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2" r:id="rId2"/>
    <p:sldId id="591" r:id="rId3"/>
    <p:sldId id="592" r:id="rId4"/>
    <p:sldId id="527" r:id="rId5"/>
    <p:sldId id="528" r:id="rId6"/>
    <p:sldId id="529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49" r:id="rId27"/>
    <p:sldId id="550" r:id="rId28"/>
    <p:sldId id="551" r:id="rId29"/>
    <p:sldId id="552" r:id="rId30"/>
    <p:sldId id="553" r:id="rId31"/>
    <p:sldId id="554" r:id="rId32"/>
    <p:sldId id="555" r:id="rId33"/>
    <p:sldId id="556" r:id="rId34"/>
    <p:sldId id="557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0" r:id="rId48"/>
    <p:sldId id="571" r:id="rId49"/>
    <p:sldId id="572" r:id="rId50"/>
    <p:sldId id="573" r:id="rId51"/>
    <p:sldId id="574" r:id="rId52"/>
    <p:sldId id="575" r:id="rId53"/>
    <p:sldId id="576" r:id="rId54"/>
    <p:sldId id="577" r:id="rId55"/>
    <p:sldId id="578" r:id="rId56"/>
    <p:sldId id="579" r:id="rId57"/>
    <p:sldId id="580" r:id="rId58"/>
    <p:sldId id="581" r:id="rId59"/>
    <p:sldId id="582" r:id="rId60"/>
    <p:sldId id="583" r:id="rId61"/>
    <p:sldId id="584" r:id="rId62"/>
    <p:sldId id="585" r:id="rId63"/>
    <p:sldId id="586" r:id="rId64"/>
    <p:sldId id="587" r:id="rId65"/>
    <p:sldId id="588" r:id="rId66"/>
    <p:sldId id="589" r:id="rId67"/>
    <p:sldId id="59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204ABD-1A56-4B43-B32B-BAC62BF0BA5C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C06793-C557-41CA-A2FF-34EDC4B33265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87DD2F-C725-4CA3-A09E-ECB2293E1EF9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B4CBB-8BB5-4530-905A-19BF589BBE6C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B17DF6-7D9F-4526-8EBC-E4116BEBC4C7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DD4611-A860-4631-ACE7-4F8B04F3954F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D9CDA-D550-4FE7-A645-2ACFDEF1A8F7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738D79-2CF8-4085-AF26-A5412207AB56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246933-C63A-4940-99E6-336E963A061D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778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Matching Concept and the Adjusting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24000" y="2667000"/>
            <a:ext cx="3279775" cy="3413125"/>
            <a:chOff x="1056" y="1680"/>
            <a:chExt cx="2066" cy="2150"/>
          </a:xfrm>
        </p:grpSpPr>
        <p:sp>
          <p:nvSpPr>
            <p:cNvPr id="9222" name="Freeform 3"/>
            <p:cNvSpPr>
              <a:spLocks/>
            </p:cNvSpPr>
            <p:nvPr/>
          </p:nvSpPr>
          <p:spPr bwMode="auto">
            <a:xfrm>
              <a:off x="2275" y="2280"/>
              <a:ext cx="842" cy="1477"/>
            </a:xfrm>
            <a:custGeom>
              <a:avLst/>
              <a:gdLst>
                <a:gd name="T0" fmla="*/ 76 w 1684"/>
                <a:gd name="T1" fmla="*/ 1211 h 2954"/>
                <a:gd name="T2" fmla="*/ 61 w 1684"/>
                <a:gd name="T3" fmla="*/ 1089 h 2954"/>
                <a:gd name="T4" fmla="*/ 51 w 1684"/>
                <a:gd name="T5" fmla="*/ 960 h 2954"/>
                <a:gd name="T6" fmla="*/ 0 w 1684"/>
                <a:gd name="T7" fmla="*/ 781 h 2954"/>
                <a:gd name="T8" fmla="*/ 42 w 1684"/>
                <a:gd name="T9" fmla="*/ 515 h 2954"/>
                <a:gd name="T10" fmla="*/ 184 w 1684"/>
                <a:gd name="T11" fmla="*/ 424 h 2954"/>
                <a:gd name="T12" fmla="*/ 433 w 1684"/>
                <a:gd name="T13" fmla="*/ 351 h 2954"/>
                <a:gd name="T14" fmla="*/ 587 w 1684"/>
                <a:gd name="T15" fmla="*/ 199 h 2954"/>
                <a:gd name="T16" fmla="*/ 608 w 1684"/>
                <a:gd name="T17" fmla="*/ 587 h 2954"/>
                <a:gd name="T18" fmla="*/ 914 w 1684"/>
                <a:gd name="T19" fmla="*/ 266 h 2954"/>
                <a:gd name="T20" fmla="*/ 950 w 1684"/>
                <a:gd name="T21" fmla="*/ 194 h 2954"/>
                <a:gd name="T22" fmla="*/ 969 w 1684"/>
                <a:gd name="T23" fmla="*/ 0 h 2954"/>
                <a:gd name="T24" fmla="*/ 1087 w 1684"/>
                <a:gd name="T25" fmla="*/ 97 h 2954"/>
                <a:gd name="T26" fmla="*/ 1114 w 1684"/>
                <a:gd name="T27" fmla="*/ 251 h 2954"/>
                <a:gd name="T28" fmla="*/ 1517 w 1684"/>
                <a:gd name="T29" fmla="*/ 367 h 2954"/>
                <a:gd name="T30" fmla="*/ 1557 w 1684"/>
                <a:gd name="T31" fmla="*/ 448 h 2954"/>
                <a:gd name="T32" fmla="*/ 1645 w 1684"/>
                <a:gd name="T33" fmla="*/ 557 h 2954"/>
                <a:gd name="T34" fmla="*/ 1660 w 1684"/>
                <a:gd name="T35" fmla="*/ 756 h 2954"/>
                <a:gd name="T36" fmla="*/ 1660 w 1684"/>
                <a:gd name="T37" fmla="*/ 910 h 2954"/>
                <a:gd name="T38" fmla="*/ 1654 w 1684"/>
                <a:gd name="T39" fmla="*/ 1138 h 2954"/>
                <a:gd name="T40" fmla="*/ 1684 w 1684"/>
                <a:gd name="T41" fmla="*/ 1338 h 2954"/>
                <a:gd name="T42" fmla="*/ 1650 w 1684"/>
                <a:gd name="T43" fmla="*/ 1558 h 2954"/>
                <a:gd name="T44" fmla="*/ 1645 w 1684"/>
                <a:gd name="T45" fmla="*/ 1686 h 2954"/>
                <a:gd name="T46" fmla="*/ 1654 w 1684"/>
                <a:gd name="T47" fmla="*/ 1779 h 2954"/>
                <a:gd name="T48" fmla="*/ 1635 w 1684"/>
                <a:gd name="T49" fmla="*/ 1870 h 2954"/>
                <a:gd name="T50" fmla="*/ 1563 w 1684"/>
                <a:gd name="T51" fmla="*/ 1961 h 2954"/>
                <a:gd name="T52" fmla="*/ 1487 w 1684"/>
                <a:gd name="T53" fmla="*/ 2009 h 2954"/>
                <a:gd name="T54" fmla="*/ 1394 w 1684"/>
                <a:gd name="T55" fmla="*/ 2908 h 2954"/>
                <a:gd name="T56" fmla="*/ 1384 w 1684"/>
                <a:gd name="T57" fmla="*/ 2954 h 2954"/>
                <a:gd name="T58" fmla="*/ 776 w 1684"/>
                <a:gd name="T59" fmla="*/ 2893 h 2954"/>
                <a:gd name="T60" fmla="*/ 593 w 1684"/>
                <a:gd name="T61" fmla="*/ 2851 h 2954"/>
                <a:gd name="T62" fmla="*/ 530 w 1684"/>
                <a:gd name="T63" fmla="*/ 2703 h 2954"/>
                <a:gd name="T64" fmla="*/ 485 w 1684"/>
                <a:gd name="T65" fmla="*/ 2024 h 2954"/>
                <a:gd name="T66" fmla="*/ 332 w 1684"/>
                <a:gd name="T67" fmla="*/ 2781 h 2954"/>
                <a:gd name="T68" fmla="*/ 163 w 1684"/>
                <a:gd name="T69" fmla="*/ 2585 h 2954"/>
                <a:gd name="T70" fmla="*/ 15 w 1684"/>
                <a:gd name="T71" fmla="*/ 2733 h 2954"/>
                <a:gd name="T72" fmla="*/ 30 w 1684"/>
                <a:gd name="T73" fmla="*/ 1477 h 2954"/>
                <a:gd name="T74" fmla="*/ 76 w 1684"/>
                <a:gd name="T75" fmla="*/ 1211 h 2954"/>
                <a:gd name="T76" fmla="*/ 76 w 1684"/>
                <a:gd name="T77" fmla="*/ 1211 h 29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84"/>
                <a:gd name="T118" fmla="*/ 0 h 2954"/>
                <a:gd name="T119" fmla="*/ 1684 w 1684"/>
                <a:gd name="T120" fmla="*/ 2954 h 29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84" h="2954">
                  <a:moveTo>
                    <a:pt x="76" y="1211"/>
                  </a:moveTo>
                  <a:lnTo>
                    <a:pt x="61" y="1089"/>
                  </a:lnTo>
                  <a:lnTo>
                    <a:pt x="51" y="960"/>
                  </a:lnTo>
                  <a:lnTo>
                    <a:pt x="0" y="781"/>
                  </a:lnTo>
                  <a:lnTo>
                    <a:pt x="42" y="515"/>
                  </a:lnTo>
                  <a:lnTo>
                    <a:pt x="184" y="424"/>
                  </a:lnTo>
                  <a:lnTo>
                    <a:pt x="433" y="351"/>
                  </a:lnTo>
                  <a:lnTo>
                    <a:pt x="587" y="199"/>
                  </a:lnTo>
                  <a:lnTo>
                    <a:pt x="608" y="587"/>
                  </a:lnTo>
                  <a:lnTo>
                    <a:pt x="914" y="266"/>
                  </a:lnTo>
                  <a:lnTo>
                    <a:pt x="950" y="194"/>
                  </a:lnTo>
                  <a:lnTo>
                    <a:pt x="969" y="0"/>
                  </a:lnTo>
                  <a:lnTo>
                    <a:pt x="1087" y="97"/>
                  </a:lnTo>
                  <a:lnTo>
                    <a:pt x="1114" y="251"/>
                  </a:lnTo>
                  <a:lnTo>
                    <a:pt x="1517" y="367"/>
                  </a:lnTo>
                  <a:lnTo>
                    <a:pt x="1557" y="448"/>
                  </a:lnTo>
                  <a:lnTo>
                    <a:pt x="1645" y="557"/>
                  </a:lnTo>
                  <a:lnTo>
                    <a:pt x="1660" y="756"/>
                  </a:lnTo>
                  <a:lnTo>
                    <a:pt x="1660" y="910"/>
                  </a:lnTo>
                  <a:lnTo>
                    <a:pt x="1654" y="1138"/>
                  </a:lnTo>
                  <a:lnTo>
                    <a:pt x="1684" y="1338"/>
                  </a:lnTo>
                  <a:lnTo>
                    <a:pt x="1650" y="1558"/>
                  </a:lnTo>
                  <a:lnTo>
                    <a:pt x="1645" y="1686"/>
                  </a:lnTo>
                  <a:lnTo>
                    <a:pt x="1654" y="1779"/>
                  </a:lnTo>
                  <a:lnTo>
                    <a:pt x="1635" y="1870"/>
                  </a:lnTo>
                  <a:lnTo>
                    <a:pt x="1563" y="1961"/>
                  </a:lnTo>
                  <a:lnTo>
                    <a:pt x="1487" y="2009"/>
                  </a:lnTo>
                  <a:lnTo>
                    <a:pt x="1394" y="2908"/>
                  </a:lnTo>
                  <a:lnTo>
                    <a:pt x="1384" y="2954"/>
                  </a:lnTo>
                  <a:lnTo>
                    <a:pt x="776" y="2893"/>
                  </a:lnTo>
                  <a:lnTo>
                    <a:pt x="593" y="2851"/>
                  </a:lnTo>
                  <a:lnTo>
                    <a:pt x="530" y="2703"/>
                  </a:lnTo>
                  <a:lnTo>
                    <a:pt x="485" y="2024"/>
                  </a:lnTo>
                  <a:lnTo>
                    <a:pt x="332" y="2781"/>
                  </a:lnTo>
                  <a:lnTo>
                    <a:pt x="163" y="2585"/>
                  </a:lnTo>
                  <a:lnTo>
                    <a:pt x="15" y="2733"/>
                  </a:lnTo>
                  <a:lnTo>
                    <a:pt x="30" y="1477"/>
                  </a:lnTo>
                  <a:lnTo>
                    <a:pt x="76" y="121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4"/>
            <p:cNvSpPr>
              <a:spLocks/>
            </p:cNvSpPr>
            <p:nvPr/>
          </p:nvSpPr>
          <p:spPr bwMode="auto">
            <a:xfrm>
              <a:off x="2635" y="1822"/>
              <a:ext cx="319" cy="425"/>
            </a:xfrm>
            <a:custGeom>
              <a:avLst/>
              <a:gdLst>
                <a:gd name="T0" fmla="*/ 137 w 637"/>
                <a:gd name="T1" fmla="*/ 281 h 849"/>
                <a:gd name="T2" fmla="*/ 286 w 637"/>
                <a:gd name="T3" fmla="*/ 574 h 849"/>
                <a:gd name="T4" fmla="*/ 443 w 637"/>
                <a:gd name="T5" fmla="*/ 598 h 849"/>
                <a:gd name="T6" fmla="*/ 424 w 637"/>
                <a:gd name="T7" fmla="*/ 849 h 849"/>
                <a:gd name="T8" fmla="*/ 582 w 637"/>
                <a:gd name="T9" fmla="*/ 671 h 849"/>
                <a:gd name="T10" fmla="*/ 634 w 637"/>
                <a:gd name="T11" fmla="*/ 610 h 849"/>
                <a:gd name="T12" fmla="*/ 634 w 637"/>
                <a:gd name="T13" fmla="*/ 501 h 849"/>
                <a:gd name="T14" fmla="*/ 637 w 637"/>
                <a:gd name="T15" fmla="*/ 368 h 849"/>
                <a:gd name="T16" fmla="*/ 613 w 637"/>
                <a:gd name="T17" fmla="*/ 302 h 849"/>
                <a:gd name="T18" fmla="*/ 525 w 637"/>
                <a:gd name="T19" fmla="*/ 165 h 849"/>
                <a:gd name="T20" fmla="*/ 449 w 637"/>
                <a:gd name="T21" fmla="*/ 83 h 849"/>
                <a:gd name="T22" fmla="*/ 364 w 637"/>
                <a:gd name="T23" fmla="*/ 62 h 849"/>
                <a:gd name="T24" fmla="*/ 276 w 637"/>
                <a:gd name="T25" fmla="*/ 20 h 849"/>
                <a:gd name="T26" fmla="*/ 149 w 637"/>
                <a:gd name="T27" fmla="*/ 0 h 849"/>
                <a:gd name="T28" fmla="*/ 0 w 637"/>
                <a:gd name="T29" fmla="*/ 93 h 849"/>
                <a:gd name="T30" fmla="*/ 137 w 637"/>
                <a:gd name="T31" fmla="*/ 281 h 849"/>
                <a:gd name="T32" fmla="*/ 137 w 637"/>
                <a:gd name="T33" fmla="*/ 281 h 8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7"/>
                <a:gd name="T52" fmla="*/ 0 h 849"/>
                <a:gd name="T53" fmla="*/ 637 w 637"/>
                <a:gd name="T54" fmla="*/ 849 h 8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7" h="849">
                  <a:moveTo>
                    <a:pt x="137" y="281"/>
                  </a:moveTo>
                  <a:lnTo>
                    <a:pt x="286" y="574"/>
                  </a:lnTo>
                  <a:lnTo>
                    <a:pt x="443" y="598"/>
                  </a:lnTo>
                  <a:lnTo>
                    <a:pt x="424" y="849"/>
                  </a:lnTo>
                  <a:lnTo>
                    <a:pt x="582" y="671"/>
                  </a:lnTo>
                  <a:lnTo>
                    <a:pt x="634" y="610"/>
                  </a:lnTo>
                  <a:lnTo>
                    <a:pt x="634" y="501"/>
                  </a:lnTo>
                  <a:lnTo>
                    <a:pt x="637" y="368"/>
                  </a:lnTo>
                  <a:lnTo>
                    <a:pt x="613" y="302"/>
                  </a:lnTo>
                  <a:lnTo>
                    <a:pt x="525" y="165"/>
                  </a:lnTo>
                  <a:lnTo>
                    <a:pt x="449" y="83"/>
                  </a:lnTo>
                  <a:lnTo>
                    <a:pt x="364" y="62"/>
                  </a:lnTo>
                  <a:lnTo>
                    <a:pt x="276" y="20"/>
                  </a:lnTo>
                  <a:lnTo>
                    <a:pt x="149" y="0"/>
                  </a:lnTo>
                  <a:lnTo>
                    <a:pt x="0" y="93"/>
                  </a:lnTo>
                  <a:lnTo>
                    <a:pt x="137" y="28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5"/>
            <p:cNvSpPr>
              <a:spLocks/>
            </p:cNvSpPr>
            <p:nvPr/>
          </p:nvSpPr>
          <p:spPr bwMode="auto">
            <a:xfrm>
              <a:off x="2440" y="1954"/>
              <a:ext cx="429" cy="605"/>
            </a:xfrm>
            <a:custGeom>
              <a:avLst/>
              <a:gdLst>
                <a:gd name="T0" fmla="*/ 292 w 857"/>
                <a:gd name="T1" fmla="*/ 1024 h 1211"/>
                <a:gd name="T2" fmla="*/ 298 w 857"/>
                <a:gd name="T3" fmla="*/ 766 h 1211"/>
                <a:gd name="T4" fmla="*/ 95 w 857"/>
                <a:gd name="T5" fmla="*/ 752 h 1211"/>
                <a:gd name="T6" fmla="*/ 5 w 857"/>
                <a:gd name="T7" fmla="*/ 720 h 1211"/>
                <a:gd name="T8" fmla="*/ 5 w 857"/>
                <a:gd name="T9" fmla="*/ 680 h 1211"/>
                <a:gd name="T10" fmla="*/ 30 w 857"/>
                <a:gd name="T11" fmla="*/ 614 h 1211"/>
                <a:gd name="T12" fmla="*/ 22 w 857"/>
                <a:gd name="T13" fmla="*/ 549 h 1211"/>
                <a:gd name="T14" fmla="*/ 26 w 857"/>
                <a:gd name="T15" fmla="*/ 511 h 1211"/>
                <a:gd name="T16" fmla="*/ 32 w 857"/>
                <a:gd name="T17" fmla="*/ 481 h 1211"/>
                <a:gd name="T18" fmla="*/ 3 w 857"/>
                <a:gd name="T19" fmla="*/ 422 h 1211"/>
                <a:gd name="T20" fmla="*/ 0 w 857"/>
                <a:gd name="T21" fmla="*/ 389 h 1211"/>
                <a:gd name="T22" fmla="*/ 62 w 857"/>
                <a:gd name="T23" fmla="*/ 332 h 1211"/>
                <a:gd name="T24" fmla="*/ 106 w 857"/>
                <a:gd name="T25" fmla="*/ 230 h 1211"/>
                <a:gd name="T26" fmla="*/ 93 w 857"/>
                <a:gd name="T27" fmla="*/ 171 h 1211"/>
                <a:gd name="T28" fmla="*/ 163 w 857"/>
                <a:gd name="T29" fmla="*/ 68 h 1211"/>
                <a:gd name="T30" fmla="*/ 462 w 857"/>
                <a:gd name="T31" fmla="*/ 0 h 1211"/>
                <a:gd name="T32" fmla="*/ 528 w 857"/>
                <a:gd name="T33" fmla="*/ 47 h 1211"/>
                <a:gd name="T34" fmla="*/ 671 w 857"/>
                <a:gd name="T35" fmla="*/ 232 h 1211"/>
                <a:gd name="T36" fmla="*/ 709 w 857"/>
                <a:gd name="T37" fmla="*/ 332 h 1211"/>
                <a:gd name="T38" fmla="*/ 857 w 857"/>
                <a:gd name="T39" fmla="*/ 401 h 1211"/>
                <a:gd name="T40" fmla="*/ 808 w 857"/>
                <a:gd name="T41" fmla="*/ 538 h 1211"/>
                <a:gd name="T42" fmla="*/ 642 w 857"/>
                <a:gd name="T43" fmla="*/ 602 h 1211"/>
                <a:gd name="T44" fmla="*/ 635 w 857"/>
                <a:gd name="T45" fmla="*/ 810 h 1211"/>
                <a:gd name="T46" fmla="*/ 621 w 857"/>
                <a:gd name="T47" fmla="*/ 859 h 1211"/>
                <a:gd name="T48" fmla="*/ 524 w 857"/>
                <a:gd name="T49" fmla="*/ 994 h 1211"/>
                <a:gd name="T50" fmla="*/ 368 w 857"/>
                <a:gd name="T51" fmla="*/ 1155 h 1211"/>
                <a:gd name="T52" fmla="*/ 287 w 857"/>
                <a:gd name="T53" fmla="*/ 1211 h 1211"/>
                <a:gd name="T54" fmla="*/ 268 w 857"/>
                <a:gd name="T55" fmla="*/ 1169 h 1211"/>
                <a:gd name="T56" fmla="*/ 292 w 857"/>
                <a:gd name="T57" fmla="*/ 1024 h 1211"/>
                <a:gd name="T58" fmla="*/ 292 w 857"/>
                <a:gd name="T59" fmla="*/ 1024 h 12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7"/>
                <a:gd name="T91" fmla="*/ 0 h 1211"/>
                <a:gd name="T92" fmla="*/ 857 w 857"/>
                <a:gd name="T93" fmla="*/ 1211 h 12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7" h="1211">
                  <a:moveTo>
                    <a:pt x="292" y="1024"/>
                  </a:moveTo>
                  <a:lnTo>
                    <a:pt x="298" y="766"/>
                  </a:lnTo>
                  <a:lnTo>
                    <a:pt x="95" y="752"/>
                  </a:lnTo>
                  <a:lnTo>
                    <a:pt x="5" y="720"/>
                  </a:lnTo>
                  <a:lnTo>
                    <a:pt x="5" y="680"/>
                  </a:lnTo>
                  <a:lnTo>
                    <a:pt x="30" y="614"/>
                  </a:lnTo>
                  <a:lnTo>
                    <a:pt x="22" y="549"/>
                  </a:lnTo>
                  <a:lnTo>
                    <a:pt x="26" y="511"/>
                  </a:lnTo>
                  <a:lnTo>
                    <a:pt x="32" y="481"/>
                  </a:lnTo>
                  <a:lnTo>
                    <a:pt x="3" y="422"/>
                  </a:lnTo>
                  <a:lnTo>
                    <a:pt x="0" y="389"/>
                  </a:lnTo>
                  <a:lnTo>
                    <a:pt x="62" y="332"/>
                  </a:lnTo>
                  <a:lnTo>
                    <a:pt x="106" y="230"/>
                  </a:lnTo>
                  <a:lnTo>
                    <a:pt x="93" y="171"/>
                  </a:lnTo>
                  <a:lnTo>
                    <a:pt x="163" y="68"/>
                  </a:lnTo>
                  <a:lnTo>
                    <a:pt x="462" y="0"/>
                  </a:lnTo>
                  <a:lnTo>
                    <a:pt x="528" y="47"/>
                  </a:lnTo>
                  <a:lnTo>
                    <a:pt x="671" y="232"/>
                  </a:lnTo>
                  <a:lnTo>
                    <a:pt x="709" y="332"/>
                  </a:lnTo>
                  <a:lnTo>
                    <a:pt x="857" y="401"/>
                  </a:lnTo>
                  <a:lnTo>
                    <a:pt x="808" y="538"/>
                  </a:lnTo>
                  <a:lnTo>
                    <a:pt x="642" y="602"/>
                  </a:lnTo>
                  <a:lnTo>
                    <a:pt x="635" y="810"/>
                  </a:lnTo>
                  <a:lnTo>
                    <a:pt x="621" y="859"/>
                  </a:lnTo>
                  <a:lnTo>
                    <a:pt x="524" y="994"/>
                  </a:lnTo>
                  <a:lnTo>
                    <a:pt x="368" y="1155"/>
                  </a:lnTo>
                  <a:lnTo>
                    <a:pt x="287" y="1211"/>
                  </a:lnTo>
                  <a:lnTo>
                    <a:pt x="268" y="1169"/>
                  </a:lnTo>
                  <a:lnTo>
                    <a:pt x="292" y="102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6"/>
            <p:cNvSpPr>
              <a:spLocks/>
            </p:cNvSpPr>
            <p:nvPr/>
          </p:nvSpPr>
          <p:spPr bwMode="auto">
            <a:xfrm>
              <a:off x="2614" y="2823"/>
              <a:ext cx="220" cy="338"/>
            </a:xfrm>
            <a:custGeom>
              <a:avLst/>
              <a:gdLst>
                <a:gd name="T0" fmla="*/ 0 w 439"/>
                <a:gd name="T1" fmla="*/ 331 h 677"/>
                <a:gd name="T2" fmla="*/ 41 w 439"/>
                <a:gd name="T3" fmla="*/ 416 h 677"/>
                <a:gd name="T4" fmla="*/ 127 w 439"/>
                <a:gd name="T5" fmla="*/ 443 h 677"/>
                <a:gd name="T6" fmla="*/ 175 w 439"/>
                <a:gd name="T7" fmla="*/ 534 h 677"/>
                <a:gd name="T8" fmla="*/ 424 w 439"/>
                <a:gd name="T9" fmla="*/ 677 h 677"/>
                <a:gd name="T10" fmla="*/ 439 w 439"/>
                <a:gd name="T11" fmla="*/ 548 h 677"/>
                <a:gd name="T12" fmla="*/ 439 w 439"/>
                <a:gd name="T13" fmla="*/ 449 h 677"/>
                <a:gd name="T14" fmla="*/ 353 w 439"/>
                <a:gd name="T15" fmla="*/ 367 h 677"/>
                <a:gd name="T16" fmla="*/ 302 w 439"/>
                <a:gd name="T17" fmla="*/ 331 h 677"/>
                <a:gd name="T18" fmla="*/ 302 w 439"/>
                <a:gd name="T19" fmla="*/ 223 h 677"/>
                <a:gd name="T20" fmla="*/ 290 w 439"/>
                <a:gd name="T21" fmla="*/ 183 h 677"/>
                <a:gd name="T22" fmla="*/ 296 w 439"/>
                <a:gd name="T23" fmla="*/ 135 h 677"/>
                <a:gd name="T24" fmla="*/ 163 w 439"/>
                <a:gd name="T25" fmla="*/ 50 h 677"/>
                <a:gd name="T26" fmla="*/ 138 w 439"/>
                <a:gd name="T27" fmla="*/ 8 h 677"/>
                <a:gd name="T28" fmla="*/ 112 w 439"/>
                <a:gd name="T29" fmla="*/ 0 h 677"/>
                <a:gd name="T30" fmla="*/ 95 w 439"/>
                <a:gd name="T31" fmla="*/ 21 h 677"/>
                <a:gd name="T32" fmla="*/ 87 w 439"/>
                <a:gd name="T33" fmla="*/ 42 h 677"/>
                <a:gd name="T34" fmla="*/ 89 w 439"/>
                <a:gd name="T35" fmla="*/ 67 h 677"/>
                <a:gd name="T36" fmla="*/ 100 w 439"/>
                <a:gd name="T37" fmla="*/ 118 h 677"/>
                <a:gd name="T38" fmla="*/ 13 w 439"/>
                <a:gd name="T39" fmla="*/ 160 h 677"/>
                <a:gd name="T40" fmla="*/ 0 w 439"/>
                <a:gd name="T41" fmla="*/ 331 h 677"/>
                <a:gd name="T42" fmla="*/ 0 w 439"/>
                <a:gd name="T43" fmla="*/ 331 h 6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9"/>
                <a:gd name="T67" fmla="*/ 0 h 677"/>
                <a:gd name="T68" fmla="*/ 439 w 439"/>
                <a:gd name="T69" fmla="*/ 677 h 6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9" h="677">
                  <a:moveTo>
                    <a:pt x="0" y="331"/>
                  </a:moveTo>
                  <a:lnTo>
                    <a:pt x="41" y="416"/>
                  </a:lnTo>
                  <a:lnTo>
                    <a:pt x="127" y="443"/>
                  </a:lnTo>
                  <a:lnTo>
                    <a:pt x="175" y="534"/>
                  </a:lnTo>
                  <a:lnTo>
                    <a:pt x="424" y="677"/>
                  </a:lnTo>
                  <a:lnTo>
                    <a:pt x="439" y="548"/>
                  </a:lnTo>
                  <a:lnTo>
                    <a:pt x="439" y="449"/>
                  </a:lnTo>
                  <a:lnTo>
                    <a:pt x="353" y="367"/>
                  </a:lnTo>
                  <a:lnTo>
                    <a:pt x="302" y="331"/>
                  </a:lnTo>
                  <a:lnTo>
                    <a:pt x="302" y="223"/>
                  </a:lnTo>
                  <a:lnTo>
                    <a:pt x="290" y="183"/>
                  </a:lnTo>
                  <a:lnTo>
                    <a:pt x="296" y="135"/>
                  </a:lnTo>
                  <a:lnTo>
                    <a:pt x="163" y="50"/>
                  </a:lnTo>
                  <a:lnTo>
                    <a:pt x="138" y="8"/>
                  </a:lnTo>
                  <a:lnTo>
                    <a:pt x="112" y="0"/>
                  </a:lnTo>
                  <a:lnTo>
                    <a:pt x="95" y="21"/>
                  </a:lnTo>
                  <a:lnTo>
                    <a:pt x="87" y="42"/>
                  </a:lnTo>
                  <a:lnTo>
                    <a:pt x="89" y="67"/>
                  </a:lnTo>
                  <a:lnTo>
                    <a:pt x="100" y="118"/>
                  </a:lnTo>
                  <a:lnTo>
                    <a:pt x="13" y="160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7"/>
            <p:cNvSpPr>
              <a:spLocks/>
            </p:cNvSpPr>
            <p:nvPr/>
          </p:nvSpPr>
          <p:spPr bwMode="auto">
            <a:xfrm>
              <a:off x="2752" y="3013"/>
              <a:ext cx="47" cy="65"/>
            </a:xfrm>
            <a:custGeom>
              <a:avLst/>
              <a:gdLst>
                <a:gd name="T0" fmla="*/ 27 w 93"/>
                <a:gd name="T1" fmla="*/ 0 h 131"/>
                <a:gd name="T2" fmla="*/ 80 w 93"/>
                <a:gd name="T3" fmla="*/ 36 h 131"/>
                <a:gd name="T4" fmla="*/ 90 w 93"/>
                <a:gd name="T5" fmla="*/ 80 h 131"/>
                <a:gd name="T6" fmla="*/ 93 w 93"/>
                <a:gd name="T7" fmla="*/ 116 h 131"/>
                <a:gd name="T8" fmla="*/ 63 w 93"/>
                <a:gd name="T9" fmla="*/ 131 h 131"/>
                <a:gd name="T10" fmla="*/ 21 w 93"/>
                <a:gd name="T11" fmla="*/ 111 h 131"/>
                <a:gd name="T12" fmla="*/ 0 w 93"/>
                <a:gd name="T13" fmla="*/ 88 h 131"/>
                <a:gd name="T14" fmla="*/ 27 w 93"/>
                <a:gd name="T15" fmla="*/ 0 h 131"/>
                <a:gd name="T16" fmla="*/ 27 w 93"/>
                <a:gd name="T17" fmla="*/ 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131"/>
                <a:gd name="T29" fmla="*/ 93 w 93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131">
                  <a:moveTo>
                    <a:pt x="27" y="0"/>
                  </a:moveTo>
                  <a:lnTo>
                    <a:pt x="80" y="36"/>
                  </a:lnTo>
                  <a:lnTo>
                    <a:pt x="90" y="80"/>
                  </a:lnTo>
                  <a:lnTo>
                    <a:pt x="93" y="116"/>
                  </a:lnTo>
                  <a:lnTo>
                    <a:pt x="63" y="131"/>
                  </a:lnTo>
                  <a:lnTo>
                    <a:pt x="21" y="111"/>
                  </a:lnTo>
                  <a:lnTo>
                    <a:pt x="0" y="8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8"/>
            <p:cNvSpPr>
              <a:spLocks/>
            </p:cNvSpPr>
            <p:nvPr/>
          </p:nvSpPr>
          <p:spPr bwMode="auto">
            <a:xfrm>
              <a:off x="1509" y="2136"/>
              <a:ext cx="314" cy="616"/>
            </a:xfrm>
            <a:custGeom>
              <a:avLst/>
              <a:gdLst>
                <a:gd name="T0" fmla="*/ 78 w 630"/>
                <a:gd name="T1" fmla="*/ 112 h 1231"/>
                <a:gd name="T2" fmla="*/ 15 w 630"/>
                <a:gd name="T3" fmla="*/ 169 h 1231"/>
                <a:gd name="T4" fmla="*/ 0 w 630"/>
                <a:gd name="T5" fmla="*/ 311 h 1231"/>
                <a:gd name="T6" fmla="*/ 291 w 630"/>
                <a:gd name="T7" fmla="*/ 1207 h 1231"/>
                <a:gd name="T8" fmla="*/ 415 w 630"/>
                <a:gd name="T9" fmla="*/ 1180 h 1231"/>
                <a:gd name="T10" fmla="*/ 552 w 630"/>
                <a:gd name="T11" fmla="*/ 1231 h 1231"/>
                <a:gd name="T12" fmla="*/ 630 w 630"/>
                <a:gd name="T13" fmla="*/ 838 h 1231"/>
                <a:gd name="T14" fmla="*/ 624 w 630"/>
                <a:gd name="T15" fmla="*/ 302 h 1231"/>
                <a:gd name="T16" fmla="*/ 588 w 630"/>
                <a:gd name="T17" fmla="*/ 241 h 1231"/>
                <a:gd name="T18" fmla="*/ 439 w 630"/>
                <a:gd name="T19" fmla="*/ 378 h 1231"/>
                <a:gd name="T20" fmla="*/ 139 w 630"/>
                <a:gd name="T21" fmla="*/ 93 h 1231"/>
                <a:gd name="T22" fmla="*/ 160 w 630"/>
                <a:gd name="T23" fmla="*/ 0 h 1231"/>
                <a:gd name="T24" fmla="*/ 82 w 630"/>
                <a:gd name="T25" fmla="*/ 45 h 1231"/>
                <a:gd name="T26" fmla="*/ 78 w 630"/>
                <a:gd name="T27" fmla="*/ 112 h 1231"/>
                <a:gd name="T28" fmla="*/ 78 w 630"/>
                <a:gd name="T29" fmla="*/ 112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0"/>
                <a:gd name="T46" fmla="*/ 0 h 1231"/>
                <a:gd name="T47" fmla="*/ 630 w 630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0" h="1231">
                  <a:moveTo>
                    <a:pt x="78" y="112"/>
                  </a:moveTo>
                  <a:lnTo>
                    <a:pt x="15" y="169"/>
                  </a:lnTo>
                  <a:lnTo>
                    <a:pt x="0" y="311"/>
                  </a:lnTo>
                  <a:lnTo>
                    <a:pt x="291" y="1207"/>
                  </a:lnTo>
                  <a:lnTo>
                    <a:pt x="415" y="1180"/>
                  </a:lnTo>
                  <a:lnTo>
                    <a:pt x="552" y="1231"/>
                  </a:lnTo>
                  <a:lnTo>
                    <a:pt x="630" y="838"/>
                  </a:lnTo>
                  <a:lnTo>
                    <a:pt x="624" y="302"/>
                  </a:lnTo>
                  <a:lnTo>
                    <a:pt x="588" y="241"/>
                  </a:lnTo>
                  <a:lnTo>
                    <a:pt x="439" y="378"/>
                  </a:lnTo>
                  <a:lnTo>
                    <a:pt x="139" y="93"/>
                  </a:lnTo>
                  <a:lnTo>
                    <a:pt x="160" y="0"/>
                  </a:lnTo>
                  <a:lnTo>
                    <a:pt x="82" y="45"/>
                  </a:lnTo>
                  <a:lnTo>
                    <a:pt x="78" y="11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9"/>
            <p:cNvSpPr>
              <a:spLocks/>
            </p:cNvSpPr>
            <p:nvPr/>
          </p:nvSpPr>
          <p:spPr bwMode="auto">
            <a:xfrm>
              <a:off x="1077" y="2221"/>
              <a:ext cx="1065" cy="1598"/>
            </a:xfrm>
            <a:custGeom>
              <a:avLst/>
              <a:gdLst>
                <a:gd name="T0" fmla="*/ 878 w 2130"/>
                <a:gd name="T1" fmla="*/ 0 h 3195"/>
                <a:gd name="T2" fmla="*/ 751 w 2130"/>
                <a:gd name="T3" fmla="*/ 82 h 3195"/>
                <a:gd name="T4" fmla="*/ 281 w 2130"/>
                <a:gd name="T5" fmla="*/ 255 h 3195"/>
                <a:gd name="T6" fmla="*/ 148 w 2130"/>
                <a:gd name="T7" fmla="*/ 798 h 3195"/>
                <a:gd name="T8" fmla="*/ 42 w 2130"/>
                <a:gd name="T9" fmla="*/ 1247 h 3195"/>
                <a:gd name="T10" fmla="*/ 0 w 2130"/>
                <a:gd name="T11" fmla="*/ 1513 h 3195"/>
                <a:gd name="T12" fmla="*/ 133 w 2130"/>
                <a:gd name="T13" fmla="*/ 1625 h 3195"/>
                <a:gd name="T14" fmla="*/ 481 w 2130"/>
                <a:gd name="T15" fmla="*/ 1713 h 3195"/>
                <a:gd name="T16" fmla="*/ 435 w 2130"/>
                <a:gd name="T17" fmla="*/ 2923 h 3195"/>
                <a:gd name="T18" fmla="*/ 741 w 2130"/>
                <a:gd name="T19" fmla="*/ 3195 h 3195"/>
                <a:gd name="T20" fmla="*/ 996 w 2130"/>
                <a:gd name="T21" fmla="*/ 3153 h 3195"/>
                <a:gd name="T22" fmla="*/ 1650 w 2130"/>
                <a:gd name="T23" fmla="*/ 3123 h 3195"/>
                <a:gd name="T24" fmla="*/ 1905 w 2130"/>
                <a:gd name="T25" fmla="*/ 2811 h 3195"/>
                <a:gd name="T26" fmla="*/ 1772 w 2130"/>
                <a:gd name="T27" fmla="*/ 1830 h 3195"/>
                <a:gd name="T28" fmla="*/ 1768 w 2130"/>
                <a:gd name="T29" fmla="*/ 1507 h 3195"/>
                <a:gd name="T30" fmla="*/ 1962 w 2130"/>
                <a:gd name="T31" fmla="*/ 1196 h 3195"/>
                <a:gd name="T32" fmla="*/ 2099 w 2130"/>
                <a:gd name="T33" fmla="*/ 1190 h 3195"/>
                <a:gd name="T34" fmla="*/ 2130 w 2130"/>
                <a:gd name="T35" fmla="*/ 1104 h 3195"/>
                <a:gd name="T36" fmla="*/ 2044 w 2130"/>
                <a:gd name="T37" fmla="*/ 388 h 3195"/>
                <a:gd name="T38" fmla="*/ 1705 w 2130"/>
                <a:gd name="T39" fmla="*/ 266 h 3195"/>
                <a:gd name="T40" fmla="*/ 1477 w 2130"/>
                <a:gd name="T41" fmla="*/ 142 h 3195"/>
                <a:gd name="T42" fmla="*/ 1496 w 2130"/>
                <a:gd name="T43" fmla="*/ 506 h 3195"/>
                <a:gd name="T44" fmla="*/ 1405 w 2130"/>
                <a:gd name="T45" fmla="*/ 1062 h 3195"/>
                <a:gd name="T46" fmla="*/ 1268 w 2130"/>
                <a:gd name="T47" fmla="*/ 996 h 3195"/>
                <a:gd name="T48" fmla="*/ 1165 w 2130"/>
                <a:gd name="T49" fmla="*/ 1043 h 3195"/>
                <a:gd name="T50" fmla="*/ 895 w 2130"/>
                <a:gd name="T51" fmla="*/ 260 h 3195"/>
                <a:gd name="T52" fmla="*/ 878 w 2130"/>
                <a:gd name="T53" fmla="*/ 40 h 3195"/>
                <a:gd name="T54" fmla="*/ 878 w 2130"/>
                <a:gd name="T55" fmla="*/ 0 h 3195"/>
                <a:gd name="T56" fmla="*/ 878 w 2130"/>
                <a:gd name="T57" fmla="*/ 0 h 31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0"/>
                <a:gd name="T88" fmla="*/ 0 h 3195"/>
                <a:gd name="T89" fmla="*/ 2130 w 2130"/>
                <a:gd name="T90" fmla="*/ 3195 h 31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0" h="3195">
                  <a:moveTo>
                    <a:pt x="878" y="0"/>
                  </a:moveTo>
                  <a:lnTo>
                    <a:pt x="751" y="82"/>
                  </a:lnTo>
                  <a:lnTo>
                    <a:pt x="281" y="255"/>
                  </a:lnTo>
                  <a:lnTo>
                    <a:pt x="148" y="798"/>
                  </a:lnTo>
                  <a:lnTo>
                    <a:pt x="42" y="1247"/>
                  </a:lnTo>
                  <a:lnTo>
                    <a:pt x="0" y="1513"/>
                  </a:lnTo>
                  <a:lnTo>
                    <a:pt x="133" y="1625"/>
                  </a:lnTo>
                  <a:lnTo>
                    <a:pt x="481" y="1713"/>
                  </a:lnTo>
                  <a:lnTo>
                    <a:pt x="435" y="2923"/>
                  </a:lnTo>
                  <a:lnTo>
                    <a:pt x="741" y="3195"/>
                  </a:lnTo>
                  <a:lnTo>
                    <a:pt x="996" y="3153"/>
                  </a:lnTo>
                  <a:lnTo>
                    <a:pt x="1650" y="3123"/>
                  </a:lnTo>
                  <a:lnTo>
                    <a:pt x="1905" y="2811"/>
                  </a:lnTo>
                  <a:lnTo>
                    <a:pt x="1772" y="1830"/>
                  </a:lnTo>
                  <a:lnTo>
                    <a:pt x="1768" y="1507"/>
                  </a:lnTo>
                  <a:lnTo>
                    <a:pt x="1962" y="1196"/>
                  </a:lnTo>
                  <a:lnTo>
                    <a:pt x="2099" y="1190"/>
                  </a:lnTo>
                  <a:lnTo>
                    <a:pt x="2130" y="1104"/>
                  </a:lnTo>
                  <a:lnTo>
                    <a:pt x="2044" y="388"/>
                  </a:lnTo>
                  <a:lnTo>
                    <a:pt x="1705" y="266"/>
                  </a:lnTo>
                  <a:lnTo>
                    <a:pt x="1477" y="142"/>
                  </a:lnTo>
                  <a:lnTo>
                    <a:pt x="1496" y="506"/>
                  </a:lnTo>
                  <a:lnTo>
                    <a:pt x="1405" y="1062"/>
                  </a:lnTo>
                  <a:lnTo>
                    <a:pt x="1268" y="996"/>
                  </a:lnTo>
                  <a:lnTo>
                    <a:pt x="1165" y="1043"/>
                  </a:lnTo>
                  <a:lnTo>
                    <a:pt x="895" y="260"/>
                  </a:lnTo>
                  <a:lnTo>
                    <a:pt x="878" y="4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788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0"/>
            <p:cNvSpPr>
              <a:spLocks/>
            </p:cNvSpPr>
            <p:nvPr/>
          </p:nvSpPr>
          <p:spPr bwMode="auto">
            <a:xfrm>
              <a:off x="1588" y="1704"/>
              <a:ext cx="460" cy="612"/>
            </a:xfrm>
            <a:custGeom>
              <a:avLst/>
              <a:gdLst>
                <a:gd name="T0" fmla="*/ 234 w 918"/>
                <a:gd name="T1" fmla="*/ 1220 h 1224"/>
                <a:gd name="T2" fmla="*/ 0 w 918"/>
                <a:gd name="T3" fmla="*/ 975 h 1224"/>
                <a:gd name="T4" fmla="*/ 51 w 918"/>
                <a:gd name="T5" fmla="*/ 694 h 1224"/>
                <a:gd name="T6" fmla="*/ 106 w 918"/>
                <a:gd name="T7" fmla="*/ 91 h 1224"/>
                <a:gd name="T8" fmla="*/ 255 w 918"/>
                <a:gd name="T9" fmla="*/ 4 h 1224"/>
                <a:gd name="T10" fmla="*/ 393 w 918"/>
                <a:gd name="T11" fmla="*/ 0 h 1224"/>
                <a:gd name="T12" fmla="*/ 582 w 918"/>
                <a:gd name="T13" fmla="*/ 4 h 1224"/>
                <a:gd name="T14" fmla="*/ 734 w 918"/>
                <a:gd name="T15" fmla="*/ 15 h 1224"/>
                <a:gd name="T16" fmla="*/ 913 w 918"/>
                <a:gd name="T17" fmla="*/ 167 h 1224"/>
                <a:gd name="T18" fmla="*/ 918 w 918"/>
                <a:gd name="T19" fmla="*/ 327 h 1224"/>
                <a:gd name="T20" fmla="*/ 800 w 918"/>
                <a:gd name="T21" fmla="*/ 382 h 1224"/>
                <a:gd name="T22" fmla="*/ 816 w 918"/>
                <a:gd name="T23" fmla="*/ 443 h 1224"/>
                <a:gd name="T24" fmla="*/ 823 w 918"/>
                <a:gd name="T25" fmla="*/ 566 h 1224"/>
                <a:gd name="T26" fmla="*/ 789 w 918"/>
                <a:gd name="T27" fmla="*/ 625 h 1224"/>
                <a:gd name="T28" fmla="*/ 833 w 918"/>
                <a:gd name="T29" fmla="*/ 789 h 1224"/>
                <a:gd name="T30" fmla="*/ 821 w 918"/>
                <a:gd name="T31" fmla="*/ 851 h 1224"/>
                <a:gd name="T32" fmla="*/ 768 w 918"/>
                <a:gd name="T33" fmla="*/ 844 h 1224"/>
                <a:gd name="T34" fmla="*/ 728 w 918"/>
                <a:gd name="T35" fmla="*/ 910 h 1224"/>
                <a:gd name="T36" fmla="*/ 660 w 918"/>
                <a:gd name="T37" fmla="*/ 918 h 1224"/>
                <a:gd name="T38" fmla="*/ 724 w 918"/>
                <a:gd name="T39" fmla="*/ 941 h 1224"/>
                <a:gd name="T40" fmla="*/ 681 w 918"/>
                <a:gd name="T41" fmla="*/ 983 h 1224"/>
                <a:gd name="T42" fmla="*/ 694 w 918"/>
                <a:gd name="T43" fmla="*/ 1036 h 1224"/>
                <a:gd name="T44" fmla="*/ 686 w 918"/>
                <a:gd name="T45" fmla="*/ 1080 h 1224"/>
                <a:gd name="T46" fmla="*/ 641 w 918"/>
                <a:gd name="T47" fmla="*/ 1112 h 1224"/>
                <a:gd name="T48" fmla="*/ 454 w 918"/>
                <a:gd name="T49" fmla="*/ 1059 h 1224"/>
                <a:gd name="T50" fmla="*/ 416 w 918"/>
                <a:gd name="T51" fmla="*/ 1127 h 1224"/>
                <a:gd name="T52" fmla="*/ 308 w 918"/>
                <a:gd name="T53" fmla="*/ 1220 h 1224"/>
                <a:gd name="T54" fmla="*/ 257 w 918"/>
                <a:gd name="T55" fmla="*/ 1224 h 1224"/>
                <a:gd name="T56" fmla="*/ 234 w 918"/>
                <a:gd name="T57" fmla="*/ 1220 h 1224"/>
                <a:gd name="T58" fmla="*/ 234 w 918"/>
                <a:gd name="T59" fmla="*/ 1220 h 1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8"/>
                <a:gd name="T91" fmla="*/ 0 h 1224"/>
                <a:gd name="T92" fmla="*/ 918 w 918"/>
                <a:gd name="T93" fmla="*/ 1224 h 1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8" h="1224">
                  <a:moveTo>
                    <a:pt x="234" y="1220"/>
                  </a:moveTo>
                  <a:lnTo>
                    <a:pt x="0" y="975"/>
                  </a:lnTo>
                  <a:lnTo>
                    <a:pt x="51" y="694"/>
                  </a:lnTo>
                  <a:lnTo>
                    <a:pt x="106" y="91"/>
                  </a:lnTo>
                  <a:lnTo>
                    <a:pt x="255" y="4"/>
                  </a:lnTo>
                  <a:lnTo>
                    <a:pt x="393" y="0"/>
                  </a:lnTo>
                  <a:lnTo>
                    <a:pt x="582" y="4"/>
                  </a:lnTo>
                  <a:lnTo>
                    <a:pt x="734" y="15"/>
                  </a:lnTo>
                  <a:lnTo>
                    <a:pt x="913" y="167"/>
                  </a:lnTo>
                  <a:lnTo>
                    <a:pt x="918" y="327"/>
                  </a:lnTo>
                  <a:lnTo>
                    <a:pt x="800" y="382"/>
                  </a:lnTo>
                  <a:lnTo>
                    <a:pt x="816" y="443"/>
                  </a:lnTo>
                  <a:lnTo>
                    <a:pt x="823" y="566"/>
                  </a:lnTo>
                  <a:lnTo>
                    <a:pt x="789" y="625"/>
                  </a:lnTo>
                  <a:lnTo>
                    <a:pt x="833" y="789"/>
                  </a:lnTo>
                  <a:lnTo>
                    <a:pt x="821" y="851"/>
                  </a:lnTo>
                  <a:lnTo>
                    <a:pt x="768" y="844"/>
                  </a:lnTo>
                  <a:lnTo>
                    <a:pt x="728" y="910"/>
                  </a:lnTo>
                  <a:lnTo>
                    <a:pt x="660" y="918"/>
                  </a:lnTo>
                  <a:lnTo>
                    <a:pt x="724" y="941"/>
                  </a:lnTo>
                  <a:lnTo>
                    <a:pt x="681" y="983"/>
                  </a:lnTo>
                  <a:lnTo>
                    <a:pt x="694" y="1036"/>
                  </a:lnTo>
                  <a:lnTo>
                    <a:pt x="686" y="1080"/>
                  </a:lnTo>
                  <a:lnTo>
                    <a:pt x="641" y="1112"/>
                  </a:lnTo>
                  <a:lnTo>
                    <a:pt x="454" y="1059"/>
                  </a:lnTo>
                  <a:lnTo>
                    <a:pt x="416" y="1127"/>
                  </a:lnTo>
                  <a:lnTo>
                    <a:pt x="308" y="1220"/>
                  </a:lnTo>
                  <a:lnTo>
                    <a:pt x="257" y="1224"/>
                  </a:lnTo>
                  <a:lnTo>
                    <a:pt x="234" y="122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1"/>
            <p:cNvSpPr>
              <a:spLocks/>
            </p:cNvSpPr>
            <p:nvPr/>
          </p:nvSpPr>
          <p:spPr bwMode="auto">
            <a:xfrm>
              <a:off x="1682" y="1680"/>
              <a:ext cx="367" cy="301"/>
            </a:xfrm>
            <a:custGeom>
              <a:avLst/>
              <a:gdLst>
                <a:gd name="T0" fmla="*/ 390 w 734"/>
                <a:gd name="T1" fmla="*/ 502 h 603"/>
                <a:gd name="T2" fmla="*/ 282 w 734"/>
                <a:gd name="T3" fmla="*/ 495 h 603"/>
                <a:gd name="T4" fmla="*/ 352 w 734"/>
                <a:gd name="T5" fmla="*/ 436 h 603"/>
                <a:gd name="T6" fmla="*/ 451 w 734"/>
                <a:gd name="T7" fmla="*/ 415 h 603"/>
                <a:gd name="T8" fmla="*/ 502 w 734"/>
                <a:gd name="T9" fmla="*/ 464 h 603"/>
                <a:gd name="T10" fmla="*/ 732 w 734"/>
                <a:gd name="T11" fmla="*/ 382 h 603"/>
                <a:gd name="T12" fmla="*/ 734 w 734"/>
                <a:gd name="T13" fmla="*/ 208 h 603"/>
                <a:gd name="T14" fmla="*/ 595 w 734"/>
                <a:gd name="T15" fmla="*/ 88 h 603"/>
                <a:gd name="T16" fmla="*/ 342 w 734"/>
                <a:gd name="T17" fmla="*/ 0 h 603"/>
                <a:gd name="T18" fmla="*/ 145 w 734"/>
                <a:gd name="T19" fmla="*/ 12 h 603"/>
                <a:gd name="T20" fmla="*/ 0 w 734"/>
                <a:gd name="T21" fmla="*/ 95 h 603"/>
                <a:gd name="T22" fmla="*/ 160 w 734"/>
                <a:gd name="T23" fmla="*/ 603 h 603"/>
                <a:gd name="T24" fmla="*/ 390 w 734"/>
                <a:gd name="T25" fmla="*/ 502 h 603"/>
                <a:gd name="T26" fmla="*/ 390 w 734"/>
                <a:gd name="T27" fmla="*/ 502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4"/>
                <a:gd name="T43" fmla="*/ 0 h 603"/>
                <a:gd name="T44" fmla="*/ 734 w 734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4" h="603">
                  <a:moveTo>
                    <a:pt x="390" y="502"/>
                  </a:moveTo>
                  <a:lnTo>
                    <a:pt x="282" y="495"/>
                  </a:lnTo>
                  <a:lnTo>
                    <a:pt x="352" y="436"/>
                  </a:lnTo>
                  <a:lnTo>
                    <a:pt x="451" y="415"/>
                  </a:lnTo>
                  <a:lnTo>
                    <a:pt x="502" y="464"/>
                  </a:lnTo>
                  <a:lnTo>
                    <a:pt x="732" y="382"/>
                  </a:lnTo>
                  <a:lnTo>
                    <a:pt x="734" y="208"/>
                  </a:lnTo>
                  <a:lnTo>
                    <a:pt x="595" y="88"/>
                  </a:lnTo>
                  <a:lnTo>
                    <a:pt x="342" y="0"/>
                  </a:lnTo>
                  <a:lnTo>
                    <a:pt x="145" y="12"/>
                  </a:lnTo>
                  <a:lnTo>
                    <a:pt x="0" y="95"/>
                  </a:lnTo>
                  <a:lnTo>
                    <a:pt x="160" y="603"/>
                  </a:lnTo>
                  <a:lnTo>
                    <a:pt x="390" y="502"/>
                  </a:lnTo>
                  <a:close/>
                </a:path>
              </a:pathLst>
            </a:custGeom>
            <a:solidFill>
              <a:srgbClr val="B28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2"/>
            <p:cNvSpPr>
              <a:spLocks/>
            </p:cNvSpPr>
            <p:nvPr/>
          </p:nvSpPr>
          <p:spPr bwMode="auto">
            <a:xfrm>
              <a:off x="1798" y="1712"/>
              <a:ext cx="245" cy="130"/>
            </a:xfrm>
            <a:custGeom>
              <a:avLst/>
              <a:gdLst>
                <a:gd name="T0" fmla="*/ 436 w 491"/>
                <a:gd name="T1" fmla="*/ 253 h 258"/>
                <a:gd name="T2" fmla="*/ 331 w 491"/>
                <a:gd name="T3" fmla="*/ 192 h 258"/>
                <a:gd name="T4" fmla="*/ 331 w 491"/>
                <a:gd name="T5" fmla="*/ 251 h 258"/>
                <a:gd name="T6" fmla="*/ 291 w 491"/>
                <a:gd name="T7" fmla="*/ 194 h 258"/>
                <a:gd name="T8" fmla="*/ 232 w 491"/>
                <a:gd name="T9" fmla="*/ 192 h 258"/>
                <a:gd name="T10" fmla="*/ 276 w 491"/>
                <a:gd name="T11" fmla="*/ 165 h 258"/>
                <a:gd name="T12" fmla="*/ 177 w 491"/>
                <a:gd name="T13" fmla="*/ 156 h 258"/>
                <a:gd name="T14" fmla="*/ 179 w 491"/>
                <a:gd name="T15" fmla="*/ 112 h 258"/>
                <a:gd name="T16" fmla="*/ 116 w 491"/>
                <a:gd name="T17" fmla="*/ 84 h 258"/>
                <a:gd name="T18" fmla="*/ 0 w 491"/>
                <a:gd name="T19" fmla="*/ 23 h 258"/>
                <a:gd name="T20" fmla="*/ 242 w 491"/>
                <a:gd name="T21" fmla="*/ 36 h 258"/>
                <a:gd name="T22" fmla="*/ 169 w 491"/>
                <a:gd name="T23" fmla="*/ 0 h 258"/>
                <a:gd name="T24" fmla="*/ 339 w 491"/>
                <a:gd name="T25" fmla="*/ 21 h 258"/>
                <a:gd name="T26" fmla="*/ 449 w 491"/>
                <a:gd name="T27" fmla="*/ 114 h 258"/>
                <a:gd name="T28" fmla="*/ 394 w 491"/>
                <a:gd name="T29" fmla="*/ 114 h 258"/>
                <a:gd name="T30" fmla="*/ 460 w 491"/>
                <a:gd name="T31" fmla="*/ 169 h 258"/>
                <a:gd name="T32" fmla="*/ 491 w 491"/>
                <a:gd name="T33" fmla="*/ 258 h 258"/>
                <a:gd name="T34" fmla="*/ 428 w 491"/>
                <a:gd name="T35" fmla="*/ 181 h 258"/>
                <a:gd name="T36" fmla="*/ 436 w 491"/>
                <a:gd name="T37" fmla="*/ 253 h 258"/>
                <a:gd name="T38" fmla="*/ 436 w 491"/>
                <a:gd name="T39" fmla="*/ 253 h 2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1"/>
                <a:gd name="T61" fmla="*/ 0 h 258"/>
                <a:gd name="T62" fmla="*/ 491 w 491"/>
                <a:gd name="T63" fmla="*/ 258 h 2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1" h="258">
                  <a:moveTo>
                    <a:pt x="436" y="253"/>
                  </a:moveTo>
                  <a:lnTo>
                    <a:pt x="331" y="192"/>
                  </a:lnTo>
                  <a:lnTo>
                    <a:pt x="331" y="251"/>
                  </a:lnTo>
                  <a:lnTo>
                    <a:pt x="291" y="194"/>
                  </a:lnTo>
                  <a:lnTo>
                    <a:pt x="232" y="192"/>
                  </a:lnTo>
                  <a:lnTo>
                    <a:pt x="276" y="165"/>
                  </a:lnTo>
                  <a:lnTo>
                    <a:pt x="177" y="156"/>
                  </a:lnTo>
                  <a:lnTo>
                    <a:pt x="179" y="112"/>
                  </a:lnTo>
                  <a:lnTo>
                    <a:pt x="116" y="84"/>
                  </a:lnTo>
                  <a:lnTo>
                    <a:pt x="0" y="23"/>
                  </a:lnTo>
                  <a:lnTo>
                    <a:pt x="242" y="36"/>
                  </a:lnTo>
                  <a:lnTo>
                    <a:pt x="169" y="0"/>
                  </a:lnTo>
                  <a:lnTo>
                    <a:pt x="339" y="21"/>
                  </a:lnTo>
                  <a:lnTo>
                    <a:pt x="449" y="114"/>
                  </a:lnTo>
                  <a:lnTo>
                    <a:pt x="394" y="114"/>
                  </a:lnTo>
                  <a:lnTo>
                    <a:pt x="460" y="169"/>
                  </a:lnTo>
                  <a:lnTo>
                    <a:pt x="491" y="258"/>
                  </a:lnTo>
                  <a:lnTo>
                    <a:pt x="428" y="181"/>
                  </a:lnTo>
                  <a:lnTo>
                    <a:pt x="436" y="253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3"/>
            <p:cNvSpPr>
              <a:spLocks/>
            </p:cNvSpPr>
            <p:nvPr/>
          </p:nvSpPr>
          <p:spPr bwMode="auto">
            <a:xfrm>
              <a:off x="1698" y="1713"/>
              <a:ext cx="99" cy="82"/>
            </a:xfrm>
            <a:custGeom>
              <a:avLst/>
              <a:gdLst>
                <a:gd name="T0" fmla="*/ 51 w 197"/>
                <a:gd name="T1" fmla="*/ 19 h 163"/>
                <a:gd name="T2" fmla="*/ 89 w 197"/>
                <a:gd name="T3" fmla="*/ 49 h 163"/>
                <a:gd name="T4" fmla="*/ 96 w 197"/>
                <a:gd name="T5" fmla="*/ 116 h 163"/>
                <a:gd name="T6" fmla="*/ 197 w 197"/>
                <a:gd name="T7" fmla="*/ 101 h 163"/>
                <a:gd name="T8" fmla="*/ 66 w 197"/>
                <a:gd name="T9" fmla="*/ 163 h 163"/>
                <a:gd name="T10" fmla="*/ 79 w 197"/>
                <a:gd name="T11" fmla="*/ 68 h 163"/>
                <a:gd name="T12" fmla="*/ 43 w 197"/>
                <a:gd name="T13" fmla="*/ 101 h 163"/>
                <a:gd name="T14" fmla="*/ 51 w 197"/>
                <a:gd name="T15" fmla="*/ 45 h 163"/>
                <a:gd name="T16" fmla="*/ 0 w 197"/>
                <a:gd name="T17" fmla="*/ 0 h 163"/>
                <a:gd name="T18" fmla="*/ 51 w 197"/>
                <a:gd name="T19" fmla="*/ 19 h 163"/>
                <a:gd name="T20" fmla="*/ 51 w 197"/>
                <a:gd name="T21" fmla="*/ 19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"/>
                <a:gd name="T34" fmla="*/ 0 h 163"/>
                <a:gd name="T35" fmla="*/ 197 w 197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" h="163">
                  <a:moveTo>
                    <a:pt x="51" y="19"/>
                  </a:moveTo>
                  <a:lnTo>
                    <a:pt x="89" y="49"/>
                  </a:lnTo>
                  <a:lnTo>
                    <a:pt x="96" y="116"/>
                  </a:lnTo>
                  <a:lnTo>
                    <a:pt x="197" y="101"/>
                  </a:lnTo>
                  <a:lnTo>
                    <a:pt x="66" y="163"/>
                  </a:lnTo>
                  <a:lnTo>
                    <a:pt x="79" y="68"/>
                  </a:lnTo>
                  <a:lnTo>
                    <a:pt x="43" y="101"/>
                  </a:lnTo>
                  <a:lnTo>
                    <a:pt x="51" y="45"/>
                  </a:lnTo>
                  <a:lnTo>
                    <a:pt x="0" y="0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DF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4"/>
            <p:cNvSpPr>
              <a:spLocks/>
            </p:cNvSpPr>
            <p:nvPr/>
          </p:nvSpPr>
          <p:spPr bwMode="auto">
            <a:xfrm>
              <a:off x="1799" y="1795"/>
              <a:ext cx="87" cy="99"/>
            </a:xfrm>
            <a:custGeom>
              <a:avLst/>
              <a:gdLst>
                <a:gd name="T0" fmla="*/ 175 w 175"/>
                <a:gd name="T1" fmla="*/ 147 h 198"/>
                <a:gd name="T2" fmla="*/ 124 w 175"/>
                <a:gd name="T3" fmla="*/ 147 h 198"/>
                <a:gd name="T4" fmla="*/ 29 w 175"/>
                <a:gd name="T5" fmla="*/ 198 h 198"/>
                <a:gd name="T6" fmla="*/ 63 w 175"/>
                <a:gd name="T7" fmla="*/ 137 h 198"/>
                <a:gd name="T8" fmla="*/ 80 w 175"/>
                <a:gd name="T9" fmla="*/ 97 h 198"/>
                <a:gd name="T10" fmla="*/ 0 w 175"/>
                <a:gd name="T11" fmla="*/ 116 h 198"/>
                <a:gd name="T12" fmla="*/ 23 w 175"/>
                <a:gd name="T13" fmla="*/ 0 h 198"/>
                <a:gd name="T14" fmla="*/ 23 w 175"/>
                <a:gd name="T15" fmla="*/ 67 h 198"/>
                <a:gd name="T16" fmla="*/ 82 w 175"/>
                <a:gd name="T17" fmla="*/ 50 h 198"/>
                <a:gd name="T18" fmla="*/ 101 w 175"/>
                <a:gd name="T19" fmla="*/ 116 h 198"/>
                <a:gd name="T20" fmla="*/ 148 w 175"/>
                <a:gd name="T21" fmla="*/ 109 h 198"/>
                <a:gd name="T22" fmla="*/ 175 w 175"/>
                <a:gd name="T23" fmla="*/ 147 h 198"/>
                <a:gd name="T24" fmla="*/ 175 w 175"/>
                <a:gd name="T25" fmla="*/ 147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98"/>
                <a:gd name="T41" fmla="*/ 175 w 175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98">
                  <a:moveTo>
                    <a:pt x="175" y="147"/>
                  </a:moveTo>
                  <a:lnTo>
                    <a:pt x="124" y="147"/>
                  </a:lnTo>
                  <a:lnTo>
                    <a:pt x="29" y="198"/>
                  </a:lnTo>
                  <a:lnTo>
                    <a:pt x="63" y="137"/>
                  </a:lnTo>
                  <a:lnTo>
                    <a:pt x="80" y="97"/>
                  </a:lnTo>
                  <a:lnTo>
                    <a:pt x="0" y="116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82" y="50"/>
                  </a:lnTo>
                  <a:lnTo>
                    <a:pt x="101" y="116"/>
                  </a:lnTo>
                  <a:lnTo>
                    <a:pt x="148" y="109"/>
                  </a:lnTo>
                  <a:lnTo>
                    <a:pt x="175" y="147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5"/>
            <p:cNvSpPr>
              <a:spLocks/>
            </p:cNvSpPr>
            <p:nvPr/>
          </p:nvSpPr>
          <p:spPr bwMode="auto">
            <a:xfrm>
              <a:off x="1607" y="1951"/>
              <a:ext cx="328" cy="369"/>
            </a:xfrm>
            <a:custGeom>
              <a:avLst/>
              <a:gdLst>
                <a:gd name="T0" fmla="*/ 650 w 656"/>
                <a:gd name="T1" fmla="*/ 496 h 738"/>
                <a:gd name="T2" fmla="*/ 643 w 656"/>
                <a:gd name="T3" fmla="*/ 559 h 738"/>
                <a:gd name="T4" fmla="*/ 610 w 656"/>
                <a:gd name="T5" fmla="*/ 576 h 738"/>
                <a:gd name="T6" fmla="*/ 572 w 656"/>
                <a:gd name="T7" fmla="*/ 570 h 738"/>
                <a:gd name="T8" fmla="*/ 500 w 656"/>
                <a:gd name="T9" fmla="*/ 528 h 738"/>
                <a:gd name="T10" fmla="*/ 426 w 656"/>
                <a:gd name="T11" fmla="*/ 470 h 738"/>
                <a:gd name="T12" fmla="*/ 392 w 656"/>
                <a:gd name="T13" fmla="*/ 451 h 738"/>
                <a:gd name="T14" fmla="*/ 319 w 656"/>
                <a:gd name="T15" fmla="*/ 392 h 738"/>
                <a:gd name="T16" fmla="*/ 289 w 656"/>
                <a:gd name="T17" fmla="*/ 335 h 738"/>
                <a:gd name="T18" fmla="*/ 285 w 656"/>
                <a:gd name="T19" fmla="*/ 232 h 738"/>
                <a:gd name="T20" fmla="*/ 274 w 656"/>
                <a:gd name="T21" fmla="*/ 110 h 738"/>
                <a:gd name="T22" fmla="*/ 236 w 656"/>
                <a:gd name="T23" fmla="*/ 259 h 738"/>
                <a:gd name="T24" fmla="*/ 209 w 656"/>
                <a:gd name="T25" fmla="*/ 268 h 738"/>
                <a:gd name="T26" fmla="*/ 192 w 656"/>
                <a:gd name="T27" fmla="*/ 257 h 738"/>
                <a:gd name="T28" fmla="*/ 211 w 656"/>
                <a:gd name="T29" fmla="*/ 202 h 738"/>
                <a:gd name="T30" fmla="*/ 196 w 656"/>
                <a:gd name="T31" fmla="*/ 183 h 738"/>
                <a:gd name="T32" fmla="*/ 171 w 656"/>
                <a:gd name="T33" fmla="*/ 175 h 738"/>
                <a:gd name="T34" fmla="*/ 150 w 656"/>
                <a:gd name="T35" fmla="*/ 135 h 738"/>
                <a:gd name="T36" fmla="*/ 162 w 656"/>
                <a:gd name="T37" fmla="*/ 95 h 738"/>
                <a:gd name="T38" fmla="*/ 186 w 656"/>
                <a:gd name="T39" fmla="*/ 116 h 738"/>
                <a:gd name="T40" fmla="*/ 224 w 656"/>
                <a:gd name="T41" fmla="*/ 101 h 738"/>
                <a:gd name="T42" fmla="*/ 194 w 656"/>
                <a:gd name="T43" fmla="*/ 42 h 738"/>
                <a:gd name="T44" fmla="*/ 133 w 656"/>
                <a:gd name="T45" fmla="*/ 46 h 738"/>
                <a:gd name="T46" fmla="*/ 106 w 656"/>
                <a:gd name="T47" fmla="*/ 150 h 738"/>
                <a:gd name="T48" fmla="*/ 97 w 656"/>
                <a:gd name="T49" fmla="*/ 72 h 738"/>
                <a:gd name="T50" fmla="*/ 59 w 656"/>
                <a:gd name="T51" fmla="*/ 0 h 738"/>
                <a:gd name="T52" fmla="*/ 0 w 656"/>
                <a:gd name="T53" fmla="*/ 272 h 738"/>
                <a:gd name="T54" fmla="*/ 0 w 656"/>
                <a:gd name="T55" fmla="*/ 511 h 738"/>
                <a:gd name="T56" fmla="*/ 61 w 656"/>
                <a:gd name="T57" fmla="*/ 589 h 738"/>
                <a:gd name="T58" fmla="*/ 207 w 656"/>
                <a:gd name="T59" fmla="*/ 719 h 738"/>
                <a:gd name="T60" fmla="*/ 239 w 656"/>
                <a:gd name="T61" fmla="*/ 738 h 738"/>
                <a:gd name="T62" fmla="*/ 281 w 656"/>
                <a:gd name="T63" fmla="*/ 707 h 738"/>
                <a:gd name="T64" fmla="*/ 378 w 656"/>
                <a:gd name="T65" fmla="*/ 629 h 738"/>
                <a:gd name="T66" fmla="*/ 382 w 656"/>
                <a:gd name="T67" fmla="*/ 572 h 738"/>
                <a:gd name="T68" fmla="*/ 319 w 656"/>
                <a:gd name="T69" fmla="*/ 646 h 738"/>
                <a:gd name="T70" fmla="*/ 222 w 656"/>
                <a:gd name="T71" fmla="*/ 688 h 738"/>
                <a:gd name="T72" fmla="*/ 127 w 656"/>
                <a:gd name="T73" fmla="*/ 584 h 738"/>
                <a:gd name="T74" fmla="*/ 74 w 656"/>
                <a:gd name="T75" fmla="*/ 473 h 738"/>
                <a:gd name="T76" fmla="*/ 63 w 656"/>
                <a:gd name="T77" fmla="*/ 361 h 738"/>
                <a:gd name="T78" fmla="*/ 93 w 656"/>
                <a:gd name="T79" fmla="*/ 264 h 738"/>
                <a:gd name="T80" fmla="*/ 122 w 656"/>
                <a:gd name="T81" fmla="*/ 319 h 738"/>
                <a:gd name="T82" fmla="*/ 135 w 656"/>
                <a:gd name="T83" fmla="*/ 445 h 738"/>
                <a:gd name="T84" fmla="*/ 169 w 656"/>
                <a:gd name="T85" fmla="*/ 335 h 738"/>
                <a:gd name="T86" fmla="*/ 186 w 656"/>
                <a:gd name="T87" fmla="*/ 443 h 738"/>
                <a:gd name="T88" fmla="*/ 219 w 656"/>
                <a:gd name="T89" fmla="*/ 525 h 738"/>
                <a:gd name="T90" fmla="*/ 289 w 656"/>
                <a:gd name="T91" fmla="*/ 559 h 738"/>
                <a:gd name="T92" fmla="*/ 359 w 656"/>
                <a:gd name="T93" fmla="*/ 563 h 738"/>
                <a:gd name="T94" fmla="*/ 363 w 656"/>
                <a:gd name="T95" fmla="*/ 517 h 738"/>
                <a:gd name="T96" fmla="*/ 490 w 656"/>
                <a:gd name="T97" fmla="*/ 589 h 738"/>
                <a:gd name="T98" fmla="*/ 606 w 656"/>
                <a:gd name="T99" fmla="*/ 614 h 738"/>
                <a:gd name="T100" fmla="*/ 639 w 656"/>
                <a:gd name="T101" fmla="*/ 587 h 738"/>
                <a:gd name="T102" fmla="*/ 656 w 656"/>
                <a:gd name="T103" fmla="*/ 563 h 738"/>
                <a:gd name="T104" fmla="*/ 650 w 656"/>
                <a:gd name="T105" fmla="*/ 496 h 738"/>
                <a:gd name="T106" fmla="*/ 650 w 656"/>
                <a:gd name="T107" fmla="*/ 496 h 7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6"/>
                <a:gd name="T163" fmla="*/ 0 h 738"/>
                <a:gd name="T164" fmla="*/ 656 w 656"/>
                <a:gd name="T165" fmla="*/ 738 h 7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6" h="738">
                  <a:moveTo>
                    <a:pt x="650" y="496"/>
                  </a:moveTo>
                  <a:lnTo>
                    <a:pt x="643" y="559"/>
                  </a:lnTo>
                  <a:lnTo>
                    <a:pt x="610" y="576"/>
                  </a:lnTo>
                  <a:lnTo>
                    <a:pt x="572" y="570"/>
                  </a:lnTo>
                  <a:lnTo>
                    <a:pt x="500" y="528"/>
                  </a:lnTo>
                  <a:lnTo>
                    <a:pt x="426" y="470"/>
                  </a:lnTo>
                  <a:lnTo>
                    <a:pt x="392" y="451"/>
                  </a:lnTo>
                  <a:lnTo>
                    <a:pt x="319" y="392"/>
                  </a:lnTo>
                  <a:lnTo>
                    <a:pt x="289" y="335"/>
                  </a:lnTo>
                  <a:lnTo>
                    <a:pt x="285" y="232"/>
                  </a:lnTo>
                  <a:lnTo>
                    <a:pt x="274" y="110"/>
                  </a:lnTo>
                  <a:lnTo>
                    <a:pt x="236" y="259"/>
                  </a:lnTo>
                  <a:lnTo>
                    <a:pt x="209" y="268"/>
                  </a:lnTo>
                  <a:lnTo>
                    <a:pt x="192" y="257"/>
                  </a:lnTo>
                  <a:lnTo>
                    <a:pt x="211" y="202"/>
                  </a:lnTo>
                  <a:lnTo>
                    <a:pt x="196" y="183"/>
                  </a:lnTo>
                  <a:lnTo>
                    <a:pt x="171" y="175"/>
                  </a:lnTo>
                  <a:lnTo>
                    <a:pt x="150" y="135"/>
                  </a:lnTo>
                  <a:lnTo>
                    <a:pt x="162" y="95"/>
                  </a:lnTo>
                  <a:lnTo>
                    <a:pt x="186" y="116"/>
                  </a:lnTo>
                  <a:lnTo>
                    <a:pt x="224" y="101"/>
                  </a:lnTo>
                  <a:lnTo>
                    <a:pt x="194" y="42"/>
                  </a:lnTo>
                  <a:lnTo>
                    <a:pt x="133" y="46"/>
                  </a:lnTo>
                  <a:lnTo>
                    <a:pt x="106" y="150"/>
                  </a:lnTo>
                  <a:lnTo>
                    <a:pt x="97" y="72"/>
                  </a:lnTo>
                  <a:lnTo>
                    <a:pt x="59" y="0"/>
                  </a:lnTo>
                  <a:lnTo>
                    <a:pt x="0" y="272"/>
                  </a:lnTo>
                  <a:lnTo>
                    <a:pt x="0" y="511"/>
                  </a:lnTo>
                  <a:lnTo>
                    <a:pt x="61" y="589"/>
                  </a:lnTo>
                  <a:lnTo>
                    <a:pt x="207" y="719"/>
                  </a:lnTo>
                  <a:lnTo>
                    <a:pt x="239" y="738"/>
                  </a:lnTo>
                  <a:lnTo>
                    <a:pt x="281" y="707"/>
                  </a:lnTo>
                  <a:lnTo>
                    <a:pt x="378" y="629"/>
                  </a:lnTo>
                  <a:lnTo>
                    <a:pt x="382" y="572"/>
                  </a:lnTo>
                  <a:lnTo>
                    <a:pt x="319" y="646"/>
                  </a:lnTo>
                  <a:lnTo>
                    <a:pt x="222" y="688"/>
                  </a:lnTo>
                  <a:lnTo>
                    <a:pt x="127" y="584"/>
                  </a:lnTo>
                  <a:lnTo>
                    <a:pt x="74" y="473"/>
                  </a:lnTo>
                  <a:lnTo>
                    <a:pt x="63" y="361"/>
                  </a:lnTo>
                  <a:lnTo>
                    <a:pt x="93" y="264"/>
                  </a:lnTo>
                  <a:lnTo>
                    <a:pt x="122" y="319"/>
                  </a:lnTo>
                  <a:lnTo>
                    <a:pt x="135" y="445"/>
                  </a:lnTo>
                  <a:lnTo>
                    <a:pt x="169" y="335"/>
                  </a:lnTo>
                  <a:lnTo>
                    <a:pt x="186" y="443"/>
                  </a:lnTo>
                  <a:lnTo>
                    <a:pt x="219" y="525"/>
                  </a:lnTo>
                  <a:lnTo>
                    <a:pt x="289" y="559"/>
                  </a:lnTo>
                  <a:lnTo>
                    <a:pt x="359" y="563"/>
                  </a:lnTo>
                  <a:lnTo>
                    <a:pt x="363" y="517"/>
                  </a:lnTo>
                  <a:lnTo>
                    <a:pt x="490" y="589"/>
                  </a:lnTo>
                  <a:lnTo>
                    <a:pt x="606" y="614"/>
                  </a:lnTo>
                  <a:lnTo>
                    <a:pt x="639" y="587"/>
                  </a:lnTo>
                  <a:lnTo>
                    <a:pt x="656" y="563"/>
                  </a:lnTo>
                  <a:lnTo>
                    <a:pt x="650" y="496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6"/>
            <p:cNvSpPr>
              <a:spLocks/>
            </p:cNvSpPr>
            <p:nvPr/>
          </p:nvSpPr>
          <p:spPr bwMode="auto">
            <a:xfrm>
              <a:off x="1878" y="2139"/>
              <a:ext cx="68" cy="37"/>
            </a:xfrm>
            <a:custGeom>
              <a:avLst/>
              <a:gdLst>
                <a:gd name="T0" fmla="*/ 9 w 135"/>
                <a:gd name="T1" fmla="*/ 44 h 75"/>
                <a:gd name="T2" fmla="*/ 42 w 135"/>
                <a:gd name="T3" fmla="*/ 18 h 75"/>
                <a:gd name="T4" fmla="*/ 74 w 135"/>
                <a:gd name="T5" fmla="*/ 0 h 75"/>
                <a:gd name="T6" fmla="*/ 61 w 135"/>
                <a:gd name="T7" fmla="*/ 23 h 75"/>
                <a:gd name="T8" fmla="*/ 135 w 135"/>
                <a:gd name="T9" fmla="*/ 31 h 75"/>
                <a:gd name="T10" fmla="*/ 70 w 135"/>
                <a:gd name="T11" fmla="*/ 48 h 75"/>
                <a:gd name="T12" fmla="*/ 120 w 135"/>
                <a:gd name="T13" fmla="*/ 75 h 75"/>
                <a:gd name="T14" fmla="*/ 47 w 135"/>
                <a:gd name="T15" fmla="*/ 63 h 75"/>
                <a:gd name="T16" fmla="*/ 0 w 135"/>
                <a:gd name="T17" fmla="*/ 61 h 75"/>
                <a:gd name="T18" fmla="*/ 9 w 135"/>
                <a:gd name="T19" fmla="*/ 44 h 75"/>
                <a:gd name="T20" fmla="*/ 9 w 135"/>
                <a:gd name="T21" fmla="*/ 44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75"/>
                <a:gd name="T35" fmla="*/ 135 w 135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75">
                  <a:moveTo>
                    <a:pt x="9" y="44"/>
                  </a:moveTo>
                  <a:lnTo>
                    <a:pt x="42" y="18"/>
                  </a:lnTo>
                  <a:lnTo>
                    <a:pt x="74" y="0"/>
                  </a:lnTo>
                  <a:lnTo>
                    <a:pt x="61" y="23"/>
                  </a:lnTo>
                  <a:lnTo>
                    <a:pt x="135" y="31"/>
                  </a:lnTo>
                  <a:lnTo>
                    <a:pt x="70" y="48"/>
                  </a:lnTo>
                  <a:lnTo>
                    <a:pt x="120" y="75"/>
                  </a:lnTo>
                  <a:lnTo>
                    <a:pt x="47" y="63"/>
                  </a:lnTo>
                  <a:lnTo>
                    <a:pt x="0" y="61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17"/>
            <p:cNvSpPr>
              <a:spLocks/>
            </p:cNvSpPr>
            <p:nvPr/>
          </p:nvSpPr>
          <p:spPr bwMode="auto">
            <a:xfrm>
              <a:off x="1894" y="2181"/>
              <a:ext cx="46" cy="22"/>
            </a:xfrm>
            <a:custGeom>
              <a:avLst/>
              <a:gdLst>
                <a:gd name="T0" fmla="*/ 0 w 93"/>
                <a:gd name="T1" fmla="*/ 23 h 44"/>
                <a:gd name="T2" fmla="*/ 25 w 93"/>
                <a:gd name="T3" fmla="*/ 0 h 44"/>
                <a:gd name="T4" fmla="*/ 93 w 93"/>
                <a:gd name="T5" fmla="*/ 13 h 44"/>
                <a:gd name="T6" fmla="*/ 69 w 93"/>
                <a:gd name="T7" fmla="*/ 44 h 44"/>
                <a:gd name="T8" fmla="*/ 34 w 93"/>
                <a:gd name="T9" fmla="*/ 44 h 44"/>
                <a:gd name="T10" fmla="*/ 0 w 93"/>
                <a:gd name="T11" fmla="*/ 23 h 44"/>
                <a:gd name="T12" fmla="*/ 0 w 93"/>
                <a:gd name="T13" fmla="*/ 2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44"/>
                <a:gd name="T23" fmla="*/ 93 w 9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44">
                  <a:moveTo>
                    <a:pt x="0" y="23"/>
                  </a:moveTo>
                  <a:lnTo>
                    <a:pt x="25" y="0"/>
                  </a:lnTo>
                  <a:lnTo>
                    <a:pt x="93" y="13"/>
                  </a:lnTo>
                  <a:lnTo>
                    <a:pt x="69" y="44"/>
                  </a:lnTo>
                  <a:lnTo>
                    <a:pt x="34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18"/>
            <p:cNvSpPr>
              <a:spLocks/>
            </p:cNvSpPr>
            <p:nvPr/>
          </p:nvSpPr>
          <p:spPr bwMode="auto">
            <a:xfrm>
              <a:off x="1918" y="2091"/>
              <a:ext cx="76" cy="39"/>
            </a:xfrm>
            <a:custGeom>
              <a:avLst/>
              <a:gdLst>
                <a:gd name="T0" fmla="*/ 49 w 152"/>
                <a:gd name="T1" fmla="*/ 0 h 78"/>
                <a:gd name="T2" fmla="*/ 0 w 152"/>
                <a:gd name="T3" fmla="*/ 42 h 78"/>
                <a:gd name="T4" fmla="*/ 34 w 152"/>
                <a:gd name="T5" fmla="*/ 46 h 78"/>
                <a:gd name="T6" fmla="*/ 51 w 152"/>
                <a:gd name="T7" fmla="*/ 71 h 78"/>
                <a:gd name="T8" fmla="*/ 85 w 152"/>
                <a:gd name="T9" fmla="*/ 78 h 78"/>
                <a:gd name="T10" fmla="*/ 125 w 152"/>
                <a:gd name="T11" fmla="*/ 75 h 78"/>
                <a:gd name="T12" fmla="*/ 152 w 152"/>
                <a:gd name="T13" fmla="*/ 75 h 78"/>
                <a:gd name="T14" fmla="*/ 131 w 152"/>
                <a:gd name="T15" fmla="*/ 48 h 78"/>
                <a:gd name="T16" fmla="*/ 78 w 152"/>
                <a:gd name="T17" fmla="*/ 33 h 78"/>
                <a:gd name="T18" fmla="*/ 49 w 152"/>
                <a:gd name="T19" fmla="*/ 0 h 78"/>
                <a:gd name="T20" fmla="*/ 49 w 152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78"/>
                <a:gd name="T35" fmla="*/ 152 w 152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78">
                  <a:moveTo>
                    <a:pt x="49" y="0"/>
                  </a:moveTo>
                  <a:lnTo>
                    <a:pt x="0" y="42"/>
                  </a:lnTo>
                  <a:lnTo>
                    <a:pt x="34" y="46"/>
                  </a:lnTo>
                  <a:lnTo>
                    <a:pt x="51" y="71"/>
                  </a:lnTo>
                  <a:lnTo>
                    <a:pt x="85" y="78"/>
                  </a:lnTo>
                  <a:lnTo>
                    <a:pt x="125" y="75"/>
                  </a:lnTo>
                  <a:lnTo>
                    <a:pt x="152" y="75"/>
                  </a:lnTo>
                  <a:lnTo>
                    <a:pt x="131" y="48"/>
                  </a:lnTo>
                  <a:lnTo>
                    <a:pt x="78" y="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19"/>
            <p:cNvSpPr>
              <a:spLocks/>
            </p:cNvSpPr>
            <p:nvPr/>
          </p:nvSpPr>
          <p:spPr bwMode="auto">
            <a:xfrm>
              <a:off x="1856" y="1899"/>
              <a:ext cx="143" cy="176"/>
            </a:xfrm>
            <a:custGeom>
              <a:avLst/>
              <a:gdLst>
                <a:gd name="T0" fmla="*/ 110 w 287"/>
                <a:gd name="T1" fmla="*/ 153 h 351"/>
                <a:gd name="T2" fmla="*/ 71 w 287"/>
                <a:gd name="T3" fmla="*/ 178 h 351"/>
                <a:gd name="T4" fmla="*/ 36 w 287"/>
                <a:gd name="T5" fmla="*/ 205 h 351"/>
                <a:gd name="T6" fmla="*/ 0 w 287"/>
                <a:gd name="T7" fmla="*/ 207 h 351"/>
                <a:gd name="T8" fmla="*/ 69 w 287"/>
                <a:gd name="T9" fmla="*/ 235 h 351"/>
                <a:gd name="T10" fmla="*/ 139 w 287"/>
                <a:gd name="T11" fmla="*/ 209 h 351"/>
                <a:gd name="T12" fmla="*/ 167 w 287"/>
                <a:gd name="T13" fmla="*/ 245 h 351"/>
                <a:gd name="T14" fmla="*/ 145 w 287"/>
                <a:gd name="T15" fmla="*/ 266 h 351"/>
                <a:gd name="T16" fmla="*/ 107 w 287"/>
                <a:gd name="T17" fmla="*/ 290 h 351"/>
                <a:gd name="T18" fmla="*/ 158 w 287"/>
                <a:gd name="T19" fmla="*/ 290 h 351"/>
                <a:gd name="T20" fmla="*/ 196 w 287"/>
                <a:gd name="T21" fmla="*/ 275 h 351"/>
                <a:gd name="T22" fmla="*/ 228 w 287"/>
                <a:gd name="T23" fmla="*/ 351 h 351"/>
                <a:gd name="T24" fmla="*/ 225 w 287"/>
                <a:gd name="T25" fmla="*/ 288 h 351"/>
                <a:gd name="T26" fmla="*/ 240 w 287"/>
                <a:gd name="T27" fmla="*/ 243 h 351"/>
                <a:gd name="T28" fmla="*/ 257 w 287"/>
                <a:gd name="T29" fmla="*/ 228 h 351"/>
                <a:gd name="T30" fmla="*/ 287 w 287"/>
                <a:gd name="T31" fmla="*/ 176 h 351"/>
                <a:gd name="T32" fmla="*/ 282 w 287"/>
                <a:gd name="T33" fmla="*/ 45 h 351"/>
                <a:gd name="T34" fmla="*/ 223 w 287"/>
                <a:gd name="T35" fmla="*/ 0 h 351"/>
                <a:gd name="T36" fmla="*/ 242 w 287"/>
                <a:gd name="T37" fmla="*/ 68 h 351"/>
                <a:gd name="T38" fmla="*/ 244 w 287"/>
                <a:gd name="T39" fmla="*/ 155 h 351"/>
                <a:gd name="T40" fmla="*/ 196 w 287"/>
                <a:gd name="T41" fmla="*/ 153 h 351"/>
                <a:gd name="T42" fmla="*/ 147 w 287"/>
                <a:gd name="T43" fmla="*/ 140 h 351"/>
                <a:gd name="T44" fmla="*/ 110 w 287"/>
                <a:gd name="T45" fmla="*/ 153 h 351"/>
                <a:gd name="T46" fmla="*/ 110 w 287"/>
                <a:gd name="T47" fmla="*/ 153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7"/>
                <a:gd name="T73" fmla="*/ 0 h 351"/>
                <a:gd name="T74" fmla="*/ 287 w 287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7" h="351">
                  <a:moveTo>
                    <a:pt x="110" y="153"/>
                  </a:moveTo>
                  <a:lnTo>
                    <a:pt x="71" y="178"/>
                  </a:lnTo>
                  <a:lnTo>
                    <a:pt x="36" y="205"/>
                  </a:lnTo>
                  <a:lnTo>
                    <a:pt x="0" y="207"/>
                  </a:lnTo>
                  <a:lnTo>
                    <a:pt x="69" y="235"/>
                  </a:lnTo>
                  <a:lnTo>
                    <a:pt x="139" y="209"/>
                  </a:lnTo>
                  <a:lnTo>
                    <a:pt x="167" y="245"/>
                  </a:lnTo>
                  <a:lnTo>
                    <a:pt x="145" y="266"/>
                  </a:lnTo>
                  <a:lnTo>
                    <a:pt x="107" y="290"/>
                  </a:lnTo>
                  <a:lnTo>
                    <a:pt x="158" y="290"/>
                  </a:lnTo>
                  <a:lnTo>
                    <a:pt x="196" y="275"/>
                  </a:lnTo>
                  <a:lnTo>
                    <a:pt x="228" y="351"/>
                  </a:lnTo>
                  <a:lnTo>
                    <a:pt x="225" y="288"/>
                  </a:lnTo>
                  <a:lnTo>
                    <a:pt x="240" y="243"/>
                  </a:lnTo>
                  <a:lnTo>
                    <a:pt x="257" y="228"/>
                  </a:lnTo>
                  <a:lnTo>
                    <a:pt x="287" y="176"/>
                  </a:lnTo>
                  <a:lnTo>
                    <a:pt x="282" y="45"/>
                  </a:lnTo>
                  <a:lnTo>
                    <a:pt x="223" y="0"/>
                  </a:lnTo>
                  <a:lnTo>
                    <a:pt x="242" y="68"/>
                  </a:lnTo>
                  <a:lnTo>
                    <a:pt x="244" y="155"/>
                  </a:lnTo>
                  <a:lnTo>
                    <a:pt x="196" y="153"/>
                  </a:lnTo>
                  <a:lnTo>
                    <a:pt x="147" y="140"/>
                  </a:lnTo>
                  <a:lnTo>
                    <a:pt x="110" y="153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0"/>
            <p:cNvSpPr>
              <a:spLocks/>
            </p:cNvSpPr>
            <p:nvPr/>
          </p:nvSpPr>
          <p:spPr bwMode="auto">
            <a:xfrm>
              <a:off x="1761" y="1935"/>
              <a:ext cx="98" cy="165"/>
            </a:xfrm>
            <a:custGeom>
              <a:avLst/>
              <a:gdLst>
                <a:gd name="T0" fmla="*/ 4 w 196"/>
                <a:gd name="T1" fmla="*/ 137 h 330"/>
                <a:gd name="T2" fmla="*/ 0 w 196"/>
                <a:gd name="T3" fmla="*/ 196 h 330"/>
                <a:gd name="T4" fmla="*/ 28 w 196"/>
                <a:gd name="T5" fmla="*/ 256 h 330"/>
                <a:gd name="T6" fmla="*/ 104 w 196"/>
                <a:gd name="T7" fmla="*/ 330 h 330"/>
                <a:gd name="T8" fmla="*/ 66 w 196"/>
                <a:gd name="T9" fmla="*/ 224 h 330"/>
                <a:gd name="T10" fmla="*/ 63 w 196"/>
                <a:gd name="T11" fmla="*/ 159 h 330"/>
                <a:gd name="T12" fmla="*/ 70 w 196"/>
                <a:gd name="T13" fmla="*/ 127 h 330"/>
                <a:gd name="T14" fmla="*/ 110 w 196"/>
                <a:gd name="T15" fmla="*/ 91 h 330"/>
                <a:gd name="T16" fmla="*/ 160 w 196"/>
                <a:gd name="T17" fmla="*/ 61 h 330"/>
                <a:gd name="T18" fmla="*/ 196 w 196"/>
                <a:gd name="T19" fmla="*/ 0 h 330"/>
                <a:gd name="T20" fmla="*/ 28 w 196"/>
                <a:gd name="T21" fmla="*/ 55 h 330"/>
                <a:gd name="T22" fmla="*/ 4 w 196"/>
                <a:gd name="T23" fmla="*/ 137 h 330"/>
                <a:gd name="T24" fmla="*/ 4 w 196"/>
                <a:gd name="T25" fmla="*/ 137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6"/>
                <a:gd name="T40" fmla="*/ 0 h 330"/>
                <a:gd name="T41" fmla="*/ 196 w 196"/>
                <a:gd name="T42" fmla="*/ 330 h 3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6" h="330">
                  <a:moveTo>
                    <a:pt x="4" y="137"/>
                  </a:moveTo>
                  <a:lnTo>
                    <a:pt x="0" y="196"/>
                  </a:lnTo>
                  <a:lnTo>
                    <a:pt x="28" y="256"/>
                  </a:lnTo>
                  <a:lnTo>
                    <a:pt x="104" y="330"/>
                  </a:lnTo>
                  <a:lnTo>
                    <a:pt x="66" y="224"/>
                  </a:lnTo>
                  <a:lnTo>
                    <a:pt x="63" y="159"/>
                  </a:lnTo>
                  <a:lnTo>
                    <a:pt x="70" y="127"/>
                  </a:lnTo>
                  <a:lnTo>
                    <a:pt x="110" y="91"/>
                  </a:lnTo>
                  <a:lnTo>
                    <a:pt x="160" y="61"/>
                  </a:lnTo>
                  <a:lnTo>
                    <a:pt x="196" y="0"/>
                  </a:lnTo>
                  <a:lnTo>
                    <a:pt x="28" y="55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1"/>
            <p:cNvSpPr>
              <a:spLocks/>
            </p:cNvSpPr>
            <p:nvPr/>
          </p:nvSpPr>
          <p:spPr bwMode="auto">
            <a:xfrm>
              <a:off x="1975" y="2025"/>
              <a:ext cx="23" cy="91"/>
            </a:xfrm>
            <a:custGeom>
              <a:avLst/>
              <a:gdLst>
                <a:gd name="T0" fmla="*/ 0 w 45"/>
                <a:gd name="T1" fmla="*/ 29 h 183"/>
                <a:gd name="T2" fmla="*/ 15 w 45"/>
                <a:gd name="T3" fmla="*/ 103 h 183"/>
                <a:gd name="T4" fmla="*/ 7 w 45"/>
                <a:gd name="T5" fmla="*/ 149 h 183"/>
                <a:gd name="T6" fmla="*/ 34 w 45"/>
                <a:gd name="T7" fmla="*/ 183 h 183"/>
                <a:gd name="T8" fmla="*/ 45 w 45"/>
                <a:gd name="T9" fmla="*/ 133 h 183"/>
                <a:gd name="T10" fmla="*/ 9 w 45"/>
                <a:gd name="T11" fmla="*/ 0 h 183"/>
                <a:gd name="T12" fmla="*/ 0 w 45"/>
                <a:gd name="T13" fmla="*/ 29 h 183"/>
                <a:gd name="T14" fmla="*/ 0 w 45"/>
                <a:gd name="T15" fmla="*/ 29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83"/>
                <a:gd name="T26" fmla="*/ 45 w 45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83">
                  <a:moveTo>
                    <a:pt x="0" y="29"/>
                  </a:moveTo>
                  <a:lnTo>
                    <a:pt x="15" y="103"/>
                  </a:lnTo>
                  <a:lnTo>
                    <a:pt x="7" y="149"/>
                  </a:lnTo>
                  <a:lnTo>
                    <a:pt x="34" y="183"/>
                  </a:lnTo>
                  <a:lnTo>
                    <a:pt x="45" y="133"/>
                  </a:lnTo>
                  <a:lnTo>
                    <a:pt x="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2"/>
            <p:cNvSpPr>
              <a:spLocks/>
            </p:cNvSpPr>
            <p:nvPr/>
          </p:nvSpPr>
          <p:spPr bwMode="auto">
            <a:xfrm>
              <a:off x="1924" y="1917"/>
              <a:ext cx="45" cy="52"/>
            </a:xfrm>
            <a:custGeom>
              <a:avLst/>
              <a:gdLst>
                <a:gd name="T0" fmla="*/ 61 w 89"/>
                <a:gd name="T1" fmla="*/ 0 h 104"/>
                <a:gd name="T2" fmla="*/ 61 w 89"/>
                <a:gd name="T3" fmla="*/ 78 h 104"/>
                <a:gd name="T4" fmla="*/ 0 w 89"/>
                <a:gd name="T5" fmla="*/ 87 h 104"/>
                <a:gd name="T6" fmla="*/ 89 w 89"/>
                <a:gd name="T7" fmla="*/ 104 h 104"/>
                <a:gd name="T8" fmla="*/ 80 w 89"/>
                <a:gd name="T9" fmla="*/ 30 h 104"/>
                <a:gd name="T10" fmla="*/ 61 w 89"/>
                <a:gd name="T11" fmla="*/ 0 h 104"/>
                <a:gd name="T12" fmla="*/ 61 w 89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04"/>
                <a:gd name="T23" fmla="*/ 89 w 89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04">
                  <a:moveTo>
                    <a:pt x="61" y="0"/>
                  </a:moveTo>
                  <a:lnTo>
                    <a:pt x="61" y="78"/>
                  </a:lnTo>
                  <a:lnTo>
                    <a:pt x="0" y="87"/>
                  </a:lnTo>
                  <a:lnTo>
                    <a:pt x="89" y="104"/>
                  </a:lnTo>
                  <a:lnTo>
                    <a:pt x="80" y="3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3"/>
            <p:cNvSpPr>
              <a:spLocks/>
            </p:cNvSpPr>
            <p:nvPr/>
          </p:nvSpPr>
          <p:spPr bwMode="auto">
            <a:xfrm>
              <a:off x="1877" y="2013"/>
              <a:ext cx="49" cy="37"/>
            </a:xfrm>
            <a:custGeom>
              <a:avLst/>
              <a:gdLst>
                <a:gd name="T0" fmla="*/ 97 w 97"/>
                <a:gd name="T1" fmla="*/ 0 h 74"/>
                <a:gd name="T2" fmla="*/ 40 w 97"/>
                <a:gd name="T3" fmla="*/ 7 h 74"/>
                <a:gd name="T4" fmla="*/ 0 w 97"/>
                <a:gd name="T5" fmla="*/ 3 h 74"/>
                <a:gd name="T6" fmla="*/ 13 w 97"/>
                <a:gd name="T7" fmla="*/ 49 h 74"/>
                <a:gd name="T8" fmla="*/ 66 w 97"/>
                <a:gd name="T9" fmla="*/ 74 h 74"/>
                <a:gd name="T10" fmla="*/ 51 w 97"/>
                <a:gd name="T11" fmla="*/ 41 h 74"/>
                <a:gd name="T12" fmla="*/ 74 w 97"/>
                <a:gd name="T13" fmla="*/ 26 h 74"/>
                <a:gd name="T14" fmla="*/ 97 w 97"/>
                <a:gd name="T15" fmla="*/ 0 h 74"/>
                <a:gd name="T16" fmla="*/ 97 w 97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74"/>
                <a:gd name="T29" fmla="*/ 97 w 97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74">
                  <a:moveTo>
                    <a:pt x="97" y="0"/>
                  </a:moveTo>
                  <a:lnTo>
                    <a:pt x="40" y="7"/>
                  </a:lnTo>
                  <a:lnTo>
                    <a:pt x="0" y="3"/>
                  </a:lnTo>
                  <a:lnTo>
                    <a:pt x="13" y="49"/>
                  </a:lnTo>
                  <a:lnTo>
                    <a:pt x="66" y="74"/>
                  </a:lnTo>
                  <a:lnTo>
                    <a:pt x="51" y="41"/>
                  </a:lnTo>
                  <a:lnTo>
                    <a:pt x="74" y="2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4"/>
            <p:cNvSpPr>
              <a:spLocks/>
            </p:cNvSpPr>
            <p:nvPr/>
          </p:nvSpPr>
          <p:spPr bwMode="auto">
            <a:xfrm>
              <a:off x="1578" y="2239"/>
              <a:ext cx="100" cy="138"/>
            </a:xfrm>
            <a:custGeom>
              <a:avLst/>
              <a:gdLst>
                <a:gd name="T0" fmla="*/ 9 w 200"/>
                <a:gd name="T1" fmla="*/ 36 h 276"/>
                <a:gd name="T2" fmla="*/ 127 w 200"/>
                <a:gd name="T3" fmla="*/ 276 h 276"/>
                <a:gd name="T4" fmla="*/ 143 w 200"/>
                <a:gd name="T5" fmla="*/ 209 h 276"/>
                <a:gd name="T6" fmla="*/ 200 w 200"/>
                <a:gd name="T7" fmla="*/ 163 h 276"/>
                <a:gd name="T8" fmla="*/ 106 w 200"/>
                <a:gd name="T9" fmla="*/ 51 h 276"/>
                <a:gd name="T10" fmla="*/ 0 w 200"/>
                <a:gd name="T11" fmla="*/ 0 h 276"/>
                <a:gd name="T12" fmla="*/ 9 w 200"/>
                <a:gd name="T13" fmla="*/ 36 h 276"/>
                <a:gd name="T14" fmla="*/ 9 w 200"/>
                <a:gd name="T15" fmla="*/ 36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76"/>
                <a:gd name="T26" fmla="*/ 200 w 200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76">
                  <a:moveTo>
                    <a:pt x="9" y="36"/>
                  </a:moveTo>
                  <a:lnTo>
                    <a:pt x="127" y="276"/>
                  </a:lnTo>
                  <a:lnTo>
                    <a:pt x="143" y="209"/>
                  </a:lnTo>
                  <a:lnTo>
                    <a:pt x="200" y="163"/>
                  </a:lnTo>
                  <a:lnTo>
                    <a:pt x="106" y="51"/>
                  </a:lnTo>
                  <a:lnTo>
                    <a:pt x="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25"/>
            <p:cNvSpPr>
              <a:spLocks/>
            </p:cNvSpPr>
            <p:nvPr/>
          </p:nvSpPr>
          <p:spPr bwMode="auto">
            <a:xfrm>
              <a:off x="1752" y="2287"/>
              <a:ext cx="56" cy="111"/>
            </a:xfrm>
            <a:custGeom>
              <a:avLst/>
              <a:gdLst>
                <a:gd name="T0" fmla="*/ 0 w 112"/>
                <a:gd name="T1" fmla="*/ 61 h 220"/>
                <a:gd name="T2" fmla="*/ 61 w 112"/>
                <a:gd name="T3" fmla="*/ 103 h 220"/>
                <a:gd name="T4" fmla="*/ 91 w 112"/>
                <a:gd name="T5" fmla="*/ 220 h 220"/>
                <a:gd name="T6" fmla="*/ 112 w 112"/>
                <a:gd name="T7" fmla="*/ 30 h 220"/>
                <a:gd name="T8" fmla="*/ 91 w 112"/>
                <a:gd name="T9" fmla="*/ 0 h 220"/>
                <a:gd name="T10" fmla="*/ 0 w 112"/>
                <a:gd name="T11" fmla="*/ 61 h 220"/>
                <a:gd name="T12" fmla="*/ 0 w 112"/>
                <a:gd name="T13" fmla="*/ 61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220"/>
                <a:gd name="T23" fmla="*/ 112 w 112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220">
                  <a:moveTo>
                    <a:pt x="0" y="61"/>
                  </a:moveTo>
                  <a:lnTo>
                    <a:pt x="61" y="103"/>
                  </a:lnTo>
                  <a:lnTo>
                    <a:pt x="91" y="220"/>
                  </a:lnTo>
                  <a:lnTo>
                    <a:pt x="112" y="30"/>
                  </a:lnTo>
                  <a:lnTo>
                    <a:pt x="9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6"/>
            <p:cNvSpPr>
              <a:spLocks/>
            </p:cNvSpPr>
            <p:nvPr/>
          </p:nvSpPr>
          <p:spPr bwMode="auto">
            <a:xfrm>
              <a:off x="1672" y="2324"/>
              <a:ext cx="95" cy="411"/>
            </a:xfrm>
            <a:custGeom>
              <a:avLst/>
              <a:gdLst>
                <a:gd name="T0" fmla="*/ 57 w 190"/>
                <a:gd name="T1" fmla="*/ 31 h 823"/>
                <a:gd name="T2" fmla="*/ 103 w 190"/>
                <a:gd name="T3" fmla="*/ 158 h 823"/>
                <a:gd name="T4" fmla="*/ 61 w 190"/>
                <a:gd name="T5" fmla="*/ 249 h 823"/>
                <a:gd name="T6" fmla="*/ 12 w 190"/>
                <a:gd name="T7" fmla="*/ 510 h 823"/>
                <a:gd name="T8" fmla="*/ 0 w 190"/>
                <a:gd name="T9" fmla="*/ 823 h 823"/>
                <a:gd name="T10" fmla="*/ 103 w 190"/>
                <a:gd name="T11" fmla="*/ 806 h 823"/>
                <a:gd name="T12" fmla="*/ 185 w 190"/>
                <a:gd name="T13" fmla="*/ 297 h 823"/>
                <a:gd name="T14" fmla="*/ 160 w 190"/>
                <a:gd name="T15" fmla="*/ 131 h 823"/>
                <a:gd name="T16" fmla="*/ 190 w 190"/>
                <a:gd name="T17" fmla="*/ 46 h 823"/>
                <a:gd name="T18" fmla="*/ 169 w 190"/>
                <a:gd name="T19" fmla="*/ 10 h 823"/>
                <a:gd name="T20" fmla="*/ 109 w 190"/>
                <a:gd name="T21" fmla="*/ 0 h 823"/>
                <a:gd name="T22" fmla="*/ 57 w 190"/>
                <a:gd name="T23" fmla="*/ 31 h 823"/>
                <a:gd name="T24" fmla="*/ 57 w 190"/>
                <a:gd name="T25" fmla="*/ 31 h 8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823"/>
                <a:gd name="T41" fmla="*/ 190 w 190"/>
                <a:gd name="T42" fmla="*/ 823 h 8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823">
                  <a:moveTo>
                    <a:pt x="57" y="31"/>
                  </a:moveTo>
                  <a:lnTo>
                    <a:pt x="103" y="158"/>
                  </a:lnTo>
                  <a:lnTo>
                    <a:pt x="61" y="249"/>
                  </a:lnTo>
                  <a:lnTo>
                    <a:pt x="12" y="510"/>
                  </a:lnTo>
                  <a:lnTo>
                    <a:pt x="0" y="823"/>
                  </a:lnTo>
                  <a:lnTo>
                    <a:pt x="103" y="806"/>
                  </a:lnTo>
                  <a:lnTo>
                    <a:pt x="185" y="297"/>
                  </a:lnTo>
                  <a:lnTo>
                    <a:pt x="160" y="131"/>
                  </a:lnTo>
                  <a:lnTo>
                    <a:pt x="190" y="46"/>
                  </a:lnTo>
                  <a:lnTo>
                    <a:pt x="169" y="10"/>
                  </a:lnTo>
                  <a:lnTo>
                    <a:pt x="109" y="0"/>
                  </a:lnTo>
                  <a:lnTo>
                    <a:pt x="57" y="31"/>
                  </a:lnTo>
                  <a:close/>
                </a:path>
              </a:pathLst>
            </a:custGeom>
            <a:solidFill>
              <a:srgbClr val="005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27"/>
            <p:cNvSpPr>
              <a:spLocks/>
            </p:cNvSpPr>
            <p:nvPr/>
          </p:nvSpPr>
          <p:spPr bwMode="auto">
            <a:xfrm>
              <a:off x="1297" y="2395"/>
              <a:ext cx="329" cy="411"/>
            </a:xfrm>
            <a:custGeom>
              <a:avLst/>
              <a:gdLst>
                <a:gd name="T0" fmla="*/ 0 w 660"/>
                <a:gd name="T1" fmla="*/ 5 h 823"/>
                <a:gd name="T2" fmla="*/ 6 w 660"/>
                <a:gd name="T3" fmla="*/ 91 h 823"/>
                <a:gd name="T4" fmla="*/ 133 w 660"/>
                <a:gd name="T5" fmla="*/ 199 h 823"/>
                <a:gd name="T6" fmla="*/ 230 w 660"/>
                <a:gd name="T7" fmla="*/ 403 h 823"/>
                <a:gd name="T8" fmla="*/ 278 w 660"/>
                <a:gd name="T9" fmla="*/ 823 h 823"/>
                <a:gd name="T10" fmla="*/ 375 w 660"/>
                <a:gd name="T11" fmla="*/ 766 h 823"/>
                <a:gd name="T12" fmla="*/ 430 w 660"/>
                <a:gd name="T13" fmla="*/ 566 h 823"/>
                <a:gd name="T14" fmla="*/ 451 w 660"/>
                <a:gd name="T15" fmla="*/ 378 h 823"/>
                <a:gd name="T16" fmla="*/ 584 w 660"/>
                <a:gd name="T17" fmla="*/ 695 h 823"/>
                <a:gd name="T18" fmla="*/ 660 w 660"/>
                <a:gd name="T19" fmla="*/ 654 h 823"/>
                <a:gd name="T20" fmla="*/ 466 w 660"/>
                <a:gd name="T21" fmla="*/ 178 h 823"/>
                <a:gd name="T22" fmla="*/ 384 w 660"/>
                <a:gd name="T23" fmla="*/ 112 h 823"/>
                <a:gd name="T24" fmla="*/ 390 w 660"/>
                <a:gd name="T25" fmla="*/ 245 h 823"/>
                <a:gd name="T26" fmla="*/ 415 w 660"/>
                <a:gd name="T27" fmla="*/ 429 h 823"/>
                <a:gd name="T28" fmla="*/ 318 w 660"/>
                <a:gd name="T29" fmla="*/ 321 h 823"/>
                <a:gd name="T30" fmla="*/ 215 w 660"/>
                <a:gd name="T31" fmla="*/ 148 h 823"/>
                <a:gd name="T32" fmla="*/ 185 w 660"/>
                <a:gd name="T33" fmla="*/ 0 h 823"/>
                <a:gd name="T34" fmla="*/ 0 w 660"/>
                <a:gd name="T35" fmla="*/ 5 h 823"/>
                <a:gd name="T36" fmla="*/ 0 w 660"/>
                <a:gd name="T37" fmla="*/ 5 h 8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0"/>
                <a:gd name="T58" fmla="*/ 0 h 823"/>
                <a:gd name="T59" fmla="*/ 660 w 660"/>
                <a:gd name="T60" fmla="*/ 823 h 8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0" h="823">
                  <a:moveTo>
                    <a:pt x="0" y="5"/>
                  </a:moveTo>
                  <a:lnTo>
                    <a:pt x="6" y="91"/>
                  </a:lnTo>
                  <a:lnTo>
                    <a:pt x="133" y="199"/>
                  </a:lnTo>
                  <a:lnTo>
                    <a:pt x="230" y="403"/>
                  </a:lnTo>
                  <a:lnTo>
                    <a:pt x="278" y="823"/>
                  </a:lnTo>
                  <a:lnTo>
                    <a:pt x="375" y="766"/>
                  </a:lnTo>
                  <a:lnTo>
                    <a:pt x="430" y="566"/>
                  </a:lnTo>
                  <a:lnTo>
                    <a:pt x="451" y="378"/>
                  </a:lnTo>
                  <a:lnTo>
                    <a:pt x="584" y="695"/>
                  </a:lnTo>
                  <a:lnTo>
                    <a:pt x="660" y="654"/>
                  </a:lnTo>
                  <a:lnTo>
                    <a:pt x="466" y="178"/>
                  </a:lnTo>
                  <a:lnTo>
                    <a:pt x="384" y="112"/>
                  </a:lnTo>
                  <a:lnTo>
                    <a:pt x="390" y="245"/>
                  </a:lnTo>
                  <a:lnTo>
                    <a:pt x="415" y="429"/>
                  </a:lnTo>
                  <a:lnTo>
                    <a:pt x="318" y="321"/>
                  </a:lnTo>
                  <a:lnTo>
                    <a:pt x="215" y="148"/>
                  </a:lnTo>
                  <a:lnTo>
                    <a:pt x="18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28"/>
            <p:cNvSpPr>
              <a:spLocks/>
            </p:cNvSpPr>
            <p:nvPr/>
          </p:nvSpPr>
          <p:spPr bwMode="auto">
            <a:xfrm>
              <a:off x="1895" y="2366"/>
              <a:ext cx="99" cy="415"/>
            </a:xfrm>
            <a:custGeom>
              <a:avLst/>
              <a:gdLst>
                <a:gd name="T0" fmla="*/ 0 w 200"/>
                <a:gd name="T1" fmla="*/ 828 h 828"/>
                <a:gd name="T2" fmla="*/ 133 w 200"/>
                <a:gd name="T3" fmla="*/ 323 h 828"/>
                <a:gd name="T4" fmla="*/ 67 w 200"/>
                <a:gd name="T5" fmla="*/ 256 h 828"/>
                <a:gd name="T6" fmla="*/ 103 w 200"/>
                <a:gd name="T7" fmla="*/ 230 h 828"/>
                <a:gd name="T8" fmla="*/ 36 w 200"/>
                <a:gd name="T9" fmla="*/ 0 h 828"/>
                <a:gd name="T10" fmla="*/ 137 w 200"/>
                <a:gd name="T11" fmla="*/ 51 h 828"/>
                <a:gd name="T12" fmla="*/ 188 w 200"/>
                <a:gd name="T13" fmla="*/ 224 h 828"/>
                <a:gd name="T14" fmla="*/ 154 w 200"/>
                <a:gd name="T15" fmla="*/ 275 h 828"/>
                <a:gd name="T16" fmla="*/ 200 w 200"/>
                <a:gd name="T17" fmla="*/ 348 h 828"/>
                <a:gd name="T18" fmla="*/ 112 w 200"/>
                <a:gd name="T19" fmla="*/ 695 h 828"/>
                <a:gd name="T20" fmla="*/ 61 w 200"/>
                <a:gd name="T21" fmla="*/ 823 h 828"/>
                <a:gd name="T22" fmla="*/ 0 w 200"/>
                <a:gd name="T23" fmla="*/ 828 h 828"/>
                <a:gd name="T24" fmla="*/ 0 w 200"/>
                <a:gd name="T25" fmla="*/ 828 h 8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828"/>
                <a:gd name="T41" fmla="*/ 200 w 200"/>
                <a:gd name="T42" fmla="*/ 828 h 8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828">
                  <a:moveTo>
                    <a:pt x="0" y="828"/>
                  </a:moveTo>
                  <a:lnTo>
                    <a:pt x="133" y="323"/>
                  </a:lnTo>
                  <a:lnTo>
                    <a:pt x="67" y="256"/>
                  </a:lnTo>
                  <a:lnTo>
                    <a:pt x="103" y="230"/>
                  </a:lnTo>
                  <a:lnTo>
                    <a:pt x="36" y="0"/>
                  </a:lnTo>
                  <a:lnTo>
                    <a:pt x="137" y="51"/>
                  </a:lnTo>
                  <a:lnTo>
                    <a:pt x="188" y="224"/>
                  </a:lnTo>
                  <a:lnTo>
                    <a:pt x="154" y="275"/>
                  </a:lnTo>
                  <a:lnTo>
                    <a:pt x="200" y="348"/>
                  </a:lnTo>
                  <a:lnTo>
                    <a:pt x="112" y="695"/>
                  </a:lnTo>
                  <a:lnTo>
                    <a:pt x="61" y="823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29"/>
            <p:cNvSpPr>
              <a:spLocks/>
            </p:cNvSpPr>
            <p:nvPr/>
          </p:nvSpPr>
          <p:spPr bwMode="auto">
            <a:xfrm>
              <a:off x="1210" y="2528"/>
              <a:ext cx="100" cy="298"/>
            </a:xfrm>
            <a:custGeom>
              <a:avLst/>
              <a:gdLst>
                <a:gd name="T0" fmla="*/ 72 w 200"/>
                <a:gd name="T1" fmla="*/ 0 h 597"/>
                <a:gd name="T2" fmla="*/ 112 w 200"/>
                <a:gd name="T3" fmla="*/ 158 h 597"/>
                <a:gd name="T4" fmla="*/ 0 w 200"/>
                <a:gd name="T5" fmla="*/ 224 h 597"/>
                <a:gd name="T6" fmla="*/ 15 w 200"/>
                <a:gd name="T7" fmla="*/ 388 h 597"/>
                <a:gd name="T8" fmla="*/ 91 w 200"/>
                <a:gd name="T9" fmla="*/ 572 h 597"/>
                <a:gd name="T10" fmla="*/ 200 w 200"/>
                <a:gd name="T11" fmla="*/ 597 h 597"/>
                <a:gd name="T12" fmla="*/ 148 w 200"/>
                <a:gd name="T13" fmla="*/ 485 h 597"/>
                <a:gd name="T14" fmla="*/ 61 w 200"/>
                <a:gd name="T15" fmla="*/ 418 h 597"/>
                <a:gd name="T16" fmla="*/ 164 w 200"/>
                <a:gd name="T17" fmla="*/ 346 h 597"/>
                <a:gd name="T18" fmla="*/ 91 w 200"/>
                <a:gd name="T19" fmla="*/ 203 h 597"/>
                <a:gd name="T20" fmla="*/ 169 w 200"/>
                <a:gd name="T21" fmla="*/ 203 h 597"/>
                <a:gd name="T22" fmla="*/ 133 w 200"/>
                <a:gd name="T23" fmla="*/ 133 h 597"/>
                <a:gd name="T24" fmla="*/ 179 w 200"/>
                <a:gd name="T25" fmla="*/ 66 h 597"/>
                <a:gd name="T26" fmla="*/ 72 w 200"/>
                <a:gd name="T27" fmla="*/ 0 h 597"/>
                <a:gd name="T28" fmla="*/ 72 w 200"/>
                <a:gd name="T29" fmla="*/ 0 h 5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597"/>
                <a:gd name="T47" fmla="*/ 200 w 200"/>
                <a:gd name="T48" fmla="*/ 597 h 5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597">
                  <a:moveTo>
                    <a:pt x="72" y="0"/>
                  </a:moveTo>
                  <a:lnTo>
                    <a:pt x="112" y="158"/>
                  </a:lnTo>
                  <a:lnTo>
                    <a:pt x="0" y="224"/>
                  </a:lnTo>
                  <a:lnTo>
                    <a:pt x="15" y="388"/>
                  </a:lnTo>
                  <a:lnTo>
                    <a:pt x="91" y="572"/>
                  </a:lnTo>
                  <a:lnTo>
                    <a:pt x="200" y="597"/>
                  </a:lnTo>
                  <a:lnTo>
                    <a:pt x="148" y="485"/>
                  </a:lnTo>
                  <a:lnTo>
                    <a:pt x="61" y="418"/>
                  </a:lnTo>
                  <a:lnTo>
                    <a:pt x="164" y="346"/>
                  </a:lnTo>
                  <a:lnTo>
                    <a:pt x="91" y="203"/>
                  </a:lnTo>
                  <a:lnTo>
                    <a:pt x="169" y="203"/>
                  </a:lnTo>
                  <a:lnTo>
                    <a:pt x="133" y="133"/>
                  </a:lnTo>
                  <a:lnTo>
                    <a:pt x="179" y="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30"/>
            <p:cNvSpPr>
              <a:spLocks/>
            </p:cNvSpPr>
            <p:nvPr/>
          </p:nvSpPr>
          <p:spPr bwMode="auto">
            <a:xfrm>
              <a:off x="1124" y="2799"/>
              <a:ext cx="122" cy="138"/>
            </a:xfrm>
            <a:custGeom>
              <a:avLst/>
              <a:gdLst>
                <a:gd name="T0" fmla="*/ 91 w 245"/>
                <a:gd name="T1" fmla="*/ 0 h 275"/>
                <a:gd name="T2" fmla="*/ 40 w 245"/>
                <a:gd name="T3" fmla="*/ 85 h 275"/>
                <a:gd name="T4" fmla="*/ 133 w 245"/>
                <a:gd name="T5" fmla="*/ 45 h 275"/>
                <a:gd name="T6" fmla="*/ 188 w 245"/>
                <a:gd name="T7" fmla="*/ 60 h 275"/>
                <a:gd name="T8" fmla="*/ 15 w 245"/>
                <a:gd name="T9" fmla="*/ 193 h 275"/>
                <a:gd name="T10" fmla="*/ 0 w 245"/>
                <a:gd name="T11" fmla="*/ 275 h 275"/>
                <a:gd name="T12" fmla="*/ 122 w 245"/>
                <a:gd name="T13" fmla="*/ 224 h 275"/>
                <a:gd name="T14" fmla="*/ 245 w 245"/>
                <a:gd name="T15" fmla="*/ 60 h 275"/>
                <a:gd name="T16" fmla="*/ 200 w 245"/>
                <a:gd name="T17" fmla="*/ 24 h 275"/>
                <a:gd name="T18" fmla="*/ 91 w 245"/>
                <a:gd name="T19" fmla="*/ 0 h 275"/>
                <a:gd name="T20" fmla="*/ 91 w 245"/>
                <a:gd name="T21" fmla="*/ 0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275"/>
                <a:gd name="T35" fmla="*/ 245 w 245"/>
                <a:gd name="T36" fmla="*/ 275 h 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275">
                  <a:moveTo>
                    <a:pt x="91" y="0"/>
                  </a:moveTo>
                  <a:lnTo>
                    <a:pt x="40" y="85"/>
                  </a:lnTo>
                  <a:lnTo>
                    <a:pt x="133" y="45"/>
                  </a:lnTo>
                  <a:lnTo>
                    <a:pt x="188" y="60"/>
                  </a:lnTo>
                  <a:lnTo>
                    <a:pt x="15" y="193"/>
                  </a:lnTo>
                  <a:lnTo>
                    <a:pt x="0" y="275"/>
                  </a:lnTo>
                  <a:lnTo>
                    <a:pt x="122" y="224"/>
                  </a:lnTo>
                  <a:lnTo>
                    <a:pt x="245" y="60"/>
                  </a:lnTo>
                  <a:lnTo>
                    <a:pt x="200" y="2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31"/>
            <p:cNvSpPr>
              <a:spLocks/>
            </p:cNvSpPr>
            <p:nvPr/>
          </p:nvSpPr>
          <p:spPr bwMode="auto">
            <a:xfrm>
              <a:off x="1274" y="2860"/>
              <a:ext cx="212" cy="72"/>
            </a:xfrm>
            <a:custGeom>
              <a:avLst/>
              <a:gdLst>
                <a:gd name="T0" fmla="*/ 0 w 424"/>
                <a:gd name="T1" fmla="*/ 57 h 145"/>
                <a:gd name="T2" fmla="*/ 82 w 424"/>
                <a:gd name="T3" fmla="*/ 78 h 145"/>
                <a:gd name="T4" fmla="*/ 272 w 424"/>
                <a:gd name="T5" fmla="*/ 72 h 145"/>
                <a:gd name="T6" fmla="*/ 246 w 424"/>
                <a:gd name="T7" fmla="*/ 139 h 145"/>
                <a:gd name="T8" fmla="*/ 333 w 424"/>
                <a:gd name="T9" fmla="*/ 82 h 145"/>
                <a:gd name="T10" fmla="*/ 348 w 424"/>
                <a:gd name="T11" fmla="*/ 145 h 145"/>
                <a:gd name="T12" fmla="*/ 424 w 424"/>
                <a:gd name="T13" fmla="*/ 0 h 145"/>
                <a:gd name="T14" fmla="*/ 282 w 424"/>
                <a:gd name="T15" fmla="*/ 15 h 145"/>
                <a:gd name="T16" fmla="*/ 67 w 424"/>
                <a:gd name="T17" fmla="*/ 15 h 145"/>
                <a:gd name="T18" fmla="*/ 0 w 424"/>
                <a:gd name="T19" fmla="*/ 57 h 145"/>
                <a:gd name="T20" fmla="*/ 0 w 424"/>
                <a:gd name="T21" fmla="*/ 57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4"/>
                <a:gd name="T34" fmla="*/ 0 h 145"/>
                <a:gd name="T35" fmla="*/ 424 w 424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4" h="145">
                  <a:moveTo>
                    <a:pt x="0" y="57"/>
                  </a:moveTo>
                  <a:lnTo>
                    <a:pt x="82" y="78"/>
                  </a:lnTo>
                  <a:lnTo>
                    <a:pt x="272" y="72"/>
                  </a:lnTo>
                  <a:lnTo>
                    <a:pt x="246" y="139"/>
                  </a:lnTo>
                  <a:lnTo>
                    <a:pt x="333" y="82"/>
                  </a:lnTo>
                  <a:lnTo>
                    <a:pt x="348" y="145"/>
                  </a:lnTo>
                  <a:lnTo>
                    <a:pt x="424" y="0"/>
                  </a:lnTo>
                  <a:lnTo>
                    <a:pt x="282" y="15"/>
                  </a:lnTo>
                  <a:lnTo>
                    <a:pt x="67" y="1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32"/>
            <p:cNvSpPr>
              <a:spLocks/>
            </p:cNvSpPr>
            <p:nvPr/>
          </p:nvSpPr>
          <p:spPr bwMode="auto">
            <a:xfrm>
              <a:off x="2028" y="2709"/>
              <a:ext cx="99" cy="95"/>
            </a:xfrm>
            <a:custGeom>
              <a:avLst/>
              <a:gdLst>
                <a:gd name="T0" fmla="*/ 67 w 198"/>
                <a:gd name="T1" fmla="*/ 0 h 188"/>
                <a:gd name="T2" fmla="*/ 132 w 198"/>
                <a:gd name="T3" fmla="*/ 152 h 188"/>
                <a:gd name="T4" fmla="*/ 35 w 198"/>
                <a:gd name="T5" fmla="*/ 97 h 188"/>
                <a:gd name="T6" fmla="*/ 0 w 198"/>
                <a:gd name="T7" fmla="*/ 116 h 188"/>
                <a:gd name="T8" fmla="*/ 25 w 198"/>
                <a:gd name="T9" fmla="*/ 173 h 188"/>
                <a:gd name="T10" fmla="*/ 137 w 198"/>
                <a:gd name="T11" fmla="*/ 188 h 188"/>
                <a:gd name="T12" fmla="*/ 198 w 198"/>
                <a:gd name="T13" fmla="*/ 116 h 188"/>
                <a:gd name="T14" fmla="*/ 143 w 198"/>
                <a:gd name="T15" fmla="*/ 25 h 188"/>
                <a:gd name="T16" fmla="*/ 67 w 198"/>
                <a:gd name="T17" fmla="*/ 0 h 188"/>
                <a:gd name="T18" fmla="*/ 67 w 198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188"/>
                <a:gd name="T32" fmla="*/ 198 w 198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188">
                  <a:moveTo>
                    <a:pt x="67" y="0"/>
                  </a:moveTo>
                  <a:lnTo>
                    <a:pt x="132" y="152"/>
                  </a:lnTo>
                  <a:lnTo>
                    <a:pt x="35" y="97"/>
                  </a:lnTo>
                  <a:lnTo>
                    <a:pt x="0" y="116"/>
                  </a:lnTo>
                  <a:lnTo>
                    <a:pt x="25" y="173"/>
                  </a:lnTo>
                  <a:lnTo>
                    <a:pt x="137" y="188"/>
                  </a:lnTo>
                  <a:lnTo>
                    <a:pt x="198" y="116"/>
                  </a:lnTo>
                  <a:lnTo>
                    <a:pt x="143" y="2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33"/>
            <p:cNvSpPr>
              <a:spLocks/>
            </p:cNvSpPr>
            <p:nvPr/>
          </p:nvSpPr>
          <p:spPr bwMode="auto">
            <a:xfrm>
              <a:off x="1496" y="3404"/>
              <a:ext cx="138" cy="345"/>
            </a:xfrm>
            <a:custGeom>
              <a:avLst/>
              <a:gdLst>
                <a:gd name="T0" fmla="*/ 225 w 276"/>
                <a:gd name="T1" fmla="*/ 107 h 690"/>
                <a:gd name="T2" fmla="*/ 185 w 276"/>
                <a:gd name="T3" fmla="*/ 470 h 690"/>
                <a:gd name="T4" fmla="*/ 0 w 276"/>
                <a:gd name="T5" fmla="*/ 645 h 690"/>
                <a:gd name="T6" fmla="*/ 189 w 276"/>
                <a:gd name="T7" fmla="*/ 599 h 690"/>
                <a:gd name="T8" fmla="*/ 137 w 276"/>
                <a:gd name="T9" fmla="*/ 690 h 690"/>
                <a:gd name="T10" fmla="*/ 225 w 276"/>
                <a:gd name="T11" fmla="*/ 650 h 690"/>
                <a:gd name="T12" fmla="*/ 276 w 276"/>
                <a:gd name="T13" fmla="*/ 337 h 690"/>
                <a:gd name="T14" fmla="*/ 234 w 276"/>
                <a:gd name="T15" fmla="*/ 0 h 690"/>
                <a:gd name="T16" fmla="*/ 225 w 276"/>
                <a:gd name="T17" fmla="*/ 107 h 690"/>
                <a:gd name="T18" fmla="*/ 225 w 276"/>
                <a:gd name="T19" fmla="*/ 107 h 6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690"/>
                <a:gd name="T32" fmla="*/ 276 w 276"/>
                <a:gd name="T33" fmla="*/ 690 h 6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690">
                  <a:moveTo>
                    <a:pt x="225" y="107"/>
                  </a:moveTo>
                  <a:lnTo>
                    <a:pt x="185" y="470"/>
                  </a:lnTo>
                  <a:lnTo>
                    <a:pt x="0" y="645"/>
                  </a:lnTo>
                  <a:lnTo>
                    <a:pt x="189" y="599"/>
                  </a:lnTo>
                  <a:lnTo>
                    <a:pt x="137" y="690"/>
                  </a:lnTo>
                  <a:lnTo>
                    <a:pt x="225" y="650"/>
                  </a:lnTo>
                  <a:lnTo>
                    <a:pt x="276" y="337"/>
                  </a:lnTo>
                  <a:lnTo>
                    <a:pt x="234" y="0"/>
                  </a:lnTo>
                  <a:lnTo>
                    <a:pt x="225" y="107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34"/>
            <p:cNvSpPr>
              <a:spLocks/>
            </p:cNvSpPr>
            <p:nvPr/>
          </p:nvSpPr>
          <p:spPr bwMode="auto">
            <a:xfrm>
              <a:off x="1560" y="3210"/>
              <a:ext cx="278" cy="583"/>
            </a:xfrm>
            <a:custGeom>
              <a:avLst/>
              <a:gdLst>
                <a:gd name="T0" fmla="*/ 260 w 557"/>
                <a:gd name="T1" fmla="*/ 0 h 1165"/>
                <a:gd name="T2" fmla="*/ 352 w 557"/>
                <a:gd name="T3" fmla="*/ 608 h 1165"/>
                <a:gd name="T4" fmla="*/ 557 w 557"/>
                <a:gd name="T5" fmla="*/ 1138 h 1165"/>
                <a:gd name="T6" fmla="*/ 0 w 557"/>
                <a:gd name="T7" fmla="*/ 1165 h 1165"/>
                <a:gd name="T8" fmla="*/ 154 w 557"/>
                <a:gd name="T9" fmla="*/ 1026 h 1165"/>
                <a:gd name="T10" fmla="*/ 230 w 557"/>
                <a:gd name="T11" fmla="*/ 424 h 1165"/>
                <a:gd name="T12" fmla="*/ 260 w 557"/>
                <a:gd name="T13" fmla="*/ 0 h 1165"/>
                <a:gd name="T14" fmla="*/ 260 w 557"/>
                <a:gd name="T15" fmla="*/ 0 h 1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7"/>
                <a:gd name="T25" fmla="*/ 0 h 1165"/>
                <a:gd name="T26" fmla="*/ 557 w 557"/>
                <a:gd name="T27" fmla="*/ 1165 h 1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7" h="1165">
                  <a:moveTo>
                    <a:pt x="260" y="0"/>
                  </a:moveTo>
                  <a:lnTo>
                    <a:pt x="352" y="608"/>
                  </a:lnTo>
                  <a:lnTo>
                    <a:pt x="557" y="1138"/>
                  </a:lnTo>
                  <a:lnTo>
                    <a:pt x="0" y="1165"/>
                  </a:lnTo>
                  <a:lnTo>
                    <a:pt x="154" y="1026"/>
                  </a:lnTo>
                  <a:lnTo>
                    <a:pt x="230" y="424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35"/>
            <p:cNvSpPr>
              <a:spLocks/>
            </p:cNvSpPr>
            <p:nvPr/>
          </p:nvSpPr>
          <p:spPr bwMode="auto">
            <a:xfrm>
              <a:off x="1325" y="2418"/>
              <a:ext cx="174" cy="357"/>
            </a:xfrm>
            <a:custGeom>
              <a:avLst/>
              <a:gdLst>
                <a:gd name="T0" fmla="*/ 0 w 348"/>
                <a:gd name="T1" fmla="*/ 0 h 715"/>
                <a:gd name="T2" fmla="*/ 15 w 348"/>
                <a:gd name="T3" fmla="*/ 57 h 715"/>
                <a:gd name="T4" fmla="*/ 139 w 348"/>
                <a:gd name="T5" fmla="*/ 185 h 715"/>
                <a:gd name="T6" fmla="*/ 209 w 348"/>
                <a:gd name="T7" fmla="*/ 424 h 715"/>
                <a:gd name="T8" fmla="*/ 251 w 348"/>
                <a:gd name="T9" fmla="*/ 715 h 715"/>
                <a:gd name="T10" fmla="*/ 348 w 348"/>
                <a:gd name="T11" fmla="*/ 415 h 715"/>
                <a:gd name="T12" fmla="*/ 282 w 348"/>
                <a:gd name="T13" fmla="*/ 439 h 715"/>
                <a:gd name="T14" fmla="*/ 194 w 348"/>
                <a:gd name="T15" fmla="*/ 246 h 715"/>
                <a:gd name="T16" fmla="*/ 128 w 348"/>
                <a:gd name="T17" fmla="*/ 122 h 715"/>
                <a:gd name="T18" fmla="*/ 82 w 348"/>
                <a:gd name="T19" fmla="*/ 16 h 715"/>
                <a:gd name="T20" fmla="*/ 0 w 348"/>
                <a:gd name="T21" fmla="*/ 0 h 715"/>
                <a:gd name="T22" fmla="*/ 0 w 348"/>
                <a:gd name="T23" fmla="*/ 0 h 7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"/>
                <a:gd name="T37" fmla="*/ 0 h 715"/>
                <a:gd name="T38" fmla="*/ 348 w 348"/>
                <a:gd name="T39" fmla="*/ 715 h 7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" h="715">
                  <a:moveTo>
                    <a:pt x="0" y="0"/>
                  </a:moveTo>
                  <a:lnTo>
                    <a:pt x="15" y="57"/>
                  </a:lnTo>
                  <a:lnTo>
                    <a:pt x="139" y="185"/>
                  </a:lnTo>
                  <a:lnTo>
                    <a:pt x="209" y="424"/>
                  </a:lnTo>
                  <a:lnTo>
                    <a:pt x="251" y="715"/>
                  </a:lnTo>
                  <a:lnTo>
                    <a:pt x="348" y="415"/>
                  </a:lnTo>
                  <a:lnTo>
                    <a:pt x="282" y="439"/>
                  </a:lnTo>
                  <a:lnTo>
                    <a:pt x="194" y="246"/>
                  </a:lnTo>
                  <a:lnTo>
                    <a:pt x="128" y="122"/>
                  </a:lnTo>
                  <a:lnTo>
                    <a:pt x="8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36"/>
            <p:cNvSpPr>
              <a:spLocks/>
            </p:cNvSpPr>
            <p:nvPr/>
          </p:nvSpPr>
          <p:spPr bwMode="auto">
            <a:xfrm>
              <a:off x="1509" y="2502"/>
              <a:ext cx="99" cy="212"/>
            </a:xfrm>
            <a:custGeom>
              <a:avLst/>
              <a:gdLst>
                <a:gd name="T0" fmla="*/ 0 w 200"/>
                <a:gd name="T1" fmla="*/ 0 h 423"/>
                <a:gd name="T2" fmla="*/ 145 w 200"/>
                <a:gd name="T3" fmla="*/ 397 h 423"/>
                <a:gd name="T4" fmla="*/ 200 w 200"/>
                <a:gd name="T5" fmla="*/ 423 h 423"/>
                <a:gd name="T6" fmla="*/ 67 w 200"/>
                <a:gd name="T7" fmla="*/ 60 h 423"/>
                <a:gd name="T8" fmla="*/ 0 w 200"/>
                <a:gd name="T9" fmla="*/ 0 h 423"/>
                <a:gd name="T10" fmla="*/ 0 w 200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423"/>
                <a:gd name="T20" fmla="*/ 200 w 200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423">
                  <a:moveTo>
                    <a:pt x="0" y="0"/>
                  </a:moveTo>
                  <a:lnTo>
                    <a:pt x="145" y="397"/>
                  </a:lnTo>
                  <a:lnTo>
                    <a:pt x="200" y="423"/>
                  </a:lnTo>
                  <a:lnTo>
                    <a:pt x="67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37"/>
            <p:cNvSpPr>
              <a:spLocks/>
            </p:cNvSpPr>
            <p:nvPr/>
          </p:nvSpPr>
          <p:spPr bwMode="auto">
            <a:xfrm>
              <a:off x="1218" y="2630"/>
              <a:ext cx="48" cy="92"/>
            </a:xfrm>
            <a:custGeom>
              <a:avLst/>
              <a:gdLst>
                <a:gd name="T0" fmla="*/ 0 w 97"/>
                <a:gd name="T1" fmla="*/ 21 h 185"/>
                <a:gd name="T2" fmla="*/ 21 w 97"/>
                <a:gd name="T3" fmla="*/ 185 h 185"/>
                <a:gd name="T4" fmla="*/ 97 w 97"/>
                <a:gd name="T5" fmla="*/ 139 h 185"/>
                <a:gd name="T6" fmla="*/ 52 w 97"/>
                <a:gd name="T7" fmla="*/ 0 h 185"/>
                <a:gd name="T8" fmla="*/ 0 w 97"/>
                <a:gd name="T9" fmla="*/ 21 h 185"/>
                <a:gd name="T10" fmla="*/ 0 w 97"/>
                <a:gd name="T11" fmla="*/ 21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85"/>
                <a:gd name="T20" fmla="*/ 97 w 97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85">
                  <a:moveTo>
                    <a:pt x="0" y="21"/>
                  </a:moveTo>
                  <a:lnTo>
                    <a:pt x="21" y="185"/>
                  </a:lnTo>
                  <a:lnTo>
                    <a:pt x="97" y="139"/>
                  </a:lnTo>
                  <a:lnTo>
                    <a:pt x="5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38"/>
            <p:cNvSpPr>
              <a:spLocks/>
            </p:cNvSpPr>
            <p:nvPr/>
          </p:nvSpPr>
          <p:spPr bwMode="auto">
            <a:xfrm>
              <a:off x="1322" y="2867"/>
              <a:ext cx="144" cy="26"/>
            </a:xfrm>
            <a:custGeom>
              <a:avLst/>
              <a:gdLst>
                <a:gd name="T0" fmla="*/ 0 w 288"/>
                <a:gd name="T1" fmla="*/ 6 h 52"/>
                <a:gd name="T2" fmla="*/ 160 w 288"/>
                <a:gd name="T3" fmla="*/ 52 h 52"/>
                <a:gd name="T4" fmla="*/ 288 w 288"/>
                <a:gd name="T5" fmla="*/ 0 h 52"/>
                <a:gd name="T6" fmla="*/ 0 w 288"/>
                <a:gd name="T7" fmla="*/ 6 h 52"/>
                <a:gd name="T8" fmla="*/ 0 w 288"/>
                <a:gd name="T9" fmla="*/ 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2"/>
                <a:gd name="T17" fmla="*/ 288 w 28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2">
                  <a:moveTo>
                    <a:pt x="0" y="6"/>
                  </a:moveTo>
                  <a:lnTo>
                    <a:pt x="160" y="52"/>
                  </a:lnTo>
                  <a:lnTo>
                    <a:pt x="28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39"/>
            <p:cNvSpPr>
              <a:spLocks/>
            </p:cNvSpPr>
            <p:nvPr/>
          </p:nvSpPr>
          <p:spPr bwMode="auto">
            <a:xfrm>
              <a:off x="1895" y="2374"/>
              <a:ext cx="94" cy="419"/>
            </a:xfrm>
            <a:custGeom>
              <a:avLst/>
              <a:gdLst>
                <a:gd name="T0" fmla="*/ 143 w 188"/>
                <a:gd name="T1" fmla="*/ 338 h 838"/>
                <a:gd name="T2" fmla="*/ 0 w 188"/>
                <a:gd name="T3" fmla="*/ 838 h 838"/>
                <a:gd name="T4" fmla="*/ 97 w 188"/>
                <a:gd name="T5" fmla="*/ 696 h 838"/>
                <a:gd name="T6" fmla="*/ 188 w 188"/>
                <a:gd name="T7" fmla="*/ 338 h 838"/>
                <a:gd name="T8" fmla="*/ 148 w 188"/>
                <a:gd name="T9" fmla="*/ 260 h 838"/>
                <a:gd name="T10" fmla="*/ 179 w 188"/>
                <a:gd name="T11" fmla="*/ 209 h 838"/>
                <a:gd name="T12" fmla="*/ 122 w 188"/>
                <a:gd name="T13" fmla="*/ 36 h 838"/>
                <a:gd name="T14" fmla="*/ 55 w 188"/>
                <a:gd name="T15" fmla="*/ 0 h 838"/>
                <a:gd name="T16" fmla="*/ 137 w 188"/>
                <a:gd name="T17" fmla="*/ 200 h 838"/>
                <a:gd name="T18" fmla="*/ 107 w 188"/>
                <a:gd name="T19" fmla="*/ 260 h 838"/>
                <a:gd name="T20" fmla="*/ 143 w 188"/>
                <a:gd name="T21" fmla="*/ 338 h 838"/>
                <a:gd name="T22" fmla="*/ 143 w 188"/>
                <a:gd name="T23" fmla="*/ 338 h 8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838"/>
                <a:gd name="T38" fmla="*/ 188 w 188"/>
                <a:gd name="T39" fmla="*/ 838 h 8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838">
                  <a:moveTo>
                    <a:pt x="143" y="338"/>
                  </a:moveTo>
                  <a:lnTo>
                    <a:pt x="0" y="838"/>
                  </a:lnTo>
                  <a:lnTo>
                    <a:pt x="97" y="696"/>
                  </a:lnTo>
                  <a:lnTo>
                    <a:pt x="188" y="338"/>
                  </a:lnTo>
                  <a:lnTo>
                    <a:pt x="148" y="260"/>
                  </a:lnTo>
                  <a:lnTo>
                    <a:pt x="179" y="209"/>
                  </a:lnTo>
                  <a:lnTo>
                    <a:pt x="122" y="36"/>
                  </a:lnTo>
                  <a:lnTo>
                    <a:pt x="55" y="0"/>
                  </a:lnTo>
                  <a:lnTo>
                    <a:pt x="137" y="200"/>
                  </a:lnTo>
                  <a:lnTo>
                    <a:pt x="107" y="260"/>
                  </a:lnTo>
                  <a:lnTo>
                    <a:pt x="143" y="338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40"/>
            <p:cNvSpPr>
              <a:spLocks/>
            </p:cNvSpPr>
            <p:nvPr/>
          </p:nvSpPr>
          <p:spPr bwMode="auto">
            <a:xfrm>
              <a:off x="1484" y="2725"/>
              <a:ext cx="359" cy="275"/>
            </a:xfrm>
            <a:custGeom>
              <a:avLst/>
              <a:gdLst>
                <a:gd name="T0" fmla="*/ 100 w 718"/>
                <a:gd name="T1" fmla="*/ 261 h 552"/>
                <a:gd name="T2" fmla="*/ 213 w 718"/>
                <a:gd name="T3" fmla="*/ 71 h 552"/>
                <a:gd name="T4" fmla="*/ 254 w 718"/>
                <a:gd name="T5" fmla="*/ 36 h 552"/>
                <a:gd name="T6" fmla="*/ 300 w 718"/>
                <a:gd name="T7" fmla="*/ 46 h 552"/>
                <a:gd name="T8" fmla="*/ 361 w 718"/>
                <a:gd name="T9" fmla="*/ 10 h 552"/>
                <a:gd name="T10" fmla="*/ 504 w 718"/>
                <a:gd name="T11" fmla="*/ 0 h 552"/>
                <a:gd name="T12" fmla="*/ 679 w 718"/>
                <a:gd name="T13" fmla="*/ 86 h 552"/>
                <a:gd name="T14" fmla="*/ 718 w 718"/>
                <a:gd name="T15" fmla="*/ 189 h 552"/>
                <a:gd name="T16" fmla="*/ 555 w 718"/>
                <a:gd name="T17" fmla="*/ 246 h 552"/>
                <a:gd name="T18" fmla="*/ 336 w 718"/>
                <a:gd name="T19" fmla="*/ 449 h 552"/>
                <a:gd name="T20" fmla="*/ 270 w 718"/>
                <a:gd name="T21" fmla="*/ 479 h 552"/>
                <a:gd name="T22" fmla="*/ 161 w 718"/>
                <a:gd name="T23" fmla="*/ 479 h 552"/>
                <a:gd name="T24" fmla="*/ 19 w 718"/>
                <a:gd name="T25" fmla="*/ 552 h 552"/>
                <a:gd name="T26" fmla="*/ 0 w 718"/>
                <a:gd name="T27" fmla="*/ 419 h 552"/>
                <a:gd name="T28" fmla="*/ 3 w 718"/>
                <a:gd name="T29" fmla="*/ 337 h 552"/>
                <a:gd name="T30" fmla="*/ 100 w 718"/>
                <a:gd name="T31" fmla="*/ 261 h 552"/>
                <a:gd name="T32" fmla="*/ 100 w 718"/>
                <a:gd name="T33" fmla="*/ 261 h 5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8"/>
                <a:gd name="T52" fmla="*/ 0 h 552"/>
                <a:gd name="T53" fmla="*/ 718 w 718"/>
                <a:gd name="T54" fmla="*/ 552 h 5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8" h="552">
                  <a:moveTo>
                    <a:pt x="100" y="261"/>
                  </a:moveTo>
                  <a:lnTo>
                    <a:pt x="213" y="71"/>
                  </a:lnTo>
                  <a:lnTo>
                    <a:pt x="254" y="36"/>
                  </a:lnTo>
                  <a:lnTo>
                    <a:pt x="300" y="46"/>
                  </a:lnTo>
                  <a:lnTo>
                    <a:pt x="361" y="10"/>
                  </a:lnTo>
                  <a:lnTo>
                    <a:pt x="504" y="0"/>
                  </a:lnTo>
                  <a:lnTo>
                    <a:pt x="679" y="86"/>
                  </a:lnTo>
                  <a:lnTo>
                    <a:pt x="718" y="189"/>
                  </a:lnTo>
                  <a:lnTo>
                    <a:pt x="555" y="246"/>
                  </a:lnTo>
                  <a:lnTo>
                    <a:pt x="336" y="449"/>
                  </a:lnTo>
                  <a:lnTo>
                    <a:pt x="270" y="479"/>
                  </a:lnTo>
                  <a:lnTo>
                    <a:pt x="161" y="479"/>
                  </a:lnTo>
                  <a:lnTo>
                    <a:pt x="19" y="552"/>
                  </a:lnTo>
                  <a:lnTo>
                    <a:pt x="0" y="419"/>
                  </a:lnTo>
                  <a:lnTo>
                    <a:pt x="3" y="337"/>
                  </a:lnTo>
                  <a:lnTo>
                    <a:pt x="100" y="261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41"/>
            <p:cNvSpPr>
              <a:spLocks/>
            </p:cNvSpPr>
            <p:nvPr/>
          </p:nvSpPr>
          <p:spPr bwMode="auto">
            <a:xfrm>
              <a:off x="1588" y="2743"/>
              <a:ext cx="217" cy="176"/>
            </a:xfrm>
            <a:custGeom>
              <a:avLst/>
              <a:gdLst>
                <a:gd name="T0" fmla="*/ 131 w 433"/>
                <a:gd name="T1" fmla="*/ 331 h 352"/>
                <a:gd name="T2" fmla="*/ 61 w 433"/>
                <a:gd name="T3" fmla="*/ 352 h 352"/>
                <a:gd name="T4" fmla="*/ 4 w 433"/>
                <a:gd name="T5" fmla="*/ 322 h 352"/>
                <a:gd name="T6" fmla="*/ 19 w 433"/>
                <a:gd name="T7" fmla="*/ 265 h 352"/>
                <a:gd name="T8" fmla="*/ 0 w 433"/>
                <a:gd name="T9" fmla="*/ 198 h 352"/>
                <a:gd name="T10" fmla="*/ 19 w 433"/>
                <a:gd name="T11" fmla="*/ 137 h 352"/>
                <a:gd name="T12" fmla="*/ 15 w 433"/>
                <a:gd name="T13" fmla="*/ 99 h 352"/>
                <a:gd name="T14" fmla="*/ 66 w 433"/>
                <a:gd name="T15" fmla="*/ 63 h 352"/>
                <a:gd name="T16" fmla="*/ 64 w 433"/>
                <a:gd name="T17" fmla="*/ 23 h 352"/>
                <a:gd name="T18" fmla="*/ 219 w 433"/>
                <a:gd name="T19" fmla="*/ 0 h 352"/>
                <a:gd name="T20" fmla="*/ 336 w 433"/>
                <a:gd name="T21" fmla="*/ 35 h 352"/>
                <a:gd name="T22" fmla="*/ 388 w 433"/>
                <a:gd name="T23" fmla="*/ 61 h 352"/>
                <a:gd name="T24" fmla="*/ 433 w 433"/>
                <a:gd name="T25" fmla="*/ 107 h 352"/>
                <a:gd name="T26" fmla="*/ 376 w 433"/>
                <a:gd name="T27" fmla="*/ 97 h 352"/>
                <a:gd name="T28" fmla="*/ 331 w 433"/>
                <a:gd name="T29" fmla="*/ 71 h 352"/>
                <a:gd name="T30" fmla="*/ 245 w 433"/>
                <a:gd name="T31" fmla="*/ 56 h 352"/>
                <a:gd name="T32" fmla="*/ 194 w 433"/>
                <a:gd name="T33" fmla="*/ 40 h 352"/>
                <a:gd name="T34" fmla="*/ 106 w 433"/>
                <a:gd name="T35" fmla="*/ 65 h 352"/>
                <a:gd name="T36" fmla="*/ 260 w 433"/>
                <a:gd name="T37" fmla="*/ 107 h 352"/>
                <a:gd name="T38" fmla="*/ 291 w 433"/>
                <a:gd name="T39" fmla="*/ 133 h 352"/>
                <a:gd name="T40" fmla="*/ 219 w 433"/>
                <a:gd name="T41" fmla="*/ 133 h 352"/>
                <a:gd name="T42" fmla="*/ 131 w 433"/>
                <a:gd name="T43" fmla="*/ 133 h 352"/>
                <a:gd name="T44" fmla="*/ 82 w 433"/>
                <a:gd name="T45" fmla="*/ 173 h 352"/>
                <a:gd name="T46" fmla="*/ 224 w 433"/>
                <a:gd name="T47" fmla="*/ 183 h 352"/>
                <a:gd name="T48" fmla="*/ 228 w 433"/>
                <a:gd name="T49" fmla="*/ 219 h 352"/>
                <a:gd name="T50" fmla="*/ 194 w 433"/>
                <a:gd name="T51" fmla="*/ 234 h 352"/>
                <a:gd name="T52" fmla="*/ 45 w 433"/>
                <a:gd name="T53" fmla="*/ 261 h 352"/>
                <a:gd name="T54" fmla="*/ 163 w 433"/>
                <a:gd name="T55" fmla="*/ 295 h 352"/>
                <a:gd name="T56" fmla="*/ 131 w 433"/>
                <a:gd name="T57" fmla="*/ 331 h 352"/>
                <a:gd name="T58" fmla="*/ 131 w 433"/>
                <a:gd name="T59" fmla="*/ 331 h 3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3"/>
                <a:gd name="T91" fmla="*/ 0 h 352"/>
                <a:gd name="T92" fmla="*/ 433 w 433"/>
                <a:gd name="T93" fmla="*/ 352 h 3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3" h="352">
                  <a:moveTo>
                    <a:pt x="131" y="331"/>
                  </a:moveTo>
                  <a:lnTo>
                    <a:pt x="61" y="352"/>
                  </a:lnTo>
                  <a:lnTo>
                    <a:pt x="4" y="322"/>
                  </a:lnTo>
                  <a:lnTo>
                    <a:pt x="19" y="265"/>
                  </a:lnTo>
                  <a:lnTo>
                    <a:pt x="0" y="198"/>
                  </a:lnTo>
                  <a:lnTo>
                    <a:pt x="19" y="137"/>
                  </a:lnTo>
                  <a:lnTo>
                    <a:pt x="15" y="99"/>
                  </a:lnTo>
                  <a:lnTo>
                    <a:pt x="66" y="63"/>
                  </a:lnTo>
                  <a:lnTo>
                    <a:pt x="64" y="23"/>
                  </a:lnTo>
                  <a:lnTo>
                    <a:pt x="219" y="0"/>
                  </a:lnTo>
                  <a:lnTo>
                    <a:pt x="336" y="35"/>
                  </a:lnTo>
                  <a:lnTo>
                    <a:pt x="388" y="61"/>
                  </a:lnTo>
                  <a:lnTo>
                    <a:pt x="433" y="107"/>
                  </a:lnTo>
                  <a:lnTo>
                    <a:pt x="376" y="97"/>
                  </a:lnTo>
                  <a:lnTo>
                    <a:pt x="331" y="71"/>
                  </a:lnTo>
                  <a:lnTo>
                    <a:pt x="245" y="56"/>
                  </a:lnTo>
                  <a:lnTo>
                    <a:pt x="194" y="40"/>
                  </a:lnTo>
                  <a:lnTo>
                    <a:pt x="106" y="65"/>
                  </a:lnTo>
                  <a:lnTo>
                    <a:pt x="260" y="107"/>
                  </a:lnTo>
                  <a:lnTo>
                    <a:pt x="291" y="133"/>
                  </a:lnTo>
                  <a:lnTo>
                    <a:pt x="219" y="133"/>
                  </a:lnTo>
                  <a:lnTo>
                    <a:pt x="131" y="133"/>
                  </a:lnTo>
                  <a:lnTo>
                    <a:pt x="82" y="173"/>
                  </a:lnTo>
                  <a:lnTo>
                    <a:pt x="224" y="183"/>
                  </a:lnTo>
                  <a:lnTo>
                    <a:pt x="228" y="219"/>
                  </a:lnTo>
                  <a:lnTo>
                    <a:pt x="194" y="234"/>
                  </a:lnTo>
                  <a:lnTo>
                    <a:pt x="45" y="261"/>
                  </a:lnTo>
                  <a:lnTo>
                    <a:pt x="163" y="295"/>
                  </a:lnTo>
                  <a:lnTo>
                    <a:pt x="131" y="33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42"/>
            <p:cNvSpPr>
              <a:spLocks/>
            </p:cNvSpPr>
            <p:nvPr/>
          </p:nvSpPr>
          <p:spPr bwMode="auto">
            <a:xfrm>
              <a:off x="1599" y="2785"/>
              <a:ext cx="108" cy="77"/>
            </a:xfrm>
            <a:custGeom>
              <a:avLst/>
              <a:gdLst>
                <a:gd name="T0" fmla="*/ 158 w 217"/>
                <a:gd name="T1" fmla="*/ 116 h 152"/>
                <a:gd name="T2" fmla="*/ 55 w 217"/>
                <a:gd name="T3" fmla="*/ 152 h 152"/>
                <a:gd name="T4" fmla="*/ 19 w 217"/>
                <a:gd name="T5" fmla="*/ 141 h 152"/>
                <a:gd name="T6" fmla="*/ 0 w 217"/>
                <a:gd name="T7" fmla="*/ 108 h 152"/>
                <a:gd name="T8" fmla="*/ 28 w 217"/>
                <a:gd name="T9" fmla="*/ 67 h 152"/>
                <a:gd name="T10" fmla="*/ 19 w 217"/>
                <a:gd name="T11" fmla="*/ 17 h 152"/>
                <a:gd name="T12" fmla="*/ 45 w 217"/>
                <a:gd name="T13" fmla="*/ 0 h 152"/>
                <a:gd name="T14" fmla="*/ 97 w 217"/>
                <a:gd name="T15" fmla="*/ 6 h 152"/>
                <a:gd name="T16" fmla="*/ 217 w 217"/>
                <a:gd name="T17" fmla="*/ 28 h 152"/>
                <a:gd name="T18" fmla="*/ 97 w 217"/>
                <a:gd name="T19" fmla="*/ 30 h 152"/>
                <a:gd name="T20" fmla="*/ 43 w 217"/>
                <a:gd name="T21" fmla="*/ 87 h 152"/>
                <a:gd name="T22" fmla="*/ 40 w 217"/>
                <a:gd name="T23" fmla="*/ 110 h 152"/>
                <a:gd name="T24" fmla="*/ 158 w 217"/>
                <a:gd name="T25" fmla="*/ 116 h 152"/>
                <a:gd name="T26" fmla="*/ 158 w 217"/>
                <a:gd name="T27" fmla="*/ 116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152"/>
                <a:gd name="T44" fmla="*/ 217 w 2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152">
                  <a:moveTo>
                    <a:pt x="158" y="116"/>
                  </a:moveTo>
                  <a:lnTo>
                    <a:pt x="55" y="152"/>
                  </a:lnTo>
                  <a:lnTo>
                    <a:pt x="19" y="141"/>
                  </a:lnTo>
                  <a:lnTo>
                    <a:pt x="0" y="108"/>
                  </a:lnTo>
                  <a:lnTo>
                    <a:pt x="28" y="67"/>
                  </a:lnTo>
                  <a:lnTo>
                    <a:pt x="19" y="17"/>
                  </a:lnTo>
                  <a:lnTo>
                    <a:pt x="45" y="0"/>
                  </a:lnTo>
                  <a:lnTo>
                    <a:pt x="97" y="6"/>
                  </a:lnTo>
                  <a:lnTo>
                    <a:pt x="217" y="28"/>
                  </a:lnTo>
                  <a:lnTo>
                    <a:pt x="97" y="30"/>
                  </a:lnTo>
                  <a:lnTo>
                    <a:pt x="43" y="87"/>
                  </a:lnTo>
                  <a:lnTo>
                    <a:pt x="40" y="110"/>
                  </a:lnTo>
                  <a:lnTo>
                    <a:pt x="158" y="11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43"/>
            <p:cNvSpPr>
              <a:spLocks/>
            </p:cNvSpPr>
            <p:nvPr/>
          </p:nvSpPr>
          <p:spPr bwMode="auto">
            <a:xfrm>
              <a:off x="1628" y="2747"/>
              <a:ext cx="125" cy="21"/>
            </a:xfrm>
            <a:custGeom>
              <a:avLst/>
              <a:gdLst>
                <a:gd name="T0" fmla="*/ 9 w 249"/>
                <a:gd name="T1" fmla="*/ 44 h 44"/>
                <a:gd name="T2" fmla="*/ 121 w 249"/>
                <a:gd name="T3" fmla="*/ 19 h 44"/>
                <a:gd name="T4" fmla="*/ 169 w 249"/>
                <a:gd name="T5" fmla="*/ 34 h 44"/>
                <a:gd name="T6" fmla="*/ 249 w 249"/>
                <a:gd name="T7" fmla="*/ 36 h 44"/>
                <a:gd name="T8" fmla="*/ 129 w 249"/>
                <a:gd name="T9" fmla="*/ 0 h 44"/>
                <a:gd name="T10" fmla="*/ 59 w 249"/>
                <a:gd name="T11" fmla="*/ 19 h 44"/>
                <a:gd name="T12" fmla="*/ 0 w 249"/>
                <a:gd name="T13" fmla="*/ 27 h 44"/>
                <a:gd name="T14" fmla="*/ 9 w 249"/>
                <a:gd name="T15" fmla="*/ 44 h 44"/>
                <a:gd name="T16" fmla="*/ 9 w 249"/>
                <a:gd name="T17" fmla="*/ 44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44"/>
                <a:gd name="T29" fmla="*/ 249 w 24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44">
                  <a:moveTo>
                    <a:pt x="9" y="44"/>
                  </a:moveTo>
                  <a:lnTo>
                    <a:pt x="121" y="19"/>
                  </a:lnTo>
                  <a:lnTo>
                    <a:pt x="169" y="34"/>
                  </a:lnTo>
                  <a:lnTo>
                    <a:pt x="249" y="36"/>
                  </a:lnTo>
                  <a:lnTo>
                    <a:pt x="129" y="0"/>
                  </a:lnTo>
                  <a:lnTo>
                    <a:pt x="59" y="19"/>
                  </a:lnTo>
                  <a:lnTo>
                    <a:pt x="0" y="27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44"/>
            <p:cNvSpPr>
              <a:spLocks/>
            </p:cNvSpPr>
            <p:nvPr/>
          </p:nvSpPr>
          <p:spPr bwMode="auto">
            <a:xfrm>
              <a:off x="1605" y="2881"/>
              <a:ext cx="42" cy="20"/>
            </a:xfrm>
            <a:custGeom>
              <a:avLst/>
              <a:gdLst>
                <a:gd name="T0" fmla="*/ 6 w 86"/>
                <a:gd name="T1" fmla="*/ 36 h 40"/>
                <a:gd name="T2" fmla="*/ 36 w 86"/>
                <a:gd name="T3" fmla="*/ 40 h 40"/>
                <a:gd name="T4" fmla="*/ 86 w 86"/>
                <a:gd name="T5" fmla="*/ 15 h 40"/>
                <a:gd name="T6" fmla="*/ 0 w 86"/>
                <a:gd name="T7" fmla="*/ 0 h 40"/>
                <a:gd name="T8" fmla="*/ 6 w 86"/>
                <a:gd name="T9" fmla="*/ 36 h 40"/>
                <a:gd name="T10" fmla="*/ 6 w 86"/>
                <a:gd name="T11" fmla="*/ 36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40"/>
                <a:gd name="T20" fmla="*/ 86 w 8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40">
                  <a:moveTo>
                    <a:pt x="6" y="36"/>
                  </a:moveTo>
                  <a:lnTo>
                    <a:pt x="36" y="40"/>
                  </a:lnTo>
                  <a:lnTo>
                    <a:pt x="86" y="15"/>
                  </a:lnTo>
                  <a:lnTo>
                    <a:pt x="0" y="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45"/>
            <p:cNvSpPr>
              <a:spLocks/>
            </p:cNvSpPr>
            <p:nvPr/>
          </p:nvSpPr>
          <p:spPr bwMode="auto">
            <a:xfrm>
              <a:off x="1955" y="2910"/>
              <a:ext cx="230" cy="271"/>
            </a:xfrm>
            <a:custGeom>
              <a:avLst/>
              <a:gdLst>
                <a:gd name="T0" fmla="*/ 23 w 458"/>
                <a:gd name="T1" fmla="*/ 162 h 542"/>
                <a:gd name="T2" fmla="*/ 36 w 458"/>
                <a:gd name="T3" fmla="*/ 468 h 542"/>
                <a:gd name="T4" fmla="*/ 222 w 458"/>
                <a:gd name="T5" fmla="*/ 542 h 542"/>
                <a:gd name="T6" fmla="*/ 319 w 458"/>
                <a:gd name="T7" fmla="*/ 477 h 542"/>
                <a:gd name="T8" fmla="*/ 403 w 458"/>
                <a:gd name="T9" fmla="*/ 354 h 542"/>
                <a:gd name="T10" fmla="*/ 449 w 458"/>
                <a:gd name="T11" fmla="*/ 302 h 542"/>
                <a:gd name="T12" fmla="*/ 458 w 458"/>
                <a:gd name="T13" fmla="*/ 249 h 542"/>
                <a:gd name="T14" fmla="*/ 449 w 458"/>
                <a:gd name="T15" fmla="*/ 108 h 542"/>
                <a:gd name="T16" fmla="*/ 74 w 458"/>
                <a:gd name="T17" fmla="*/ 0 h 542"/>
                <a:gd name="T18" fmla="*/ 0 w 458"/>
                <a:gd name="T19" fmla="*/ 93 h 542"/>
                <a:gd name="T20" fmla="*/ 23 w 458"/>
                <a:gd name="T21" fmla="*/ 162 h 542"/>
                <a:gd name="T22" fmla="*/ 23 w 458"/>
                <a:gd name="T23" fmla="*/ 162 h 5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"/>
                <a:gd name="T37" fmla="*/ 0 h 542"/>
                <a:gd name="T38" fmla="*/ 458 w 458"/>
                <a:gd name="T39" fmla="*/ 542 h 5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" h="542">
                  <a:moveTo>
                    <a:pt x="23" y="162"/>
                  </a:moveTo>
                  <a:lnTo>
                    <a:pt x="36" y="468"/>
                  </a:lnTo>
                  <a:lnTo>
                    <a:pt x="222" y="542"/>
                  </a:lnTo>
                  <a:lnTo>
                    <a:pt x="319" y="477"/>
                  </a:lnTo>
                  <a:lnTo>
                    <a:pt x="403" y="354"/>
                  </a:lnTo>
                  <a:lnTo>
                    <a:pt x="449" y="302"/>
                  </a:lnTo>
                  <a:lnTo>
                    <a:pt x="458" y="249"/>
                  </a:lnTo>
                  <a:lnTo>
                    <a:pt x="449" y="108"/>
                  </a:lnTo>
                  <a:lnTo>
                    <a:pt x="74" y="0"/>
                  </a:lnTo>
                  <a:lnTo>
                    <a:pt x="0" y="93"/>
                  </a:lnTo>
                  <a:lnTo>
                    <a:pt x="23" y="162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46"/>
            <p:cNvSpPr>
              <a:spLocks/>
            </p:cNvSpPr>
            <p:nvPr/>
          </p:nvSpPr>
          <p:spPr bwMode="auto">
            <a:xfrm>
              <a:off x="1634" y="2809"/>
              <a:ext cx="707" cy="225"/>
            </a:xfrm>
            <a:custGeom>
              <a:avLst/>
              <a:gdLst>
                <a:gd name="T0" fmla="*/ 0 w 1415"/>
                <a:gd name="T1" fmla="*/ 301 h 449"/>
                <a:gd name="T2" fmla="*/ 342 w 1415"/>
                <a:gd name="T3" fmla="*/ 25 h 449"/>
                <a:gd name="T4" fmla="*/ 791 w 1415"/>
                <a:gd name="T5" fmla="*/ 0 h 449"/>
                <a:gd name="T6" fmla="*/ 1128 w 1415"/>
                <a:gd name="T7" fmla="*/ 65 h 449"/>
                <a:gd name="T8" fmla="*/ 1415 w 1415"/>
                <a:gd name="T9" fmla="*/ 189 h 449"/>
                <a:gd name="T10" fmla="*/ 1093 w 1415"/>
                <a:gd name="T11" fmla="*/ 449 h 449"/>
                <a:gd name="T12" fmla="*/ 1067 w 1415"/>
                <a:gd name="T13" fmla="*/ 352 h 449"/>
                <a:gd name="T14" fmla="*/ 1036 w 1415"/>
                <a:gd name="T15" fmla="*/ 322 h 449"/>
                <a:gd name="T16" fmla="*/ 1006 w 1415"/>
                <a:gd name="T17" fmla="*/ 322 h 449"/>
                <a:gd name="T18" fmla="*/ 985 w 1415"/>
                <a:gd name="T19" fmla="*/ 428 h 449"/>
                <a:gd name="T20" fmla="*/ 949 w 1415"/>
                <a:gd name="T21" fmla="*/ 424 h 449"/>
                <a:gd name="T22" fmla="*/ 888 w 1415"/>
                <a:gd name="T23" fmla="*/ 307 h 449"/>
                <a:gd name="T24" fmla="*/ 833 w 1415"/>
                <a:gd name="T25" fmla="*/ 270 h 449"/>
                <a:gd name="T26" fmla="*/ 791 w 1415"/>
                <a:gd name="T27" fmla="*/ 265 h 449"/>
                <a:gd name="T28" fmla="*/ 776 w 1415"/>
                <a:gd name="T29" fmla="*/ 301 h 449"/>
                <a:gd name="T30" fmla="*/ 709 w 1415"/>
                <a:gd name="T31" fmla="*/ 286 h 449"/>
                <a:gd name="T32" fmla="*/ 679 w 1415"/>
                <a:gd name="T33" fmla="*/ 301 h 449"/>
                <a:gd name="T34" fmla="*/ 709 w 1415"/>
                <a:gd name="T35" fmla="*/ 362 h 449"/>
                <a:gd name="T36" fmla="*/ 449 w 1415"/>
                <a:gd name="T37" fmla="*/ 301 h 449"/>
                <a:gd name="T38" fmla="*/ 36 w 1415"/>
                <a:gd name="T39" fmla="*/ 343 h 449"/>
                <a:gd name="T40" fmla="*/ 0 w 1415"/>
                <a:gd name="T41" fmla="*/ 301 h 449"/>
                <a:gd name="T42" fmla="*/ 0 w 1415"/>
                <a:gd name="T43" fmla="*/ 301 h 4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15"/>
                <a:gd name="T67" fmla="*/ 0 h 449"/>
                <a:gd name="T68" fmla="*/ 1415 w 1415"/>
                <a:gd name="T69" fmla="*/ 449 h 4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15" h="449">
                  <a:moveTo>
                    <a:pt x="0" y="301"/>
                  </a:moveTo>
                  <a:lnTo>
                    <a:pt x="342" y="25"/>
                  </a:lnTo>
                  <a:lnTo>
                    <a:pt x="791" y="0"/>
                  </a:lnTo>
                  <a:lnTo>
                    <a:pt x="1128" y="65"/>
                  </a:lnTo>
                  <a:lnTo>
                    <a:pt x="1415" y="189"/>
                  </a:lnTo>
                  <a:lnTo>
                    <a:pt x="1093" y="449"/>
                  </a:lnTo>
                  <a:lnTo>
                    <a:pt x="1067" y="352"/>
                  </a:lnTo>
                  <a:lnTo>
                    <a:pt x="1036" y="322"/>
                  </a:lnTo>
                  <a:lnTo>
                    <a:pt x="1006" y="322"/>
                  </a:lnTo>
                  <a:lnTo>
                    <a:pt x="985" y="428"/>
                  </a:lnTo>
                  <a:lnTo>
                    <a:pt x="949" y="424"/>
                  </a:lnTo>
                  <a:lnTo>
                    <a:pt x="888" y="307"/>
                  </a:lnTo>
                  <a:lnTo>
                    <a:pt x="833" y="270"/>
                  </a:lnTo>
                  <a:lnTo>
                    <a:pt x="791" y="265"/>
                  </a:lnTo>
                  <a:lnTo>
                    <a:pt x="776" y="301"/>
                  </a:lnTo>
                  <a:lnTo>
                    <a:pt x="709" y="286"/>
                  </a:lnTo>
                  <a:lnTo>
                    <a:pt x="679" y="301"/>
                  </a:lnTo>
                  <a:lnTo>
                    <a:pt x="709" y="362"/>
                  </a:lnTo>
                  <a:lnTo>
                    <a:pt x="449" y="301"/>
                  </a:lnTo>
                  <a:lnTo>
                    <a:pt x="36" y="343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47"/>
            <p:cNvSpPr>
              <a:spLocks/>
            </p:cNvSpPr>
            <p:nvPr/>
          </p:nvSpPr>
          <p:spPr bwMode="auto">
            <a:xfrm>
              <a:off x="2033" y="2954"/>
              <a:ext cx="65" cy="123"/>
            </a:xfrm>
            <a:custGeom>
              <a:avLst/>
              <a:gdLst>
                <a:gd name="T0" fmla="*/ 30 w 129"/>
                <a:gd name="T1" fmla="*/ 33 h 248"/>
                <a:gd name="T2" fmla="*/ 57 w 129"/>
                <a:gd name="T3" fmla="*/ 126 h 248"/>
                <a:gd name="T4" fmla="*/ 82 w 129"/>
                <a:gd name="T5" fmla="*/ 185 h 248"/>
                <a:gd name="T6" fmla="*/ 118 w 129"/>
                <a:gd name="T7" fmla="*/ 248 h 248"/>
                <a:gd name="T8" fmla="*/ 129 w 129"/>
                <a:gd name="T9" fmla="*/ 192 h 248"/>
                <a:gd name="T10" fmla="*/ 93 w 129"/>
                <a:gd name="T11" fmla="*/ 97 h 248"/>
                <a:gd name="T12" fmla="*/ 74 w 129"/>
                <a:gd name="T13" fmla="*/ 37 h 248"/>
                <a:gd name="T14" fmla="*/ 42 w 129"/>
                <a:gd name="T15" fmla="*/ 8 h 248"/>
                <a:gd name="T16" fmla="*/ 17 w 129"/>
                <a:gd name="T17" fmla="*/ 0 h 248"/>
                <a:gd name="T18" fmla="*/ 0 w 129"/>
                <a:gd name="T19" fmla="*/ 14 h 248"/>
                <a:gd name="T20" fmla="*/ 30 w 129"/>
                <a:gd name="T21" fmla="*/ 33 h 248"/>
                <a:gd name="T22" fmla="*/ 30 w 129"/>
                <a:gd name="T23" fmla="*/ 33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48"/>
                <a:gd name="T38" fmla="*/ 129 w 129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48">
                  <a:moveTo>
                    <a:pt x="30" y="33"/>
                  </a:moveTo>
                  <a:lnTo>
                    <a:pt x="57" y="126"/>
                  </a:lnTo>
                  <a:lnTo>
                    <a:pt x="82" y="185"/>
                  </a:lnTo>
                  <a:lnTo>
                    <a:pt x="118" y="248"/>
                  </a:lnTo>
                  <a:lnTo>
                    <a:pt x="129" y="192"/>
                  </a:lnTo>
                  <a:lnTo>
                    <a:pt x="93" y="97"/>
                  </a:lnTo>
                  <a:lnTo>
                    <a:pt x="74" y="37"/>
                  </a:lnTo>
                  <a:lnTo>
                    <a:pt x="42" y="8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48"/>
            <p:cNvSpPr>
              <a:spLocks/>
            </p:cNvSpPr>
            <p:nvPr/>
          </p:nvSpPr>
          <p:spPr bwMode="auto">
            <a:xfrm>
              <a:off x="2000" y="2972"/>
              <a:ext cx="62" cy="121"/>
            </a:xfrm>
            <a:custGeom>
              <a:avLst/>
              <a:gdLst>
                <a:gd name="T0" fmla="*/ 0 w 124"/>
                <a:gd name="T1" fmla="*/ 0 h 243"/>
                <a:gd name="T2" fmla="*/ 38 w 124"/>
                <a:gd name="T3" fmla="*/ 53 h 243"/>
                <a:gd name="T4" fmla="*/ 36 w 124"/>
                <a:gd name="T5" fmla="*/ 114 h 243"/>
                <a:gd name="T6" fmla="*/ 36 w 124"/>
                <a:gd name="T7" fmla="*/ 178 h 243"/>
                <a:gd name="T8" fmla="*/ 59 w 124"/>
                <a:gd name="T9" fmla="*/ 207 h 243"/>
                <a:gd name="T10" fmla="*/ 124 w 124"/>
                <a:gd name="T11" fmla="*/ 243 h 243"/>
                <a:gd name="T12" fmla="*/ 76 w 124"/>
                <a:gd name="T13" fmla="*/ 169 h 243"/>
                <a:gd name="T14" fmla="*/ 65 w 124"/>
                <a:gd name="T15" fmla="*/ 60 h 243"/>
                <a:gd name="T16" fmla="*/ 46 w 124"/>
                <a:gd name="T17" fmla="*/ 7 h 243"/>
                <a:gd name="T18" fmla="*/ 0 w 124"/>
                <a:gd name="T19" fmla="*/ 0 h 243"/>
                <a:gd name="T20" fmla="*/ 0 w 12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243"/>
                <a:gd name="T35" fmla="*/ 124 w 12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243">
                  <a:moveTo>
                    <a:pt x="0" y="0"/>
                  </a:moveTo>
                  <a:lnTo>
                    <a:pt x="38" y="53"/>
                  </a:lnTo>
                  <a:lnTo>
                    <a:pt x="36" y="114"/>
                  </a:lnTo>
                  <a:lnTo>
                    <a:pt x="36" y="178"/>
                  </a:lnTo>
                  <a:lnTo>
                    <a:pt x="59" y="207"/>
                  </a:lnTo>
                  <a:lnTo>
                    <a:pt x="124" y="243"/>
                  </a:lnTo>
                  <a:lnTo>
                    <a:pt x="76" y="169"/>
                  </a:lnTo>
                  <a:lnTo>
                    <a:pt x="65" y="60"/>
                  </a:lnTo>
                  <a:lnTo>
                    <a:pt x="4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49"/>
            <p:cNvSpPr>
              <a:spLocks/>
            </p:cNvSpPr>
            <p:nvPr/>
          </p:nvSpPr>
          <p:spPr bwMode="auto">
            <a:xfrm>
              <a:off x="2148" y="2990"/>
              <a:ext cx="24" cy="64"/>
            </a:xfrm>
            <a:custGeom>
              <a:avLst/>
              <a:gdLst>
                <a:gd name="T0" fmla="*/ 6 w 47"/>
                <a:gd name="T1" fmla="*/ 0 h 127"/>
                <a:gd name="T2" fmla="*/ 0 w 47"/>
                <a:gd name="T3" fmla="*/ 43 h 127"/>
                <a:gd name="T4" fmla="*/ 17 w 47"/>
                <a:gd name="T5" fmla="*/ 87 h 127"/>
                <a:gd name="T6" fmla="*/ 25 w 47"/>
                <a:gd name="T7" fmla="*/ 127 h 127"/>
                <a:gd name="T8" fmla="*/ 47 w 47"/>
                <a:gd name="T9" fmla="*/ 87 h 127"/>
                <a:gd name="T10" fmla="*/ 44 w 47"/>
                <a:gd name="T11" fmla="*/ 38 h 127"/>
                <a:gd name="T12" fmla="*/ 36 w 47"/>
                <a:gd name="T13" fmla="*/ 7 h 127"/>
                <a:gd name="T14" fmla="*/ 6 w 47"/>
                <a:gd name="T15" fmla="*/ 0 h 127"/>
                <a:gd name="T16" fmla="*/ 6 w 47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27"/>
                <a:gd name="T29" fmla="*/ 47 w 47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27">
                  <a:moveTo>
                    <a:pt x="6" y="0"/>
                  </a:moveTo>
                  <a:lnTo>
                    <a:pt x="0" y="43"/>
                  </a:lnTo>
                  <a:lnTo>
                    <a:pt x="17" y="87"/>
                  </a:lnTo>
                  <a:lnTo>
                    <a:pt x="25" y="127"/>
                  </a:lnTo>
                  <a:lnTo>
                    <a:pt x="47" y="87"/>
                  </a:lnTo>
                  <a:lnTo>
                    <a:pt x="44" y="38"/>
                  </a:lnTo>
                  <a:lnTo>
                    <a:pt x="36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50"/>
            <p:cNvSpPr>
              <a:spLocks/>
            </p:cNvSpPr>
            <p:nvPr/>
          </p:nvSpPr>
          <p:spPr bwMode="auto">
            <a:xfrm>
              <a:off x="2106" y="3082"/>
              <a:ext cx="33" cy="34"/>
            </a:xfrm>
            <a:custGeom>
              <a:avLst/>
              <a:gdLst>
                <a:gd name="T0" fmla="*/ 0 w 67"/>
                <a:gd name="T1" fmla="*/ 51 h 68"/>
                <a:gd name="T2" fmla="*/ 23 w 67"/>
                <a:gd name="T3" fmla="*/ 68 h 68"/>
                <a:gd name="T4" fmla="*/ 52 w 67"/>
                <a:gd name="T5" fmla="*/ 65 h 68"/>
                <a:gd name="T6" fmla="*/ 67 w 67"/>
                <a:gd name="T7" fmla="*/ 0 h 68"/>
                <a:gd name="T8" fmla="*/ 25 w 67"/>
                <a:gd name="T9" fmla="*/ 42 h 68"/>
                <a:gd name="T10" fmla="*/ 0 w 67"/>
                <a:gd name="T11" fmla="*/ 51 h 68"/>
                <a:gd name="T12" fmla="*/ 0 w 67"/>
                <a:gd name="T13" fmla="*/ 5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8"/>
                <a:gd name="T23" fmla="*/ 67 w 67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8">
                  <a:moveTo>
                    <a:pt x="0" y="51"/>
                  </a:moveTo>
                  <a:lnTo>
                    <a:pt x="23" y="68"/>
                  </a:lnTo>
                  <a:lnTo>
                    <a:pt x="52" y="65"/>
                  </a:lnTo>
                  <a:lnTo>
                    <a:pt x="67" y="0"/>
                  </a:lnTo>
                  <a:lnTo>
                    <a:pt x="25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51"/>
            <p:cNvSpPr>
              <a:spLocks/>
            </p:cNvSpPr>
            <p:nvPr/>
          </p:nvSpPr>
          <p:spPr bwMode="auto">
            <a:xfrm>
              <a:off x="1995" y="3045"/>
              <a:ext cx="39" cy="84"/>
            </a:xfrm>
            <a:custGeom>
              <a:avLst/>
              <a:gdLst>
                <a:gd name="T0" fmla="*/ 59 w 78"/>
                <a:gd name="T1" fmla="*/ 156 h 167"/>
                <a:gd name="T2" fmla="*/ 2 w 78"/>
                <a:gd name="T3" fmla="*/ 89 h 167"/>
                <a:gd name="T4" fmla="*/ 0 w 78"/>
                <a:gd name="T5" fmla="*/ 0 h 167"/>
                <a:gd name="T6" fmla="*/ 32 w 78"/>
                <a:gd name="T7" fmla="*/ 91 h 167"/>
                <a:gd name="T8" fmla="*/ 78 w 78"/>
                <a:gd name="T9" fmla="*/ 167 h 167"/>
                <a:gd name="T10" fmla="*/ 59 w 78"/>
                <a:gd name="T11" fmla="*/ 156 h 167"/>
                <a:gd name="T12" fmla="*/ 59 w 78"/>
                <a:gd name="T13" fmla="*/ 156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167"/>
                <a:gd name="T23" fmla="*/ 78 w 78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167">
                  <a:moveTo>
                    <a:pt x="59" y="156"/>
                  </a:moveTo>
                  <a:lnTo>
                    <a:pt x="2" y="89"/>
                  </a:lnTo>
                  <a:lnTo>
                    <a:pt x="0" y="0"/>
                  </a:lnTo>
                  <a:lnTo>
                    <a:pt x="32" y="91"/>
                  </a:lnTo>
                  <a:lnTo>
                    <a:pt x="78" y="167"/>
                  </a:lnTo>
                  <a:lnTo>
                    <a:pt x="59" y="15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52"/>
            <p:cNvSpPr>
              <a:spLocks/>
            </p:cNvSpPr>
            <p:nvPr/>
          </p:nvSpPr>
          <p:spPr bwMode="auto">
            <a:xfrm>
              <a:off x="1586" y="2364"/>
              <a:ext cx="104" cy="297"/>
            </a:xfrm>
            <a:custGeom>
              <a:avLst/>
              <a:gdLst>
                <a:gd name="T0" fmla="*/ 0 w 209"/>
                <a:gd name="T1" fmla="*/ 0 h 593"/>
                <a:gd name="T2" fmla="*/ 46 w 209"/>
                <a:gd name="T3" fmla="*/ 198 h 593"/>
                <a:gd name="T4" fmla="*/ 133 w 209"/>
                <a:gd name="T5" fmla="*/ 593 h 593"/>
                <a:gd name="T6" fmla="*/ 154 w 209"/>
                <a:gd name="T7" fmla="*/ 376 h 593"/>
                <a:gd name="T8" fmla="*/ 209 w 209"/>
                <a:gd name="T9" fmla="*/ 82 h 593"/>
                <a:gd name="T10" fmla="*/ 137 w 209"/>
                <a:gd name="T11" fmla="*/ 142 h 593"/>
                <a:gd name="T12" fmla="*/ 0 w 209"/>
                <a:gd name="T13" fmla="*/ 0 h 593"/>
                <a:gd name="T14" fmla="*/ 0 w 209"/>
                <a:gd name="T15" fmla="*/ 0 h 5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"/>
                <a:gd name="T25" fmla="*/ 0 h 593"/>
                <a:gd name="T26" fmla="*/ 209 w 209"/>
                <a:gd name="T27" fmla="*/ 593 h 5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" h="593">
                  <a:moveTo>
                    <a:pt x="0" y="0"/>
                  </a:moveTo>
                  <a:lnTo>
                    <a:pt x="46" y="198"/>
                  </a:lnTo>
                  <a:lnTo>
                    <a:pt x="133" y="593"/>
                  </a:lnTo>
                  <a:lnTo>
                    <a:pt x="154" y="376"/>
                  </a:lnTo>
                  <a:lnTo>
                    <a:pt x="209" y="82"/>
                  </a:lnTo>
                  <a:lnTo>
                    <a:pt x="137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53"/>
            <p:cNvSpPr>
              <a:spLocks/>
            </p:cNvSpPr>
            <p:nvPr/>
          </p:nvSpPr>
          <p:spPr bwMode="auto">
            <a:xfrm>
              <a:off x="1746" y="2321"/>
              <a:ext cx="82" cy="431"/>
            </a:xfrm>
            <a:custGeom>
              <a:avLst/>
              <a:gdLst>
                <a:gd name="T0" fmla="*/ 82 w 164"/>
                <a:gd name="T1" fmla="*/ 143 h 863"/>
                <a:gd name="T2" fmla="*/ 73 w 164"/>
                <a:gd name="T3" fmla="*/ 97 h 863"/>
                <a:gd name="T4" fmla="*/ 37 w 164"/>
                <a:gd name="T5" fmla="*/ 56 h 863"/>
                <a:gd name="T6" fmla="*/ 31 w 164"/>
                <a:gd name="T7" fmla="*/ 122 h 863"/>
                <a:gd name="T8" fmla="*/ 0 w 164"/>
                <a:gd name="T9" fmla="*/ 839 h 863"/>
                <a:gd name="T10" fmla="*/ 92 w 164"/>
                <a:gd name="T11" fmla="*/ 863 h 863"/>
                <a:gd name="T12" fmla="*/ 158 w 164"/>
                <a:gd name="T13" fmla="*/ 373 h 863"/>
                <a:gd name="T14" fmla="*/ 164 w 164"/>
                <a:gd name="T15" fmla="*/ 0 h 863"/>
                <a:gd name="T16" fmla="*/ 134 w 164"/>
                <a:gd name="T17" fmla="*/ 10 h 863"/>
                <a:gd name="T18" fmla="*/ 92 w 164"/>
                <a:gd name="T19" fmla="*/ 189 h 863"/>
                <a:gd name="T20" fmla="*/ 82 w 164"/>
                <a:gd name="T21" fmla="*/ 143 h 863"/>
                <a:gd name="T22" fmla="*/ 82 w 164"/>
                <a:gd name="T23" fmla="*/ 143 h 8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863"/>
                <a:gd name="T38" fmla="*/ 164 w 164"/>
                <a:gd name="T39" fmla="*/ 863 h 8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863">
                  <a:moveTo>
                    <a:pt x="82" y="143"/>
                  </a:moveTo>
                  <a:lnTo>
                    <a:pt x="73" y="97"/>
                  </a:lnTo>
                  <a:lnTo>
                    <a:pt x="37" y="56"/>
                  </a:lnTo>
                  <a:lnTo>
                    <a:pt x="31" y="122"/>
                  </a:lnTo>
                  <a:lnTo>
                    <a:pt x="0" y="839"/>
                  </a:lnTo>
                  <a:lnTo>
                    <a:pt x="92" y="863"/>
                  </a:lnTo>
                  <a:lnTo>
                    <a:pt x="158" y="373"/>
                  </a:lnTo>
                  <a:lnTo>
                    <a:pt x="164" y="0"/>
                  </a:lnTo>
                  <a:lnTo>
                    <a:pt x="134" y="10"/>
                  </a:lnTo>
                  <a:lnTo>
                    <a:pt x="92" y="189"/>
                  </a:lnTo>
                  <a:lnTo>
                    <a:pt x="82" y="14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54"/>
            <p:cNvSpPr>
              <a:spLocks/>
            </p:cNvSpPr>
            <p:nvPr/>
          </p:nvSpPr>
          <p:spPr bwMode="auto">
            <a:xfrm>
              <a:off x="1519" y="2144"/>
              <a:ext cx="184" cy="296"/>
            </a:xfrm>
            <a:custGeom>
              <a:avLst/>
              <a:gdLst>
                <a:gd name="T0" fmla="*/ 124 w 367"/>
                <a:gd name="T1" fmla="*/ 593 h 593"/>
                <a:gd name="T2" fmla="*/ 57 w 367"/>
                <a:gd name="T3" fmla="*/ 296 h 593"/>
                <a:gd name="T4" fmla="*/ 270 w 367"/>
                <a:gd name="T5" fmla="*/ 532 h 593"/>
                <a:gd name="T6" fmla="*/ 367 w 367"/>
                <a:gd name="T7" fmla="*/ 456 h 593"/>
                <a:gd name="T8" fmla="*/ 367 w 367"/>
                <a:gd name="T9" fmla="*/ 374 h 593"/>
                <a:gd name="T10" fmla="*/ 318 w 367"/>
                <a:gd name="T11" fmla="*/ 414 h 593"/>
                <a:gd name="T12" fmla="*/ 276 w 367"/>
                <a:gd name="T13" fmla="*/ 502 h 593"/>
                <a:gd name="T14" fmla="*/ 200 w 367"/>
                <a:gd name="T15" fmla="*/ 420 h 593"/>
                <a:gd name="T16" fmla="*/ 76 w 367"/>
                <a:gd name="T17" fmla="*/ 160 h 593"/>
                <a:gd name="T18" fmla="*/ 173 w 367"/>
                <a:gd name="T19" fmla="*/ 133 h 593"/>
                <a:gd name="T20" fmla="*/ 108 w 367"/>
                <a:gd name="T21" fmla="*/ 0 h 593"/>
                <a:gd name="T22" fmla="*/ 61 w 367"/>
                <a:gd name="T23" fmla="*/ 42 h 593"/>
                <a:gd name="T24" fmla="*/ 61 w 367"/>
                <a:gd name="T25" fmla="*/ 103 h 593"/>
                <a:gd name="T26" fmla="*/ 11 w 367"/>
                <a:gd name="T27" fmla="*/ 154 h 593"/>
                <a:gd name="T28" fmla="*/ 0 w 367"/>
                <a:gd name="T29" fmla="*/ 260 h 593"/>
                <a:gd name="T30" fmla="*/ 124 w 367"/>
                <a:gd name="T31" fmla="*/ 593 h 593"/>
                <a:gd name="T32" fmla="*/ 124 w 367"/>
                <a:gd name="T33" fmla="*/ 593 h 5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7"/>
                <a:gd name="T52" fmla="*/ 0 h 593"/>
                <a:gd name="T53" fmla="*/ 367 w 367"/>
                <a:gd name="T54" fmla="*/ 593 h 5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7" h="593">
                  <a:moveTo>
                    <a:pt x="124" y="593"/>
                  </a:moveTo>
                  <a:lnTo>
                    <a:pt x="57" y="296"/>
                  </a:lnTo>
                  <a:lnTo>
                    <a:pt x="270" y="532"/>
                  </a:lnTo>
                  <a:lnTo>
                    <a:pt x="367" y="456"/>
                  </a:lnTo>
                  <a:lnTo>
                    <a:pt x="367" y="374"/>
                  </a:lnTo>
                  <a:lnTo>
                    <a:pt x="318" y="414"/>
                  </a:lnTo>
                  <a:lnTo>
                    <a:pt x="276" y="502"/>
                  </a:lnTo>
                  <a:lnTo>
                    <a:pt x="200" y="420"/>
                  </a:lnTo>
                  <a:lnTo>
                    <a:pt x="76" y="160"/>
                  </a:lnTo>
                  <a:lnTo>
                    <a:pt x="173" y="133"/>
                  </a:lnTo>
                  <a:lnTo>
                    <a:pt x="108" y="0"/>
                  </a:lnTo>
                  <a:lnTo>
                    <a:pt x="61" y="42"/>
                  </a:lnTo>
                  <a:lnTo>
                    <a:pt x="61" y="103"/>
                  </a:lnTo>
                  <a:lnTo>
                    <a:pt x="11" y="154"/>
                  </a:lnTo>
                  <a:lnTo>
                    <a:pt x="0" y="260"/>
                  </a:lnTo>
                  <a:lnTo>
                    <a:pt x="124" y="59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55"/>
            <p:cNvSpPr>
              <a:spLocks/>
            </p:cNvSpPr>
            <p:nvPr/>
          </p:nvSpPr>
          <p:spPr bwMode="auto">
            <a:xfrm>
              <a:off x="2710" y="3049"/>
              <a:ext cx="74" cy="65"/>
            </a:xfrm>
            <a:custGeom>
              <a:avLst/>
              <a:gdLst>
                <a:gd name="T0" fmla="*/ 66 w 148"/>
                <a:gd name="T1" fmla="*/ 131 h 131"/>
                <a:gd name="T2" fmla="*/ 0 w 148"/>
                <a:gd name="T3" fmla="*/ 79 h 131"/>
                <a:gd name="T4" fmla="*/ 102 w 148"/>
                <a:gd name="T5" fmla="*/ 0 h 131"/>
                <a:gd name="T6" fmla="*/ 106 w 148"/>
                <a:gd name="T7" fmla="*/ 38 h 131"/>
                <a:gd name="T8" fmla="*/ 148 w 148"/>
                <a:gd name="T9" fmla="*/ 57 h 131"/>
                <a:gd name="T10" fmla="*/ 91 w 148"/>
                <a:gd name="T11" fmla="*/ 104 h 131"/>
                <a:gd name="T12" fmla="*/ 66 w 148"/>
                <a:gd name="T13" fmla="*/ 131 h 131"/>
                <a:gd name="T14" fmla="*/ 66 w 148"/>
                <a:gd name="T15" fmla="*/ 131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31"/>
                <a:gd name="T26" fmla="*/ 148 w 148"/>
                <a:gd name="T27" fmla="*/ 131 h 1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31">
                  <a:moveTo>
                    <a:pt x="66" y="131"/>
                  </a:moveTo>
                  <a:lnTo>
                    <a:pt x="0" y="79"/>
                  </a:lnTo>
                  <a:lnTo>
                    <a:pt x="102" y="0"/>
                  </a:lnTo>
                  <a:lnTo>
                    <a:pt x="106" y="38"/>
                  </a:lnTo>
                  <a:lnTo>
                    <a:pt x="148" y="57"/>
                  </a:lnTo>
                  <a:lnTo>
                    <a:pt x="91" y="104"/>
                  </a:lnTo>
                  <a:lnTo>
                    <a:pt x="66" y="131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56"/>
            <p:cNvSpPr>
              <a:spLocks/>
            </p:cNvSpPr>
            <p:nvPr/>
          </p:nvSpPr>
          <p:spPr bwMode="auto">
            <a:xfrm>
              <a:off x="2760" y="3033"/>
              <a:ext cx="29" cy="34"/>
            </a:xfrm>
            <a:custGeom>
              <a:avLst/>
              <a:gdLst>
                <a:gd name="T0" fmla="*/ 27 w 59"/>
                <a:gd name="T1" fmla="*/ 0 h 69"/>
                <a:gd name="T2" fmla="*/ 52 w 59"/>
                <a:gd name="T3" fmla="*/ 15 h 69"/>
                <a:gd name="T4" fmla="*/ 59 w 59"/>
                <a:gd name="T5" fmla="*/ 52 h 69"/>
                <a:gd name="T6" fmla="*/ 42 w 59"/>
                <a:gd name="T7" fmla="*/ 69 h 69"/>
                <a:gd name="T8" fmla="*/ 20 w 59"/>
                <a:gd name="T9" fmla="*/ 63 h 69"/>
                <a:gd name="T10" fmla="*/ 0 w 59"/>
                <a:gd name="T11" fmla="*/ 36 h 69"/>
                <a:gd name="T12" fmla="*/ 27 w 59"/>
                <a:gd name="T13" fmla="*/ 0 h 69"/>
                <a:gd name="T14" fmla="*/ 27 w 59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69"/>
                <a:gd name="T26" fmla="*/ 59 w 59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69">
                  <a:moveTo>
                    <a:pt x="27" y="0"/>
                  </a:moveTo>
                  <a:lnTo>
                    <a:pt x="52" y="15"/>
                  </a:lnTo>
                  <a:lnTo>
                    <a:pt x="59" y="52"/>
                  </a:lnTo>
                  <a:lnTo>
                    <a:pt x="42" y="69"/>
                  </a:lnTo>
                  <a:lnTo>
                    <a:pt x="20" y="63"/>
                  </a:lnTo>
                  <a:lnTo>
                    <a:pt x="0" y="3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57"/>
            <p:cNvSpPr>
              <a:spLocks/>
            </p:cNvSpPr>
            <p:nvPr/>
          </p:nvSpPr>
          <p:spPr bwMode="auto">
            <a:xfrm>
              <a:off x="2756" y="2993"/>
              <a:ext cx="36" cy="41"/>
            </a:xfrm>
            <a:custGeom>
              <a:avLst/>
              <a:gdLst>
                <a:gd name="T0" fmla="*/ 0 w 72"/>
                <a:gd name="T1" fmla="*/ 57 h 82"/>
                <a:gd name="T2" fmla="*/ 70 w 72"/>
                <a:gd name="T3" fmla="*/ 82 h 82"/>
                <a:gd name="T4" fmla="*/ 72 w 72"/>
                <a:gd name="T5" fmla="*/ 33 h 82"/>
                <a:gd name="T6" fmla="*/ 19 w 72"/>
                <a:gd name="T7" fmla="*/ 0 h 82"/>
                <a:gd name="T8" fmla="*/ 0 w 72"/>
                <a:gd name="T9" fmla="*/ 57 h 82"/>
                <a:gd name="T10" fmla="*/ 0 w 72"/>
                <a:gd name="T11" fmla="*/ 57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82"/>
                <a:gd name="T20" fmla="*/ 72 w 72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82">
                  <a:moveTo>
                    <a:pt x="0" y="57"/>
                  </a:moveTo>
                  <a:lnTo>
                    <a:pt x="70" y="82"/>
                  </a:lnTo>
                  <a:lnTo>
                    <a:pt x="72" y="33"/>
                  </a:lnTo>
                  <a:lnTo>
                    <a:pt x="1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58"/>
            <p:cNvSpPr>
              <a:spLocks/>
            </p:cNvSpPr>
            <p:nvPr/>
          </p:nvSpPr>
          <p:spPr bwMode="auto">
            <a:xfrm>
              <a:off x="2648" y="2859"/>
              <a:ext cx="102" cy="129"/>
            </a:xfrm>
            <a:custGeom>
              <a:avLst/>
              <a:gdLst>
                <a:gd name="T0" fmla="*/ 50 w 205"/>
                <a:gd name="T1" fmla="*/ 0 h 259"/>
                <a:gd name="T2" fmla="*/ 59 w 205"/>
                <a:gd name="T3" fmla="*/ 38 h 259"/>
                <a:gd name="T4" fmla="*/ 156 w 205"/>
                <a:gd name="T5" fmla="*/ 99 h 259"/>
                <a:gd name="T6" fmla="*/ 166 w 205"/>
                <a:gd name="T7" fmla="*/ 126 h 259"/>
                <a:gd name="T8" fmla="*/ 19 w 205"/>
                <a:gd name="T9" fmla="*/ 128 h 259"/>
                <a:gd name="T10" fmla="*/ 0 w 205"/>
                <a:gd name="T11" fmla="*/ 139 h 259"/>
                <a:gd name="T12" fmla="*/ 12 w 205"/>
                <a:gd name="T13" fmla="*/ 158 h 259"/>
                <a:gd name="T14" fmla="*/ 46 w 205"/>
                <a:gd name="T15" fmla="*/ 173 h 259"/>
                <a:gd name="T16" fmla="*/ 154 w 205"/>
                <a:gd name="T17" fmla="*/ 202 h 259"/>
                <a:gd name="T18" fmla="*/ 118 w 205"/>
                <a:gd name="T19" fmla="*/ 217 h 259"/>
                <a:gd name="T20" fmla="*/ 8 w 205"/>
                <a:gd name="T21" fmla="*/ 215 h 259"/>
                <a:gd name="T22" fmla="*/ 13 w 205"/>
                <a:gd name="T23" fmla="*/ 240 h 259"/>
                <a:gd name="T24" fmla="*/ 46 w 205"/>
                <a:gd name="T25" fmla="*/ 253 h 259"/>
                <a:gd name="T26" fmla="*/ 166 w 205"/>
                <a:gd name="T27" fmla="*/ 259 h 259"/>
                <a:gd name="T28" fmla="*/ 190 w 205"/>
                <a:gd name="T29" fmla="*/ 251 h 259"/>
                <a:gd name="T30" fmla="*/ 192 w 205"/>
                <a:gd name="T31" fmla="*/ 230 h 259"/>
                <a:gd name="T32" fmla="*/ 179 w 205"/>
                <a:gd name="T33" fmla="*/ 189 h 259"/>
                <a:gd name="T34" fmla="*/ 205 w 205"/>
                <a:gd name="T35" fmla="*/ 177 h 259"/>
                <a:gd name="T36" fmla="*/ 205 w 205"/>
                <a:gd name="T37" fmla="*/ 156 h 259"/>
                <a:gd name="T38" fmla="*/ 192 w 205"/>
                <a:gd name="T39" fmla="*/ 128 h 259"/>
                <a:gd name="T40" fmla="*/ 192 w 205"/>
                <a:gd name="T41" fmla="*/ 88 h 259"/>
                <a:gd name="T42" fmla="*/ 177 w 205"/>
                <a:gd name="T43" fmla="*/ 59 h 259"/>
                <a:gd name="T44" fmla="*/ 135 w 205"/>
                <a:gd name="T45" fmla="*/ 29 h 259"/>
                <a:gd name="T46" fmla="*/ 50 w 205"/>
                <a:gd name="T47" fmla="*/ 0 h 259"/>
                <a:gd name="T48" fmla="*/ 50 w 205"/>
                <a:gd name="T49" fmla="*/ 0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5"/>
                <a:gd name="T76" fmla="*/ 0 h 259"/>
                <a:gd name="T77" fmla="*/ 205 w 205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5" h="259">
                  <a:moveTo>
                    <a:pt x="50" y="0"/>
                  </a:moveTo>
                  <a:lnTo>
                    <a:pt x="59" y="38"/>
                  </a:lnTo>
                  <a:lnTo>
                    <a:pt x="156" y="99"/>
                  </a:lnTo>
                  <a:lnTo>
                    <a:pt x="166" y="126"/>
                  </a:lnTo>
                  <a:lnTo>
                    <a:pt x="19" y="128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46" y="173"/>
                  </a:lnTo>
                  <a:lnTo>
                    <a:pt x="154" y="202"/>
                  </a:lnTo>
                  <a:lnTo>
                    <a:pt x="118" y="217"/>
                  </a:lnTo>
                  <a:lnTo>
                    <a:pt x="8" y="215"/>
                  </a:lnTo>
                  <a:lnTo>
                    <a:pt x="13" y="240"/>
                  </a:lnTo>
                  <a:lnTo>
                    <a:pt x="46" y="253"/>
                  </a:lnTo>
                  <a:lnTo>
                    <a:pt x="166" y="259"/>
                  </a:lnTo>
                  <a:lnTo>
                    <a:pt x="190" y="251"/>
                  </a:lnTo>
                  <a:lnTo>
                    <a:pt x="192" y="230"/>
                  </a:lnTo>
                  <a:lnTo>
                    <a:pt x="179" y="189"/>
                  </a:lnTo>
                  <a:lnTo>
                    <a:pt x="205" y="177"/>
                  </a:lnTo>
                  <a:lnTo>
                    <a:pt x="205" y="156"/>
                  </a:lnTo>
                  <a:lnTo>
                    <a:pt x="192" y="128"/>
                  </a:lnTo>
                  <a:lnTo>
                    <a:pt x="192" y="88"/>
                  </a:lnTo>
                  <a:lnTo>
                    <a:pt x="177" y="59"/>
                  </a:lnTo>
                  <a:lnTo>
                    <a:pt x="135" y="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59"/>
            <p:cNvSpPr>
              <a:spLocks/>
            </p:cNvSpPr>
            <p:nvPr/>
          </p:nvSpPr>
          <p:spPr bwMode="auto">
            <a:xfrm>
              <a:off x="2648" y="3002"/>
              <a:ext cx="78" cy="20"/>
            </a:xfrm>
            <a:custGeom>
              <a:avLst/>
              <a:gdLst>
                <a:gd name="T0" fmla="*/ 156 w 156"/>
                <a:gd name="T1" fmla="*/ 33 h 40"/>
                <a:gd name="T2" fmla="*/ 105 w 156"/>
                <a:gd name="T3" fmla="*/ 40 h 40"/>
                <a:gd name="T4" fmla="*/ 8 w 156"/>
                <a:gd name="T5" fmla="*/ 25 h 40"/>
                <a:gd name="T6" fmla="*/ 0 w 156"/>
                <a:gd name="T7" fmla="*/ 0 h 40"/>
                <a:gd name="T8" fmla="*/ 124 w 156"/>
                <a:gd name="T9" fmla="*/ 8 h 40"/>
                <a:gd name="T10" fmla="*/ 156 w 156"/>
                <a:gd name="T11" fmla="*/ 33 h 40"/>
                <a:gd name="T12" fmla="*/ 156 w 156"/>
                <a:gd name="T13" fmla="*/ 3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40"/>
                <a:gd name="T23" fmla="*/ 156 w 15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40">
                  <a:moveTo>
                    <a:pt x="156" y="33"/>
                  </a:moveTo>
                  <a:lnTo>
                    <a:pt x="105" y="4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4" y="8"/>
                  </a:lnTo>
                  <a:lnTo>
                    <a:pt x="156" y="3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60"/>
            <p:cNvSpPr>
              <a:spLocks/>
            </p:cNvSpPr>
            <p:nvPr/>
          </p:nvSpPr>
          <p:spPr bwMode="auto">
            <a:xfrm>
              <a:off x="2657" y="2830"/>
              <a:ext cx="24" cy="30"/>
            </a:xfrm>
            <a:custGeom>
              <a:avLst/>
              <a:gdLst>
                <a:gd name="T0" fmla="*/ 48 w 48"/>
                <a:gd name="T1" fmla="*/ 29 h 59"/>
                <a:gd name="T2" fmla="*/ 31 w 48"/>
                <a:gd name="T3" fmla="*/ 0 h 59"/>
                <a:gd name="T4" fmla="*/ 10 w 48"/>
                <a:gd name="T5" fmla="*/ 0 h 59"/>
                <a:gd name="T6" fmla="*/ 2 w 48"/>
                <a:gd name="T7" fmla="*/ 27 h 59"/>
                <a:gd name="T8" fmla="*/ 0 w 48"/>
                <a:gd name="T9" fmla="*/ 59 h 59"/>
                <a:gd name="T10" fmla="*/ 48 w 48"/>
                <a:gd name="T11" fmla="*/ 29 h 59"/>
                <a:gd name="T12" fmla="*/ 48 w 48"/>
                <a:gd name="T13" fmla="*/ 2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9"/>
                <a:gd name="T23" fmla="*/ 48 w 48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9">
                  <a:moveTo>
                    <a:pt x="48" y="29"/>
                  </a:moveTo>
                  <a:lnTo>
                    <a:pt x="31" y="0"/>
                  </a:lnTo>
                  <a:lnTo>
                    <a:pt x="10" y="0"/>
                  </a:lnTo>
                  <a:lnTo>
                    <a:pt x="2" y="27"/>
                  </a:lnTo>
                  <a:lnTo>
                    <a:pt x="0" y="59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61"/>
            <p:cNvSpPr>
              <a:spLocks/>
            </p:cNvSpPr>
            <p:nvPr/>
          </p:nvSpPr>
          <p:spPr bwMode="auto">
            <a:xfrm>
              <a:off x="2607" y="2858"/>
              <a:ext cx="148" cy="216"/>
            </a:xfrm>
            <a:custGeom>
              <a:avLst/>
              <a:gdLst>
                <a:gd name="T0" fmla="*/ 118 w 297"/>
                <a:gd name="T1" fmla="*/ 101 h 434"/>
                <a:gd name="T2" fmla="*/ 65 w 297"/>
                <a:gd name="T3" fmla="*/ 130 h 434"/>
                <a:gd name="T4" fmla="*/ 67 w 297"/>
                <a:gd name="T5" fmla="*/ 158 h 434"/>
                <a:gd name="T6" fmla="*/ 143 w 297"/>
                <a:gd name="T7" fmla="*/ 196 h 434"/>
                <a:gd name="T8" fmla="*/ 90 w 297"/>
                <a:gd name="T9" fmla="*/ 206 h 434"/>
                <a:gd name="T10" fmla="*/ 67 w 297"/>
                <a:gd name="T11" fmla="*/ 227 h 434"/>
                <a:gd name="T12" fmla="*/ 86 w 297"/>
                <a:gd name="T13" fmla="*/ 253 h 434"/>
                <a:gd name="T14" fmla="*/ 183 w 297"/>
                <a:gd name="T15" fmla="*/ 278 h 434"/>
                <a:gd name="T16" fmla="*/ 88 w 297"/>
                <a:gd name="T17" fmla="*/ 278 h 434"/>
                <a:gd name="T18" fmla="*/ 67 w 297"/>
                <a:gd name="T19" fmla="*/ 308 h 434"/>
                <a:gd name="T20" fmla="*/ 82 w 297"/>
                <a:gd name="T21" fmla="*/ 322 h 434"/>
                <a:gd name="T22" fmla="*/ 162 w 297"/>
                <a:gd name="T23" fmla="*/ 337 h 434"/>
                <a:gd name="T24" fmla="*/ 223 w 297"/>
                <a:gd name="T25" fmla="*/ 339 h 434"/>
                <a:gd name="T26" fmla="*/ 257 w 297"/>
                <a:gd name="T27" fmla="*/ 369 h 434"/>
                <a:gd name="T28" fmla="*/ 257 w 297"/>
                <a:gd name="T29" fmla="*/ 299 h 434"/>
                <a:gd name="T30" fmla="*/ 221 w 297"/>
                <a:gd name="T31" fmla="*/ 280 h 434"/>
                <a:gd name="T32" fmla="*/ 297 w 297"/>
                <a:gd name="T33" fmla="*/ 289 h 434"/>
                <a:gd name="T34" fmla="*/ 295 w 297"/>
                <a:gd name="T35" fmla="*/ 379 h 434"/>
                <a:gd name="T36" fmla="*/ 230 w 297"/>
                <a:gd name="T37" fmla="*/ 434 h 434"/>
                <a:gd name="T38" fmla="*/ 116 w 297"/>
                <a:gd name="T39" fmla="*/ 360 h 434"/>
                <a:gd name="T40" fmla="*/ 46 w 297"/>
                <a:gd name="T41" fmla="*/ 335 h 434"/>
                <a:gd name="T42" fmla="*/ 35 w 297"/>
                <a:gd name="T43" fmla="*/ 249 h 434"/>
                <a:gd name="T44" fmla="*/ 0 w 297"/>
                <a:gd name="T45" fmla="*/ 130 h 434"/>
                <a:gd name="T46" fmla="*/ 42 w 297"/>
                <a:gd name="T47" fmla="*/ 73 h 434"/>
                <a:gd name="T48" fmla="*/ 88 w 297"/>
                <a:gd name="T49" fmla="*/ 27 h 434"/>
                <a:gd name="T50" fmla="*/ 103 w 297"/>
                <a:gd name="T51" fmla="*/ 0 h 434"/>
                <a:gd name="T52" fmla="*/ 128 w 297"/>
                <a:gd name="T53" fmla="*/ 52 h 434"/>
                <a:gd name="T54" fmla="*/ 232 w 297"/>
                <a:gd name="T55" fmla="*/ 114 h 434"/>
                <a:gd name="T56" fmla="*/ 118 w 297"/>
                <a:gd name="T57" fmla="*/ 101 h 434"/>
                <a:gd name="T58" fmla="*/ 118 w 297"/>
                <a:gd name="T59" fmla="*/ 101 h 4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434"/>
                <a:gd name="T92" fmla="*/ 297 w 297"/>
                <a:gd name="T93" fmla="*/ 434 h 4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434">
                  <a:moveTo>
                    <a:pt x="118" y="101"/>
                  </a:moveTo>
                  <a:lnTo>
                    <a:pt x="65" y="130"/>
                  </a:lnTo>
                  <a:lnTo>
                    <a:pt x="67" y="158"/>
                  </a:lnTo>
                  <a:lnTo>
                    <a:pt x="143" y="196"/>
                  </a:lnTo>
                  <a:lnTo>
                    <a:pt x="90" y="206"/>
                  </a:lnTo>
                  <a:lnTo>
                    <a:pt x="67" y="227"/>
                  </a:lnTo>
                  <a:lnTo>
                    <a:pt x="86" y="253"/>
                  </a:lnTo>
                  <a:lnTo>
                    <a:pt x="183" y="278"/>
                  </a:lnTo>
                  <a:lnTo>
                    <a:pt x="88" y="278"/>
                  </a:lnTo>
                  <a:lnTo>
                    <a:pt x="67" y="308"/>
                  </a:lnTo>
                  <a:lnTo>
                    <a:pt x="82" y="322"/>
                  </a:lnTo>
                  <a:lnTo>
                    <a:pt x="162" y="337"/>
                  </a:lnTo>
                  <a:lnTo>
                    <a:pt x="223" y="339"/>
                  </a:lnTo>
                  <a:lnTo>
                    <a:pt x="257" y="369"/>
                  </a:lnTo>
                  <a:lnTo>
                    <a:pt x="257" y="299"/>
                  </a:lnTo>
                  <a:lnTo>
                    <a:pt x="221" y="280"/>
                  </a:lnTo>
                  <a:lnTo>
                    <a:pt x="297" y="289"/>
                  </a:lnTo>
                  <a:lnTo>
                    <a:pt x="295" y="379"/>
                  </a:lnTo>
                  <a:lnTo>
                    <a:pt x="230" y="434"/>
                  </a:lnTo>
                  <a:lnTo>
                    <a:pt x="116" y="360"/>
                  </a:lnTo>
                  <a:lnTo>
                    <a:pt x="46" y="335"/>
                  </a:lnTo>
                  <a:lnTo>
                    <a:pt x="35" y="249"/>
                  </a:lnTo>
                  <a:lnTo>
                    <a:pt x="0" y="130"/>
                  </a:lnTo>
                  <a:lnTo>
                    <a:pt x="42" y="73"/>
                  </a:lnTo>
                  <a:lnTo>
                    <a:pt x="88" y="27"/>
                  </a:lnTo>
                  <a:lnTo>
                    <a:pt x="103" y="0"/>
                  </a:lnTo>
                  <a:lnTo>
                    <a:pt x="128" y="52"/>
                  </a:lnTo>
                  <a:lnTo>
                    <a:pt x="232" y="114"/>
                  </a:lnTo>
                  <a:lnTo>
                    <a:pt x="118" y="101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62"/>
            <p:cNvSpPr>
              <a:spLocks/>
            </p:cNvSpPr>
            <p:nvPr/>
          </p:nvSpPr>
          <p:spPr bwMode="auto">
            <a:xfrm>
              <a:off x="2760" y="3029"/>
              <a:ext cx="76" cy="123"/>
            </a:xfrm>
            <a:custGeom>
              <a:avLst/>
              <a:gdLst>
                <a:gd name="T0" fmla="*/ 39 w 153"/>
                <a:gd name="T1" fmla="*/ 104 h 247"/>
                <a:gd name="T2" fmla="*/ 75 w 153"/>
                <a:gd name="T3" fmla="*/ 116 h 247"/>
                <a:gd name="T4" fmla="*/ 101 w 153"/>
                <a:gd name="T5" fmla="*/ 97 h 247"/>
                <a:gd name="T6" fmla="*/ 124 w 153"/>
                <a:gd name="T7" fmla="*/ 133 h 247"/>
                <a:gd name="T8" fmla="*/ 126 w 153"/>
                <a:gd name="T9" fmla="*/ 78 h 247"/>
                <a:gd name="T10" fmla="*/ 75 w 153"/>
                <a:gd name="T11" fmla="*/ 0 h 247"/>
                <a:gd name="T12" fmla="*/ 139 w 153"/>
                <a:gd name="T13" fmla="*/ 32 h 247"/>
                <a:gd name="T14" fmla="*/ 153 w 153"/>
                <a:gd name="T15" fmla="*/ 108 h 247"/>
                <a:gd name="T16" fmla="*/ 126 w 153"/>
                <a:gd name="T17" fmla="*/ 247 h 247"/>
                <a:gd name="T18" fmla="*/ 48 w 153"/>
                <a:gd name="T19" fmla="*/ 201 h 247"/>
                <a:gd name="T20" fmla="*/ 0 w 153"/>
                <a:gd name="T21" fmla="*/ 142 h 247"/>
                <a:gd name="T22" fmla="*/ 8 w 153"/>
                <a:gd name="T23" fmla="*/ 119 h 247"/>
                <a:gd name="T24" fmla="*/ 39 w 153"/>
                <a:gd name="T25" fmla="*/ 104 h 247"/>
                <a:gd name="T26" fmla="*/ 39 w 153"/>
                <a:gd name="T27" fmla="*/ 104 h 2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"/>
                <a:gd name="T43" fmla="*/ 0 h 247"/>
                <a:gd name="T44" fmla="*/ 153 w 153"/>
                <a:gd name="T45" fmla="*/ 247 h 2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" h="247">
                  <a:moveTo>
                    <a:pt x="39" y="104"/>
                  </a:moveTo>
                  <a:lnTo>
                    <a:pt x="75" y="116"/>
                  </a:lnTo>
                  <a:lnTo>
                    <a:pt x="101" y="97"/>
                  </a:lnTo>
                  <a:lnTo>
                    <a:pt x="124" y="133"/>
                  </a:lnTo>
                  <a:lnTo>
                    <a:pt x="126" y="78"/>
                  </a:lnTo>
                  <a:lnTo>
                    <a:pt x="75" y="0"/>
                  </a:lnTo>
                  <a:lnTo>
                    <a:pt x="139" y="32"/>
                  </a:lnTo>
                  <a:lnTo>
                    <a:pt x="153" y="108"/>
                  </a:lnTo>
                  <a:lnTo>
                    <a:pt x="126" y="247"/>
                  </a:lnTo>
                  <a:lnTo>
                    <a:pt x="48" y="201"/>
                  </a:lnTo>
                  <a:lnTo>
                    <a:pt x="0" y="142"/>
                  </a:lnTo>
                  <a:lnTo>
                    <a:pt x="8" y="119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63"/>
            <p:cNvSpPr>
              <a:spLocks/>
            </p:cNvSpPr>
            <p:nvPr/>
          </p:nvSpPr>
          <p:spPr bwMode="auto">
            <a:xfrm>
              <a:off x="2442" y="1967"/>
              <a:ext cx="325" cy="607"/>
            </a:xfrm>
            <a:custGeom>
              <a:avLst/>
              <a:gdLst>
                <a:gd name="T0" fmla="*/ 111 w 651"/>
                <a:gd name="T1" fmla="*/ 284 h 1215"/>
                <a:gd name="T2" fmla="*/ 44 w 651"/>
                <a:gd name="T3" fmla="*/ 356 h 1215"/>
                <a:gd name="T4" fmla="*/ 78 w 651"/>
                <a:gd name="T5" fmla="*/ 363 h 1215"/>
                <a:gd name="T6" fmla="*/ 128 w 651"/>
                <a:gd name="T7" fmla="*/ 403 h 1215"/>
                <a:gd name="T8" fmla="*/ 192 w 651"/>
                <a:gd name="T9" fmla="*/ 428 h 1215"/>
                <a:gd name="T10" fmla="*/ 204 w 651"/>
                <a:gd name="T11" fmla="*/ 590 h 1215"/>
                <a:gd name="T12" fmla="*/ 101 w 651"/>
                <a:gd name="T13" fmla="*/ 443 h 1215"/>
                <a:gd name="T14" fmla="*/ 56 w 651"/>
                <a:gd name="T15" fmla="*/ 445 h 1215"/>
                <a:gd name="T16" fmla="*/ 42 w 651"/>
                <a:gd name="T17" fmla="*/ 485 h 1215"/>
                <a:gd name="T18" fmla="*/ 19 w 651"/>
                <a:gd name="T19" fmla="*/ 534 h 1215"/>
                <a:gd name="T20" fmla="*/ 90 w 651"/>
                <a:gd name="T21" fmla="*/ 588 h 1215"/>
                <a:gd name="T22" fmla="*/ 46 w 651"/>
                <a:gd name="T23" fmla="*/ 658 h 1215"/>
                <a:gd name="T24" fmla="*/ 183 w 651"/>
                <a:gd name="T25" fmla="*/ 690 h 1215"/>
                <a:gd name="T26" fmla="*/ 358 w 651"/>
                <a:gd name="T27" fmla="*/ 668 h 1215"/>
                <a:gd name="T28" fmla="*/ 462 w 651"/>
                <a:gd name="T29" fmla="*/ 649 h 1215"/>
                <a:gd name="T30" fmla="*/ 514 w 651"/>
                <a:gd name="T31" fmla="*/ 662 h 1215"/>
                <a:gd name="T32" fmla="*/ 381 w 651"/>
                <a:gd name="T33" fmla="*/ 763 h 1215"/>
                <a:gd name="T34" fmla="*/ 362 w 651"/>
                <a:gd name="T35" fmla="*/ 871 h 1215"/>
                <a:gd name="T36" fmla="*/ 365 w 651"/>
                <a:gd name="T37" fmla="*/ 1025 h 1215"/>
                <a:gd name="T38" fmla="*/ 394 w 651"/>
                <a:gd name="T39" fmla="*/ 1040 h 1215"/>
                <a:gd name="T40" fmla="*/ 556 w 651"/>
                <a:gd name="T41" fmla="*/ 882 h 1215"/>
                <a:gd name="T42" fmla="*/ 609 w 651"/>
                <a:gd name="T43" fmla="*/ 612 h 1215"/>
                <a:gd name="T44" fmla="*/ 641 w 651"/>
                <a:gd name="T45" fmla="*/ 554 h 1215"/>
                <a:gd name="T46" fmla="*/ 626 w 651"/>
                <a:gd name="T47" fmla="*/ 822 h 1215"/>
                <a:gd name="T48" fmla="*/ 426 w 651"/>
                <a:gd name="T49" fmla="*/ 1069 h 1215"/>
                <a:gd name="T50" fmla="*/ 272 w 651"/>
                <a:gd name="T51" fmla="*/ 970 h 1215"/>
                <a:gd name="T52" fmla="*/ 200 w 651"/>
                <a:gd name="T53" fmla="*/ 728 h 1215"/>
                <a:gd name="T54" fmla="*/ 16 w 651"/>
                <a:gd name="T55" fmla="*/ 698 h 1215"/>
                <a:gd name="T56" fmla="*/ 33 w 651"/>
                <a:gd name="T57" fmla="*/ 590 h 1215"/>
                <a:gd name="T58" fmla="*/ 14 w 651"/>
                <a:gd name="T59" fmla="*/ 515 h 1215"/>
                <a:gd name="T60" fmla="*/ 29 w 651"/>
                <a:gd name="T61" fmla="*/ 457 h 1215"/>
                <a:gd name="T62" fmla="*/ 25 w 651"/>
                <a:gd name="T63" fmla="*/ 327 h 1215"/>
                <a:gd name="T64" fmla="*/ 101 w 651"/>
                <a:gd name="T65" fmla="*/ 179 h 1215"/>
                <a:gd name="T66" fmla="*/ 172 w 651"/>
                <a:gd name="T67" fmla="*/ 42 h 1215"/>
                <a:gd name="T68" fmla="*/ 506 w 651"/>
                <a:gd name="T69" fmla="*/ 27 h 1215"/>
                <a:gd name="T70" fmla="*/ 270 w 651"/>
                <a:gd name="T71" fmla="*/ 42 h 1215"/>
                <a:gd name="T72" fmla="*/ 185 w 651"/>
                <a:gd name="T73" fmla="*/ 92 h 1215"/>
                <a:gd name="T74" fmla="*/ 132 w 651"/>
                <a:gd name="T75" fmla="*/ 152 h 1215"/>
                <a:gd name="T76" fmla="*/ 124 w 651"/>
                <a:gd name="T77" fmla="*/ 242 h 12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1"/>
                <a:gd name="T118" fmla="*/ 0 h 1215"/>
                <a:gd name="T119" fmla="*/ 651 w 651"/>
                <a:gd name="T120" fmla="*/ 1215 h 12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1" h="1215">
                  <a:moveTo>
                    <a:pt x="124" y="242"/>
                  </a:moveTo>
                  <a:lnTo>
                    <a:pt x="111" y="284"/>
                  </a:lnTo>
                  <a:lnTo>
                    <a:pt x="84" y="322"/>
                  </a:lnTo>
                  <a:lnTo>
                    <a:pt x="44" y="356"/>
                  </a:lnTo>
                  <a:lnTo>
                    <a:pt x="50" y="381"/>
                  </a:lnTo>
                  <a:lnTo>
                    <a:pt x="78" y="363"/>
                  </a:lnTo>
                  <a:lnTo>
                    <a:pt x="95" y="390"/>
                  </a:lnTo>
                  <a:lnTo>
                    <a:pt x="128" y="403"/>
                  </a:lnTo>
                  <a:lnTo>
                    <a:pt x="130" y="373"/>
                  </a:lnTo>
                  <a:lnTo>
                    <a:pt x="192" y="428"/>
                  </a:lnTo>
                  <a:lnTo>
                    <a:pt x="208" y="466"/>
                  </a:lnTo>
                  <a:lnTo>
                    <a:pt x="204" y="590"/>
                  </a:lnTo>
                  <a:lnTo>
                    <a:pt x="133" y="445"/>
                  </a:lnTo>
                  <a:lnTo>
                    <a:pt x="101" y="443"/>
                  </a:lnTo>
                  <a:lnTo>
                    <a:pt x="73" y="434"/>
                  </a:lnTo>
                  <a:lnTo>
                    <a:pt x="56" y="445"/>
                  </a:lnTo>
                  <a:lnTo>
                    <a:pt x="52" y="460"/>
                  </a:lnTo>
                  <a:lnTo>
                    <a:pt x="42" y="485"/>
                  </a:lnTo>
                  <a:lnTo>
                    <a:pt x="25" y="496"/>
                  </a:lnTo>
                  <a:lnTo>
                    <a:pt x="19" y="534"/>
                  </a:lnTo>
                  <a:lnTo>
                    <a:pt x="80" y="554"/>
                  </a:lnTo>
                  <a:lnTo>
                    <a:pt x="90" y="588"/>
                  </a:lnTo>
                  <a:lnTo>
                    <a:pt x="69" y="624"/>
                  </a:lnTo>
                  <a:lnTo>
                    <a:pt x="46" y="658"/>
                  </a:lnTo>
                  <a:lnTo>
                    <a:pt x="67" y="683"/>
                  </a:lnTo>
                  <a:lnTo>
                    <a:pt x="183" y="690"/>
                  </a:lnTo>
                  <a:lnTo>
                    <a:pt x="289" y="664"/>
                  </a:lnTo>
                  <a:lnTo>
                    <a:pt x="358" y="668"/>
                  </a:lnTo>
                  <a:lnTo>
                    <a:pt x="419" y="662"/>
                  </a:lnTo>
                  <a:lnTo>
                    <a:pt x="462" y="649"/>
                  </a:lnTo>
                  <a:lnTo>
                    <a:pt x="527" y="612"/>
                  </a:lnTo>
                  <a:lnTo>
                    <a:pt x="514" y="662"/>
                  </a:lnTo>
                  <a:lnTo>
                    <a:pt x="472" y="707"/>
                  </a:lnTo>
                  <a:lnTo>
                    <a:pt x="381" y="763"/>
                  </a:lnTo>
                  <a:lnTo>
                    <a:pt x="348" y="823"/>
                  </a:lnTo>
                  <a:lnTo>
                    <a:pt x="362" y="871"/>
                  </a:lnTo>
                  <a:lnTo>
                    <a:pt x="377" y="928"/>
                  </a:lnTo>
                  <a:lnTo>
                    <a:pt x="365" y="1025"/>
                  </a:lnTo>
                  <a:lnTo>
                    <a:pt x="343" y="1078"/>
                  </a:lnTo>
                  <a:lnTo>
                    <a:pt x="394" y="1040"/>
                  </a:lnTo>
                  <a:lnTo>
                    <a:pt x="489" y="926"/>
                  </a:lnTo>
                  <a:lnTo>
                    <a:pt x="556" y="882"/>
                  </a:lnTo>
                  <a:lnTo>
                    <a:pt x="607" y="702"/>
                  </a:lnTo>
                  <a:lnTo>
                    <a:pt x="609" y="612"/>
                  </a:lnTo>
                  <a:lnTo>
                    <a:pt x="577" y="554"/>
                  </a:lnTo>
                  <a:lnTo>
                    <a:pt x="641" y="554"/>
                  </a:lnTo>
                  <a:lnTo>
                    <a:pt x="651" y="631"/>
                  </a:lnTo>
                  <a:lnTo>
                    <a:pt x="626" y="822"/>
                  </a:lnTo>
                  <a:lnTo>
                    <a:pt x="559" y="924"/>
                  </a:lnTo>
                  <a:lnTo>
                    <a:pt x="426" y="1069"/>
                  </a:lnTo>
                  <a:lnTo>
                    <a:pt x="270" y="1215"/>
                  </a:lnTo>
                  <a:lnTo>
                    <a:pt x="272" y="970"/>
                  </a:lnTo>
                  <a:lnTo>
                    <a:pt x="272" y="738"/>
                  </a:lnTo>
                  <a:lnTo>
                    <a:pt x="200" y="728"/>
                  </a:lnTo>
                  <a:lnTo>
                    <a:pt x="52" y="717"/>
                  </a:lnTo>
                  <a:lnTo>
                    <a:pt x="16" y="698"/>
                  </a:lnTo>
                  <a:lnTo>
                    <a:pt x="0" y="658"/>
                  </a:lnTo>
                  <a:lnTo>
                    <a:pt x="33" y="590"/>
                  </a:lnTo>
                  <a:lnTo>
                    <a:pt x="6" y="538"/>
                  </a:lnTo>
                  <a:lnTo>
                    <a:pt x="14" y="515"/>
                  </a:lnTo>
                  <a:lnTo>
                    <a:pt x="14" y="491"/>
                  </a:lnTo>
                  <a:lnTo>
                    <a:pt x="29" y="457"/>
                  </a:lnTo>
                  <a:lnTo>
                    <a:pt x="6" y="388"/>
                  </a:lnTo>
                  <a:lnTo>
                    <a:pt x="25" y="327"/>
                  </a:lnTo>
                  <a:lnTo>
                    <a:pt x="75" y="265"/>
                  </a:lnTo>
                  <a:lnTo>
                    <a:pt x="101" y="179"/>
                  </a:lnTo>
                  <a:lnTo>
                    <a:pt x="97" y="137"/>
                  </a:lnTo>
                  <a:lnTo>
                    <a:pt x="172" y="42"/>
                  </a:lnTo>
                  <a:lnTo>
                    <a:pt x="269" y="0"/>
                  </a:lnTo>
                  <a:lnTo>
                    <a:pt x="506" y="27"/>
                  </a:lnTo>
                  <a:lnTo>
                    <a:pt x="356" y="25"/>
                  </a:lnTo>
                  <a:lnTo>
                    <a:pt x="270" y="42"/>
                  </a:lnTo>
                  <a:lnTo>
                    <a:pt x="229" y="63"/>
                  </a:lnTo>
                  <a:lnTo>
                    <a:pt x="185" y="92"/>
                  </a:lnTo>
                  <a:lnTo>
                    <a:pt x="147" y="124"/>
                  </a:lnTo>
                  <a:lnTo>
                    <a:pt x="132" y="152"/>
                  </a:lnTo>
                  <a:lnTo>
                    <a:pt x="135" y="192"/>
                  </a:lnTo>
                  <a:lnTo>
                    <a:pt x="124" y="242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64"/>
            <p:cNvSpPr>
              <a:spLocks/>
            </p:cNvSpPr>
            <p:nvPr/>
          </p:nvSpPr>
          <p:spPr bwMode="auto">
            <a:xfrm>
              <a:off x="2519" y="2042"/>
              <a:ext cx="72" cy="95"/>
            </a:xfrm>
            <a:custGeom>
              <a:avLst/>
              <a:gdLst>
                <a:gd name="T0" fmla="*/ 16 w 145"/>
                <a:gd name="T1" fmla="*/ 26 h 190"/>
                <a:gd name="T2" fmla="*/ 19 w 145"/>
                <a:gd name="T3" fmla="*/ 68 h 190"/>
                <a:gd name="T4" fmla="*/ 2 w 145"/>
                <a:gd name="T5" fmla="*/ 96 h 190"/>
                <a:gd name="T6" fmla="*/ 0 w 145"/>
                <a:gd name="T7" fmla="*/ 134 h 190"/>
                <a:gd name="T8" fmla="*/ 40 w 145"/>
                <a:gd name="T9" fmla="*/ 190 h 190"/>
                <a:gd name="T10" fmla="*/ 92 w 145"/>
                <a:gd name="T11" fmla="*/ 180 h 190"/>
                <a:gd name="T12" fmla="*/ 145 w 145"/>
                <a:gd name="T13" fmla="*/ 150 h 190"/>
                <a:gd name="T14" fmla="*/ 101 w 145"/>
                <a:gd name="T15" fmla="*/ 129 h 190"/>
                <a:gd name="T16" fmla="*/ 86 w 145"/>
                <a:gd name="T17" fmla="*/ 98 h 190"/>
                <a:gd name="T18" fmla="*/ 143 w 145"/>
                <a:gd name="T19" fmla="*/ 125 h 190"/>
                <a:gd name="T20" fmla="*/ 134 w 145"/>
                <a:gd name="T21" fmla="*/ 89 h 190"/>
                <a:gd name="T22" fmla="*/ 105 w 145"/>
                <a:gd name="T23" fmla="*/ 64 h 190"/>
                <a:gd name="T24" fmla="*/ 71 w 145"/>
                <a:gd name="T25" fmla="*/ 64 h 190"/>
                <a:gd name="T26" fmla="*/ 65 w 145"/>
                <a:gd name="T27" fmla="*/ 32 h 190"/>
                <a:gd name="T28" fmla="*/ 132 w 145"/>
                <a:gd name="T29" fmla="*/ 28 h 190"/>
                <a:gd name="T30" fmla="*/ 86 w 145"/>
                <a:gd name="T31" fmla="*/ 9 h 190"/>
                <a:gd name="T32" fmla="*/ 38 w 145"/>
                <a:gd name="T33" fmla="*/ 0 h 190"/>
                <a:gd name="T34" fmla="*/ 16 w 145"/>
                <a:gd name="T35" fmla="*/ 26 h 190"/>
                <a:gd name="T36" fmla="*/ 16 w 145"/>
                <a:gd name="T37" fmla="*/ 26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90"/>
                <a:gd name="T59" fmla="*/ 145 w 145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90">
                  <a:moveTo>
                    <a:pt x="16" y="26"/>
                  </a:moveTo>
                  <a:lnTo>
                    <a:pt x="19" y="68"/>
                  </a:lnTo>
                  <a:lnTo>
                    <a:pt x="2" y="96"/>
                  </a:lnTo>
                  <a:lnTo>
                    <a:pt x="0" y="134"/>
                  </a:lnTo>
                  <a:lnTo>
                    <a:pt x="40" y="190"/>
                  </a:lnTo>
                  <a:lnTo>
                    <a:pt x="92" y="180"/>
                  </a:lnTo>
                  <a:lnTo>
                    <a:pt x="145" y="150"/>
                  </a:lnTo>
                  <a:lnTo>
                    <a:pt x="101" y="129"/>
                  </a:lnTo>
                  <a:lnTo>
                    <a:pt x="86" y="98"/>
                  </a:lnTo>
                  <a:lnTo>
                    <a:pt x="143" y="125"/>
                  </a:lnTo>
                  <a:lnTo>
                    <a:pt x="134" y="89"/>
                  </a:lnTo>
                  <a:lnTo>
                    <a:pt x="105" y="64"/>
                  </a:lnTo>
                  <a:lnTo>
                    <a:pt x="71" y="64"/>
                  </a:lnTo>
                  <a:lnTo>
                    <a:pt x="65" y="32"/>
                  </a:lnTo>
                  <a:lnTo>
                    <a:pt x="132" y="28"/>
                  </a:lnTo>
                  <a:lnTo>
                    <a:pt x="86" y="9"/>
                  </a:lnTo>
                  <a:lnTo>
                    <a:pt x="38" y="0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65"/>
            <p:cNvSpPr>
              <a:spLocks/>
            </p:cNvSpPr>
            <p:nvPr/>
          </p:nvSpPr>
          <p:spPr bwMode="auto">
            <a:xfrm>
              <a:off x="2632" y="1967"/>
              <a:ext cx="179" cy="229"/>
            </a:xfrm>
            <a:custGeom>
              <a:avLst/>
              <a:gdLst>
                <a:gd name="T0" fmla="*/ 72 w 357"/>
                <a:gd name="T1" fmla="*/ 29 h 458"/>
                <a:gd name="T2" fmla="*/ 23 w 357"/>
                <a:gd name="T3" fmla="*/ 132 h 458"/>
                <a:gd name="T4" fmla="*/ 70 w 357"/>
                <a:gd name="T5" fmla="*/ 120 h 458"/>
                <a:gd name="T6" fmla="*/ 74 w 357"/>
                <a:gd name="T7" fmla="*/ 139 h 458"/>
                <a:gd name="T8" fmla="*/ 106 w 357"/>
                <a:gd name="T9" fmla="*/ 151 h 458"/>
                <a:gd name="T10" fmla="*/ 121 w 357"/>
                <a:gd name="T11" fmla="*/ 175 h 458"/>
                <a:gd name="T12" fmla="*/ 175 w 357"/>
                <a:gd name="T13" fmla="*/ 173 h 458"/>
                <a:gd name="T14" fmla="*/ 169 w 357"/>
                <a:gd name="T15" fmla="*/ 232 h 458"/>
                <a:gd name="T16" fmla="*/ 150 w 357"/>
                <a:gd name="T17" fmla="*/ 272 h 458"/>
                <a:gd name="T18" fmla="*/ 154 w 357"/>
                <a:gd name="T19" fmla="*/ 301 h 458"/>
                <a:gd name="T20" fmla="*/ 129 w 357"/>
                <a:gd name="T21" fmla="*/ 341 h 458"/>
                <a:gd name="T22" fmla="*/ 59 w 357"/>
                <a:gd name="T23" fmla="*/ 413 h 458"/>
                <a:gd name="T24" fmla="*/ 154 w 357"/>
                <a:gd name="T25" fmla="*/ 371 h 458"/>
                <a:gd name="T26" fmla="*/ 125 w 357"/>
                <a:gd name="T27" fmla="*/ 422 h 458"/>
                <a:gd name="T28" fmla="*/ 180 w 357"/>
                <a:gd name="T29" fmla="*/ 398 h 458"/>
                <a:gd name="T30" fmla="*/ 218 w 357"/>
                <a:gd name="T31" fmla="*/ 407 h 458"/>
                <a:gd name="T32" fmla="*/ 218 w 357"/>
                <a:gd name="T33" fmla="*/ 432 h 458"/>
                <a:gd name="T34" fmla="*/ 228 w 357"/>
                <a:gd name="T35" fmla="*/ 458 h 458"/>
                <a:gd name="T36" fmla="*/ 268 w 357"/>
                <a:gd name="T37" fmla="*/ 453 h 458"/>
                <a:gd name="T38" fmla="*/ 277 w 357"/>
                <a:gd name="T39" fmla="*/ 426 h 458"/>
                <a:gd name="T40" fmla="*/ 321 w 357"/>
                <a:gd name="T41" fmla="*/ 386 h 458"/>
                <a:gd name="T42" fmla="*/ 268 w 357"/>
                <a:gd name="T43" fmla="*/ 382 h 458"/>
                <a:gd name="T44" fmla="*/ 357 w 357"/>
                <a:gd name="T45" fmla="*/ 352 h 458"/>
                <a:gd name="T46" fmla="*/ 296 w 357"/>
                <a:gd name="T47" fmla="*/ 327 h 458"/>
                <a:gd name="T48" fmla="*/ 156 w 357"/>
                <a:gd name="T49" fmla="*/ 17 h 458"/>
                <a:gd name="T50" fmla="*/ 0 w 357"/>
                <a:gd name="T51" fmla="*/ 0 h 458"/>
                <a:gd name="T52" fmla="*/ 72 w 357"/>
                <a:gd name="T53" fmla="*/ 29 h 458"/>
                <a:gd name="T54" fmla="*/ 72 w 357"/>
                <a:gd name="T55" fmla="*/ 29 h 4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7"/>
                <a:gd name="T85" fmla="*/ 0 h 458"/>
                <a:gd name="T86" fmla="*/ 357 w 357"/>
                <a:gd name="T87" fmla="*/ 458 h 4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7" h="458">
                  <a:moveTo>
                    <a:pt x="72" y="29"/>
                  </a:moveTo>
                  <a:lnTo>
                    <a:pt x="23" y="132"/>
                  </a:lnTo>
                  <a:lnTo>
                    <a:pt x="70" y="120"/>
                  </a:lnTo>
                  <a:lnTo>
                    <a:pt x="74" y="139"/>
                  </a:lnTo>
                  <a:lnTo>
                    <a:pt x="106" y="151"/>
                  </a:lnTo>
                  <a:lnTo>
                    <a:pt x="121" y="175"/>
                  </a:lnTo>
                  <a:lnTo>
                    <a:pt x="175" y="173"/>
                  </a:lnTo>
                  <a:lnTo>
                    <a:pt x="169" y="232"/>
                  </a:lnTo>
                  <a:lnTo>
                    <a:pt x="150" y="272"/>
                  </a:lnTo>
                  <a:lnTo>
                    <a:pt x="154" y="301"/>
                  </a:lnTo>
                  <a:lnTo>
                    <a:pt x="129" y="341"/>
                  </a:lnTo>
                  <a:lnTo>
                    <a:pt x="59" y="413"/>
                  </a:lnTo>
                  <a:lnTo>
                    <a:pt x="154" y="371"/>
                  </a:lnTo>
                  <a:lnTo>
                    <a:pt x="125" y="422"/>
                  </a:lnTo>
                  <a:lnTo>
                    <a:pt x="180" y="398"/>
                  </a:lnTo>
                  <a:lnTo>
                    <a:pt x="218" y="407"/>
                  </a:lnTo>
                  <a:lnTo>
                    <a:pt x="218" y="432"/>
                  </a:lnTo>
                  <a:lnTo>
                    <a:pt x="228" y="458"/>
                  </a:lnTo>
                  <a:lnTo>
                    <a:pt x="268" y="453"/>
                  </a:lnTo>
                  <a:lnTo>
                    <a:pt x="277" y="426"/>
                  </a:lnTo>
                  <a:lnTo>
                    <a:pt x="321" y="386"/>
                  </a:lnTo>
                  <a:lnTo>
                    <a:pt x="268" y="382"/>
                  </a:lnTo>
                  <a:lnTo>
                    <a:pt x="357" y="352"/>
                  </a:lnTo>
                  <a:lnTo>
                    <a:pt x="296" y="327"/>
                  </a:lnTo>
                  <a:lnTo>
                    <a:pt x="156" y="17"/>
                  </a:lnTo>
                  <a:lnTo>
                    <a:pt x="0" y="0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66"/>
            <p:cNvSpPr>
              <a:spLocks/>
            </p:cNvSpPr>
            <p:nvPr/>
          </p:nvSpPr>
          <p:spPr bwMode="auto">
            <a:xfrm>
              <a:off x="2731" y="2186"/>
              <a:ext cx="42" cy="40"/>
            </a:xfrm>
            <a:custGeom>
              <a:avLst/>
              <a:gdLst>
                <a:gd name="T0" fmla="*/ 37 w 84"/>
                <a:gd name="T1" fmla="*/ 38 h 79"/>
                <a:gd name="T2" fmla="*/ 35 w 84"/>
                <a:gd name="T3" fmla="*/ 55 h 79"/>
                <a:gd name="T4" fmla="*/ 8 w 84"/>
                <a:gd name="T5" fmla="*/ 53 h 79"/>
                <a:gd name="T6" fmla="*/ 0 w 84"/>
                <a:gd name="T7" fmla="*/ 72 h 79"/>
                <a:gd name="T8" fmla="*/ 27 w 84"/>
                <a:gd name="T9" fmla="*/ 79 h 79"/>
                <a:gd name="T10" fmla="*/ 56 w 84"/>
                <a:gd name="T11" fmla="*/ 72 h 79"/>
                <a:gd name="T12" fmla="*/ 84 w 84"/>
                <a:gd name="T13" fmla="*/ 53 h 79"/>
                <a:gd name="T14" fmla="*/ 57 w 84"/>
                <a:gd name="T15" fmla="*/ 51 h 79"/>
                <a:gd name="T16" fmla="*/ 35 w 84"/>
                <a:gd name="T17" fmla="*/ 7 h 79"/>
                <a:gd name="T18" fmla="*/ 18 w 84"/>
                <a:gd name="T19" fmla="*/ 0 h 79"/>
                <a:gd name="T20" fmla="*/ 16 w 84"/>
                <a:gd name="T21" fmla="*/ 22 h 79"/>
                <a:gd name="T22" fmla="*/ 37 w 84"/>
                <a:gd name="T23" fmla="*/ 38 h 79"/>
                <a:gd name="T24" fmla="*/ 37 w 84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79"/>
                <a:gd name="T41" fmla="*/ 84 w 8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79">
                  <a:moveTo>
                    <a:pt x="37" y="38"/>
                  </a:moveTo>
                  <a:lnTo>
                    <a:pt x="35" y="55"/>
                  </a:lnTo>
                  <a:lnTo>
                    <a:pt x="8" y="53"/>
                  </a:lnTo>
                  <a:lnTo>
                    <a:pt x="0" y="72"/>
                  </a:lnTo>
                  <a:lnTo>
                    <a:pt x="27" y="79"/>
                  </a:lnTo>
                  <a:lnTo>
                    <a:pt x="56" y="72"/>
                  </a:lnTo>
                  <a:lnTo>
                    <a:pt x="84" y="53"/>
                  </a:lnTo>
                  <a:lnTo>
                    <a:pt x="57" y="51"/>
                  </a:lnTo>
                  <a:lnTo>
                    <a:pt x="35" y="7"/>
                  </a:lnTo>
                  <a:lnTo>
                    <a:pt x="18" y="0"/>
                  </a:lnTo>
                  <a:lnTo>
                    <a:pt x="16" y="22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67"/>
            <p:cNvSpPr>
              <a:spLocks/>
            </p:cNvSpPr>
            <p:nvPr/>
          </p:nvSpPr>
          <p:spPr bwMode="auto">
            <a:xfrm>
              <a:off x="2712" y="2226"/>
              <a:ext cx="22" cy="22"/>
            </a:xfrm>
            <a:custGeom>
              <a:avLst/>
              <a:gdLst>
                <a:gd name="T0" fmla="*/ 0 w 44"/>
                <a:gd name="T1" fmla="*/ 23 h 44"/>
                <a:gd name="T2" fmla="*/ 12 w 44"/>
                <a:gd name="T3" fmla="*/ 4 h 44"/>
                <a:gd name="T4" fmla="*/ 29 w 44"/>
                <a:gd name="T5" fmla="*/ 0 h 44"/>
                <a:gd name="T6" fmla="*/ 44 w 44"/>
                <a:gd name="T7" fmla="*/ 14 h 44"/>
                <a:gd name="T8" fmla="*/ 42 w 44"/>
                <a:gd name="T9" fmla="*/ 31 h 44"/>
                <a:gd name="T10" fmla="*/ 21 w 44"/>
                <a:gd name="T11" fmla="*/ 44 h 44"/>
                <a:gd name="T12" fmla="*/ 0 w 44"/>
                <a:gd name="T13" fmla="*/ 23 h 44"/>
                <a:gd name="T14" fmla="*/ 0 w 44"/>
                <a:gd name="T15" fmla="*/ 23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4"/>
                <a:gd name="T26" fmla="*/ 44 w 44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4">
                  <a:moveTo>
                    <a:pt x="0" y="23"/>
                  </a:moveTo>
                  <a:lnTo>
                    <a:pt x="12" y="4"/>
                  </a:lnTo>
                  <a:lnTo>
                    <a:pt x="29" y="0"/>
                  </a:lnTo>
                  <a:lnTo>
                    <a:pt x="44" y="14"/>
                  </a:lnTo>
                  <a:lnTo>
                    <a:pt x="42" y="31"/>
                  </a:lnTo>
                  <a:lnTo>
                    <a:pt x="21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68"/>
            <p:cNvSpPr>
              <a:spLocks/>
            </p:cNvSpPr>
            <p:nvPr/>
          </p:nvSpPr>
          <p:spPr bwMode="auto">
            <a:xfrm>
              <a:off x="2711" y="2228"/>
              <a:ext cx="15" cy="19"/>
            </a:xfrm>
            <a:custGeom>
              <a:avLst/>
              <a:gdLst>
                <a:gd name="T0" fmla="*/ 20 w 30"/>
                <a:gd name="T1" fmla="*/ 38 h 38"/>
                <a:gd name="T2" fmla="*/ 17 w 30"/>
                <a:gd name="T3" fmla="*/ 19 h 38"/>
                <a:gd name="T4" fmla="*/ 30 w 30"/>
                <a:gd name="T5" fmla="*/ 0 h 38"/>
                <a:gd name="T6" fmla="*/ 13 w 30"/>
                <a:gd name="T7" fmla="*/ 2 h 38"/>
                <a:gd name="T8" fmla="*/ 0 w 30"/>
                <a:gd name="T9" fmla="*/ 17 h 38"/>
                <a:gd name="T10" fmla="*/ 1 w 30"/>
                <a:gd name="T11" fmla="*/ 36 h 38"/>
                <a:gd name="T12" fmla="*/ 20 w 30"/>
                <a:gd name="T13" fmla="*/ 38 h 38"/>
                <a:gd name="T14" fmla="*/ 20 w 30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8"/>
                <a:gd name="T26" fmla="*/ 30 w 3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8">
                  <a:moveTo>
                    <a:pt x="20" y="38"/>
                  </a:moveTo>
                  <a:lnTo>
                    <a:pt x="17" y="19"/>
                  </a:lnTo>
                  <a:lnTo>
                    <a:pt x="30" y="0"/>
                  </a:lnTo>
                  <a:lnTo>
                    <a:pt x="13" y="2"/>
                  </a:lnTo>
                  <a:lnTo>
                    <a:pt x="0" y="17"/>
                  </a:lnTo>
                  <a:lnTo>
                    <a:pt x="1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C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69"/>
            <p:cNvSpPr>
              <a:spLocks/>
            </p:cNvSpPr>
            <p:nvPr/>
          </p:nvSpPr>
          <p:spPr bwMode="auto">
            <a:xfrm>
              <a:off x="2702" y="2232"/>
              <a:ext cx="30" cy="25"/>
            </a:xfrm>
            <a:custGeom>
              <a:avLst/>
              <a:gdLst>
                <a:gd name="T0" fmla="*/ 15 w 60"/>
                <a:gd name="T1" fmla="*/ 0 h 49"/>
                <a:gd name="T2" fmla="*/ 0 w 60"/>
                <a:gd name="T3" fmla="*/ 30 h 49"/>
                <a:gd name="T4" fmla="*/ 13 w 60"/>
                <a:gd name="T5" fmla="*/ 49 h 49"/>
                <a:gd name="T6" fmla="*/ 41 w 60"/>
                <a:gd name="T7" fmla="*/ 49 h 49"/>
                <a:gd name="T8" fmla="*/ 60 w 60"/>
                <a:gd name="T9" fmla="*/ 23 h 49"/>
                <a:gd name="T10" fmla="*/ 28 w 60"/>
                <a:gd name="T11" fmla="*/ 17 h 49"/>
                <a:gd name="T12" fmla="*/ 15 w 60"/>
                <a:gd name="T13" fmla="*/ 0 h 49"/>
                <a:gd name="T14" fmla="*/ 15 w 60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9"/>
                <a:gd name="T26" fmla="*/ 60 w 60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9">
                  <a:moveTo>
                    <a:pt x="15" y="0"/>
                  </a:moveTo>
                  <a:lnTo>
                    <a:pt x="0" y="30"/>
                  </a:lnTo>
                  <a:lnTo>
                    <a:pt x="13" y="49"/>
                  </a:lnTo>
                  <a:lnTo>
                    <a:pt x="41" y="49"/>
                  </a:lnTo>
                  <a:lnTo>
                    <a:pt x="60" y="23"/>
                  </a:lnTo>
                  <a:lnTo>
                    <a:pt x="28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70"/>
            <p:cNvSpPr>
              <a:spLocks/>
            </p:cNvSpPr>
            <p:nvPr/>
          </p:nvSpPr>
          <p:spPr bwMode="auto">
            <a:xfrm>
              <a:off x="2472" y="2068"/>
              <a:ext cx="42" cy="80"/>
            </a:xfrm>
            <a:custGeom>
              <a:avLst/>
              <a:gdLst>
                <a:gd name="T0" fmla="*/ 61 w 84"/>
                <a:gd name="T1" fmla="*/ 82 h 160"/>
                <a:gd name="T2" fmla="*/ 0 w 84"/>
                <a:gd name="T3" fmla="*/ 160 h 160"/>
                <a:gd name="T4" fmla="*/ 44 w 84"/>
                <a:gd name="T5" fmla="*/ 146 h 160"/>
                <a:gd name="T6" fmla="*/ 67 w 84"/>
                <a:gd name="T7" fmla="*/ 123 h 160"/>
                <a:gd name="T8" fmla="*/ 84 w 84"/>
                <a:gd name="T9" fmla="*/ 78 h 160"/>
                <a:gd name="T10" fmla="*/ 84 w 84"/>
                <a:gd name="T11" fmla="*/ 0 h 160"/>
                <a:gd name="T12" fmla="*/ 71 w 84"/>
                <a:gd name="T13" fmla="*/ 55 h 160"/>
                <a:gd name="T14" fmla="*/ 61 w 84"/>
                <a:gd name="T15" fmla="*/ 82 h 160"/>
                <a:gd name="T16" fmla="*/ 61 w 84"/>
                <a:gd name="T17" fmla="*/ 82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60"/>
                <a:gd name="T29" fmla="*/ 84 w 8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60">
                  <a:moveTo>
                    <a:pt x="61" y="82"/>
                  </a:moveTo>
                  <a:lnTo>
                    <a:pt x="0" y="160"/>
                  </a:lnTo>
                  <a:lnTo>
                    <a:pt x="44" y="146"/>
                  </a:lnTo>
                  <a:lnTo>
                    <a:pt x="67" y="123"/>
                  </a:lnTo>
                  <a:lnTo>
                    <a:pt x="84" y="78"/>
                  </a:lnTo>
                  <a:lnTo>
                    <a:pt x="84" y="0"/>
                  </a:lnTo>
                  <a:lnTo>
                    <a:pt x="71" y="55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71"/>
            <p:cNvSpPr>
              <a:spLocks/>
            </p:cNvSpPr>
            <p:nvPr/>
          </p:nvSpPr>
          <p:spPr bwMode="auto">
            <a:xfrm>
              <a:off x="2518" y="1986"/>
              <a:ext cx="139" cy="67"/>
            </a:xfrm>
            <a:custGeom>
              <a:avLst/>
              <a:gdLst>
                <a:gd name="T0" fmla="*/ 0 w 277"/>
                <a:gd name="T1" fmla="*/ 111 h 133"/>
                <a:gd name="T2" fmla="*/ 20 w 277"/>
                <a:gd name="T3" fmla="*/ 82 h 133"/>
                <a:gd name="T4" fmla="*/ 110 w 277"/>
                <a:gd name="T5" fmla="*/ 29 h 133"/>
                <a:gd name="T6" fmla="*/ 201 w 277"/>
                <a:gd name="T7" fmla="*/ 0 h 133"/>
                <a:gd name="T8" fmla="*/ 277 w 277"/>
                <a:gd name="T9" fmla="*/ 4 h 133"/>
                <a:gd name="T10" fmla="*/ 182 w 277"/>
                <a:gd name="T11" fmla="*/ 36 h 133"/>
                <a:gd name="T12" fmla="*/ 150 w 277"/>
                <a:gd name="T13" fmla="*/ 61 h 133"/>
                <a:gd name="T14" fmla="*/ 110 w 277"/>
                <a:gd name="T15" fmla="*/ 97 h 133"/>
                <a:gd name="T16" fmla="*/ 53 w 277"/>
                <a:gd name="T17" fmla="*/ 103 h 133"/>
                <a:gd name="T18" fmla="*/ 87 w 277"/>
                <a:gd name="T19" fmla="*/ 73 h 133"/>
                <a:gd name="T20" fmla="*/ 32 w 277"/>
                <a:gd name="T21" fmla="*/ 95 h 133"/>
                <a:gd name="T22" fmla="*/ 1 w 277"/>
                <a:gd name="T23" fmla="*/ 133 h 133"/>
                <a:gd name="T24" fmla="*/ 0 w 277"/>
                <a:gd name="T25" fmla="*/ 111 h 133"/>
                <a:gd name="T26" fmla="*/ 0 w 277"/>
                <a:gd name="T27" fmla="*/ 111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33"/>
                <a:gd name="T44" fmla="*/ 277 w 27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33">
                  <a:moveTo>
                    <a:pt x="0" y="111"/>
                  </a:moveTo>
                  <a:lnTo>
                    <a:pt x="20" y="82"/>
                  </a:lnTo>
                  <a:lnTo>
                    <a:pt x="110" y="29"/>
                  </a:lnTo>
                  <a:lnTo>
                    <a:pt x="201" y="0"/>
                  </a:lnTo>
                  <a:lnTo>
                    <a:pt x="277" y="4"/>
                  </a:lnTo>
                  <a:lnTo>
                    <a:pt x="182" y="36"/>
                  </a:lnTo>
                  <a:lnTo>
                    <a:pt x="150" y="61"/>
                  </a:lnTo>
                  <a:lnTo>
                    <a:pt x="110" y="97"/>
                  </a:lnTo>
                  <a:lnTo>
                    <a:pt x="53" y="103"/>
                  </a:lnTo>
                  <a:lnTo>
                    <a:pt x="87" y="73"/>
                  </a:lnTo>
                  <a:lnTo>
                    <a:pt x="32" y="95"/>
                  </a:lnTo>
                  <a:lnTo>
                    <a:pt x="1" y="13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72"/>
            <p:cNvSpPr>
              <a:spLocks/>
            </p:cNvSpPr>
            <p:nvPr/>
          </p:nvSpPr>
          <p:spPr bwMode="auto">
            <a:xfrm>
              <a:off x="2524" y="2155"/>
              <a:ext cx="37" cy="75"/>
            </a:xfrm>
            <a:custGeom>
              <a:avLst/>
              <a:gdLst>
                <a:gd name="T0" fmla="*/ 47 w 74"/>
                <a:gd name="T1" fmla="*/ 53 h 150"/>
                <a:gd name="T2" fmla="*/ 63 w 74"/>
                <a:gd name="T3" fmla="*/ 150 h 150"/>
                <a:gd name="T4" fmla="*/ 74 w 74"/>
                <a:gd name="T5" fmla="*/ 57 h 150"/>
                <a:gd name="T6" fmla="*/ 47 w 74"/>
                <a:gd name="T7" fmla="*/ 21 h 150"/>
                <a:gd name="T8" fmla="*/ 0 w 74"/>
                <a:gd name="T9" fmla="*/ 0 h 150"/>
                <a:gd name="T10" fmla="*/ 47 w 74"/>
                <a:gd name="T11" fmla="*/ 53 h 150"/>
                <a:gd name="T12" fmla="*/ 47 w 74"/>
                <a:gd name="T13" fmla="*/ 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50"/>
                <a:gd name="T23" fmla="*/ 74 w 7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50">
                  <a:moveTo>
                    <a:pt x="47" y="53"/>
                  </a:moveTo>
                  <a:lnTo>
                    <a:pt x="63" y="150"/>
                  </a:lnTo>
                  <a:lnTo>
                    <a:pt x="74" y="57"/>
                  </a:lnTo>
                  <a:lnTo>
                    <a:pt x="47" y="21"/>
                  </a:lnTo>
                  <a:lnTo>
                    <a:pt x="0" y="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73"/>
            <p:cNvSpPr>
              <a:spLocks/>
            </p:cNvSpPr>
            <p:nvPr/>
          </p:nvSpPr>
          <p:spPr bwMode="auto">
            <a:xfrm>
              <a:off x="2494" y="2249"/>
              <a:ext cx="38" cy="10"/>
            </a:xfrm>
            <a:custGeom>
              <a:avLst/>
              <a:gdLst>
                <a:gd name="T0" fmla="*/ 0 w 76"/>
                <a:gd name="T1" fmla="*/ 13 h 21"/>
                <a:gd name="T2" fmla="*/ 76 w 76"/>
                <a:gd name="T3" fmla="*/ 21 h 21"/>
                <a:gd name="T4" fmla="*/ 51 w 76"/>
                <a:gd name="T5" fmla="*/ 0 h 21"/>
                <a:gd name="T6" fmla="*/ 0 w 76"/>
                <a:gd name="T7" fmla="*/ 13 h 21"/>
                <a:gd name="T8" fmla="*/ 0 w 76"/>
                <a:gd name="T9" fmla="*/ 1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21"/>
                <a:gd name="T17" fmla="*/ 76 w 7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21">
                  <a:moveTo>
                    <a:pt x="0" y="13"/>
                  </a:moveTo>
                  <a:lnTo>
                    <a:pt x="76" y="21"/>
                  </a:lnTo>
                  <a:lnTo>
                    <a:pt x="5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74"/>
            <p:cNvSpPr>
              <a:spLocks/>
            </p:cNvSpPr>
            <p:nvPr/>
          </p:nvSpPr>
          <p:spPr bwMode="auto">
            <a:xfrm>
              <a:off x="2452" y="2212"/>
              <a:ext cx="63" cy="29"/>
            </a:xfrm>
            <a:custGeom>
              <a:avLst/>
              <a:gdLst>
                <a:gd name="T0" fmla="*/ 0 w 128"/>
                <a:gd name="T1" fmla="*/ 57 h 57"/>
                <a:gd name="T2" fmla="*/ 128 w 128"/>
                <a:gd name="T3" fmla="*/ 51 h 57"/>
                <a:gd name="T4" fmla="*/ 95 w 128"/>
                <a:gd name="T5" fmla="*/ 23 h 57"/>
                <a:gd name="T6" fmla="*/ 31 w 128"/>
                <a:gd name="T7" fmla="*/ 4 h 57"/>
                <a:gd name="T8" fmla="*/ 0 w 128"/>
                <a:gd name="T9" fmla="*/ 0 h 57"/>
                <a:gd name="T10" fmla="*/ 0 w 128"/>
                <a:gd name="T11" fmla="*/ 57 h 57"/>
                <a:gd name="T12" fmla="*/ 0 w 128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57"/>
                <a:gd name="T23" fmla="*/ 128 w 12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57">
                  <a:moveTo>
                    <a:pt x="0" y="57"/>
                  </a:moveTo>
                  <a:lnTo>
                    <a:pt x="128" y="51"/>
                  </a:lnTo>
                  <a:lnTo>
                    <a:pt x="95" y="23"/>
                  </a:lnTo>
                  <a:lnTo>
                    <a:pt x="31" y="4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75"/>
            <p:cNvSpPr>
              <a:spLocks/>
            </p:cNvSpPr>
            <p:nvPr/>
          </p:nvSpPr>
          <p:spPr bwMode="auto">
            <a:xfrm>
              <a:off x="2683" y="2260"/>
              <a:ext cx="48" cy="156"/>
            </a:xfrm>
            <a:custGeom>
              <a:avLst/>
              <a:gdLst>
                <a:gd name="T0" fmla="*/ 97 w 97"/>
                <a:gd name="T1" fmla="*/ 61 h 312"/>
                <a:gd name="T2" fmla="*/ 54 w 97"/>
                <a:gd name="T3" fmla="*/ 205 h 312"/>
                <a:gd name="T4" fmla="*/ 37 w 97"/>
                <a:gd name="T5" fmla="*/ 264 h 312"/>
                <a:gd name="T6" fmla="*/ 0 w 97"/>
                <a:gd name="T7" fmla="*/ 312 h 312"/>
                <a:gd name="T8" fmla="*/ 35 w 97"/>
                <a:gd name="T9" fmla="*/ 161 h 312"/>
                <a:gd name="T10" fmla="*/ 75 w 97"/>
                <a:gd name="T11" fmla="*/ 74 h 312"/>
                <a:gd name="T12" fmla="*/ 92 w 97"/>
                <a:gd name="T13" fmla="*/ 0 h 312"/>
                <a:gd name="T14" fmla="*/ 97 w 97"/>
                <a:gd name="T15" fmla="*/ 61 h 312"/>
                <a:gd name="T16" fmla="*/ 97 w 97"/>
                <a:gd name="T17" fmla="*/ 6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312"/>
                <a:gd name="T29" fmla="*/ 97 w 97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312">
                  <a:moveTo>
                    <a:pt x="97" y="61"/>
                  </a:moveTo>
                  <a:lnTo>
                    <a:pt x="54" y="205"/>
                  </a:lnTo>
                  <a:lnTo>
                    <a:pt x="37" y="264"/>
                  </a:lnTo>
                  <a:lnTo>
                    <a:pt x="0" y="312"/>
                  </a:lnTo>
                  <a:lnTo>
                    <a:pt x="35" y="161"/>
                  </a:lnTo>
                  <a:lnTo>
                    <a:pt x="75" y="74"/>
                  </a:lnTo>
                  <a:lnTo>
                    <a:pt x="92" y="0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76"/>
            <p:cNvSpPr>
              <a:spLocks/>
            </p:cNvSpPr>
            <p:nvPr/>
          </p:nvSpPr>
          <p:spPr bwMode="auto">
            <a:xfrm>
              <a:off x="2446" y="2290"/>
              <a:ext cx="383" cy="588"/>
            </a:xfrm>
            <a:custGeom>
              <a:avLst/>
              <a:gdLst>
                <a:gd name="T0" fmla="*/ 103 w 766"/>
                <a:gd name="T1" fmla="*/ 327 h 1174"/>
                <a:gd name="T2" fmla="*/ 0 w 766"/>
                <a:gd name="T3" fmla="*/ 515 h 1174"/>
                <a:gd name="T4" fmla="*/ 46 w 766"/>
                <a:gd name="T5" fmla="*/ 612 h 1174"/>
                <a:gd name="T6" fmla="*/ 82 w 766"/>
                <a:gd name="T7" fmla="*/ 678 h 1174"/>
                <a:gd name="T8" fmla="*/ 82 w 766"/>
                <a:gd name="T9" fmla="*/ 750 h 1174"/>
                <a:gd name="T10" fmla="*/ 154 w 766"/>
                <a:gd name="T11" fmla="*/ 889 h 1174"/>
                <a:gd name="T12" fmla="*/ 209 w 766"/>
                <a:gd name="T13" fmla="*/ 1174 h 1174"/>
                <a:gd name="T14" fmla="*/ 251 w 766"/>
                <a:gd name="T15" fmla="*/ 1174 h 1174"/>
                <a:gd name="T16" fmla="*/ 300 w 766"/>
                <a:gd name="T17" fmla="*/ 853 h 1174"/>
                <a:gd name="T18" fmla="*/ 415 w 766"/>
                <a:gd name="T19" fmla="*/ 627 h 1174"/>
                <a:gd name="T20" fmla="*/ 479 w 766"/>
                <a:gd name="T21" fmla="*/ 530 h 1174"/>
                <a:gd name="T22" fmla="*/ 578 w 766"/>
                <a:gd name="T23" fmla="*/ 444 h 1174"/>
                <a:gd name="T24" fmla="*/ 721 w 766"/>
                <a:gd name="T25" fmla="*/ 460 h 1174"/>
                <a:gd name="T26" fmla="*/ 766 w 766"/>
                <a:gd name="T27" fmla="*/ 224 h 1174"/>
                <a:gd name="T28" fmla="*/ 745 w 766"/>
                <a:gd name="T29" fmla="*/ 34 h 1174"/>
                <a:gd name="T30" fmla="*/ 627 w 766"/>
                <a:gd name="T31" fmla="*/ 0 h 1174"/>
                <a:gd name="T32" fmla="*/ 612 w 766"/>
                <a:gd name="T33" fmla="*/ 194 h 1174"/>
                <a:gd name="T34" fmla="*/ 542 w 766"/>
                <a:gd name="T35" fmla="*/ 296 h 1174"/>
                <a:gd name="T36" fmla="*/ 357 w 766"/>
                <a:gd name="T37" fmla="*/ 469 h 1174"/>
                <a:gd name="T38" fmla="*/ 281 w 766"/>
                <a:gd name="T39" fmla="*/ 545 h 1174"/>
                <a:gd name="T40" fmla="*/ 261 w 766"/>
                <a:gd name="T41" fmla="*/ 321 h 1174"/>
                <a:gd name="T42" fmla="*/ 276 w 766"/>
                <a:gd name="T43" fmla="*/ 157 h 1174"/>
                <a:gd name="T44" fmla="*/ 215 w 766"/>
                <a:gd name="T45" fmla="*/ 188 h 1174"/>
                <a:gd name="T46" fmla="*/ 103 w 766"/>
                <a:gd name="T47" fmla="*/ 327 h 1174"/>
                <a:gd name="T48" fmla="*/ 103 w 766"/>
                <a:gd name="T49" fmla="*/ 327 h 1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6"/>
                <a:gd name="T76" fmla="*/ 0 h 1174"/>
                <a:gd name="T77" fmla="*/ 766 w 766"/>
                <a:gd name="T78" fmla="*/ 1174 h 1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6" h="1174">
                  <a:moveTo>
                    <a:pt x="103" y="327"/>
                  </a:moveTo>
                  <a:lnTo>
                    <a:pt x="0" y="515"/>
                  </a:lnTo>
                  <a:lnTo>
                    <a:pt x="46" y="612"/>
                  </a:lnTo>
                  <a:lnTo>
                    <a:pt x="82" y="678"/>
                  </a:lnTo>
                  <a:lnTo>
                    <a:pt x="82" y="750"/>
                  </a:lnTo>
                  <a:lnTo>
                    <a:pt x="154" y="889"/>
                  </a:lnTo>
                  <a:lnTo>
                    <a:pt x="209" y="1174"/>
                  </a:lnTo>
                  <a:lnTo>
                    <a:pt x="251" y="1174"/>
                  </a:lnTo>
                  <a:lnTo>
                    <a:pt x="300" y="853"/>
                  </a:lnTo>
                  <a:lnTo>
                    <a:pt x="415" y="627"/>
                  </a:lnTo>
                  <a:lnTo>
                    <a:pt x="479" y="530"/>
                  </a:lnTo>
                  <a:lnTo>
                    <a:pt x="578" y="444"/>
                  </a:lnTo>
                  <a:lnTo>
                    <a:pt x="721" y="460"/>
                  </a:lnTo>
                  <a:lnTo>
                    <a:pt x="766" y="224"/>
                  </a:lnTo>
                  <a:lnTo>
                    <a:pt x="745" y="34"/>
                  </a:lnTo>
                  <a:lnTo>
                    <a:pt x="627" y="0"/>
                  </a:lnTo>
                  <a:lnTo>
                    <a:pt x="612" y="194"/>
                  </a:lnTo>
                  <a:lnTo>
                    <a:pt x="542" y="296"/>
                  </a:lnTo>
                  <a:lnTo>
                    <a:pt x="357" y="469"/>
                  </a:lnTo>
                  <a:lnTo>
                    <a:pt x="281" y="545"/>
                  </a:lnTo>
                  <a:lnTo>
                    <a:pt x="261" y="321"/>
                  </a:lnTo>
                  <a:lnTo>
                    <a:pt x="276" y="157"/>
                  </a:lnTo>
                  <a:lnTo>
                    <a:pt x="215" y="188"/>
                  </a:lnTo>
                  <a:lnTo>
                    <a:pt x="103" y="3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77"/>
            <p:cNvSpPr>
              <a:spLocks/>
            </p:cNvSpPr>
            <p:nvPr/>
          </p:nvSpPr>
          <p:spPr bwMode="auto">
            <a:xfrm>
              <a:off x="2617" y="2357"/>
              <a:ext cx="202" cy="237"/>
            </a:xfrm>
            <a:custGeom>
              <a:avLst/>
              <a:gdLst>
                <a:gd name="T0" fmla="*/ 327 w 403"/>
                <a:gd name="T1" fmla="*/ 24 h 475"/>
                <a:gd name="T2" fmla="*/ 266 w 403"/>
                <a:gd name="T3" fmla="*/ 127 h 475"/>
                <a:gd name="T4" fmla="*/ 219 w 403"/>
                <a:gd name="T5" fmla="*/ 213 h 475"/>
                <a:gd name="T6" fmla="*/ 88 w 403"/>
                <a:gd name="T7" fmla="*/ 327 h 475"/>
                <a:gd name="T8" fmla="*/ 0 w 403"/>
                <a:gd name="T9" fmla="*/ 475 h 475"/>
                <a:gd name="T10" fmla="*/ 112 w 403"/>
                <a:gd name="T11" fmla="*/ 357 h 475"/>
                <a:gd name="T12" fmla="*/ 164 w 403"/>
                <a:gd name="T13" fmla="*/ 330 h 475"/>
                <a:gd name="T14" fmla="*/ 179 w 403"/>
                <a:gd name="T15" fmla="*/ 279 h 475"/>
                <a:gd name="T16" fmla="*/ 316 w 403"/>
                <a:gd name="T17" fmla="*/ 270 h 475"/>
                <a:gd name="T18" fmla="*/ 403 w 403"/>
                <a:gd name="T19" fmla="*/ 61 h 475"/>
                <a:gd name="T20" fmla="*/ 367 w 403"/>
                <a:gd name="T21" fmla="*/ 0 h 475"/>
                <a:gd name="T22" fmla="*/ 301 w 403"/>
                <a:gd name="T23" fmla="*/ 146 h 475"/>
                <a:gd name="T24" fmla="*/ 327 w 403"/>
                <a:gd name="T25" fmla="*/ 24 h 475"/>
                <a:gd name="T26" fmla="*/ 327 w 403"/>
                <a:gd name="T27" fmla="*/ 24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3"/>
                <a:gd name="T43" fmla="*/ 0 h 475"/>
                <a:gd name="T44" fmla="*/ 403 w 403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3" h="475">
                  <a:moveTo>
                    <a:pt x="327" y="24"/>
                  </a:moveTo>
                  <a:lnTo>
                    <a:pt x="266" y="127"/>
                  </a:lnTo>
                  <a:lnTo>
                    <a:pt x="219" y="213"/>
                  </a:lnTo>
                  <a:lnTo>
                    <a:pt x="88" y="327"/>
                  </a:lnTo>
                  <a:lnTo>
                    <a:pt x="0" y="475"/>
                  </a:lnTo>
                  <a:lnTo>
                    <a:pt x="112" y="357"/>
                  </a:lnTo>
                  <a:lnTo>
                    <a:pt x="164" y="330"/>
                  </a:lnTo>
                  <a:lnTo>
                    <a:pt x="179" y="279"/>
                  </a:lnTo>
                  <a:lnTo>
                    <a:pt x="316" y="270"/>
                  </a:lnTo>
                  <a:lnTo>
                    <a:pt x="403" y="61"/>
                  </a:lnTo>
                  <a:lnTo>
                    <a:pt x="367" y="0"/>
                  </a:lnTo>
                  <a:lnTo>
                    <a:pt x="301" y="146"/>
                  </a:lnTo>
                  <a:lnTo>
                    <a:pt x="327" y="24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78"/>
            <p:cNvSpPr>
              <a:spLocks/>
            </p:cNvSpPr>
            <p:nvPr/>
          </p:nvSpPr>
          <p:spPr bwMode="auto">
            <a:xfrm>
              <a:off x="2487" y="2440"/>
              <a:ext cx="61" cy="282"/>
            </a:xfrm>
            <a:custGeom>
              <a:avLst/>
              <a:gdLst>
                <a:gd name="T0" fmla="*/ 121 w 121"/>
                <a:gd name="T1" fmla="*/ 0 h 563"/>
                <a:gd name="T2" fmla="*/ 0 w 121"/>
                <a:gd name="T3" fmla="*/ 224 h 563"/>
                <a:gd name="T4" fmla="*/ 51 w 121"/>
                <a:gd name="T5" fmla="*/ 302 h 563"/>
                <a:gd name="T6" fmla="*/ 45 w 121"/>
                <a:gd name="T7" fmla="*/ 441 h 563"/>
                <a:gd name="T8" fmla="*/ 97 w 121"/>
                <a:gd name="T9" fmla="*/ 563 h 563"/>
                <a:gd name="T10" fmla="*/ 112 w 121"/>
                <a:gd name="T11" fmla="*/ 490 h 563"/>
                <a:gd name="T12" fmla="*/ 102 w 121"/>
                <a:gd name="T13" fmla="*/ 378 h 563"/>
                <a:gd name="T14" fmla="*/ 121 w 121"/>
                <a:gd name="T15" fmla="*/ 0 h 563"/>
                <a:gd name="T16" fmla="*/ 121 w 121"/>
                <a:gd name="T17" fmla="*/ 0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63"/>
                <a:gd name="T29" fmla="*/ 121 w 121"/>
                <a:gd name="T30" fmla="*/ 563 h 5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63">
                  <a:moveTo>
                    <a:pt x="121" y="0"/>
                  </a:moveTo>
                  <a:lnTo>
                    <a:pt x="0" y="224"/>
                  </a:lnTo>
                  <a:lnTo>
                    <a:pt x="51" y="302"/>
                  </a:lnTo>
                  <a:lnTo>
                    <a:pt x="45" y="441"/>
                  </a:lnTo>
                  <a:lnTo>
                    <a:pt x="97" y="563"/>
                  </a:lnTo>
                  <a:lnTo>
                    <a:pt x="112" y="490"/>
                  </a:lnTo>
                  <a:lnTo>
                    <a:pt x="102" y="37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79"/>
            <p:cNvSpPr>
              <a:spLocks/>
            </p:cNvSpPr>
            <p:nvPr/>
          </p:nvSpPr>
          <p:spPr bwMode="auto">
            <a:xfrm>
              <a:off x="2441" y="2372"/>
              <a:ext cx="240" cy="509"/>
            </a:xfrm>
            <a:custGeom>
              <a:avLst/>
              <a:gdLst>
                <a:gd name="T0" fmla="*/ 234 w 480"/>
                <a:gd name="T1" fmla="*/ 684 h 1017"/>
                <a:gd name="T2" fmla="*/ 234 w 480"/>
                <a:gd name="T3" fmla="*/ 86 h 1017"/>
                <a:gd name="T4" fmla="*/ 128 w 480"/>
                <a:gd name="T5" fmla="*/ 213 h 1017"/>
                <a:gd name="T6" fmla="*/ 52 w 480"/>
                <a:gd name="T7" fmla="*/ 331 h 1017"/>
                <a:gd name="T8" fmla="*/ 116 w 480"/>
                <a:gd name="T9" fmla="*/ 464 h 1017"/>
                <a:gd name="T10" fmla="*/ 82 w 480"/>
                <a:gd name="T11" fmla="*/ 506 h 1017"/>
                <a:gd name="T12" fmla="*/ 35 w 480"/>
                <a:gd name="T13" fmla="*/ 397 h 1017"/>
                <a:gd name="T14" fmla="*/ 0 w 480"/>
                <a:gd name="T15" fmla="*/ 357 h 1017"/>
                <a:gd name="T16" fmla="*/ 82 w 480"/>
                <a:gd name="T17" fmla="*/ 183 h 1017"/>
                <a:gd name="T18" fmla="*/ 213 w 480"/>
                <a:gd name="T19" fmla="*/ 34 h 1017"/>
                <a:gd name="T20" fmla="*/ 265 w 480"/>
                <a:gd name="T21" fmla="*/ 0 h 1017"/>
                <a:gd name="T22" fmla="*/ 276 w 480"/>
                <a:gd name="T23" fmla="*/ 454 h 1017"/>
                <a:gd name="T24" fmla="*/ 291 w 480"/>
                <a:gd name="T25" fmla="*/ 572 h 1017"/>
                <a:gd name="T26" fmla="*/ 367 w 480"/>
                <a:gd name="T27" fmla="*/ 464 h 1017"/>
                <a:gd name="T28" fmla="*/ 480 w 480"/>
                <a:gd name="T29" fmla="*/ 357 h 1017"/>
                <a:gd name="T30" fmla="*/ 419 w 480"/>
                <a:gd name="T31" fmla="*/ 500 h 1017"/>
                <a:gd name="T32" fmla="*/ 367 w 480"/>
                <a:gd name="T33" fmla="*/ 561 h 1017"/>
                <a:gd name="T34" fmla="*/ 276 w 480"/>
                <a:gd name="T35" fmla="*/ 857 h 1017"/>
                <a:gd name="T36" fmla="*/ 255 w 480"/>
                <a:gd name="T37" fmla="*/ 1017 h 1017"/>
                <a:gd name="T38" fmla="*/ 219 w 480"/>
                <a:gd name="T39" fmla="*/ 1002 h 1017"/>
                <a:gd name="T40" fmla="*/ 194 w 480"/>
                <a:gd name="T41" fmla="*/ 869 h 1017"/>
                <a:gd name="T42" fmla="*/ 158 w 480"/>
                <a:gd name="T43" fmla="*/ 715 h 1017"/>
                <a:gd name="T44" fmla="*/ 71 w 480"/>
                <a:gd name="T45" fmla="*/ 561 h 1017"/>
                <a:gd name="T46" fmla="*/ 210 w 480"/>
                <a:gd name="T47" fmla="*/ 766 h 1017"/>
                <a:gd name="T48" fmla="*/ 234 w 480"/>
                <a:gd name="T49" fmla="*/ 684 h 1017"/>
                <a:gd name="T50" fmla="*/ 234 w 480"/>
                <a:gd name="T51" fmla="*/ 684 h 10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0"/>
                <a:gd name="T79" fmla="*/ 0 h 1017"/>
                <a:gd name="T80" fmla="*/ 480 w 480"/>
                <a:gd name="T81" fmla="*/ 1017 h 10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0" h="1017">
                  <a:moveTo>
                    <a:pt x="234" y="684"/>
                  </a:moveTo>
                  <a:lnTo>
                    <a:pt x="234" y="86"/>
                  </a:lnTo>
                  <a:lnTo>
                    <a:pt x="128" y="213"/>
                  </a:lnTo>
                  <a:lnTo>
                    <a:pt x="52" y="331"/>
                  </a:lnTo>
                  <a:lnTo>
                    <a:pt x="116" y="464"/>
                  </a:lnTo>
                  <a:lnTo>
                    <a:pt x="82" y="506"/>
                  </a:lnTo>
                  <a:lnTo>
                    <a:pt x="35" y="397"/>
                  </a:lnTo>
                  <a:lnTo>
                    <a:pt x="0" y="357"/>
                  </a:lnTo>
                  <a:lnTo>
                    <a:pt x="82" y="183"/>
                  </a:lnTo>
                  <a:lnTo>
                    <a:pt x="213" y="34"/>
                  </a:lnTo>
                  <a:lnTo>
                    <a:pt x="265" y="0"/>
                  </a:lnTo>
                  <a:lnTo>
                    <a:pt x="276" y="454"/>
                  </a:lnTo>
                  <a:lnTo>
                    <a:pt x="291" y="572"/>
                  </a:lnTo>
                  <a:lnTo>
                    <a:pt x="367" y="464"/>
                  </a:lnTo>
                  <a:lnTo>
                    <a:pt x="480" y="357"/>
                  </a:lnTo>
                  <a:lnTo>
                    <a:pt x="419" y="500"/>
                  </a:lnTo>
                  <a:lnTo>
                    <a:pt x="367" y="561"/>
                  </a:lnTo>
                  <a:lnTo>
                    <a:pt x="276" y="857"/>
                  </a:lnTo>
                  <a:lnTo>
                    <a:pt x="255" y="1017"/>
                  </a:lnTo>
                  <a:lnTo>
                    <a:pt x="219" y="1002"/>
                  </a:lnTo>
                  <a:lnTo>
                    <a:pt x="194" y="869"/>
                  </a:lnTo>
                  <a:lnTo>
                    <a:pt x="158" y="715"/>
                  </a:lnTo>
                  <a:lnTo>
                    <a:pt x="71" y="561"/>
                  </a:lnTo>
                  <a:lnTo>
                    <a:pt x="210" y="766"/>
                  </a:lnTo>
                  <a:lnTo>
                    <a:pt x="234" y="68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80"/>
            <p:cNvSpPr>
              <a:spLocks/>
            </p:cNvSpPr>
            <p:nvPr/>
          </p:nvSpPr>
          <p:spPr bwMode="auto">
            <a:xfrm>
              <a:off x="2678" y="2285"/>
              <a:ext cx="144" cy="194"/>
            </a:xfrm>
            <a:custGeom>
              <a:avLst/>
              <a:gdLst>
                <a:gd name="T0" fmla="*/ 169 w 287"/>
                <a:gd name="T1" fmla="*/ 0 h 388"/>
                <a:gd name="T2" fmla="*/ 148 w 287"/>
                <a:gd name="T3" fmla="*/ 169 h 388"/>
                <a:gd name="T4" fmla="*/ 103 w 287"/>
                <a:gd name="T5" fmla="*/ 257 h 388"/>
                <a:gd name="T6" fmla="*/ 0 w 287"/>
                <a:gd name="T7" fmla="*/ 388 h 388"/>
                <a:gd name="T8" fmla="*/ 108 w 287"/>
                <a:gd name="T9" fmla="*/ 302 h 388"/>
                <a:gd name="T10" fmla="*/ 200 w 287"/>
                <a:gd name="T11" fmla="*/ 145 h 388"/>
                <a:gd name="T12" fmla="*/ 257 w 287"/>
                <a:gd name="T13" fmla="*/ 145 h 388"/>
                <a:gd name="T14" fmla="*/ 281 w 287"/>
                <a:gd name="T15" fmla="*/ 230 h 388"/>
                <a:gd name="T16" fmla="*/ 287 w 287"/>
                <a:gd name="T17" fmla="*/ 82 h 388"/>
                <a:gd name="T18" fmla="*/ 169 w 287"/>
                <a:gd name="T19" fmla="*/ 0 h 388"/>
                <a:gd name="T20" fmla="*/ 169 w 287"/>
                <a:gd name="T21" fmla="*/ 0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388"/>
                <a:gd name="T35" fmla="*/ 287 w 287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388">
                  <a:moveTo>
                    <a:pt x="169" y="0"/>
                  </a:moveTo>
                  <a:lnTo>
                    <a:pt x="148" y="169"/>
                  </a:lnTo>
                  <a:lnTo>
                    <a:pt x="103" y="257"/>
                  </a:lnTo>
                  <a:lnTo>
                    <a:pt x="0" y="388"/>
                  </a:lnTo>
                  <a:lnTo>
                    <a:pt x="108" y="302"/>
                  </a:lnTo>
                  <a:lnTo>
                    <a:pt x="200" y="145"/>
                  </a:lnTo>
                  <a:lnTo>
                    <a:pt x="257" y="145"/>
                  </a:lnTo>
                  <a:lnTo>
                    <a:pt x="281" y="230"/>
                  </a:lnTo>
                  <a:lnTo>
                    <a:pt x="287" y="8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81"/>
            <p:cNvSpPr>
              <a:spLocks/>
            </p:cNvSpPr>
            <p:nvPr/>
          </p:nvSpPr>
          <p:spPr bwMode="auto">
            <a:xfrm>
              <a:off x="2826" y="1940"/>
              <a:ext cx="54" cy="56"/>
            </a:xfrm>
            <a:custGeom>
              <a:avLst/>
              <a:gdLst>
                <a:gd name="T0" fmla="*/ 21 w 108"/>
                <a:gd name="T1" fmla="*/ 0 h 112"/>
                <a:gd name="T2" fmla="*/ 57 w 108"/>
                <a:gd name="T3" fmla="*/ 61 h 112"/>
                <a:gd name="T4" fmla="*/ 0 w 108"/>
                <a:gd name="T5" fmla="*/ 57 h 112"/>
                <a:gd name="T6" fmla="*/ 5 w 108"/>
                <a:gd name="T7" fmla="*/ 109 h 112"/>
                <a:gd name="T8" fmla="*/ 72 w 108"/>
                <a:gd name="T9" fmla="*/ 82 h 112"/>
                <a:gd name="T10" fmla="*/ 97 w 108"/>
                <a:gd name="T11" fmla="*/ 112 h 112"/>
                <a:gd name="T12" fmla="*/ 108 w 108"/>
                <a:gd name="T13" fmla="*/ 61 h 112"/>
                <a:gd name="T14" fmla="*/ 76 w 108"/>
                <a:gd name="T15" fmla="*/ 15 h 112"/>
                <a:gd name="T16" fmla="*/ 21 w 108"/>
                <a:gd name="T17" fmla="*/ 0 h 112"/>
                <a:gd name="T18" fmla="*/ 21 w 10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12"/>
                <a:gd name="T32" fmla="*/ 108 w 108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12">
                  <a:moveTo>
                    <a:pt x="21" y="0"/>
                  </a:moveTo>
                  <a:lnTo>
                    <a:pt x="57" y="61"/>
                  </a:lnTo>
                  <a:lnTo>
                    <a:pt x="0" y="57"/>
                  </a:lnTo>
                  <a:lnTo>
                    <a:pt x="5" y="109"/>
                  </a:lnTo>
                  <a:lnTo>
                    <a:pt x="72" y="82"/>
                  </a:lnTo>
                  <a:lnTo>
                    <a:pt x="97" y="112"/>
                  </a:lnTo>
                  <a:lnTo>
                    <a:pt x="108" y="61"/>
                  </a:lnTo>
                  <a:lnTo>
                    <a:pt x="76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82"/>
            <p:cNvSpPr>
              <a:spLocks/>
            </p:cNvSpPr>
            <p:nvPr/>
          </p:nvSpPr>
          <p:spPr bwMode="auto">
            <a:xfrm>
              <a:off x="2880" y="1983"/>
              <a:ext cx="49" cy="26"/>
            </a:xfrm>
            <a:custGeom>
              <a:avLst/>
              <a:gdLst>
                <a:gd name="T0" fmla="*/ 97 w 97"/>
                <a:gd name="T1" fmla="*/ 51 h 51"/>
                <a:gd name="T2" fmla="*/ 0 w 97"/>
                <a:gd name="T3" fmla="*/ 30 h 51"/>
                <a:gd name="T4" fmla="*/ 46 w 97"/>
                <a:gd name="T5" fmla="*/ 0 h 51"/>
                <a:gd name="T6" fmla="*/ 91 w 97"/>
                <a:gd name="T7" fmla="*/ 5 h 51"/>
                <a:gd name="T8" fmla="*/ 97 w 97"/>
                <a:gd name="T9" fmla="*/ 51 h 51"/>
                <a:gd name="T10" fmla="*/ 97 w 97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1"/>
                <a:gd name="T20" fmla="*/ 97 w 9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1">
                  <a:moveTo>
                    <a:pt x="97" y="51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91" y="5"/>
                  </a:lnTo>
                  <a:lnTo>
                    <a:pt x="97" y="5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83"/>
            <p:cNvSpPr>
              <a:spLocks/>
            </p:cNvSpPr>
            <p:nvPr/>
          </p:nvSpPr>
          <p:spPr bwMode="auto">
            <a:xfrm>
              <a:off x="2750" y="1853"/>
              <a:ext cx="73" cy="79"/>
            </a:xfrm>
            <a:custGeom>
              <a:avLst/>
              <a:gdLst>
                <a:gd name="T0" fmla="*/ 0 w 147"/>
                <a:gd name="T1" fmla="*/ 0 h 158"/>
                <a:gd name="T2" fmla="*/ 82 w 147"/>
                <a:gd name="T3" fmla="*/ 46 h 158"/>
                <a:gd name="T4" fmla="*/ 116 w 147"/>
                <a:gd name="T5" fmla="*/ 158 h 158"/>
                <a:gd name="T6" fmla="*/ 147 w 147"/>
                <a:gd name="T7" fmla="*/ 55 h 158"/>
                <a:gd name="T8" fmla="*/ 122 w 147"/>
                <a:gd name="T9" fmla="*/ 92 h 158"/>
                <a:gd name="T10" fmla="*/ 97 w 147"/>
                <a:gd name="T11" fmla="*/ 15 h 158"/>
                <a:gd name="T12" fmla="*/ 0 w 147"/>
                <a:gd name="T13" fmla="*/ 0 h 158"/>
                <a:gd name="T14" fmla="*/ 0 w 147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58"/>
                <a:gd name="T26" fmla="*/ 147 w 147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58">
                  <a:moveTo>
                    <a:pt x="0" y="0"/>
                  </a:moveTo>
                  <a:lnTo>
                    <a:pt x="82" y="46"/>
                  </a:lnTo>
                  <a:lnTo>
                    <a:pt x="116" y="158"/>
                  </a:lnTo>
                  <a:lnTo>
                    <a:pt x="147" y="55"/>
                  </a:lnTo>
                  <a:lnTo>
                    <a:pt x="122" y="92"/>
                  </a:lnTo>
                  <a:lnTo>
                    <a:pt x="9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84"/>
            <p:cNvSpPr>
              <a:spLocks/>
            </p:cNvSpPr>
            <p:nvPr/>
          </p:nvSpPr>
          <p:spPr bwMode="auto">
            <a:xfrm>
              <a:off x="2569" y="2400"/>
              <a:ext cx="436" cy="493"/>
            </a:xfrm>
            <a:custGeom>
              <a:avLst/>
              <a:gdLst>
                <a:gd name="T0" fmla="*/ 0 w 873"/>
                <a:gd name="T1" fmla="*/ 972 h 987"/>
                <a:gd name="T2" fmla="*/ 6 w 873"/>
                <a:gd name="T3" fmla="*/ 772 h 987"/>
                <a:gd name="T4" fmla="*/ 128 w 873"/>
                <a:gd name="T5" fmla="*/ 491 h 987"/>
                <a:gd name="T6" fmla="*/ 230 w 873"/>
                <a:gd name="T7" fmla="*/ 306 h 987"/>
                <a:gd name="T8" fmla="*/ 301 w 873"/>
                <a:gd name="T9" fmla="*/ 261 h 987"/>
                <a:gd name="T10" fmla="*/ 312 w 873"/>
                <a:gd name="T11" fmla="*/ 230 h 987"/>
                <a:gd name="T12" fmla="*/ 440 w 873"/>
                <a:gd name="T13" fmla="*/ 242 h 987"/>
                <a:gd name="T14" fmla="*/ 470 w 873"/>
                <a:gd name="T15" fmla="*/ 242 h 987"/>
                <a:gd name="T16" fmla="*/ 506 w 873"/>
                <a:gd name="T17" fmla="*/ 0 h 987"/>
                <a:gd name="T18" fmla="*/ 736 w 873"/>
                <a:gd name="T19" fmla="*/ 72 h 987"/>
                <a:gd name="T20" fmla="*/ 873 w 873"/>
                <a:gd name="T21" fmla="*/ 109 h 987"/>
                <a:gd name="T22" fmla="*/ 679 w 873"/>
                <a:gd name="T23" fmla="*/ 97 h 987"/>
                <a:gd name="T24" fmla="*/ 527 w 873"/>
                <a:gd name="T25" fmla="*/ 78 h 987"/>
                <a:gd name="T26" fmla="*/ 527 w 873"/>
                <a:gd name="T27" fmla="*/ 257 h 987"/>
                <a:gd name="T28" fmla="*/ 491 w 873"/>
                <a:gd name="T29" fmla="*/ 379 h 987"/>
                <a:gd name="T30" fmla="*/ 398 w 873"/>
                <a:gd name="T31" fmla="*/ 635 h 987"/>
                <a:gd name="T32" fmla="*/ 373 w 873"/>
                <a:gd name="T33" fmla="*/ 502 h 987"/>
                <a:gd name="T34" fmla="*/ 394 w 873"/>
                <a:gd name="T35" fmla="*/ 312 h 987"/>
                <a:gd name="T36" fmla="*/ 306 w 873"/>
                <a:gd name="T37" fmla="*/ 342 h 987"/>
                <a:gd name="T38" fmla="*/ 255 w 873"/>
                <a:gd name="T39" fmla="*/ 415 h 987"/>
                <a:gd name="T40" fmla="*/ 164 w 873"/>
                <a:gd name="T41" fmla="*/ 557 h 987"/>
                <a:gd name="T42" fmla="*/ 251 w 873"/>
                <a:gd name="T43" fmla="*/ 532 h 987"/>
                <a:gd name="T44" fmla="*/ 179 w 873"/>
                <a:gd name="T45" fmla="*/ 696 h 987"/>
                <a:gd name="T46" fmla="*/ 52 w 873"/>
                <a:gd name="T47" fmla="*/ 884 h 987"/>
                <a:gd name="T48" fmla="*/ 46 w 873"/>
                <a:gd name="T49" fmla="*/ 987 h 987"/>
                <a:gd name="T50" fmla="*/ 0 w 873"/>
                <a:gd name="T51" fmla="*/ 972 h 987"/>
                <a:gd name="T52" fmla="*/ 0 w 873"/>
                <a:gd name="T53" fmla="*/ 972 h 9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3"/>
                <a:gd name="T82" fmla="*/ 0 h 987"/>
                <a:gd name="T83" fmla="*/ 873 w 873"/>
                <a:gd name="T84" fmla="*/ 987 h 9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3" h="987">
                  <a:moveTo>
                    <a:pt x="0" y="972"/>
                  </a:moveTo>
                  <a:lnTo>
                    <a:pt x="6" y="772"/>
                  </a:lnTo>
                  <a:lnTo>
                    <a:pt x="128" y="491"/>
                  </a:lnTo>
                  <a:lnTo>
                    <a:pt x="230" y="306"/>
                  </a:lnTo>
                  <a:lnTo>
                    <a:pt x="301" y="261"/>
                  </a:lnTo>
                  <a:lnTo>
                    <a:pt x="312" y="230"/>
                  </a:lnTo>
                  <a:lnTo>
                    <a:pt x="440" y="242"/>
                  </a:lnTo>
                  <a:lnTo>
                    <a:pt x="470" y="242"/>
                  </a:lnTo>
                  <a:lnTo>
                    <a:pt x="506" y="0"/>
                  </a:lnTo>
                  <a:lnTo>
                    <a:pt x="736" y="72"/>
                  </a:lnTo>
                  <a:lnTo>
                    <a:pt x="873" y="109"/>
                  </a:lnTo>
                  <a:lnTo>
                    <a:pt x="679" y="97"/>
                  </a:lnTo>
                  <a:lnTo>
                    <a:pt x="527" y="78"/>
                  </a:lnTo>
                  <a:lnTo>
                    <a:pt x="527" y="257"/>
                  </a:lnTo>
                  <a:lnTo>
                    <a:pt x="491" y="379"/>
                  </a:lnTo>
                  <a:lnTo>
                    <a:pt x="398" y="635"/>
                  </a:lnTo>
                  <a:lnTo>
                    <a:pt x="373" y="502"/>
                  </a:lnTo>
                  <a:lnTo>
                    <a:pt x="394" y="312"/>
                  </a:lnTo>
                  <a:lnTo>
                    <a:pt x="306" y="342"/>
                  </a:lnTo>
                  <a:lnTo>
                    <a:pt x="255" y="415"/>
                  </a:lnTo>
                  <a:lnTo>
                    <a:pt x="164" y="557"/>
                  </a:lnTo>
                  <a:lnTo>
                    <a:pt x="251" y="532"/>
                  </a:lnTo>
                  <a:lnTo>
                    <a:pt x="179" y="696"/>
                  </a:lnTo>
                  <a:lnTo>
                    <a:pt x="52" y="884"/>
                  </a:lnTo>
                  <a:lnTo>
                    <a:pt x="46" y="987"/>
                  </a:lnTo>
                  <a:lnTo>
                    <a:pt x="0" y="97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85"/>
            <p:cNvSpPr>
              <a:spLocks/>
            </p:cNvSpPr>
            <p:nvPr/>
          </p:nvSpPr>
          <p:spPr bwMode="auto">
            <a:xfrm>
              <a:off x="2275" y="2451"/>
              <a:ext cx="212" cy="434"/>
            </a:xfrm>
            <a:custGeom>
              <a:avLst/>
              <a:gdLst>
                <a:gd name="T0" fmla="*/ 424 w 424"/>
                <a:gd name="T1" fmla="*/ 0 h 869"/>
                <a:gd name="T2" fmla="*/ 302 w 424"/>
                <a:gd name="T3" fmla="*/ 42 h 869"/>
                <a:gd name="T4" fmla="*/ 224 w 424"/>
                <a:gd name="T5" fmla="*/ 76 h 869"/>
                <a:gd name="T6" fmla="*/ 342 w 424"/>
                <a:gd name="T7" fmla="*/ 66 h 869"/>
                <a:gd name="T8" fmla="*/ 312 w 424"/>
                <a:gd name="T9" fmla="*/ 194 h 869"/>
                <a:gd name="T10" fmla="*/ 312 w 424"/>
                <a:gd name="T11" fmla="*/ 388 h 869"/>
                <a:gd name="T12" fmla="*/ 357 w 424"/>
                <a:gd name="T13" fmla="*/ 357 h 869"/>
                <a:gd name="T14" fmla="*/ 352 w 424"/>
                <a:gd name="T15" fmla="*/ 485 h 869"/>
                <a:gd name="T16" fmla="*/ 275 w 424"/>
                <a:gd name="T17" fmla="*/ 388 h 869"/>
                <a:gd name="T18" fmla="*/ 255 w 424"/>
                <a:gd name="T19" fmla="*/ 169 h 869"/>
                <a:gd name="T20" fmla="*/ 173 w 424"/>
                <a:gd name="T21" fmla="*/ 369 h 869"/>
                <a:gd name="T22" fmla="*/ 118 w 424"/>
                <a:gd name="T23" fmla="*/ 445 h 869"/>
                <a:gd name="T24" fmla="*/ 154 w 424"/>
                <a:gd name="T25" fmla="*/ 239 h 869"/>
                <a:gd name="T26" fmla="*/ 91 w 424"/>
                <a:gd name="T27" fmla="*/ 230 h 869"/>
                <a:gd name="T28" fmla="*/ 142 w 424"/>
                <a:gd name="T29" fmla="*/ 123 h 869"/>
                <a:gd name="T30" fmla="*/ 45 w 424"/>
                <a:gd name="T31" fmla="*/ 184 h 869"/>
                <a:gd name="T32" fmla="*/ 0 w 424"/>
                <a:gd name="T33" fmla="*/ 424 h 869"/>
                <a:gd name="T34" fmla="*/ 24 w 424"/>
                <a:gd name="T35" fmla="*/ 517 h 869"/>
                <a:gd name="T36" fmla="*/ 51 w 424"/>
                <a:gd name="T37" fmla="*/ 633 h 869"/>
                <a:gd name="T38" fmla="*/ 36 w 424"/>
                <a:gd name="T39" fmla="*/ 705 h 869"/>
                <a:gd name="T40" fmla="*/ 81 w 424"/>
                <a:gd name="T41" fmla="*/ 869 h 869"/>
                <a:gd name="T42" fmla="*/ 245 w 424"/>
                <a:gd name="T43" fmla="*/ 853 h 869"/>
                <a:gd name="T44" fmla="*/ 317 w 424"/>
                <a:gd name="T45" fmla="*/ 838 h 869"/>
                <a:gd name="T46" fmla="*/ 367 w 424"/>
                <a:gd name="T47" fmla="*/ 629 h 869"/>
                <a:gd name="T48" fmla="*/ 260 w 424"/>
                <a:gd name="T49" fmla="*/ 454 h 869"/>
                <a:gd name="T50" fmla="*/ 266 w 424"/>
                <a:gd name="T51" fmla="*/ 614 h 869"/>
                <a:gd name="T52" fmla="*/ 184 w 424"/>
                <a:gd name="T53" fmla="*/ 633 h 869"/>
                <a:gd name="T54" fmla="*/ 224 w 424"/>
                <a:gd name="T55" fmla="*/ 399 h 869"/>
                <a:gd name="T56" fmla="*/ 287 w 424"/>
                <a:gd name="T57" fmla="*/ 454 h 869"/>
                <a:gd name="T58" fmla="*/ 384 w 424"/>
                <a:gd name="T59" fmla="*/ 629 h 869"/>
                <a:gd name="T60" fmla="*/ 414 w 424"/>
                <a:gd name="T61" fmla="*/ 536 h 869"/>
                <a:gd name="T62" fmla="*/ 409 w 424"/>
                <a:gd name="T63" fmla="*/ 306 h 869"/>
                <a:gd name="T64" fmla="*/ 348 w 424"/>
                <a:gd name="T65" fmla="*/ 220 h 869"/>
                <a:gd name="T66" fmla="*/ 372 w 424"/>
                <a:gd name="T67" fmla="*/ 97 h 869"/>
                <a:gd name="T68" fmla="*/ 424 w 424"/>
                <a:gd name="T69" fmla="*/ 0 h 869"/>
                <a:gd name="T70" fmla="*/ 424 w 424"/>
                <a:gd name="T71" fmla="*/ 0 h 8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4"/>
                <a:gd name="T109" fmla="*/ 0 h 869"/>
                <a:gd name="T110" fmla="*/ 424 w 424"/>
                <a:gd name="T111" fmla="*/ 869 h 8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4" h="869">
                  <a:moveTo>
                    <a:pt x="424" y="0"/>
                  </a:moveTo>
                  <a:lnTo>
                    <a:pt x="302" y="42"/>
                  </a:lnTo>
                  <a:lnTo>
                    <a:pt x="224" y="76"/>
                  </a:lnTo>
                  <a:lnTo>
                    <a:pt x="342" y="66"/>
                  </a:lnTo>
                  <a:lnTo>
                    <a:pt x="312" y="194"/>
                  </a:lnTo>
                  <a:lnTo>
                    <a:pt x="312" y="388"/>
                  </a:lnTo>
                  <a:lnTo>
                    <a:pt x="357" y="357"/>
                  </a:lnTo>
                  <a:lnTo>
                    <a:pt x="352" y="485"/>
                  </a:lnTo>
                  <a:lnTo>
                    <a:pt x="275" y="388"/>
                  </a:lnTo>
                  <a:lnTo>
                    <a:pt x="255" y="169"/>
                  </a:lnTo>
                  <a:lnTo>
                    <a:pt x="173" y="369"/>
                  </a:lnTo>
                  <a:lnTo>
                    <a:pt x="118" y="445"/>
                  </a:lnTo>
                  <a:lnTo>
                    <a:pt x="154" y="239"/>
                  </a:lnTo>
                  <a:lnTo>
                    <a:pt x="91" y="230"/>
                  </a:lnTo>
                  <a:lnTo>
                    <a:pt x="142" y="123"/>
                  </a:lnTo>
                  <a:lnTo>
                    <a:pt x="45" y="184"/>
                  </a:lnTo>
                  <a:lnTo>
                    <a:pt x="0" y="424"/>
                  </a:lnTo>
                  <a:lnTo>
                    <a:pt x="24" y="517"/>
                  </a:lnTo>
                  <a:lnTo>
                    <a:pt x="51" y="633"/>
                  </a:lnTo>
                  <a:lnTo>
                    <a:pt x="36" y="705"/>
                  </a:lnTo>
                  <a:lnTo>
                    <a:pt x="81" y="869"/>
                  </a:lnTo>
                  <a:lnTo>
                    <a:pt x="245" y="853"/>
                  </a:lnTo>
                  <a:lnTo>
                    <a:pt x="317" y="838"/>
                  </a:lnTo>
                  <a:lnTo>
                    <a:pt x="367" y="629"/>
                  </a:lnTo>
                  <a:lnTo>
                    <a:pt x="260" y="454"/>
                  </a:lnTo>
                  <a:lnTo>
                    <a:pt x="266" y="614"/>
                  </a:lnTo>
                  <a:lnTo>
                    <a:pt x="184" y="633"/>
                  </a:lnTo>
                  <a:lnTo>
                    <a:pt x="224" y="399"/>
                  </a:lnTo>
                  <a:lnTo>
                    <a:pt x="287" y="454"/>
                  </a:lnTo>
                  <a:lnTo>
                    <a:pt x="384" y="629"/>
                  </a:lnTo>
                  <a:lnTo>
                    <a:pt x="414" y="536"/>
                  </a:lnTo>
                  <a:lnTo>
                    <a:pt x="409" y="306"/>
                  </a:lnTo>
                  <a:lnTo>
                    <a:pt x="348" y="220"/>
                  </a:lnTo>
                  <a:lnTo>
                    <a:pt x="372" y="9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86"/>
            <p:cNvSpPr>
              <a:spLocks/>
            </p:cNvSpPr>
            <p:nvPr/>
          </p:nvSpPr>
          <p:spPr bwMode="auto">
            <a:xfrm>
              <a:off x="2222" y="2957"/>
              <a:ext cx="871" cy="792"/>
            </a:xfrm>
            <a:custGeom>
              <a:avLst/>
              <a:gdLst>
                <a:gd name="T0" fmla="*/ 776 w 1742"/>
                <a:gd name="T1" fmla="*/ 42 h 1585"/>
                <a:gd name="T2" fmla="*/ 816 w 1742"/>
                <a:gd name="T3" fmla="*/ 72 h 1585"/>
                <a:gd name="T4" fmla="*/ 816 w 1742"/>
                <a:gd name="T5" fmla="*/ 133 h 1585"/>
                <a:gd name="T6" fmla="*/ 879 w 1742"/>
                <a:gd name="T7" fmla="*/ 164 h 1585"/>
                <a:gd name="T8" fmla="*/ 985 w 1742"/>
                <a:gd name="T9" fmla="*/ 266 h 1585"/>
                <a:gd name="T10" fmla="*/ 1076 w 1742"/>
                <a:gd name="T11" fmla="*/ 323 h 1585"/>
                <a:gd name="T12" fmla="*/ 1082 w 1742"/>
                <a:gd name="T13" fmla="*/ 430 h 1585"/>
                <a:gd name="T14" fmla="*/ 1097 w 1742"/>
                <a:gd name="T15" fmla="*/ 548 h 1585"/>
                <a:gd name="T16" fmla="*/ 1221 w 1742"/>
                <a:gd name="T17" fmla="*/ 548 h 1585"/>
                <a:gd name="T18" fmla="*/ 1322 w 1742"/>
                <a:gd name="T19" fmla="*/ 532 h 1585"/>
                <a:gd name="T20" fmla="*/ 1352 w 1742"/>
                <a:gd name="T21" fmla="*/ 338 h 1585"/>
                <a:gd name="T22" fmla="*/ 1440 w 1742"/>
                <a:gd name="T23" fmla="*/ 430 h 1585"/>
                <a:gd name="T24" fmla="*/ 1430 w 1742"/>
                <a:gd name="T25" fmla="*/ 538 h 1585"/>
                <a:gd name="T26" fmla="*/ 1497 w 1742"/>
                <a:gd name="T27" fmla="*/ 593 h 1585"/>
                <a:gd name="T28" fmla="*/ 1516 w 1742"/>
                <a:gd name="T29" fmla="*/ 477 h 1585"/>
                <a:gd name="T30" fmla="*/ 1588 w 1742"/>
                <a:gd name="T31" fmla="*/ 578 h 1585"/>
                <a:gd name="T32" fmla="*/ 1694 w 1742"/>
                <a:gd name="T33" fmla="*/ 553 h 1585"/>
                <a:gd name="T34" fmla="*/ 1706 w 1742"/>
                <a:gd name="T35" fmla="*/ 399 h 1585"/>
                <a:gd name="T36" fmla="*/ 1742 w 1742"/>
                <a:gd name="T37" fmla="*/ 527 h 1585"/>
                <a:gd name="T38" fmla="*/ 1721 w 1742"/>
                <a:gd name="T39" fmla="*/ 584 h 1585"/>
                <a:gd name="T40" fmla="*/ 1603 w 1742"/>
                <a:gd name="T41" fmla="*/ 671 h 1585"/>
                <a:gd name="T42" fmla="*/ 1552 w 1742"/>
                <a:gd name="T43" fmla="*/ 1156 h 1585"/>
                <a:gd name="T44" fmla="*/ 1527 w 1742"/>
                <a:gd name="T45" fmla="*/ 741 h 1585"/>
                <a:gd name="T46" fmla="*/ 1251 w 1742"/>
                <a:gd name="T47" fmla="*/ 660 h 1585"/>
                <a:gd name="T48" fmla="*/ 1312 w 1742"/>
                <a:gd name="T49" fmla="*/ 783 h 1585"/>
                <a:gd name="T50" fmla="*/ 1124 w 1742"/>
                <a:gd name="T51" fmla="*/ 717 h 1585"/>
                <a:gd name="T52" fmla="*/ 852 w 1742"/>
                <a:gd name="T53" fmla="*/ 508 h 1585"/>
                <a:gd name="T54" fmla="*/ 888 w 1742"/>
                <a:gd name="T55" fmla="*/ 1295 h 1585"/>
                <a:gd name="T56" fmla="*/ 945 w 1742"/>
                <a:gd name="T57" fmla="*/ 1443 h 1585"/>
                <a:gd name="T58" fmla="*/ 1251 w 1742"/>
                <a:gd name="T59" fmla="*/ 1585 h 1585"/>
                <a:gd name="T60" fmla="*/ 858 w 1742"/>
                <a:gd name="T61" fmla="*/ 1549 h 1585"/>
                <a:gd name="T62" fmla="*/ 582 w 1742"/>
                <a:gd name="T63" fmla="*/ 1431 h 1585"/>
                <a:gd name="T64" fmla="*/ 118 w 1742"/>
                <a:gd name="T65" fmla="*/ 1452 h 1585"/>
                <a:gd name="T66" fmla="*/ 0 w 1742"/>
                <a:gd name="T67" fmla="*/ 865 h 1585"/>
                <a:gd name="T68" fmla="*/ 276 w 1742"/>
                <a:gd name="T69" fmla="*/ 169 h 1585"/>
                <a:gd name="T70" fmla="*/ 592 w 1742"/>
                <a:gd name="T71" fmla="*/ 0 h 1585"/>
                <a:gd name="T72" fmla="*/ 776 w 1742"/>
                <a:gd name="T73" fmla="*/ 42 h 1585"/>
                <a:gd name="T74" fmla="*/ 776 w 1742"/>
                <a:gd name="T75" fmla="*/ 42 h 15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42"/>
                <a:gd name="T115" fmla="*/ 0 h 1585"/>
                <a:gd name="T116" fmla="*/ 1742 w 1742"/>
                <a:gd name="T117" fmla="*/ 1585 h 15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42" h="1585">
                  <a:moveTo>
                    <a:pt x="776" y="42"/>
                  </a:moveTo>
                  <a:lnTo>
                    <a:pt x="816" y="72"/>
                  </a:lnTo>
                  <a:lnTo>
                    <a:pt x="816" y="133"/>
                  </a:lnTo>
                  <a:lnTo>
                    <a:pt x="879" y="164"/>
                  </a:lnTo>
                  <a:lnTo>
                    <a:pt x="985" y="266"/>
                  </a:lnTo>
                  <a:lnTo>
                    <a:pt x="1076" y="323"/>
                  </a:lnTo>
                  <a:lnTo>
                    <a:pt x="1082" y="430"/>
                  </a:lnTo>
                  <a:lnTo>
                    <a:pt x="1097" y="548"/>
                  </a:lnTo>
                  <a:lnTo>
                    <a:pt x="1221" y="548"/>
                  </a:lnTo>
                  <a:lnTo>
                    <a:pt x="1322" y="532"/>
                  </a:lnTo>
                  <a:lnTo>
                    <a:pt x="1352" y="338"/>
                  </a:lnTo>
                  <a:lnTo>
                    <a:pt x="1440" y="430"/>
                  </a:lnTo>
                  <a:lnTo>
                    <a:pt x="1430" y="538"/>
                  </a:lnTo>
                  <a:lnTo>
                    <a:pt x="1497" y="593"/>
                  </a:lnTo>
                  <a:lnTo>
                    <a:pt x="1516" y="477"/>
                  </a:lnTo>
                  <a:lnTo>
                    <a:pt x="1588" y="578"/>
                  </a:lnTo>
                  <a:lnTo>
                    <a:pt x="1694" y="553"/>
                  </a:lnTo>
                  <a:lnTo>
                    <a:pt x="1706" y="399"/>
                  </a:lnTo>
                  <a:lnTo>
                    <a:pt x="1742" y="527"/>
                  </a:lnTo>
                  <a:lnTo>
                    <a:pt x="1721" y="584"/>
                  </a:lnTo>
                  <a:lnTo>
                    <a:pt x="1603" y="671"/>
                  </a:lnTo>
                  <a:lnTo>
                    <a:pt x="1552" y="1156"/>
                  </a:lnTo>
                  <a:lnTo>
                    <a:pt x="1527" y="741"/>
                  </a:lnTo>
                  <a:lnTo>
                    <a:pt x="1251" y="660"/>
                  </a:lnTo>
                  <a:lnTo>
                    <a:pt x="1312" y="783"/>
                  </a:lnTo>
                  <a:lnTo>
                    <a:pt x="1124" y="717"/>
                  </a:lnTo>
                  <a:lnTo>
                    <a:pt x="852" y="508"/>
                  </a:lnTo>
                  <a:lnTo>
                    <a:pt x="888" y="1295"/>
                  </a:lnTo>
                  <a:lnTo>
                    <a:pt x="945" y="1443"/>
                  </a:lnTo>
                  <a:lnTo>
                    <a:pt x="1251" y="1585"/>
                  </a:lnTo>
                  <a:lnTo>
                    <a:pt x="858" y="1549"/>
                  </a:lnTo>
                  <a:lnTo>
                    <a:pt x="582" y="1431"/>
                  </a:lnTo>
                  <a:lnTo>
                    <a:pt x="118" y="1452"/>
                  </a:lnTo>
                  <a:lnTo>
                    <a:pt x="0" y="865"/>
                  </a:lnTo>
                  <a:lnTo>
                    <a:pt x="276" y="169"/>
                  </a:lnTo>
                  <a:lnTo>
                    <a:pt x="592" y="0"/>
                  </a:lnTo>
                  <a:lnTo>
                    <a:pt x="776" y="4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87"/>
            <p:cNvSpPr>
              <a:spLocks/>
            </p:cNvSpPr>
            <p:nvPr/>
          </p:nvSpPr>
          <p:spPr bwMode="auto">
            <a:xfrm>
              <a:off x="2840" y="2574"/>
              <a:ext cx="253" cy="521"/>
            </a:xfrm>
            <a:custGeom>
              <a:avLst/>
              <a:gdLst>
                <a:gd name="T0" fmla="*/ 116 w 506"/>
                <a:gd name="T1" fmla="*/ 97 h 1044"/>
                <a:gd name="T2" fmla="*/ 10 w 506"/>
                <a:gd name="T3" fmla="*/ 357 h 1044"/>
                <a:gd name="T4" fmla="*/ 25 w 506"/>
                <a:gd name="T5" fmla="*/ 639 h 1044"/>
                <a:gd name="T6" fmla="*/ 4 w 506"/>
                <a:gd name="T7" fmla="*/ 781 h 1044"/>
                <a:gd name="T8" fmla="*/ 31 w 506"/>
                <a:gd name="T9" fmla="*/ 829 h 1044"/>
                <a:gd name="T10" fmla="*/ 0 w 506"/>
                <a:gd name="T11" fmla="*/ 914 h 1044"/>
                <a:gd name="T12" fmla="*/ 107 w 506"/>
                <a:gd name="T13" fmla="*/ 962 h 1044"/>
                <a:gd name="T14" fmla="*/ 188 w 506"/>
                <a:gd name="T15" fmla="*/ 1008 h 1044"/>
                <a:gd name="T16" fmla="*/ 382 w 506"/>
                <a:gd name="T17" fmla="*/ 1044 h 1044"/>
                <a:gd name="T18" fmla="*/ 255 w 506"/>
                <a:gd name="T19" fmla="*/ 987 h 1044"/>
                <a:gd name="T20" fmla="*/ 377 w 506"/>
                <a:gd name="T21" fmla="*/ 941 h 1044"/>
                <a:gd name="T22" fmla="*/ 240 w 506"/>
                <a:gd name="T23" fmla="*/ 874 h 1044"/>
                <a:gd name="T24" fmla="*/ 204 w 506"/>
                <a:gd name="T25" fmla="*/ 721 h 1044"/>
                <a:gd name="T26" fmla="*/ 316 w 506"/>
                <a:gd name="T27" fmla="*/ 496 h 1044"/>
                <a:gd name="T28" fmla="*/ 240 w 506"/>
                <a:gd name="T29" fmla="*/ 517 h 1044"/>
                <a:gd name="T30" fmla="*/ 285 w 506"/>
                <a:gd name="T31" fmla="*/ 384 h 1044"/>
                <a:gd name="T32" fmla="*/ 362 w 506"/>
                <a:gd name="T33" fmla="*/ 306 h 1044"/>
                <a:gd name="T34" fmla="*/ 464 w 506"/>
                <a:gd name="T35" fmla="*/ 230 h 1044"/>
                <a:gd name="T36" fmla="*/ 506 w 506"/>
                <a:gd name="T37" fmla="*/ 154 h 1044"/>
                <a:gd name="T38" fmla="*/ 382 w 506"/>
                <a:gd name="T39" fmla="*/ 158 h 1044"/>
                <a:gd name="T40" fmla="*/ 280 w 506"/>
                <a:gd name="T41" fmla="*/ 302 h 1044"/>
                <a:gd name="T42" fmla="*/ 228 w 506"/>
                <a:gd name="T43" fmla="*/ 209 h 1044"/>
                <a:gd name="T44" fmla="*/ 183 w 506"/>
                <a:gd name="T45" fmla="*/ 93 h 1044"/>
                <a:gd name="T46" fmla="*/ 194 w 506"/>
                <a:gd name="T47" fmla="*/ 0 h 1044"/>
                <a:gd name="T48" fmla="*/ 116 w 506"/>
                <a:gd name="T49" fmla="*/ 97 h 1044"/>
                <a:gd name="T50" fmla="*/ 116 w 506"/>
                <a:gd name="T51" fmla="*/ 97 h 10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6"/>
                <a:gd name="T79" fmla="*/ 0 h 1044"/>
                <a:gd name="T80" fmla="*/ 506 w 506"/>
                <a:gd name="T81" fmla="*/ 1044 h 10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6" h="1044">
                  <a:moveTo>
                    <a:pt x="116" y="97"/>
                  </a:moveTo>
                  <a:lnTo>
                    <a:pt x="10" y="357"/>
                  </a:lnTo>
                  <a:lnTo>
                    <a:pt x="25" y="639"/>
                  </a:lnTo>
                  <a:lnTo>
                    <a:pt x="4" y="781"/>
                  </a:lnTo>
                  <a:lnTo>
                    <a:pt x="31" y="829"/>
                  </a:lnTo>
                  <a:lnTo>
                    <a:pt x="0" y="914"/>
                  </a:lnTo>
                  <a:lnTo>
                    <a:pt x="107" y="962"/>
                  </a:lnTo>
                  <a:lnTo>
                    <a:pt x="188" y="1008"/>
                  </a:lnTo>
                  <a:lnTo>
                    <a:pt x="382" y="1044"/>
                  </a:lnTo>
                  <a:lnTo>
                    <a:pt x="255" y="987"/>
                  </a:lnTo>
                  <a:lnTo>
                    <a:pt x="377" y="941"/>
                  </a:lnTo>
                  <a:lnTo>
                    <a:pt x="240" y="874"/>
                  </a:lnTo>
                  <a:lnTo>
                    <a:pt x="204" y="721"/>
                  </a:lnTo>
                  <a:lnTo>
                    <a:pt x="316" y="496"/>
                  </a:lnTo>
                  <a:lnTo>
                    <a:pt x="240" y="517"/>
                  </a:lnTo>
                  <a:lnTo>
                    <a:pt x="285" y="384"/>
                  </a:lnTo>
                  <a:lnTo>
                    <a:pt x="362" y="306"/>
                  </a:lnTo>
                  <a:lnTo>
                    <a:pt x="464" y="230"/>
                  </a:lnTo>
                  <a:lnTo>
                    <a:pt x="506" y="154"/>
                  </a:lnTo>
                  <a:lnTo>
                    <a:pt x="382" y="158"/>
                  </a:lnTo>
                  <a:lnTo>
                    <a:pt x="280" y="302"/>
                  </a:lnTo>
                  <a:lnTo>
                    <a:pt x="228" y="209"/>
                  </a:lnTo>
                  <a:lnTo>
                    <a:pt x="183" y="93"/>
                  </a:lnTo>
                  <a:lnTo>
                    <a:pt x="194" y="0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Freeform 88"/>
            <p:cNvSpPr>
              <a:spLocks/>
            </p:cNvSpPr>
            <p:nvPr/>
          </p:nvSpPr>
          <p:spPr bwMode="auto">
            <a:xfrm>
              <a:off x="2849" y="3070"/>
              <a:ext cx="207" cy="127"/>
            </a:xfrm>
            <a:custGeom>
              <a:avLst/>
              <a:gdLst>
                <a:gd name="T0" fmla="*/ 15 w 415"/>
                <a:gd name="T1" fmla="*/ 0 h 255"/>
                <a:gd name="T2" fmla="*/ 15 w 415"/>
                <a:gd name="T3" fmla="*/ 97 h 255"/>
                <a:gd name="T4" fmla="*/ 0 w 415"/>
                <a:gd name="T5" fmla="*/ 240 h 255"/>
                <a:gd name="T6" fmla="*/ 72 w 415"/>
                <a:gd name="T7" fmla="*/ 71 h 255"/>
                <a:gd name="T8" fmla="*/ 185 w 415"/>
                <a:gd name="T9" fmla="*/ 122 h 255"/>
                <a:gd name="T10" fmla="*/ 221 w 415"/>
                <a:gd name="T11" fmla="*/ 234 h 255"/>
                <a:gd name="T12" fmla="*/ 242 w 415"/>
                <a:gd name="T13" fmla="*/ 164 h 255"/>
                <a:gd name="T14" fmla="*/ 303 w 415"/>
                <a:gd name="T15" fmla="*/ 234 h 255"/>
                <a:gd name="T16" fmla="*/ 388 w 415"/>
                <a:gd name="T17" fmla="*/ 255 h 255"/>
                <a:gd name="T18" fmla="*/ 415 w 415"/>
                <a:gd name="T19" fmla="*/ 149 h 255"/>
                <a:gd name="T20" fmla="*/ 333 w 415"/>
                <a:gd name="T21" fmla="*/ 71 h 255"/>
                <a:gd name="T22" fmla="*/ 154 w 415"/>
                <a:gd name="T23" fmla="*/ 35 h 255"/>
                <a:gd name="T24" fmla="*/ 15 w 415"/>
                <a:gd name="T25" fmla="*/ 0 h 255"/>
                <a:gd name="T26" fmla="*/ 15 w 415"/>
                <a:gd name="T27" fmla="*/ 0 h 2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5"/>
                <a:gd name="T43" fmla="*/ 0 h 255"/>
                <a:gd name="T44" fmla="*/ 415 w 415"/>
                <a:gd name="T45" fmla="*/ 255 h 2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5" h="255">
                  <a:moveTo>
                    <a:pt x="15" y="0"/>
                  </a:moveTo>
                  <a:lnTo>
                    <a:pt x="15" y="97"/>
                  </a:lnTo>
                  <a:lnTo>
                    <a:pt x="0" y="240"/>
                  </a:lnTo>
                  <a:lnTo>
                    <a:pt x="72" y="71"/>
                  </a:lnTo>
                  <a:lnTo>
                    <a:pt x="185" y="122"/>
                  </a:lnTo>
                  <a:lnTo>
                    <a:pt x="221" y="234"/>
                  </a:lnTo>
                  <a:lnTo>
                    <a:pt x="242" y="164"/>
                  </a:lnTo>
                  <a:lnTo>
                    <a:pt x="303" y="234"/>
                  </a:lnTo>
                  <a:lnTo>
                    <a:pt x="388" y="255"/>
                  </a:lnTo>
                  <a:lnTo>
                    <a:pt x="415" y="149"/>
                  </a:lnTo>
                  <a:lnTo>
                    <a:pt x="333" y="71"/>
                  </a:lnTo>
                  <a:lnTo>
                    <a:pt x="154" y="3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Freeform 89"/>
            <p:cNvSpPr>
              <a:spLocks/>
            </p:cNvSpPr>
            <p:nvPr/>
          </p:nvSpPr>
          <p:spPr bwMode="auto">
            <a:xfrm>
              <a:off x="2972" y="2704"/>
              <a:ext cx="110" cy="210"/>
            </a:xfrm>
            <a:custGeom>
              <a:avLst/>
              <a:gdLst>
                <a:gd name="T0" fmla="*/ 129 w 220"/>
                <a:gd name="T1" fmla="*/ 93 h 420"/>
                <a:gd name="T2" fmla="*/ 72 w 220"/>
                <a:gd name="T3" fmla="*/ 123 h 420"/>
                <a:gd name="T4" fmla="*/ 26 w 220"/>
                <a:gd name="T5" fmla="*/ 214 h 420"/>
                <a:gd name="T6" fmla="*/ 102 w 220"/>
                <a:gd name="T7" fmla="*/ 190 h 420"/>
                <a:gd name="T8" fmla="*/ 0 w 220"/>
                <a:gd name="T9" fmla="*/ 420 h 420"/>
                <a:gd name="T10" fmla="*/ 178 w 220"/>
                <a:gd name="T11" fmla="*/ 271 h 420"/>
                <a:gd name="T12" fmla="*/ 209 w 220"/>
                <a:gd name="T13" fmla="*/ 133 h 420"/>
                <a:gd name="T14" fmla="*/ 220 w 220"/>
                <a:gd name="T15" fmla="*/ 0 h 420"/>
                <a:gd name="T16" fmla="*/ 174 w 220"/>
                <a:gd name="T17" fmla="*/ 51 h 420"/>
                <a:gd name="T18" fmla="*/ 129 w 220"/>
                <a:gd name="T19" fmla="*/ 93 h 420"/>
                <a:gd name="T20" fmla="*/ 129 w 220"/>
                <a:gd name="T21" fmla="*/ 93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420"/>
                <a:gd name="T35" fmla="*/ 220 w 220"/>
                <a:gd name="T36" fmla="*/ 420 h 4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420">
                  <a:moveTo>
                    <a:pt x="129" y="93"/>
                  </a:moveTo>
                  <a:lnTo>
                    <a:pt x="72" y="123"/>
                  </a:lnTo>
                  <a:lnTo>
                    <a:pt x="26" y="214"/>
                  </a:lnTo>
                  <a:lnTo>
                    <a:pt x="102" y="190"/>
                  </a:lnTo>
                  <a:lnTo>
                    <a:pt x="0" y="420"/>
                  </a:lnTo>
                  <a:lnTo>
                    <a:pt x="178" y="271"/>
                  </a:lnTo>
                  <a:lnTo>
                    <a:pt x="209" y="133"/>
                  </a:lnTo>
                  <a:lnTo>
                    <a:pt x="220" y="0"/>
                  </a:lnTo>
                  <a:lnTo>
                    <a:pt x="174" y="51"/>
                  </a:lnTo>
                  <a:lnTo>
                    <a:pt x="129" y="93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90"/>
            <p:cNvSpPr>
              <a:spLocks/>
            </p:cNvSpPr>
            <p:nvPr/>
          </p:nvSpPr>
          <p:spPr bwMode="auto">
            <a:xfrm>
              <a:off x="2967" y="2893"/>
              <a:ext cx="127" cy="122"/>
            </a:xfrm>
            <a:custGeom>
              <a:avLst/>
              <a:gdLst>
                <a:gd name="T0" fmla="*/ 245 w 255"/>
                <a:gd name="T1" fmla="*/ 0 h 245"/>
                <a:gd name="T2" fmla="*/ 255 w 255"/>
                <a:gd name="T3" fmla="*/ 139 h 245"/>
                <a:gd name="T4" fmla="*/ 245 w 255"/>
                <a:gd name="T5" fmla="*/ 245 h 245"/>
                <a:gd name="T6" fmla="*/ 152 w 255"/>
                <a:gd name="T7" fmla="*/ 226 h 245"/>
                <a:gd name="T8" fmla="*/ 61 w 255"/>
                <a:gd name="T9" fmla="*/ 190 h 245"/>
                <a:gd name="T10" fmla="*/ 0 w 255"/>
                <a:gd name="T11" fmla="*/ 97 h 245"/>
                <a:gd name="T12" fmla="*/ 61 w 255"/>
                <a:gd name="T13" fmla="*/ 57 h 245"/>
                <a:gd name="T14" fmla="*/ 118 w 255"/>
                <a:gd name="T15" fmla="*/ 178 h 245"/>
                <a:gd name="T16" fmla="*/ 194 w 255"/>
                <a:gd name="T17" fmla="*/ 108 h 245"/>
                <a:gd name="T18" fmla="*/ 245 w 255"/>
                <a:gd name="T19" fmla="*/ 0 h 245"/>
                <a:gd name="T20" fmla="*/ 245 w 255"/>
                <a:gd name="T21" fmla="*/ 0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5"/>
                <a:gd name="T34" fmla="*/ 0 h 245"/>
                <a:gd name="T35" fmla="*/ 255 w 255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5" h="245">
                  <a:moveTo>
                    <a:pt x="245" y="0"/>
                  </a:moveTo>
                  <a:lnTo>
                    <a:pt x="255" y="139"/>
                  </a:lnTo>
                  <a:lnTo>
                    <a:pt x="245" y="245"/>
                  </a:lnTo>
                  <a:lnTo>
                    <a:pt x="152" y="226"/>
                  </a:lnTo>
                  <a:lnTo>
                    <a:pt x="61" y="190"/>
                  </a:lnTo>
                  <a:lnTo>
                    <a:pt x="0" y="97"/>
                  </a:lnTo>
                  <a:lnTo>
                    <a:pt x="61" y="57"/>
                  </a:lnTo>
                  <a:lnTo>
                    <a:pt x="118" y="178"/>
                  </a:lnTo>
                  <a:lnTo>
                    <a:pt x="194" y="10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91"/>
            <p:cNvSpPr>
              <a:spLocks/>
            </p:cNvSpPr>
            <p:nvPr/>
          </p:nvSpPr>
          <p:spPr bwMode="auto">
            <a:xfrm>
              <a:off x="2900" y="2520"/>
              <a:ext cx="185" cy="135"/>
            </a:xfrm>
            <a:custGeom>
              <a:avLst/>
              <a:gdLst>
                <a:gd name="T0" fmla="*/ 369 w 369"/>
                <a:gd name="T1" fmla="*/ 218 h 270"/>
                <a:gd name="T2" fmla="*/ 276 w 369"/>
                <a:gd name="T3" fmla="*/ 209 h 270"/>
                <a:gd name="T4" fmla="*/ 184 w 369"/>
                <a:gd name="T5" fmla="*/ 270 h 270"/>
                <a:gd name="T6" fmla="*/ 200 w 369"/>
                <a:gd name="T7" fmla="*/ 133 h 270"/>
                <a:gd name="T8" fmla="*/ 106 w 369"/>
                <a:gd name="T9" fmla="*/ 40 h 270"/>
                <a:gd name="T10" fmla="*/ 0 w 369"/>
                <a:gd name="T11" fmla="*/ 112 h 270"/>
                <a:gd name="T12" fmla="*/ 127 w 369"/>
                <a:gd name="T13" fmla="*/ 0 h 270"/>
                <a:gd name="T14" fmla="*/ 272 w 369"/>
                <a:gd name="T15" fmla="*/ 0 h 270"/>
                <a:gd name="T16" fmla="*/ 336 w 369"/>
                <a:gd name="T17" fmla="*/ 112 h 270"/>
                <a:gd name="T18" fmla="*/ 369 w 369"/>
                <a:gd name="T19" fmla="*/ 218 h 270"/>
                <a:gd name="T20" fmla="*/ 369 w 369"/>
                <a:gd name="T21" fmla="*/ 218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270"/>
                <a:gd name="T35" fmla="*/ 369 w 369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270">
                  <a:moveTo>
                    <a:pt x="369" y="218"/>
                  </a:moveTo>
                  <a:lnTo>
                    <a:pt x="276" y="209"/>
                  </a:lnTo>
                  <a:lnTo>
                    <a:pt x="184" y="270"/>
                  </a:lnTo>
                  <a:lnTo>
                    <a:pt x="200" y="133"/>
                  </a:lnTo>
                  <a:lnTo>
                    <a:pt x="106" y="40"/>
                  </a:lnTo>
                  <a:lnTo>
                    <a:pt x="0" y="112"/>
                  </a:lnTo>
                  <a:lnTo>
                    <a:pt x="127" y="0"/>
                  </a:lnTo>
                  <a:lnTo>
                    <a:pt x="272" y="0"/>
                  </a:lnTo>
                  <a:lnTo>
                    <a:pt x="336" y="112"/>
                  </a:lnTo>
                  <a:lnTo>
                    <a:pt x="369" y="21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Freeform 92"/>
            <p:cNvSpPr>
              <a:spLocks/>
            </p:cNvSpPr>
            <p:nvPr/>
          </p:nvSpPr>
          <p:spPr bwMode="auto">
            <a:xfrm>
              <a:off x="2799" y="2454"/>
              <a:ext cx="160" cy="197"/>
            </a:xfrm>
            <a:custGeom>
              <a:avLst/>
              <a:gdLst>
                <a:gd name="T0" fmla="*/ 322 w 322"/>
                <a:gd name="T1" fmla="*/ 15 h 393"/>
                <a:gd name="T2" fmla="*/ 229 w 322"/>
                <a:gd name="T3" fmla="*/ 19 h 393"/>
                <a:gd name="T4" fmla="*/ 86 w 322"/>
                <a:gd name="T5" fmla="*/ 0 h 393"/>
                <a:gd name="T6" fmla="*/ 97 w 322"/>
                <a:gd name="T7" fmla="*/ 127 h 393"/>
                <a:gd name="T8" fmla="*/ 0 w 322"/>
                <a:gd name="T9" fmla="*/ 393 h 393"/>
                <a:gd name="T10" fmla="*/ 173 w 322"/>
                <a:gd name="T11" fmla="*/ 142 h 393"/>
                <a:gd name="T12" fmla="*/ 255 w 322"/>
                <a:gd name="T13" fmla="*/ 76 h 393"/>
                <a:gd name="T14" fmla="*/ 322 w 322"/>
                <a:gd name="T15" fmla="*/ 15 h 393"/>
                <a:gd name="T16" fmla="*/ 322 w 322"/>
                <a:gd name="T17" fmla="*/ 15 h 3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393"/>
                <a:gd name="T29" fmla="*/ 322 w 322"/>
                <a:gd name="T30" fmla="*/ 393 h 3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393">
                  <a:moveTo>
                    <a:pt x="322" y="15"/>
                  </a:moveTo>
                  <a:lnTo>
                    <a:pt x="229" y="19"/>
                  </a:lnTo>
                  <a:lnTo>
                    <a:pt x="86" y="0"/>
                  </a:lnTo>
                  <a:lnTo>
                    <a:pt x="97" y="127"/>
                  </a:lnTo>
                  <a:lnTo>
                    <a:pt x="0" y="393"/>
                  </a:lnTo>
                  <a:lnTo>
                    <a:pt x="173" y="142"/>
                  </a:lnTo>
                  <a:lnTo>
                    <a:pt x="255" y="76"/>
                  </a:lnTo>
                  <a:lnTo>
                    <a:pt x="322" y="15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Freeform 93"/>
            <p:cNvSpPr>
              <a:spLocks/>
            </p:cNvSpPr>
            <p:nvPr/>
          </p:nvSpPr>
          <p:spPr bwMode="auto">
            <a:xfrm>
              <a:off x="2612" y="2578"/>
              <a:ext cx="263" cy="274"/>
            </a:xfrm>
            <a:custGeom>
              <a:avLst/>
              <a:gdLst>
                <a:gd name="T0" fmla="*/ 234 w 525"/>
                <a:gd name="T1" fmla="*/ 62 h 547"/>
                <a:gd name="T2" fmla="*/ 167 w 525"/>
                <a:gd name="T3" fmla="*/ 129 h 547"/>
                <a:gd name="T4" fmla="*/ 203 w 525"/>
                <a:gd name="T5" fmla="*/ 138 h 547"/>
                <a:gd name="T6" fmla="*/ 0 w 525"/>
                <a:gd name="T7" fmla="*/ 547 h 547"/>
                <a:gd name="T8" fmla="*/ 140 w 525"/>
                <a:gd name="T9" fmla="*/ 441 h 547"/>
                <a:gd name="T10" fmla="*/ 213 w 525"/>
                <a:gd name="T11" fmla="*/ 526 h 547"/>
                <a:gd name="T12" fmla="*/ 321 w 525"/>
                <a:gd name="T13" fmla="*/ 496 h 547"/>
                <a:gd name="T14" fmla="*/ 361 w 525"/>
                <a:gd name="T15" fmla="*/ 384 h 547"/>
                <a:gd name="T16" fmla="*/ 525 w 525"/>
                <a:gd name="T17" fmla="*/ 62 h 547"/>
                <a:gd name="T18" fmla="*/ 294 w 525"/>
                <a:gd name="T19" fmla="*/ 313 h 547"/>
                <a:gd name="T20" fmla="*/ 228 w 525"/>
                <a:gd name="T21" fmla="*/ 159 h 547"/>
                <a:gd name="T22" fmla="*/ 285 w 525"/>
                <a:gd name="T23" fmla="*/ 0 h 547"/>
                <a:gd name="T24" fmla="*/ 234 w 525"/>
                <a:gd name="T25" fmla="*/ 62 h 547"/>
                <a:gd name="T26" fmla="*/ 234 w 525"/>
                <a:gd name="T27" fmla="*/ 62 h 5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5"/>
                <a:gd name="T43" fmla="*/ 0 h 547"/>
                <a:gd name="T44" fmla="*/ 525 w 525"/>
                <a:gd name="T45" fmla="*/ 547 h 5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5" h="547">
                  <a:moveTo>
                    <a:pt x="234" y="62"/>
                  </a:moveTo>
                  <a:lnTo>
                    <a:pt x="167" y="129"/>
                  </a:lnTo>
                  <a:lnTo>
                    <a:pt x="203" y="138"/>
                  </a:lnTo>
                  <a:lnTo>
                    <a:pt x="0" y="547"/>
                  </a:lnTo>
                  <a:lnTo>
                    <a:pt x="140" y="441"/>
                  </a:lnTo>
                  <a:lnTo>
                    <a:pt x="213" y="526"/>
                  </a:lnTo>
                  <a:lnTo>
                    <a:pt x="321" y="496"/>
                  </a:lnTo>
                  <a:lnTo>
                    <a:pt x="361" y="384"/>
                  </a:lnTo>
                  <a:lnTo>
                    <a:pt x="525" y="62"/>
                  </a:lnTo>
                  <a:lnTo>
                    <a:pt x="294" y="313"/>
                  </a:lnTo>
                  <a:lnTo>
                    <a:pt x="228" y="159"/>
                  </a:lnTo>
                  <a:lnTo>
                    <a:pt x="285" y="0"/>
                  </a:lnTo>
                  <a:lnTo>
                    <a:pt x="234" y="62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94"/>
            <p:cNvSpPr>
              <a:spLocks/>
            </p:cNvSpPr>
            <p:nvPr/>
          </p:nvSpPr>
          <p:spPr bwMode="auto">
            <a:xfrm>
              <a:off x="2681" y="3282"/>
              <a:ext cx="278" cy="429"/>
            </a:xfrm>
            <a:custGeom>
              <a:avLst/>
              <a:gdLst>
                <a:gd name="T0" fmla="*/ 87 w 557"/>
                <a:gd name="T1" fmla="*/ 88 h 859"/>
                <a:gd name="T2" fmla="*/ 239 w 557"/>
                <a:gd name="T3" fmla="*/ 164 h 859"/>
                <a:gd name="T4" fmla="*/ 439 w 557"/>
                <a:gd name="T5" fmla="*/ 204 h 859"/>
                <a:gd name="T6" fmla="*/ 433 w 557"/>
                <a:gd name="T7" fmla="*/ 107 h 859"/>
                <a:gd name="T8" fmla="*/ 557 w 557"/>
                <a:gd name="T9" fmla="*/ 169 h 859"/>
                <a:gd name="T10" fmla="*/ 557 w 557"/>
                <a:gd name="T11" fmla="*/ 424 h 859"/>
                <a:gd name="T12" fmla="*/ 500 w 557"/>
                <a:gd name="T13" fmla="*/ 664 h 859"/>
                <a:gd name="T14" fmla="*/ 500 w 557"/>
                <a:gd name="T15" fmla="*/ 859 h 859"/>
                <a:gd name="T16" fmla="*/ 306 w 557"/>
                <a:gd name="T17" fmla="*/ 787 h 859"/>
                <a:gd name="T18" fmla="*/ 157 w 557"/>
                <a:gd name="T19" fmla="*/ 578 h 859"/>
                <a:gd name="T20" fmla="*/ 0 w 557"/>
                <a:gd name="T21" fmla="*/ 0 h 859"/>
                <a:gd name="T22" fmla="*/ 302 w 557"/>
                <a:gd name="T23" fmla="*/ 500 h 859"/>
                <a:gd name="T24" fmla="*/ 194 w 557"/>
                <a:gd name="T25" fmla="*/ 240 h 859"/>
                <a:gd name="T26" fmla="*/ 87 w 557"/>
                <a:gd name="T27" fmla="*/ 88 h 859"/>
                <a:gd name="T28" fmla="*/ 87 w 557"/>
                <a:gd name="T29" fmla="*/ 88 h 8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7"/>
                <a:gd name="T46" fmla="*/ 0 h 859"/>
                <a:gd name="T47" fmla="*/ 557 w 557"/>
                <a:gd name="T48" fmla="*/ 859 h 8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7" h="859">
                  <a:moveTo>
                    <a:pt x="87" y="88"/>
                  </a:moveTo>
                  <a:lnTo>
                    <a:pt x="239" y="164"/>
                  </a:lnTo>
                  <a:lnTo>
                    <a:pt x="439" y="204"/>
                  </a:lnTo>
                  <a:lnTo>
                    <a:pt x="433" y="107"/>
                  </a:lnTo>
                  <a:lnTo>
                    <a:pt x="557" y="169"/>
                  </a:lnTo>
                  <a:lnTo>
                    <a:pt x="557" y="424"/>
                  </a:lnTo>
                  <a:lnTo>
                    <a:pt x="500" y="664"/>
                  </a:lnTo>
                  <a:lnTo>
                    <a:pt x="500" y="859"/>
                  </a:lnTo>
                  <a:lnTo>
                    <a:pt x="306" y="787"/>
                  </a:lnTo>
                  <a:lnTo>
                    <a:pt x="157" y="578"/>
                  </a:lnTo>
                  <a:lnTo>
                    <a:pt x="0" y="0"/>
                  </a:lnTo>
                  <a:lnTo>
                    <a:pt x="302" y="500"/>
                  </a:lnTo>
                  <a:lnTo>
                    <a:pt x="194" y="240"/>
                  </a:lnTo>
                  <a:lnTo>
                    <a:pt x="87" y="8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95"/>
            <p:cNvSpPr>
              <a:spLocks/>
            </p:cNvSpPr>
            <p:nvPr/>
          </p:nvSpPr>
          <p:spPr bwMode="auto">
            <a:xfrm>
              <a:off x="2717" y="2747"/>
              <a:ext cx="176" cy="302"/>
            </a:xfrm>
            <a:custGeom>
              <a:avLst/>
              <a:gdLst>
                <a:gd name="T0" fmla="*/ 295 w 352"/>
                <a:gd name="T1" fmla="*/ 603 h 603"/>
                <a:gd name="T2" fmla="*/ 143 w 352"/>
                <a:gd name="T3" fmla="*/ 521 h 603"/>
                <a:gd name="T4" fmla="*/ 85 w 352"/>
                <a:gd name="T5" fmla="*/ 490 h 603"/>
                <a:gd name="T6" fmla="*/ 85 w 352"/>
                <a:gd name="T7" fmla="*/ 433 h 603"/>
                <a:gd name="T8" fmla="*/ 85 w 352"/>
                <a:gd name="T9" fmla="*/ 369 h 603"/>
                <a:gd name="T10" fmla="*/ 85 w 352"/>
                <a:gd name="T11" fmla="*/ 291 h 603"/>
                <a:gd name="T12" fmla="*/ 0 w 352"/>
                <a:gd name="T13" fmla="*/ 224 h 603"/>
                <a:gd name="T14" fmla="*/ 158 w 352"/>
                <a:gd name="T15" fmla="*/ 291 h 603"/>
                <a:gd name="T16" fmla="*/ 230 w 352"/>
                <a:gd name="T17" fmla="*/ 251 h 603"/>
                <a:gd name="T18" fmla="*/ 300 w 352"/>
                <a:gd name="T19" fmla="*/ 0 h 603"/>
                <a:gd name="T20" fmla="*/ 331 w 352"/>
                <a:gd name="T21" fmla="*/ 403 h 603"/>
                <a:gd name="T22" fmla="*/ 352 w 352"/>
                <a:gd name="T23" fmla="*/ 542 h 603"/>
                <a:gd name="T24" fmla="*/ 295 w 352"/>
                <a:gd name="T25" fmla="*/ 603 h 603"/>
                <a:gd name="T26" fmla="*/ 295 w 352"/>
                <a:gd name="T27" fmla="*/ 603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2"/>
                <a:gd name="T43" fmla="*/ 0 h 603"/>
                <a:gd name="T44" fmla="*/ 352 w 352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2" h="603">
                  <a:moveTo>
                    <a:pt x="295" y="603"/>
                  </a:moveTo>
                  <a:lnTo>
                    <a:pt x="143" y="521"/>
                  </a:lnTo>
                  <a:lnTo>
                    <a:pt x="85" y="490"/>
                  </a:lnTo>
                  <a:lnTo>
                    <a:pt x="85" y="433"/>
                  </a:lnTo>
                  <a:lnTo>
                    <a:pt x="85" y="369"/>
                  </a:lnTo>
                  <a:lnTo>
                    <a:pt x="85" y="291"/>
                  </a:lnTo>
                  <a:lnTo>
                    <a:pt x="0" y="224"/>
                  </a:lnTo>
                  <a:lnTo>
                    <a:pt x="158" y="291"/>
                  </a:lnTo>
                  <a:lnTo>
                    <a:pt x="230" y="251"/>
                  </a:lnTo>
                  <a:lnTo>
                    <a:pt x="300" y="0"/>
                  </a:lnTo>
                  <a:lnTo>
                    <a:pt x="331" y="403"/>
                  </a:lnTo>
                  <a:lnTo>
                    <a:pt x="352" y="542"/>
                  </a:lnTo>
                  <a:lnTo>
                    <a:pt x="295" y="603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96"/>
            <p:cNvSpPr>
              <a:spLocks/>
            </p:cNvSpPr>
            <p:nvPr/>
          </p:nvSpPr>
          <p:spPr bwMode="auto">
            <a:xfrm>
              <a:off x="2444" y="1974"/>
              <a:ext cx="112" cy="166"/>
            </a:xfrm>
            <a:custGeom>
              <a:avLst/>
              <a:gdLst>
                <a:gd name="T0" fmla="*/ 17 w 225"/>
                <a:gd name="T1" fmla="*/ 197 h 332"/>
                <a:gd name="T2" fmla="*/ 38 w 225"/>
                <a:gd name="T3" fmla="*/ 197 h 332"/>
                <a:gd name="T4" fmla="*/ 50 w 225"/>
                <a:gd name="T5" fmla="*/ 171 h 332"/>
                <a:gd name="T6" fmla="*/ 76 w 225"/>
                <a:gd name="T7" fmla="*/ 157 h 332"/>
                <a:gd name="T8" fmla="*/ 76 w 225"/>
                <a:gd name="T9" fmla="*/ 116 h 332"/>
                <a:gd name="T10" fmla="*/ 97 w 225"/>
                <a:gd name="T11" fmla="*/ 91 h 332"/>
                <a:gd name="T12" fmla="*/ 126 w 225"/>
                <a:gd name="T13" fmla="*/ 51 h 332"/>
                <a:gd name="T14" fmla="*/ 129 w 225"/>
                <a:gd name="T15" fmla="*/ 0 h 332"/>
                <a:gd name="T16" fmla="*/ 188 w 225"/>
                <a:gd name="T17" fmla="*/ 22 h 332"/>
                <a:gd name="T18" fmla="*/ 225 w 225"/>
                <a:gd name="T19" fmla="*/ 15 h 332"/>
                <a:gd name="T20" fmla="*/ 128 w 225"/>
                <a:gd name="T21" fmla="*/ 91 h 332"/>
                <a:gd name="T22" fmla="*/ 101 w 225"/>
                <a:gd name="T23" fmla="*/ 133 h 332"/>
                <a:gd name="T24" fmla="*/ 114 w 225"/>
                <a:gd name="T25" fmla="*/ 175 h 332"/>
                <a:gd name="T26" fmla="*/ 103 w 225"/>
                <a:gd name="T27" fmla="*/ 214 h 332"/>
                <a:gd name="T28" fmla="*/ 14 w 225"/>
                <a:gd name="T29" fmla="*/ 332 h 332"/>
                <a:gd name="T30" fmla="*/ 52 w 225"/>
                <a:gd name="T31" fmla="*/ 252 h 332"/>
                <a:gd name="T32" fmla="*/ 52 w 225"/>
                <a:gd name="T33" fmla="*/ 216 h 332"/>
                <a:gd name="T34" fmla="*/ 25 w 225"/>
                <a:gd name="T35" fmla="*/ 211 h 332"/>
                <a:gd name="T36" fmla="*/ 0 w 225"/>
                <a:gd name="T37" fmla="*/ 190 h 332"/>
                <a:gd name="T38" fmla="*/ 17 w 225"/>
                <a:gd name="T39" fmla="*/ 197 h 332"/>
                <a:gd name="T40" fmla="*/ 17 w 225"/>
                <a:gd name="T41" fmla="*/ 197 h 3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5"/>
                <a:gd name="T64" fmla="*/ 0 h 332"/>
                <a:gd name="T65" fmla="*/ 225 w 225"/>
                <a:gd name="T66" fmla="*/ 332 h 3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5" h="332">
                  <a:moveTo>
                    <a:pt x="17" y="197"/>
                  </a:moveTo>
                  <a:lnTo>
                    <a:pt x="38" y="197"/>
                  </a:lnTo>
                  <a:lnTo>
                    <a:pt x="50" y="171"/>
                  </a:lnTo>
                  <a:lnTo>
                    <a:pt x="76" y="157"/>
                  </a:lnTo>
                  <a:lnTo>
                    <a:pt x="76" y="116"/>
                  </a:lnTo>
                  <a:lnTo>
                    <a:pt x="97" y="91"/>
                  </a:lnTo>
                  <a:lnTo>
                    <a:pt x="126" y="51"/>
                  </a:lnTo>
                  <a:lnTo>
                    <a:pt x="129" y="0"/>
                  </a:lnTo>
                  <a:lnTo>
                    <a:pt x="188" y="22"/>
                  </a:lnTo>
                  <a:lnTo>
                    <a:pt x="225" y="15"/>
                  </a:lnTo>
                  <a:lnTo>
                    <a:pt x="128" y="91"/>
                  </a:lnTo>
                  <a:lnTo>
                    <a:pt x="101" y="133"/>
                  </a:lnTo>
                  <a:lnTo>
                    <a:pt x="114" y="175"/>
                  </a:lnTo>
                  <a:lnTo>
                    <a:pt x="103" y="214"/>
                  </a:lnTo>
                  <a:lnTo>
                    <a:pt x="14" y="332"/>
                  </a:lnTo>
                  <a:lnTo>
                    <a:pt x="52" y="252"/>
                  </a:lnTo>
                  <a:lnTo>
                    <a:pt x="52" y="216"/>
                  </a:lnTo>
                  <a:lnTo>
                    <a:pt x="25" y="211"/>
                  </a:lnTo>
                  <a:lnTo>
                    <a:pt x="0" y="190"/>
                  </a:lnTo>
                  <a:lnTo>
                    <a:pt x="17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97"/>
            <p:cNvSpPr>
              <a:spLocks/>
            </p:cNvSpPr>
            <p:nvPr/>
          </p:nvSpPr>
          <p:spPr bwMode="auto">
            <a:xfrm>
              <a:off x="2444" y="2076"/>
              <a:ext cx="70" cy="110"/>
            </a:xfrm>
            <a:custGeom>
              <a:avLst/>
              <a:gdLst>
                <a:gd name="T0" fmla="*/ 0 w 141"/>
                <a:gd name="T1" fmla="*/ 196 h 219"/>
                <a:gd name="T2" fmla="*/ 46 w 141"/>
                <a:gd name="T3" fmla="*/ 213 h 219"/>
                <a:gd name="T4" fmla="*/ 71 w 141"/>
                <a:gd name="T5" fmla="*/ 201 h 219"/>
                <a:gd name="T6" fmla="*/ 84 w 141"/>
                <a:gd name="T7" fmla="*/ 209 h 219"/>
                <a:gd name="T8" fmla="*/ 107 w 141"/>
                <a:gd name="T9" fmla="*/ 219 h 219"/>
                <a:gd name="T10" fmla="*/ 126 w 141"/>
                <a:gd name="T11" fmla="*/ 219 h 219"/>
                <a:gd name="T12" fmla="*/ 141 w 141"/>
                <a:gd name="T13" fmla="*/ 205 h 219"/>
                <a:gd name="T14" fmla="*/ 97 w 141"/>
                <a:gd name="T15" fmla="*/ 196 h 219"/>
                <a:gd name="T16" fmla="*/ 80 w 141"/>
                <a:gd name="T17" fmla="*/ 177 h 219"/>
                <a:gd name="T18" fmla="*/ 74 w 141"/>
                <a:gd name="T19" fmla="*/ 148 h 219"/>
                <a:gd name="T20" fmla="*/ 52 w 141"/>
                <a:gd name="T21" fmla="*/ 171 h 219"/>
                <a:gd name="T22" fmla="*/ 34 w 141"/>
                <a:gd name="T23" fmla="*/ 171 h 219"/>
                <a:gd name="T24" fmla="*/ 23 w 141"/>
                <a:gd name="T25" fmla="*/ 162 h 219"/>
                <a:gd name="T26" fmla="*/ 25 w 141"/>
                <a:gd name="T27" fmla="*/ 135 h 219"/>
                <a:gd name="T28" fmla="*/ 61 w 141"/>
                <a:gd name="T29" fmla="*/ 101 h 219"/>
                <a:gd name="T30" fmla="*/ 103 w 141"/>
                <a:gd name="T31" fmla="*/ 36 h 219"/>
                <a:gd name="T32" fmla="*/ 107 w 141"/>
                <a:gd name="T33" fmla="*/ 0 h 219"/>
                <a:gd name="T34" fmla="*/ 42 w 141"/>
                <a:gd name="T35" fmla="*/ 70 h 219"/>
                <a:gd name="T36" fmla="*/ 15 w 141"/>
                <a:gd name="T37" fmla="*/ 135 h 219"/>
                <a:gd name="T38" fmla="*/ 0 w 141"/>
                <a:gd name="T39" fmla="*/ 196 h 219"/>
                <a:gd name="T40" fmla="*/ 0 w 141"/>
                <a:gd name="T41" fmla="*/ 196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219"/>
                <a:gd name="T65" fmla="*/ 141 w 141"/>
                <a:gd name="T66" fmla="*/ 219 h 2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219">
                  <a:moveTo>
                    <a:pt x="0" y="196"/>
                  </a:moveTo>
                  <a:lnTo>
                    <a:pt x="46" y="213"/>
                  </a:lnTo>
                  <a:lnTo>
                    <a:pt x="71" y="201"/>
                  </a:lnTo>
                  <a:lnTo>
                    <a:pt x="84" y="209"/>
                  </a:lnTo>
                  <a:lnTo>
                    <a:pt x="107" y="219"/>
                  </a:lnTo>
                  <a:lnTo>
                    <a:pt x="126" y="219"/>
                  </a:lnTo>
                  <a:lnTo>
                    <a:pt x="141" y="205"/>
                  </a:lnTo>
                  <a:lnTo>
                    <a:pt x="97" y="196"/>
                  </a:lnTo>
                  <a:lnTo>
                    <a:pt x="80" y="177"/>
                  </a:lnTo>
                  <a:lnTo>
                    <a:pt x="74" y="148"/>
                  </a:lnTo>
                  <a:lnTo>
                    <a:pt x="52" y="171"/>
                  </a:lnTo>
                  <a:lnTo>
                    <a:pt x="34" y="171"/>
                  </a:lnTo>
                  <a:lnTo>
                    <a:pt x="23" y="162"/>
                  </a:lnTo>
                  <a:lnTo>
                    <a:pt x="25" y="135"/>
                  </a:lnTo>
                  <a:lnTo>
                    <a:pt x="61" y="101"/>
                  </a:lnTo>
                  <a:lnTo>
                    <a:pt x="103" y="36"/>
                  </a:lnTo>
                  <a:lnTo>
                    <a:pt x="107" y="0"/>
                  </a:lnTo>
                  <a:lnTo>
                    <a:pt x="42" y="70"/>
                  </a:lnTo>
                  <a:lnTo>
                    <a:pt x="15" y="13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Freeform 98"/>
            <p:cNvSpPr>
              <a:spLocks/>
            </p:cNvSpPr>
            <p:nvPr/>
          </p:nvSpPr>
          <p:spPr bwMode="auto">
            <a:xfrm>
              <a:off x="2523" y="2095"/>
              <a:ext cx="60" cy="39"/>
            </a:xfrm>
            <a:custGeom>
              <a:avLst/>
              <a:gdLst>
                <a:gd name="T0" fmla="*/ 0 w 120"/>
                <a:gd name="T1" fmla="*/ 8 h 76"/>
                <a:gd name="T2" fmla="*/ 49 w 120"/>
                <a:gd name="T3" fmla="*/ 0 h 76"/>
                <a:gd name="T4" fmla="*/ 95 w 120"/>
                <a:gd name="T5" fmla="*/ 36 h 76"/>
                <a:gd name="T6" fmla="*/ 120 w 120"/>
                <a:gd name="T7" fmla="*/ 42 h 76"/>
                <a:gd name="T8" fmla="*/ 91 w 120"/>
                <a:gd name="T9" fmla="*/ 61 h 76"/>
                <a:gd name="T10" fmla="*/ 51 w 120"/>
                <a:gd name="T11" fmla="*/ 76 h 76"/>
                <a:gd name="T12" fmla="*/ 15 w 120"/>
                <a:gd name="T13" fmla="*/ 49 h 76"/>
                <a:gd name="T14" fmla="*/ 0 w 120"/>
                <a:gd name="T15" fmla="*/ 8 h 76"/>
                <a:gd name="T16" fmla="*/ 0 w 120"/>
                <a:gd name="T17" fmla="*/ 8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6"/>
                <a:gd name="T29" fmla="*/ 120 w 120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6">
                  <a:moveTo>
                    <a:pt x="0" y="8"/>
                  </a:moveTo>
                  <a:lnTo>
                    <a:pt x="49" y="0"/>
                  </a:lnTo>
                  <a:lnTo>
                    <a:pt x="95" y="36"/>
                  </a:lnTo>
                  <a:lnTo>
                    <a:pt x="120" y="42"/>
                  </a:lnTo>
                  <a:lnTo>
                    <a:pt x="91" y="61"/>
                  </a:lnTo>
                  <a:lnTo>
                    <a:pt x="51" y="76"/>
                  </a:lnTo>
                  <a:lnTo>
                    <a:pt x="15" y="4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99"/>
            <p:cNvSpPr>
              <a:spLocks/>
            </p:cNvSpPr>
            <p:nvPr/>
          </p:nvSpPr>
          <p:spPr bwMode="auto">
            <a:xfrm>
              <a:off x="2522" y="2076"/>
              <a:ext cx="60" cy="33"/>
            </a:xfrm>
            <a:custGeom>
              <a:avLst/>
              <a:gdLst>
                <a:gd name="T0" fmla="*/ 78 w 120"/>
                <a:gd name="T1" fmla="*/ 67 h 67"/>
                <a:gd name="T2" fmla="*/ 57 w 120"/>
                <a:gd name="T3" fmla="*/ 40 h 67"/>
                <a:gd name="T4" fmla="*/ 80 w 120"/>
                <a:gd name="T5" fmla="*/ 15 h 67"/>
                <a:gd name="T6" fmla="*/ 120 w 120"/>
                <a:gd name="T7" fmla="*/ 42 h 67"/>
                <a:gd name="T8" fmla="*/ 91 w 120"/>
                <a:gd name="T9" fmla="*/ 0 h 67"/>
                <a:gd name="T10" fmla="*/ 67 w 120"/>
                <a:gd name="T11" fmla="*/ 0 h 67"/>
                <a:gd name="T12" fmla="*/ 25 w 120"/>
                <a:gd name="T13" fmla="*/ 8 h 67"/>
                <a:gd name="T14" fmla="*/ 0 w 120"/>
                <a:gd name="T15" fmla="*/ 38 h 67"/>
                <a:gd name="T16" fmla="*/ 0 w 120"/>
                <a:gd name="T17" fmla="*/ 61 h 67"/>
                <a:gd name="T18" fmla="*/ 78 w 120"/>
                <a:gd name="T19" fmla="*/ 67 h 67"/>
                <a:gd name="T20" fmla="*/ 78 w 120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78" y="67"/>
                  </a:moveTo>
                  <a:lnTo>
                    <a:pt x="57" y="40"/>
                  </a:lnTo>
                  <a:lnTo>
                    <a:pt x="80" y="15"/>
                  </a:lnTo>
                  <a:lnTo>
                    <a:pt x="120" y="42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25" y="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7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100"/>
            <p:cNvSpPr>
              <a:spLocks/>
            </p:cNvSpPr>
            <p:nvPr/>
          </p:nvSpPr>
          <p:spPr bwMode="auto">
            <a:xfrm>
              <a:off x="2525" y="2043"/>
              <a:ext cx="75" cy="33"/>
            </a:xfrm>
            <a:custGeom>
              <a:avLst/>
              <a:gdLst>
                <a:gd name="T0" fmla="*/ 28 w 150"/>
                <a:gd name="T1" fmla="*/ 0 h 65"/>
                <a:gd name="T2" fmla="*/ 76 w 150"/>
                <a:gd name="T3" fmla="*/ 19 h 65"/>
                <a:gd name="T4" fmla="*/ 122 w 150"/>
                <a:gd name="T5" fmla="*/ 25 h 65"/>
                <a:gd name="T6" fmla="*/ 150 w 150"/>
                <a:gd name="T7" fmla="*/ 65 h 65"/>
                <a:gd name="T8" fmla="*/ 118 w 150"/>
                <a:gd name="T9" fmla="*/ 44 h 65"/>
                <a:gd name="T10" fmla="*/ 63 w 150"/>
                <a:gd name="T11" fmla="*/ 33 h 65"/>
                <a:gd name="T12" fmla="*/ 32 w 150"/>
                <a:gd name="T13" fmla="*/ 44 h 65"/>
                <a:gd name="T14" fmla="*/ 0 w 150"/>
                <a:gd name="T15" fmla="*/ 29 h 65"/>
                <a:gd name="T16" fmla="*/ 28 w 150"/>
                <a:gd name="T17" fmla="*/ 0 h 65"/>
                <a:gd name="T18" fmla="*/ 28 w 150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5"/>
                <a:gd name="T32" fmla="*/ 150 w 150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5">
                  <a:moveTo>
                    <a:pt x="28" y="0"/>
                  </a:moveTo>
                  <a:lnTo>
                    <a:pt x="76" y="19"/>
                  </a:lnTo>
                  <a:lnTo>
                    <a:pt x="122" y="25"/>
                  </a:lnTo>
                  <a:lnTo>
                    <a:pt x="150" y="65"/>
                  </a:lnTo>
                  <a:lnTo>
                    <a:pt x="118" y="44"/>
                  </a:lnTo>
                  <a:lnTo>
                    <a:pt x="63" y="33"/>
                  </a:lnTo>
                  <a:lnTo>
                    <a:pt x="32" y="44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Freeform 101"/>
            <p:cNvSpPr>
              <a:spLocks/>
            </p:cNvSpPr>
            <p:nvPr/>
          </p:nvSpPr>
          <p:spPr bwMode="auto">
            <a:xfrm>
              <a:off x="2449" y="2200"/>
              <a:ext cx="65" cy="28"/>
            </a:xfrm>
            <a:custGeom>
              <a:avLst/>
              <a:gdLst>
                <a:gd name="T0" fmla="*/ 36 w 129"/>
                <a:gd name="T1" fmla="*/ 11 h 55"/>
                <a:gd name="T2" fmla="*/ 61 w 129"/>
                <a:gd name="T3" fmla="*/ 8 h 55"/>
                <a:gd name="T4" fmla="*/ 95 w 129"/>
                <a:gd name="T5" fmla="*/ 30 h 55"/>
                <a:gd name="T6" fmla="*/ 129 w 129"/>
                <a:gd name="T7" fmla="*/ 55 h 55"/>
                <a:gd name="T8" fmla="*/ 45 w 129"/>
                <a:gd name="T9" fmla="*/ 42 h 55"/>
                <a:gd name="T10" fmla="*/ 0 w 129"/>
                <a:gd name="T11" fmla="*/ 27 h 55"/>
                <a:gd name="T12" fmla="*/ 15 w 129"/>
                <a:gd name="T13" fmla="*/ 0 h 55"/>
                <a:gd name="T14" fmla="*/ 36 w 129"/>
                <a:gd name="T15" fmla="*/ 11 h 55"/>
                <a:gd name="T16" fmla="*/ 36 w 129"/>
                <a:gd name="T17" fmla="*/ 1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5"/>
                <a:gd name="T29" fmla="*/ 129 w 12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5">
                  <a:moveTo>
                    <a:pt x="36" y="11"/>
                  </a:moveTo>
                  <a:lnTo>
                    <a:pt x="61" y="8"/>
                  </a:lnTo>
                  <a:lnTo>
                    <a:pt x="95" y="30"/>
                  </a:lnTo>
                  <a:lnTo>
                    <a:pt x="129" y="55"/>
                  </a:lnTo>
                  <a:lnTo>
                    <a:pt x="45" y="42"/>
                  </a:lnTo>
                  <a:lnTo>
                    <a:pt x="0" y="27"/>
                  </a:lnTo>
                  <a:lnTo>
                    <a:pt x="15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102"/>
            <p:cNvSpPr>
              <a:spLocks/>
            </p:cNvSpPr>
            <p:nvPr/>
          </p:nvSpPr>
          <p:spPr bwMode="auto">
            <a:xfrm>
              <a:off x="2443" y="2218"/>
              <a:ext cx="81" cy="32"/>
            </a:xfrm>
            <a:custGeom>
              <a:avLst/>
              <a:gdLst>
                <a:gd name="T0" fmla="*/ 25 w 162"/>
                <a:gd name="T1" fmla="*/ 0 h 65"/>
                <a:gd name="T2" fmla="*/ 33 w 162"/>
                <a:gd name="T3" fmla="*/ 25 h 65"/>
                <a:gd name="T4" fmla="*/ 57 w 162"/>
                <a:gd name="T5" fmla="*/ 31 h 65"/>
                <a:gd name="T6" fmla="*/ 109 w 162"/>
                <a:gd name="T7" fmla="*/ 34 h 65"/>
                <a:gd name="T8" fmla="*/ 145 w 162"/>
                <a:gd name="T9" fmla="*/ 27 h 65"/>
                <a:gd name="T10" fmla="*/ 162 w 162"/>
                <a:gd name="T11" fmla="*/ 48 h 65"/>
                <a:gd name="T12" fmla="*/ 107 w 162"/>
                <a:gd name="T13" fmla="*/ 55 h 65"/>
                <a:gd name="T14" fmla="*/ 88 w 162"/>
                <a:gd name="T15" fmla="*/ 61 h 65"/>
                <a:gd name="T16" fmla="*/ 80 w 162"/>
                <a:gd name="T17" fmla="*/ 65 h 65"/>
                <a:gd name="T18" fmla="*/ 12 w 162"/>
                <a:gd name="T19" fmla="*/ 59 h 65"/>
                <a:gd name="T20" fmla="*/ 0 w 162"/>
                <a:gd name="T21" fmla="*/ 38 h 65"/>
                <a:gd name="T22" fmla="*/ 8 w 162"/>
                <a:gd name="T23" fmla="*/ 25 h 65"/>
                <a:gd name="T24" fmla="*/ 25 w 162"/>
                <a:gd name="T25" fmla="*/ 0 h 65"/>
                <a:gd name="T26" fmla="*/ 25 w 162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65"/>
                <a:gd name="T44" fmla="*/ 162 w 162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65">
                  <a:moveTo>
                    <a:pt x="25" y="0"/>
                  </a:moveTo>
                  <a:lnTo>
                    <a:pt x="33" y="25"/>
                  </a:lnTo>
                  <a:lnTo>
                    <a:pt x="57" y="31"/>
                  </a:lnTo>
                  <a:lnTo>
                    <a:pt x="109" y="34"/>
                  </a:lnTo>
                  <a:lnTo>
                    <a:pt x="145" y="27"/>
                  </a:lnTo>
                  <a:lnTo>
                    <a:pt x="162" y="48"/>
                  </a:lnTo>
                  <a:lnTo>
                    <a:pt x="107" y="55"/>
                  </a:lnTo>
                  <a:lnTo>
                    <a:pt x="88" y="61"/>
                  </a:lnTo>
                  <a:lnTo>
                    <a:pt x="80" y="65"/>
                  </a:lnTo>
                  <a:lnTo>
                    <a:pt x="12" y="59"/>
                  </a:lnTo>
                  <a:lnTo>
                    <a:pt x="0" y="38"/>
                  </a:lnTo>
                  <a:lnTo>
                    <a:pt x="8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103"/>
            <p:cNvSpPr>
              <a:spLocks/>
            </p:cNvSpPr>
            <p:nvPr/>
          </p:nvSpPr>
          <p:spPr bwMode="auto">
            <a:xfrm>
              <a:off x="2436" y="2237"/>
              <a:ext cx="304" cy="426"/>
            </a:xfrm>
            <a:custGeom>
              <a:avLst/>
              <a:gdLst>
                <a:gd name="T0" fmla="*/ 17 w 609"/>
                <a:gd name="T1" fmla="*/ 0 h 852"/>
                <a:gd name="T2" fmla="*/ 78 w 609"/>
                <a:gd name="T3" fmla="*/ 42 h 852"/>
                <a:gd name="T4" fmla="*/ 76 w 609"/>
                <a:gd name="T5" fmla="*/ 63 h 852"/>
                <a:gd name="T6" fmla="*/ 67 w 609"/>
                <a:gd name="T7" fmla="*/ 76 h 852"/>
                <a:gd name="T8" fmla="*/ 40 w 609"/>
                <a:gd name="T9" fmla="*/ 116 h 852"/>
                <a:gd name="T10" fmla="*/ 44 w 609"/>
                <a:gd name="T11" fmla="*/ 131 h 852"/>
                <a:gd name="T12" fmla="*/ 48 w 609"/>
                <a:gd name="T13" fmla="*/ 154 h 852"/>
                <a:gd name="T14" fmla="*/ 103 w 609"/>
                <a:gd name="T15" fmla="*/ 171 h 852"/>
                <a:gd name="T16" fmla="*/ 264 w 609"/>
                <a:gd name="T17" fmla="*/ 164 h 852"/>
                <a:gd name="T18" fmla="*/ 316 w 609"/>
                <a:gd name="T19" fmla="*/ 141 h 852"/>
                <a:gd name="T20" fmla="*/ 388 w 609"/>
                <a:gd name="T21" fmla="*/ 154 h 852"/>
                <a:gd name="T22" fmla="*/ 451 w 609"/>
                <a:gd name="T23" fmla="*/ 152 h 852"/>
                <a:gd name="T24" fmla="*/ 502 w 609"/>
                <a:gd name="T25" fmla="*/ 128 h 852"/>
                <a:gd name="T26" fmla="*/ 434 w 609"/>
                <a:gd name="T27" fmla="*/ 185 h 852"/>
                <a:gd name="T28" fmla="*/ 380 w 609"/>
                <a:gd name="T29" fmla="*/ 196 h 852"/>
                <a:gd name="T30" fmla="*/ 327 w 609"/>
                <a:gd name="T31" fmla="*/ 257 h 852"/>
                <a:gd name="T32" fmla="*/ 327 w 609"/>
                <a:gd name="T33" fmla="*/ 331 h 852"/>
                <a:gd name="T34" fmla="*/ 375 w 609"/>
                <a:gd name="T35" fmla="*/ 388 h 852"/>
                <a:gd name="T36" fmla="*/ 358 w 609"/>
                <a:gd name="T37" fmla="*/ 468 h 852"/>
                <a:gd name="T38" fmla="*/ 308 w 609"/>
                <a:gd name="T39" fmla="*/ 538 h 852"/>
                <a:gd name="T40" fmla="*/ 299 w 609"/>
                <a:gd name="T41" fmla="*/ 624 h 852"/>
                <a:gd name="T42" fmla="*/ 401 w 609"/>
                <a:gd name="T43" fmla="*/ 544 h 852"/>
                <a:gd name="T44" fmla="*/ 519 w 609"/>
                <a:gd name="T45" fmla="*/ 409 h 852"/>
                <a:gd name="T46" fmla="*/ 609 w 609"/>
                <a:gd name="T47" fmla="*/ 342 h 852"/>
                <a:gd name="T48" fmla="*/ 525 w 609"/>
                <a:gd name="T49" fmla="*/ 462 h 852"/>
                <a:gd name="T50" fmla="*/ 415 w 609"/>
                <a:gd name="T51" fmla="*/ 572 h 852"/>
                <a:gd name="T52" fmla="*/ 310 w 609"/>
                <a:gd name="T53" fmla="*/ 780 h 852"/>
                <a:gd name="T54" fmla="*/ 262 w 609"/>
                <a:gd name="T55" fmla="*/ 852 h 852"/>
                <a:gd name="T56" fmla="*/ 264 w 609"/>
                <a:gd name="T57" fmla="*/ 759 h 852"/>
                <a:gd name="T58" fmla="*/ 268 w 609"/>
                <a:gd name="T59" fmla="*/ 645 h 852"/>
                <a:gd name="T60" fmla="*/ 268 w 609"/>
                <a:gd name="T61" fmla="*/ 491 h 852"/>
                <a:gd name="T62" fmla="*/ 270 w 609"/>
                <a:gd name="T63" fmla="*/ 399 h 852"/>
                <a:gd name="T64" fmla="*/ 270 w 609"/>
                <a:gd name="T65" fmla="*/ 358 h 852"/>
                <a:gd name="T66" fmla="*/ 261 w 609"/>
                <a:gd name="T67" fmla="*/ 221 h 852"/>
                <a:gd name="T68" fmla="*/ 204 w 609"/>
                <a:gd name="T69" fmla="*/ 200 h 852"/>
                <a:gd name="T70" fmla="*/ 114 w 609"/>
                <a:gd name="T71" fmla="*/ 198 h 852"/>
                <a:gd name="T72" fmla="*/ 48 w 609"/>
                <a:gd name="T73" fmla="*/ 188 h 852"/>
                <a:gd name="T74" fmla="*/ 10 w 609"/>
                <a:gd name="T75" fmla="*/ 169 h 852"/>
                <a:gd name="T76" fmla="*/ 0 w 609"/>
                <a:gd name="T77" fmla="*/ 135 h 852"/>
                <a:gd name="T78" fmla="*/ 10 w 609"/>
                <a:gd name="T79" fmla="*/ 103 h 852"/>
                <a:gd name="T80" fmla="*/ 21 w 609"/>
                <a:gd name="T81" fmla="*/ 74 h 852"/>
                <a:gd name="T82" fmla="*/ 17 w 609"/>
                <a:gd name="T83" fmla="*/ 0 h 852"/>
                <a:gd name="T84" fmla="*/ 17 w 609"/>
                <a:gd name="T85" fmla="*/ 0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9"/>
                <a:gd name="T130" fmla="*/ 0 h 852"/>
                <a:gd name="T131" fmla="*/ 609 w 609"/>
                <a:gd name="T132" fmla="*/ 852 h 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9" h="852">
                  <a:moveTo>
                    <a:pt x="17" y="0"/>
                  </a:moveTo>
                  <a:lnTo>
                    <a:pt x="78" y="42"/>
                  </a:lnTo>
                  <a:lnTo>
                    <a:pt x="76" y="63"/>
                  </a:lnTo>
                  <a:lnTo>
                    <a:pt x="67" y="76"/>
                  </a:lnTo>
                  <a:lnTo>
                    <a:pt x="40" y="116"/>
                  </a:lnTo>
                  <a:lnTo>
                    <a:pt x="44" y="131"/>
                  </a:lnTo>
                  <a:lnTo>
                    <a:pt x="48" y="154"/>
                  </a:lnTo>
                  <a:lnTo>
                    <a:pt x="103" y="171"/>
                  </a:lnTo>
                  <a:lnTo>
                    <a:pt x="264" y="164"/>
                  </a:lnTo>
                  <a:lnTo>
                    <a:pt x="316" y="141"/>
                  </a:lnTo>
                  <a:lnTo>
                    <a:pt x="388" y="154"/>
                  </a:lnTo>
                  <a:lnTo>
                    <a:pt x="451" y="152"/>
                  </a:lnTo>
                  <a:lnTo>
                    <a:pt x="502" y="128"/>
                  </a:lnTo>
                  <a:lnTo>
                    <a:pt x="434" y="185"/>
                  </a:lnTo>
                  <a:lnTo>
                    <a:pt x="380" y="196"/>
                  </a:lnTo>
                  <a:lnTo>
                    <a:pt x="327" y="257"/>
                  </a:lnTo>
                  <a:lnTo>
                    <a:pt x="327" y="331"/>
                  </a:lnTo>
                  <a:lnTo>
                    <a:pt x="375" y="388"/>
                  </a:lnTo>
                  <a:lnTo>
                    <a:pt x="358" y="468"/>
                  </a:lnTo>
                  <a:lnTo>
                    <a:pt x="308" y="538"/>
                  </a:lnTo>
                  <a:lnTo>
                    <a:pt x="299" y="624"/>
                  </a:lnTo>
                  <a:lnTo>
                    <a:pt x="401" y="544"/>
                  </a:lnTo>
                  <a:lnTo>
                    <a:pt x="519" y="409"/>
                  </a:lnTo>
                  <a:lnTo>
                    <a:pt x="609" y="342"/>
                  </a:lnTo>
                  <a:lnTo>
                    <a:pt x="525" y="462"/>
                  </a:lnTo>
                  <a:lnTo>
                    <a:pt x="415" y="572"/>
                  </a:lnTo>
                  <a:lnTo>
                    <a:pt x="310" y="780"/>
                  </a:lnTo>
                  <a:lnTo>
                    <a:pt x="262" y="852"/>
                  </a:lnTo>
                  <a:lnTo>
                    <a:pt x="264" y="759"/>
                  </a:lnTo>
                  <a:lnTo>
                    <a:pt x="268" y="645"/>
                  </a:lnTo>
                  <a:lnTo>
                    <a:pt x="268" y="491"/>
                  </a:lnTo>
                  <a:lnTo>
                    <a:pt x="270" y="399"/>
                  </a:lnTo>
                  <a:lnTo>
                    <a:pt x="270" y="358"/>
                  </a:lnTo>
                  <a:lnTo>
                    <a:pt x="261" y="221"/>
                  </a:lnTo>
                  <a:lnTo>
                    <a:pt x="204" y="200"/>
                  </a:lnTo>
                  <a:lnTo>
                    <a:pt x="114" y="198"/>
                  </a:lnTo>
                  <a:lnTo>
                    <a:pt x="48" y="188"/>
                  </a:lnTo>
                  <a:lnTo>
                    <a:pt x="10" y="169"/>
                  </a:lnTo>
                  <a:lnTo>
                    <a:pt x="0" y="135"/>
                  </a:lnTo>
                  <a:lnTo>
                    <a:pt x="10" y="103"/>
                  </a:lnTo>
                  <a:lnTo>
                    <a:pt x="21" y="7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104"/>
            <p:cNvSpPr>
              <a:spLocks/>
            </p:cNvSpPr>
            <p:nvPr/>
          </p:nvSpPr>
          <p:spPr bwMode="auto">
            <a:xfrm>
              <a:off x="2510" y="2159"/>
              <a:ext cx="31" cy="87"/>
            </a:xfrm>
            <a:custGeom>
              <a:avLst/>
              <a:gdLst>
                <a:gd name="T0" fmla="*/ 0 w 63"/>
                <a:gd name="T1" fmla="*/ 0 h 173"/>
                <a:gd name="T2" fmla="*/ 6 w 63"/>
                <a:gd name="T3" fmla="*/ 27 h 173"/>
                <a:gd name="T4" fmla="*/ 0 w 63"/>
                <a:gd name="T5" fmla="*/ 46 h 173"/>
                <a:gd name="T6" fmla="*/ 29 w 63"/>
                <a:gd name="T7" fmla="*/ 86 h 173"/>
                <a:gd name="T8" fmla="*/ 63 w 63"/>
                <a:gd name="T9" fmla="*/ 173 h 173"/>
                <a:gd name="T10" fmla="*/ 61 w 63"/>
                <a:gd name="T11" fmla="*/ 86 h 173"/>
                <a:gd name="T12" fmla="*/ 46 w 63"/>
                <a:gd name="T13" fmla="*/ 50 h 173"/>
                <a:gd name="T14" fmla="*/ 0 w 63"/>
                <a:gd name="T15" fmla="*/ 0 h 173"/>
                <a:gd name="T16" fmla="*/ 0 w 63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73"/>
                <a:gd name="T29" fmla="*/ 63 w 63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73">
                  <a:moveTo>
                    <a:pt x="0" y="0"/>
                  </a:moveTo>
                  <a:lnTo>
                    <a:pt x="6" y="27"/>
                  </a:lnTo>
                  <a:lnTo>
                    <a:pt x="0" y="46"/>
                  </a:lnTo>
                  <a:lnTo>
                    <a:pt x="29" y="86"/>
                  </a:lnTo>
                  <a:lnTo>
                    <a:pt x="63" y="173"/>
                  </a:lnTo>
                  <a:lnTo>
                    <a:pt x="61" y="86"/>
                  </a:lnTo>
                  <a:lnTo>
                    <a:pt x="4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105"/>
            <p:cNvSpPr>
              <a:spLocks/>
            </p:cNvSpPr>
            <p:nvPr/>
          </p:nvSpPr>
          <p:spPr bwMode="auto">
            <a:xfrm>
              <a:off x="2435" y="2120"/>
              <a:ext cx="27" cy="96"/>
            </a:xfrm>
            <a:custGeom>
              <a:avLst/>
              <a:gdLst>
                <a:gd name="T0" fmla="*/ 55 w 55"/>
                <a:gd name="T1" fmla="*/ 0 h 192"/>
                <a:gd name="T2" fmla="*/ 12 w 55"/>
                <a:gd name="T3" fmla="*/ 38 h 192"/>
                <a:gd name="T4" fmla="*/ 0 w 55"/>
                <a:gd name="T5" fmla="*/ 84 h 192"/>
                <a:gd name="T6" fmla="*/ 10 w 55"/>
                <a:gd name="T7" fmla="*/ 113 h 192"/>
                <a:gd name="T8" fmla="*/ 36 w 55"/>
                <a:gd name="T9" fmla="*/ 151 h 192"/>
                <a:gd name="T10" fmla="*/ 29 w 55"/>
                <a:gd name="T11" fmla="*/ 192 h 192"/>
                <a:gd name="T12" fmla="*/ 55 w 55"/>
                <a:gd name="T13" fmla="*/ 143 h 192"/>
                <a:gd name="T14" fmla="*/ 29 w 55"/>
                <a:gd name="T15" fmla="*/ 107 h 192"/>
                <a:gd name="T16" fmla="*/ 42 w 55"/>
                <a:gd name="T17" fmla="*/ 86 h 192"/>
                <a:gd name="T18" fmla="*/ 42 w 55"/>
                <a:gd name="T19" fmla="*/ 48 h 192"/>
                <a:gd name="T20" fmla="*/ 55 w 55"/>
                <a:gd name="T21" fmla="*/ 0 h 192"/>
                <a:gd name="T22" fmla="*/ 55 w 55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92"/>
                <a:gd name="T38" fmla="*/ 55 w 55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92">
                  <a:moveTo>
                    <a:pt x="55" y="0"/>
                  </a:moveTo>
                  <a:lnTo>
                    <a:pt x="12" y="38"/>
                  </a:lnTo>
                  <a:lnTo>
                    <a:pt x="0" y="84"/>
                  </a:lnTo>
                  <a:lnTo>
                    <a:pt x="10" y="113"/>
                  </a:lnTo>
                  <a:lnTo>
                    <a:pt x="36" y="151"/>
                  </a:lnTo>
                  <a:lnTo>
                    <a:pt x="29" y="192"/>
                  </a:lnTo>
                  <a:lnTo>
                    <a:pt x="55" y="143"/>
                  </a:lnTo>
                  <a:lnTo>
                    <a:pt x="29" y="107"/>
                  </a:lnTo>
                  <a:lnTo>
                    <a:pt x="42" y="86"/>
                  </a:lnTo>
                  <a:lnTo>
                    <a:pt x="42" y="4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106"/>
            <p:cNvSpPr>
              <a:spLocks/>
            </p:cNvSpPr>
            <p:nvPr/>
          </p:nvSpPr>
          <p:spPr bwMode="auto">
            <a:xfrm>
              <a:off x="2756" y="2179"/>
              <a:ext cx="29" cy="40"/>
            </a:xfrm>
            <a:custGeom>
              <a:avLst/>
              <a:gdLst>
                <a:gd name="T0" fmla="*/ 0 w 59"/>
                <a:gd name="T1" fmla="*/ 2 h 80"/>
                <a:gd name="T2" fmla="*/ 17 w 59"/>
                <a:gd name="T3" fmla="*/ 36 h 80"/>
                <a:gd name="T4" fmla="*/ 32 w 59"/>
                <a:gd name="T5" fmla="*/ 48 h 80"/>
                <a:gd name="T6" fmla="*/ 15 w 59"/>
                <a:gd name="T7" fmla="*/ 80 h 80"/>
                <a:gd name="T8" fmla="*/ 38 w 59"/>
                <a:gd name="T9" fmla="*/ 74 h 80"/>
                <a:gd name="T10" fmla="*/ 59 w 59"/>
                <a:gd name="T11" fmla="*/ 40 h 80"/>
                <a:gd name="T12" fmla="*/ 38 w 59"/>
                <a:gd name="T13" fmla="*/ 0 h 80"/>
                <a:gd name="T14" fmla="*/ 11 w 59"/>
                <a:gd name="T15" fmla="*/ 0 h 80"/>
                <a:gd name="T16" fmla="*/ 0 w 59"/>
                <a:gd name="T17" fmla="*/ 2 h 80"/>
                <a:gd name="T18" fmla="*/ 0 w 59"/>
                <a:gd name="T19" fmla="*/ 2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80"/>
                <a:gd name="T32" fmla="*/ 59 w 59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80">
                  <a:moveTo>
                    <a:pt x="0" y="2"/>
                  </a:moveTo>
                  <a:lnTo>
                    <a:pt x="17" y="36"/>
                  </a:lnTo>
                  <a:lnTo>
                    <a:pt x="32" y="48"/>
                  </a:lnTo>
                  <a:lnTo>
                    <a:pt x="15" y="80"/>
                  </a:lnTo>
                  <a:lnTo>
                    <a:pt x="38" y="74"/>
                  </a:lnTo>
                  <a:lnTo>
                    <a:pt x="59" y="40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107"/>
            <p:cNvSpPr>
              <a:spLocks/>
            </p:cNvSpPr>
            <p:nvPr/>
          </p:nvSpPr>
          <p:spPr bwMode="auto">
            <a:xfrm>
              <a:off x="2736" y="2147"/>
              <a:ext cx="25" cy="50"/>
            </a:xfrm>
            <a:custGeom>
              <a:avLst/>
              <a:gdLst>
                <a:gd name="T0" fmla="*/ 0 w 49"/>
                <a:gd name="T1" fmla="*/ 74 h 100"/>
                <a:gd name="T2" fmla="*/ 8 w 49"/>
                <a:gd name="T3" fmla="*/ 100 h 100"/>
                <a:gd name="T4" fmla="*/ 21 w 49"/>
                <a:gd name="T5" fmla="*/ 98 h 100"/>
                <a:gd name="T6" fmla="*/ 19 w 49"/>
                <a:gd name="T7" fmla="*/ 76 h 100"/>
                <a:gd name="T8" fmla="*/ 49 w 49"/>
                <a:gd name="T9" fmla="*/ 34 h 100"/>
                <a:gd name="T10" fmla="*/ 25 w 49"/>
                <a:gd name="T11" fmla="*/ 51 h 100"/>
                <a:gd name="T12" fmla="*/ 28 w 49"/>
                <a:gd name="T13" fmla="*/ 0 h 100"/>
                <a:gd name="T14" fmla="*/ 0 w 49"/>
                <a:gd name="T15" fmla="*/ 74 h 100"/>
                <a:gd name="T16" fmla="*/ 0 w 49"/>
                <a:gd name="T17" fmla="*/ 74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00"/>
                <a:gd name="T29" fmla="*/ 49 w 49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00">
                  <a:moveTo>
                    <a:pt x="0" y="74"/>
                  </a:moveTo>
                  <a:lnTo>
                    <a:pt x="8" y="100"/>
                  </a:lnTo>
                  <a:lnTo>
                    <a:pt x="21" y="98"/>
                  </a:lnTo>
                  <a:lnTo>
                    <a:pt x="19" y="76"/>
                  </a:lnTo>
                  <a:lnTo>
                    <a:pt x="49" y="34"/>
                  </a:lnTo>
                  <a:lnTo>
                    <a:pt x="25" y="51"/>
                  </a:lnTo>
                  <a:lnTo>
                    <a:pt x="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108"/>
            <p:cNvSpPr>
              <a:spLocks/>
            </p:cNvSpPr>
            <p:nvPr/>
          </p:nvSpPr>
          <p:spPr bwMode="auto">
            <a:xfrm>
              <a:off x="2754" y="2155"/>
              <a:ext cx="50" cy="52"/>
            </a:xfrm>
            <a:custGeom>
              <a:avLst/>
              <a:gdLst>
                <a:gd name="T0" fmla="*/ 0 w 101"/>
                <a:gd name="T1" fmla="*/ 24 h 102"/>
                <a:gd name="T2" fmla="*/ 44 w 101"/>
                <a:gd name="T3" fmla="*/ 28 h 102"/>
                <a:gd name="T4" fmla="*/ 61 w 101"/>
                <a:gd name="T5" fmla="*/ 28 h 102"/>
                <a:gd name="T6" fmla="*/ 82 w 101"/>
                <a:gd name="T7" fmla="*/ 19 h 102"/>
                <a:gd name="T8" fmla="*/ 80 w 101"/>
                <a:gd name="T9" fmla="*/ 62 h 102"/>
                <a:gd name="T10" fmla="*/ 70 w 101"/>
                <a:gd name="T11" fmla="*/ 102 h 102"/>
                <a:gd name="T12" fmla="*/ 88 w 101"/>
                <a:gd name="T13" fmla="*/ 81 h 102"/>
                <a:gd name="T14" fmla="*/ 101 w 101"/>
                <a:gd name="T15" fmla="*/ 42 h 102"/>
                <a:gd name="T16" fmla="*/ 91 w 101"/>
                <a:gd name="T17" fmla="*/ 0 h 102"/>
                <a:gd name="T18" fmla="*/ 50 w 101"/>
                <a:gd name="T19" fmla="*/ 5 h 102"/>
                <a:gd name="T20" fmla="*/ 0 w 101"/>
                <a:gd name="T21" fmla="*/ 24 h 102"/>
                <a:gd name="T22" fmla="*/ 0 w 101"/>
                <a:gd name="T23" fmla="*/ 24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102"/>
                <a:gd name="T38" fmla="*/ 101 w 101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102">
                  <a:moveTo>
                    <a:pt x="0" y="24"/>
                  </a:moveTo>
                  <a:lnTo>
                    <a:pt x="44" y="28"/>
                  </a:lnTo>
                  <a:lnTo>
                    <a:pt x="61" y="28"/>
                  </a:lnTo>
                  <a:lnTo>
                    <a:pt x="82" y="19"/>
                  </a:lnTo>
                  <a:lnTo>
                    <a:pt x="80" y="62"/>
                  </a:lnTo>
                  <a:lnTo>
                    <a:pt x="70" y="102"/>
                  </a:lnTo>
                  <a:lnTo>
                    <a:pt x="88" y="81"/>
                  </a:lnTo>
                  <a:lnTo>
                    <a:pt x="101" y="42"/>
                  </a:lnTo>
                  <a:lnTo>
                    <a:pt x="91" y="0"/>
                  </a:lnTo>
                  <a:lnTo>
                    <a:pt x="50" y="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109"/>
            <p:cNvSpPr>
              <a:spLocks/>
            </p:cNvSpPr>
            <p:nvPr/>
          </p:nvSpPr>
          <p:spPr bwMode="auto">
            <a:xfrm>
              <a:off x="2732" y="1990"/>
              <a:ext cx="184" cy="438"/>
            </a:xfrm>
            <a:custGeom>
              <a:avLst/>
              <a:gdLst>
                <a:gd name="T0" fmla="*/ 76 w 367"/>
                <a:gd name="T1" fmla="*/ 316 h 876"/>
                <a:gd name="T2" fmla="*/ 120 w 367"/>
                <a:gd name="T3" fmla="*/ 310 h 876"/>
                <a:gd name="T4" fmla="*/ 152 w 367"/>
                <a:gd name="T5" fmla="*/ 316 h 876"/>
                <a:gd name="T6" fmla="*/ 171 w 367"/>
                <a:gd name="T7" fmla="*/ 346 h 876"/>
                <a:gd name="T8" fmla="*/ 160 w 367"/>
                <a:gd name="T9" fmla="*/ 392 h 876"/>
                <a:gd name="T10" fmla="*/ 143 w 367"/>
                <a:gd name="T11" fmla="*/ 430 h 876"/>
                <a:gd name="T12" fmla="*/ 122 w 367"/>
                <a:gd name="T13" fmla="*/ 452 h 876"/>
                <a:gd name="T14" fmla="*/ 52 w 367"/>
                <a:gd name="T15" fmla="*/ 506 h 876"/>
                <a:gd name="T16" fmla="*/ 12 w 367"/>
                <a:gd name="T17" fmla="*/ 509 h 876"/>
                <a:gd name="T18" fmla="*/ 48 w 367"/>
                <a:gd name="T19" fmla="*/ 530 h 876"/>
                <a:gd name="T20" fmla="*/ 40 w 367"/>
                <a:gd name="T21" fmla="*/ 637 h 876"/>
                <a:gd name="T22" fmla="*/ 42 w 367"/>
                <a:gd name="T23" fmla="*/ 711 h 876"/>
                <a:gd name="T24" fmla="*/ 0 w 367"/>
                <a:gd name="T25" fmla="*/ 876 h 876"/>
                <a:gd name="T26" fmla="*/ 59 w 367"/>
                <a:gd name="T27" fmla="*/ 768 h 876"/>
                <a:gd name="T28" fmla="*/ 69 w 367"/>
                <a:gd name="T29" fmla="*/ 703 h 876"/>
                <a:gd name="T30" fmla="*/ 69 w 367"/>
                <a:gd name="T31" fmla="*/ 637 h 876"/>
                <a:gd name="T32" fmla="*/ 86 w 367"/>
                <a:gd name="T33" fmla="*/ 671 h 876"/>
                <a:gd name="T34" fmla="*/ 94 w 367"/>
                <a:gd name="T35" fmla="*/ 699 h 876"/>
                <a:gd name="T36" fmla="*/ 149 w 367"/>
                <a:gd name="T37" fmla="*/ 720 h 876"/>
                <a:gd name="T38" fmla="*/ 185 w 367"/>
                <a:gd name="T39" fmla="*/ 701 h 876"/>
                <a:gd name="T40" fmla="*/ 208 w 367"/>
                <a:gd name="T41" fmla="*/ 713 h 876"/>
                <a:gd name="T42" fmla="*/ 255 w 367"/>
                <a:gd name="T43" fmla="*/ 656 h 876"/>
                <a:gd name="T44" fmla="*/ 291 w 367"/>
                <a:gd name="T45" fmla="*/ 563 h 876"/>
                <a:gd name="T46" fmla="*/ 350 w 367"/>
                <a:gd name="T47" fmla="*/ 536 h 876"/>
                <a:gd name="T48" fmla="*/ 350 w 367"/>
                <a:gd name="T49" fmla="*/ 460 h 876"/>
                <a:gd name="T50" fmla="*/ 367 w 367"/>
                <a:gd name="T51" fmla="*/ 355 h 876"/>
                <a:gd name="T52" fmla="*/ 305 w 367"/>
                <a:gd name="T53" fmla="*/ 232 h 876"/>
                <a:gd name="T54" fmla="*/ 348 w 367"/>
                <a:gd name="T55" fmla="*/ 188 h 876"/>
                <a:gd name="T56" fmla="*/ 341 w 367"/>
                <a:gd name="T57" fmla="*/ 36 h 876"/>
                <a:gd name="T58" fmla="*/ 232 w 367"/>
                <a:gd name="T59" fmla="*/ 6 h 876"/>
                <a:gd name="T60" fmla="*/ 196 w 367"/>
                <a:gd name="T61" fmla="*/ 57 h 876"/>
                <a:gd name="T62" fmla="*/ 177 w 367"/>
                <a:gd name="T63" fmla="*/ 0 h 876"/>
                <a:gd name="T64" fmla="*/ 132 w 367"/>
                <a:gd name="T65" fmla="*/ 65 h 876"/>
                <a:gd name="T66" fmla="*/ 139 w 367"/>
                <a:gd name="T67" fmla="*/ 101 h 876"/>
                <a:gd name="T68" fmla="*/ 71 w 367"/>
                <a:gd name="T69" fmla="*/ 118 h 876"/>
                <a:gd name="T70" fmla="*/ 94 w 367"/>
                <a:gd name="T71" fmla="*/ 260 h 876"/>
                <a:gd name="T72" fmla="*/ 65 w 367"/>
                <a:gd name="T73" fmla="*/ 268 h 876"/>
                <a:gd name="T74" fmla="*/ 23 w 367"/>
                <a:gd name="T75" fmla="*/ 312 h 876"/>
                <a:gd name="T76" fmla="*/ 35 w 367"/>
                <a:gd name="T77" fmla="*/ 342 h 876"/>
                <a:gd name="T78" fmla="*/ 76 w 367"/>
                <a:gd name="T79" fmla="*/ 316 h 876"/>
                <a:gd name="T80" fmla="*/ 76 w 367"/>
                <a:gd name="T81" fmla="*/ 316 h 8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7"/>
                <a:gd name="T124" fmla="*/ 0 h 876"/>
                <a:gd name="T125" fmla="*/ 367 w 367"/>
                <a:gd name="T126" fmla="*/ 876 h 8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7" h="876">
                  <a:moveTo>
                    <a:pt x="76" y="316"/>
                  </a:moveTo>
                  <a:lnTo>
                    <a:pt x="120" y="310"/>
                  </a:lnTo>
                  <a:lnTo>
                    <a:pt x="152" y="316"/>
                  </a:lnTo>
                  <a:lnTo>
                    <a:pt x="171" y="346"/>
                  </a:lnTo>
                  <a:lnTo>
                    <a:pt x="160" y="392"/>
                  </a:lnTo>
                  <a:lnTo>
                    <a:pt x="143" y="430"/>
                  </a:lnTo>
                  <a:lnTo>
                    <a:pt x="122" y="452"/>
                  </a:lnTo>
                  <a:lnTo>
                    <a:pt x="52" y="506"/>
                  </a:lnTo>
                  <a:lnTo>
                    <a:pt x="12" y="509"/>
                  </a:lnTo>
                  <a:lnTo>
                    <a:pt x="48" y="530"/>
                  </a:lnTo>
                  <a:lnTo>
                    <a:pt x="40" y="637"/>
                  </a:lnTo>
                  <a:lnTo>
                    <a:pt x="42" y="711"/>
                  </a:lnTo>
                  <a:lnTo>
                    <a:pt x="0" y="876"/>
                  </a:lnTo>
                  <a:lnTo>
                    <a:pt x="59" y="768"/>
                  </a:lnTo>
                  <a:lnTo>
                    <a:pt x="69" y="703"/>
                  </a:lnTo>
                  <a:lnTo>
                    <a:pt x="69" y="637"/>
                  </a:lnTo>
                  <a:lnTo>
                    <a:pt x="86" y="671"/>
                  </a:lnTo>
                  <a:lnTo>
                    <a:pt x="94" y="699"/>
                  </a:lnTo>
                  <a:lnTo>
                    <a:pt x="149" y="720"/>
                  </a:lnTo>
                  <a:lnTo>
                    <a:pt x="185" y="701"/>
                  </a:lnTo>
                  <a:lnTo>
                    <a:pt x="208" y="713"/>
                  </a:lnTo>
                  <a:lnTo>
                    <a:pt x="255" y="656"/>
                  </a:lnTo>
                  <a:lnTo>
                    <a:pt x="291" y="563"/>
                  </a:lnTo>
                  <a:lnTo>
                    <a:pt x="350" y="536"/>
                  </a:lnTo>
                  <a:lnTo>
                    <a:pt x="350" y="460"/>
                  </a:lnTo>
                  <a:lnTo>
                    <a:pt x="367" y="355"/>
                  </a:lnTo>
                  <a:lnTo>
                    <a:pt x="305" y="232"/>
                  </a:lnTo>
                  <a:lnTo>
                    <a:pt x="348" y="188"/>
                  </a:lnTo>
                  <a:lnTo>
                    <a:pt x="341" y="36"/>
                  </a:lnTo>
                  <a:lnTo>
                    <a:pt x="232" y="6"/>
                  </a:lnTo>
                  <a:lnTo>
                    <a:pt x="196" y="57"/>
                  </a:lnTo>
                  <a:lnTo>
                    <a:pt x="177" y="0"/>
                  </a:lnTo>
                  <a:lnTo>
                    <a:pt x="132" y="65"/>
                  </a:lnTo>
                  <a:lnTo>
                    <a:pt x="139" y="101"/>
                  </a:lnTo>
                  <a:lnTo>
                    <a:pt x="71" y="118"/>
                  </a:lnTo>
                  <a:lnTo>
                    <a:pt x="94" y="260"/>
                  </a:lnTo>
                  <a:lnTo>
                    <a:pt x="65" y="268"/>
                  </a:lnTo>
                  <a:lnTo>
                    <a:pt x="23" y="312"/>
                  </a:lnTo>
                  <a:lnTo>
                    <a:pt x="35" y="342"/>
                  </a:lnTo>
                  <a:lnTo>
                    <a:pt x="76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110"/>
            <p:cNvSpPr>
              <a:spLocks/>
            </p:cNvSpPr>
            <p:nvPr/>
          </p:nvSpPr>
          <p:spPr bwMode="auto">
            <a:xfrm>
              <a:off x="2708" y="2232"/>
              <a:ext cx="26" cy="22"/>
            </a:xfrm>
            <a:custGeom>
              <a:avLst/>
              <a:gdLst>
                <a:gd name="T0" fmla="*/ 7 w 51"/>
                <a:gd name="T1" fmla="*/ 0 h 43"/>
                <a:gd name="T2" fmla="*/ 0 w 51"/>
                <a:gd name="T3" fmla="*/ 21 h 43"/>
                <a:gd name="T4" fmla="*/ 7 w 51"/>
                <a:gd name="T5" fmla="*/ 38 h 43"/>
                <a:gd name="T6" fmla="*/ 30 w 51"/>
                <a:gd name="T7" fmla="*/ 43 h 43"/>
                <a:gd name="T8" fmla="*/ 51 w 51"/>
                <a:gd name="T9" fmla="*/ 21 h 43"/>
                <a:gd name="T10" fmla="*/ 19 w 51"/>
                <a:gd name="T11" fmla="*/ 15 h 43"/>
                <a:gd name="T12" fmla="*/ 7 w 51"/>
                <a:gd name="T13" fmla="*/ 0 h 43"/>
                <a:gd name="T14" fmla="*/ 7 w 51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43"/>
                <a:gd name="T26" fmla="*/ 51 w 51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43">
                  <a:moveTo>
                    <a:pt x="7" y="0"/>
                  </a:moveTo>
                  <a:lnTo>
                    <a:pt x="0" y="21"/>
                  </a:lnTo>
                  <a:lnTo>
                    <a:pt x="7" y="38"/>
                  </a:lnTo>
                  <a:lnTo>
                    <a:pt x="30" y="43"/>
                  </a:lnTo>
                  <a:lnTo>
                    <a:pt x="51" y="21"/>
                  </a:lnTo>
                  <a:lnTo>
                    <a:pt x="19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111"/>
            <p:cNvSpPr>
              <a:spLocks/>
            </p:cNvSpPr>
            <p:nvPr/>
          </p:nvSpPr>
          <p:spPr bwMode="auto">
            <a:xfrm>
              <a:off x="2503" y="1926"/>
              <a:ext cx="58" cy="72"/>
            </a:xfrm>
            <a:custGeom>
              <a:avLst/>
              <a:gdLst>
                <a:gd name="T0" fmla="*/ 46 w 116"/>
                <a:gd name="T1" fmla="*/ 110 h 142"/>
                <a:gd name="T2" fmla="*/ 0 w 116"/>
                <a:gd name="T3" fmla="*/ 70 h 142"/>
                <a:gd name="T4" fmla="*/ 2 w 116"/>
                <a:gd name="T5" fmla="*/ 26 h 142"/>
                <a:gd name="T6" fmla="*/ 50 w 116"/>
                <a:gd name="T7" fmla="*/ 0 h 142"/>
                <a:gd name="T8" fmla="*/ 89 w 116"/>
                <a:gd name="T9" fmla="*/ 24 h 142"/>
                <a:gd name="T10" fmla="*/ 107 w 116"/>
                <a:gd name="T11" fmla="*/ 41 h 142"/>
                <a:gd name="T12" fmla="*/ 67 w 116"/>
                <a:gd name="T13" fmla="*/ 36 h 142"/>
                <a:gd name="T14" fmla="*/ 44 w 116"/>
                <a:gd name="T15" fmla="*/ 79 h 142"/>
                <a:gd name="T16" fmla="*/ 76 w 116"/>
                <a:gd name="T17" fmla="*/ 98 h 142"/>
                <a:gd name="T18" fmla="*/ 116 w 116"/>
                <a:gd name="T19" fmla="*/ 116 h 142"/>
                <a:gd name="T20" fmla="*/ 23 w 116"/>
                <a:gd name="T21" fmla="*/ 142 h 142"/>
                <a:gd name="T22" fmla="*/ 46 w 116"/>
                <a:gd name="T23" fmla="*/ 110 h 142"/>
                <a:gd name="T24" fmla="*/ 46 w 116"/>
                <a:gd name="T25" fmla="*/ 11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42"/>
                <a:gd name="T41" fmla="*/ 116 w 116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42">
                  <a:moveTo>
                    <a:pt x="46" y="110"/>
                  </a:moveTo>
                  <a:lnTo>
                    <a:pt x="0" y="70"/>
                  </a:lnTo>
                  <a:lnTo>
                    <a:pt x="2" y="26"/>
                  </a:lnTo>
                  <a:lnTo>
                    <a:pt x="50" y="0"/>
                  </a:lnTo>
                  <a:lnTo>
                    <a:pt x="89" y="24"/>
                  </a:lnTo>
                  <a:lnTo>
                    <a:pt x="107" y="41"/>
                  </a:lnTo>
                  <a:lnTo>
                    <a:pt x="67" y="36"/>
                  </a:lnTo>
                  <a:lnTo>
                    <a:pt x="44" y="79"/>
                  </a:lnTo>
                  <a:lnTo>
                    <a:pt x="76" y="98"/>
                  </a:lnTo>
                  <a:lnTo>
                    <a:pt x="116" y="116"/>
                  </a:lnTo>
                  <a:lnTo>
                    <a:pt x="23" y="142"/>
                  </a:lnTo>
                  <a:lnTo>
                    <a:pt x="4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112"/>
            <p:cNvSpPr>
              <a:spLocks/>
            </p:cNvSpPr>
            <p:nvPr/>
          </p:nvSpPr>
          <p:spPr bwMode="auto">
            <a:xfrm>
              <a:off x="2484" y="1808"/>
              <a:ext cx="360" cy="362"/>
            </a:xfrm>
            <a:custGeom>
              <a:avLst/>
              <a:gdLst>
                <a:gd name="T0" fmla="*/ 36 w 721"/>
                <a:gd name="T1" fmla="*/ 173 h 724"/>
                <a:gd name="T2" fmla="*/ 0 w 721"/>
                <a:gd name="T3" fmla="*/ 234 h 724"/>
                <a:gd name="T4" fmla="*/ 49 w 721"/>
                <a:gd name="T5" fmla="*/ 306 h 724"/>
                <a:gd name="T6" fmla="*/ 21 w 721"/>
                <a:gd name="T7" fmla="*/ 211 h 724"/>
                <a:gd name="T8" fmla="*/ 74 w 721"/>
                <a:gd name="T9" fmla="*/ 211 h 724"/>
                <a:gd name="T10" fmla="*/ 53 w 721"/>
                <a:gd name="T11" fmla="*/ 272 h 724"/>
                <a:gd name="T12" fmla="*/ 88 w 721"/>
                <a:gd name="T13" fmla="*/ 335 h 724"/>
                <a:gd name="T14" fmla="*/ 145 w 721"/>
                <a:gd name="T15" fmla="*/ 363 h 724"/>
                <a:gd name="T16" fmla="*/ 386 w 721"/>
                <a:gd name="T17" fmla="*/ 346 h 724"/>
                <a:gd name="T18" fmla="*/ 346 w 721"/>
                <a:gd name="T19" fmla="*/ 435 h 724"/>
                <a:gd name="T20" fmla="*/ 386 w 721"/>
                <a:gd name="T21" fmla="*/ 443 h 724"/>
                <a:gd name="T22" fmla="*/ 396 w 721"/>
                <a:gd name="T23" fmla="*/ 458 h 724"/>
                <a:gd name="T24" fmla="*/ 411 w 721"/>
                <a:gd name="T25" fmla="*/ 468 h 724"/>
                <a:gd name="T26" fmla="*/ 420 w 721"/>
                <a:gd name="T27" fmla="*/ 477 h 724"/>
                <a:gd name="T28" fmla="*/ 491 w 721"/>
                <a:gd name="T29" fmla="*/ 519 h 724"/>
                <a:gd name="T30" fmla="*/ 498 w 721"/>
                <a:gd name="T31" fmla="*/ 620 h 724"/>
                <a:gd name="T32" fmla="*/ 445 w 721"/>
                <a:gd name="T33" fmla="*/ 724 h 724"/>
                <a:gd name="T34" fmla="*/ 491 w 721"/>
                <a:gd name="T35" fmla="*/ 720 h 724"/>
                <a:gd name="T36" fmla="*/ 639 w 721"/>
                <a:gd name="T37" fmla="*/ 595 h 724"/>
                <a:gd name="T38" fmla="*/ 641 w 721"/>
                <a:gd name="T39" fmla="*/ 335 h 724"/>
                <a:gd name="T40" fmla="*/ 721 w 721"/>
                <a:gd name="T41" fmla="*/ 325 h 724"/>
                <a:gd name="T42" fmla="*/ 675 w 721"/>
                <a:gd name="T43" fmla="*/ 264 h 724"/>
                <a:gd name="T44" fmla="*/ 591 w 721"/>
                <a:gd name="T45" fmla="*/ 295 h 724"/>
                <a:gd name="T46" fmla="*/ 607 w 721"/>
                <a:gd name="T47" fmla="*/ 260 h 724"/>
                <a:gd name="T48" fmla="*/ 637 w 721"/>
                <a:gd name="T49" fmla="*/ 205 h 724"/>
                <a:gd name="T50" fmla="*/ 557 w 721"/>
                <a:gd name="T51" fmla="*/ 192 h 724"/>
                <a:gd name="T52" fmla="*/ 576 w 721"/>
                <a:gd name="T53" fmla="*/ 177 h 724"/>
                <a:gd name="T54" fmla="*/ 626 w 721"/>
                <a:gd name="T55" fmla="*/ 154 h 724"/>
                <a:gd name="T56" fmla="*/ 580 w 721"/>
                <a:gd name="T57" fmla="*/ 116 h 724"/>
                <a:gd name="T58" fmla="*/ 485 w 721"/>
                <a:gd name="T59" fmla="*/ 68 h 724"/>
                <a:gd name="T60" fmla="*/ 626 w 721"/>
                <a:gd name="T61" fmla="*/ 80 h 724"/>
                <a:gd name="T62" fmla="*/ 633 w 721"/>
                <a:gd name="T63" fmla="*/ 49 h 724"/>
                <a:gd name="T64" fmla="*/ 525 w 721"/>
                <a:gd name="T65" fmla="*/ 0 h 724"/>
                <a:gd name="T66" fmla="*/ 403 w 721"/>
                <a:gd name="T67" fmla="*/ 25 h 724"/>
                <a:gd name="T68" fmla="*/ 327 w 721"/>
                <a:gd name="T69" fmla="*/ 0 h 724"/>
                <a:gd name="T70" fmla="*/ 242 w 721"/>
                <a:gd name="T71" fmla="*/ 10 h 724"/>
                <a:gd name="T72" fmla="*/ 145 w 721"/>
                <a:gd name="T73" fmla="*/ 65 h 724"/>
                <a:gd name="T74" fmla="*/ 65 w 721"/>
                <a:gd name="T75" fmla="*/ 124 h 724"/>
                <a:gd name="T76" fmla="*/ 146 w 721"/>
                <a:gd name="T77" fmla="*/ 84 h 724"/>
                <a:gd name="T78" fmla="*/ 88 w 721"/>
                <a:gd name="T79" fmla="*/ 158 h 724"/>
                <a:gd name="T80" fmla="*/ 80 w 721"/>
                <a:gd name="T81" fmla="*/ 175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1"/>
                <a:gd name="T124" fmla="*/ 0 h 724"/>
                <a:gd name="T125" fmla="*/ 721 w 721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1" h="724">
                  <a:moveTo>
                    <a:pt x="80" y="175"/>
                  </a:moveTo>
                  <a:lnTo>
                    <a:pt x="36" y="173"/>
                  </a:lnTo>
                  <a:lnTo>
                    <a:pt x="11" y="205"/>
                  </a:lnTo>
                  <a:lnTo>
                    <a:pt x="0" y="234"/>
                  </a:lnTo>
                  <a:lnTo>
                    <a:pt x="6" y="262"/>
                  </a:lnTo>
                  <a:lnTo>
                    <a:pt x="49" y="306"/>
                  </a:lnTo>
                  <a:lnTo>
                    <a:pt x="8" y="243"/>
                  </a:lnTo>
                  <a:lnTo>
                    <a:pt x="21" y="211"/>
                  </a:lnTo>
                  <a:lnTo>
                    <a:pt x="53" y="196"/>
                  </a:lnTo>
                  <a:lnTo>
                    <a:pt x="74" y="211"/>
                  </a:lnTo>
                  <a:lnTo>
                    <a:pt x="53" y="221"/>
                  </a:lnTo>
                  <a:lnTo>
                    <a:pt x="53" y="272"/>
                  </a:lnTo>
                  <a:lnTo>
                    <a:pt x="84" y="302"/>
                  </a:lnTo>
                  <a:lnTo>
                    <a:pt x="88" y="335"/>
                  </a:lnTo>
                  <a:lnTo>
                    <a:pt x="126" y="355"/>
                  </a:lnTo>
                  <a:lnTo>
                    <a:pt x="145" y="363"/>
                  </a:lnTo>
                  <a:lnTo>
                    <a:pt x="207" y="336"/>
                  </a:lnTo>
                  <a:lnTo>
                    <a:pt x="386" y="346"/>
                  </a:lnTo>
                  <a:lnTo>
                    <a:pt x="373" y="390"/>
                  </a:lnTo>
                  <a:lnTo>
                    <a:pt x="346" y="435"/>
                  </a:lnTo>
                  <a:lnTo>
                    <a:pt x="397" y="401"/>
                  </a:lnTo>
                  <a:lnTo>
                    <a:pt x="386" y="443"/>
                  </a:lnTo>
                  <a:lnTo>
                    <a:pt x="428" y="420"/>
                  </a:lnTo>
                  <a:lnTo>
                    <a:pt x="396" y="458"/>
                  </a:lnTo>
                  <a:lnTo>
                    <a:pt x="437" y="435"/>
                  </a:lnTo>
                  <a:lnTo>
                    <a:pt x="411" y="468"/>
                  </a:lnTo>
                  <a:lnTo>
                    <a:pt x="441" y="447"/>
                  </a:lnTo>
                  <a:lnTo>
                    <a:pt x="420" y="477"/>
                  </a:lnTo>
                  <a:lnTo>
                    <a:pt x="474" y="468"/>
                  </a:lnTo>
                  <a:lnTo>
                    <a:pt x="491" y="519"/>
                  </a:lnTo>
                  <a:lnTo>
                    <a:pt x="485" y="572"/>
                  </a:lnTo>
                  <a:lnTo>
                    <a:pt x="498" y="620"/>
                  </a:lnTo>
                  <a:lnTo>
                    <a:pt x="475" y="681"/>
                  </a:lnTo>
                  <a:lnTo>
                    <a:pt x="445" y="724"/>
                  </a:lnTo>
                  <a:lnTo>
                    <a:pt x="500" y="684"/>
                  </a:lnTo>
                  <a:lnTo>
                    <a:pt x="491" y="720"/>
                  </a:lnTo>
                  <a:lnTo>
                    <a:pt x="561" y="643"/>
                  </a:lnTo>
                  <a:lnTo>
                    <a:pt x="639" y="595"/>
                  </a:lnTo>
                  <a:lnTo>
                    <a:pt x="618" y="470"/>
                  </a:lnTo>
                  <a:lnTo>
                    <a:pt x="641" y="335"/>
                  </a:lnTo>
                  <a:lnTo>
                    <a:pt x="683" y="291"/>
                  </a:lnTo>
                  <a:lnTo>
                    <a:pt x="721" y="325"/>
                  </a:lnTo>
                  <a:lnTo>
                    <a:pt x="706" y="279"/>
                  </a:lnTo>
                  <a:lnTo>
                    <a:pt x="675" y="264"/>
                  </a:lnTo>
                  <a:lnTo>
                    <a:pt x="641" y="264"/>
                  </a:lnTo>
                  <a:lnTo>
                    <a:pt x="591" y="295"/>
                  </a:lnTo>
                  <a:lnTo>
                    <a:pt x="571" y="314"/>
                  </a:lnTo>
                  <a:lnTo>
                    <a:pt x="607" y="260"/>
                  </a:lnTo>
                  <a:lnTo>
                    <a:pt x="645" y="230"/>
                  </a:lnTo>
                  <a:lnTo>
                    <a:pt x="637" y="205"/>
                  </a:lnTo>
                  <a:lnTo>
                    <a:pt x="603" y="194"/>
                  </a:lnTo>
                  <a:lnTo>
                    <a:pt x="557" y="192"/>
                  </a:lnTo>
                  <a:lnTo>
                    <a:pt x="532" y="192"/>
                  </a:lnTo>
                  <a:lnTo>
                    <a:pt x="576" y="177"/>
                  </a:lnTo>
                  <a:lnTo>
                    <a:pt x="626" y="177"/>
                  </a:lnTo>
                  <a:lnTo>
                    <a:pt x="626" y="154"/>
                  </a:lnTo>
                  <a:lnTo>
                    <a:pt x="607" y="135"/>
                  </a:lnTo>
                  <a:lnTo>
                    <a:pt x="580" y="116"/>
                  </a:lnTo>
                  <a:lnTo>
                    <a:pt x="462" y="93"/>
                  </a:lnTo>
                  <a:lnTo>
                    <a:pt x="485" y="68"/>
                  </a:lnTo>
                  <a:lnTo>
                    <a:pt x="580" y="70"/>
                  </a:lnTo>
                  <a:lnTo>
                    <a:pt x="626" y="80"/>
                  </a:lnTo>
                  <a:lnTo>
                    <a:pt x="656" y="80"/>
                  </a:lnTo>
                  <a:lnTo>
                    <a:pt x="633" y="49"/>
                  </a:lnTo>
                  <a:lnTo>
                    <a:pt x="571" y="13"/>
                  </a:lnTo>
                  <a:lnTo>
                    <a:pt x="525" y="0"/>
                  </a:lnTo>
                  <a:lnTo>
                    <a:pt x="430" y="0"/>
                  </a:lnTo>
                  <a:lnTo>
                    <a:pt x="403" y="25"/>
                  </a:lnTo>
                  <a:lnTo>
                    <a:pt x="363" y="27"/>
                  </a:lnTo>
                  <a:lnTo>
                    <a:pt x="327" y="0"/>
                  </a:lnTo>
                  <a:lnTo>
                    <a:pt x="270" y="8"/>
                  </a:lnTo>
                  <a:lnTo>
                    <a:pt x="242" y="10"/>
                  </a:lnTo>
                  <a:lnTo>
                    <a:pt x="219" y="55"/>
                  </a:lnTo>
                  <a:lnTo>
                    <a:pt x="145" y="65"/>
                  </a:lnTo>
                  <a:lnTo>
                    <a:pt x="84" y="99"/>
                  </a:lnTo>
                  <a:lnTo>
                    <a:pt x="65" y="124"/>
                  </a:lnTo>
                  <a:lnTo>
                    <a:pt x="95" y="101"/>
                  </a:lnTo>
                  <a:lnTo>
                    <a:pt x="146" y="84"/>
                  </a:lnTo>
                  <a:lnTo>
                    <a:pt x="120" y="120"/>
                  </a:lnTo>
                  <a:lnTo>
                    <a:pt x="88" y="158"/>
                  </a:lnTo>
                  <a:lnTo>
                    <a:pt x="8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113"/>
            <p:cNvSpPr>
              <a:spLocks/>
            </p:cNvSpPr>
            <p:nvPr/>
          </p:nvSpPr>
          <p:spPr bwMode="auto">
            <a:xfrm>
              <a:off x="2774" y="1854"/>
              <a:ext cx="48" cy="46"/>
            </a:xfrm>
            <a:custGeom>
              <a:avLst/>
              <a:gdLst>
                <a:gd name="T0" fmla="*/ 0 w 97"/>
                <a:gd name="T1" fmla="*/ 0 h 91"/>
                <a:gd name="T2" fmla="*/ 76 w 97"/>
                <a:gd name="T3" fmla="*/ 2 h 91"/>
                <a:gd name="T4" fmla="*/ 97 w 97"/>
                <a:gd name="T5" fmla="*/ 42 h 91"/>
                <a:gd name="T6" fmla="*/ 97 w 97"/>
                <a:gd name="T7" fmla="*/ 69 h 91"/>
                <a:gd name="T8" fmla="*/ 68 w 97"/>
                <a:gd name="T9" fmla="*/ 91 h 91"/>
                <a:gd name="T10" fmla="*/ 59 w 97"/>
                <a:gd name="T11" fmla="*/ 51 h 91"/>
                <a:gd name="T12" fmla="*/ 32 w 97"/>
                <a:gd name="T13" fmla="*/ 12 h 91"/>
                <a:gd name="T14" fmla="*/ 0 w 97"/>
                <a:gd name="T15" fmla="*/ 0 h 91"/>
                <a:gd name="T16" fmla="*/ 0 w 97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91"/>
                <a:gd name="T29" fmla="*/ 97 w 9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91">
                  <a:moveTo>
                    <a:pt x="0" y="0"/>
                  </a:moveTo>
                  <a:lnTo>
                    <a:pt x="76" y="2"/>
                  </a:lnTo>
                  <a:lnTo>
                    <a:pt x="97" y="42"/>
                  </a:lnTo>
                  <a:lnTo>
                    <a:pt x="97" y="69"/>
                  </a:lnTo>
                  <a:lnTo>
                    <a:pt x="68" y="91"/>
                  </a:lnTo>
                  <a:lnTo>
                    <a:pt x="59" y="51"/>
                  </a:lnTo>
                  <a:lnTo>
                    <a:pt x="3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114"/>
            <p:cNvSpPr>
              <a:spLocks/>
            </p:cNvSpPr>
            <p:nvPr/>
          </p:nvSpPr>
          <p:spPr bwMode="auto">
            <a:xfrm>
              <a:off x="2742" y="1829"/>
              <a:ext cx="210" cy="177"/>
            </a:xfrm>
            <a:custGeom>
              <a:avLst/>
              <a:gdLst>
                <a:gd name="T0" fmla="*/ 143 w 421"/>
                <a:gd name="T1" fmla="*/ 40 h 353"/>
                <a:gd name="T2" fmla="*/ 191 w 421"/>
                <a:gd name="T3" fmla="*/ 24 h 353"/>
                <a:gd name="T4" fmla="*/ 215 w 421"/>
                <a:gd name="T5" fmla="*/ 34 h 353"/>
                <a:gd name="T6" fmla="*/ 249 w 421"/>
                <a:gd name="T7" fmla="*/ 62 h 353"/>
                <a:gd name="T8" fmla="*/ 253 w 421"/>
                <a:gd name="T9" fmla="*/ 102 h 353"/>
                <a:gd name="T10" fmla="*/ 246 w 421"/>
                <a:gd name="T11" fmla="*/ 121 h 353"/>
                <a:gd name="T12" fmla="*/ 234 w 421"/>
                <a:gd name="T13" fmla="*/ 137 h 353"/>
                <a:gd name="T14" fmla="*/ 206 w 421"/>
                <a:gd name="T15" fmla="*/ 131 h 353"/>
                <a:gd name="T16" fmla="*/ 234 w 421"/>
                <a:gd name="T17" fmla="*/ 159 h 353"/>
                <a:gd name="T18" fmla="*/ 268 w 421"/>
                <a:gd name="T19" fmla="*/ 116 h 353"/>
                <a:gd name="T20" fmla="*/ 312 w 421"/>
                <a:gd name="T21" fmla="*/ 133 h 353"/>
                <a:gd name="T22" fmla="*/ 331 w 421"/>
                <a:gd name="T23" fmla="*/ 156 h 353"/>
                <a:gd name="T24" fmla="*/ 331 w 421"/>
                <a:gd name="T25" fmla="*/ 175 h 353"/>
                <a:gd name="T26" fmla="*/ 384 w 421"/>
                <a:gd name="T27" fmla="*/ 230 h 353"/>
                <a:gd name="T28" fmla="*/ 386 w 421"/>
                <a:gd name="T29" fmla="*/ 275 h 353"/>
                <a:gd name="T30" fmla="*/ 421 w 421"/>
                <a:gd name="T31" fmla="*/ 321 h 353"/>
                <a:gd name="T32" fmla="*/ 386 w 421"/>
                <a:gd name="T33" fmla="*/ 353 h 353"/>
                <a:gd name="T34" fmla="*/ 388 w 421"/>
                <a:gd name="T35" fmla="*/ 313 h 353"/>
                <a:gd name="T36" fmla="*/ 341 w 421"/>
                <a:gd name="T37" fmla="*/ 298 h 353"/>
                <a:gd name="T38" fmla="*/ 287 w 421"/>
                <a:gd name="T39" fmla="*/ 319 h 353"/>
                <a:gd name="T40" fmla="*/ 265 w 421"/>
                <a:gd name="T41" fmla="*/ 327 h 353"/>
                <a:gd name="T42" fmla="*/ 291 w 421"/>
                <a:gd name="T43" fmla="*/ 285 h 353"/>
                <a:gd name="T44" fmla="*/ 265 w 421"/>
                <a:gd name="T45" fmla="*/ 230 h 353"/>
                <a:gd name="T46" fmla="*/ 217 w 421"/>
                <a:gd name="T47" fmla="*/ 199 h 353"/>
                <a:gd name="T48" fmla="*/ 181 w 421"/>
                <a:gd name="T49" fmla="*/ 196 h 353"/>
                <a:gd name="T50" fmla="*/ 143 w 421"/>
                <a:gd name="T51" fmla="*/ 190 h 353"/>
                <a:gd name="T52" fmla="*/ 170 w 421"/>
                <a:gd name="T53" fmla="*/ 163 h 353"/>
                <a:gd name="T54" fmla="*/ 181 w 421"/>
                <a:gd name="T55" fmla="*/ 129 h 353"/>
                <a:gd name="T56" fmla="*/ 181 w 421"/>
                <a:gd name="T57" fmla="*/ 91 h 353"/>
                <a:gd name="T58" fmla="*/ 118 w 421"/>
                <a:gd name="T59" fmla="*/ 55 h 353"/>
                <a:gd name="T60" fmla="*/ 0 w 421"/>
                <a:gd name="T61" fmla="*/ 0 h 353"/>
                <a:gd name="T62" fmla="*/ 143 w 421"/>
                <a:gd name="T63" fmla="*/ 40 h 353"/>
                <a:gd name="T64" fmla="*/ 143 w 421"/>
                <a:gd name="T65" fmla="*/ 40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353"/>
                <a:gd name="T101" fmla="*/ 421 w 421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353">
                  <a:moveTo>
                    <a:pt x="143" y="40"/>
                  </a:moveTo>
                  <a:lnTo>
                    <a:pt x="191" y="24"/>
                  </a:lnTo>
                  <a:lnTo>
                    <a:pt x="215" y="34"/>
                  </a:lnTo>
                  <a:lnTo>
                    <a:pt x="249" y="62"/>
                  </a:lnTo>
                  <a:lnTo>
                    <a:pt x="253" y="102"/>
                  </a:lnTo>
                  <a:lnTo>
                    <a:pt x="246" y="121"/>
                  </a:lnTo>
                  <a:lnTo>
                    <a:pt x="234" y="137"/>
                  </a:lnTo>
                  <a:lnTo>
                    <a:pt x="206" y="131"/>
                  </a:lnTo>
                  <a:lnTo>
                    <a:pt x="234" y="159"/>
                  </a:lnTo>
                  <a:lnTo>
                    <a:pt x="268" y="116"/>
                  </a:lnTo>
                  <a:lnTo>
                    <a:pt x="312" y="133"/>
                  </a:lnTo>
                  <a:lnTo>
                    <a:pt x="331" y="156"/>
                  </a:lnTo>
                  <a:lnTo>
                    <a:pt x="331" y="175"/>
                  </a:lnTo>
                  <a:lnTo>
                    <a:pt x="384" y="230"/>
                  </a:lnTo>
                  <a:lnTo>
                    <a:pt x="386" y="275"/>
                  </a:lnTo>
                  <a:lnTo>
                    <a:pt x="421" y="321"/>
                  </a:lnTo>
                  <a:lnTo>
                    <a:pt x="386" y="353"/>
                  </a:lnTo>
                  <a:lnTo>
                    <a:pt x="388" y="313"/>
                  </a:lnTo>
                  <a:lnTo>
                    <a:pt x="341" y="298"/>
                  </a:lnTo>
                  <a:lnTo>
                    <a:pt x="287" y="319"/>
                  </a:lnTo>
                  <a:lnTo>
                    <a:pt x="265" y="327"/>
                  </a:lnTo>
                  <a:lnTo>
                    <a:pt x="291" y="285"/>
                  </a:lnTo>
                  <a:lnTo>
                    <a:pt x="265" y="230"/>
                  </a:lnTo>
                  <a:lnTo>
                    <a:pt x="217" y="199"/>
                  </a:lnTo>
                  <a:lnTo>
                    <a:pt x="181" y="196"/>
                  </a:lnTo>
                  <a:lnTo>
                    <a:pt x="143" y="190"/>
                  </a:lnTo>
                  <a:lnTo>
                    <a:pt x="170" y="163"/>
                  </a:lnTo>
                  <a:lnTo>
                    <a:pt x="181" y="129"/>
                  </a:lnTo>
                  <a:lnTo>
                    <a:pt x="181" y="91"/>
                  </a:lnTo>
                  <a:lnTo>
                    <a:pt x="118" y="55"/>
                  </a:lnTo>
                  <a:lnTo>
                    <a:pt x="0" y="0"/>
                  </a:lnTo>
                  <a:lnTo>
                    <a:pt x="14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115"/>
            <p:cNvSpPr>
              <a:spLocks/>
            </p:cNvSpPr>
            <p:nvPr/>
          </p:nvSpPr>
          <p:spPr bwMode="auto">
            <a:xfrm>
              <a:off x="2862" y="2019"/>
              <a:ext cx="109" cy="216"/>
            </a:xfrm>
            <a:custGeom>
              <a:avLst/>
              <a:gdLst>
                <a:gd name="T0" fmla="*/ 103 w 217"/>
                <a:gd name="T1" fmla="*/ 0 h 433"/>
                <a:gd name="T2" fmla="*/ 184 w 217"/>
                <a:gd name="T3" fmla="*/ 17 h 433"/>
                <a:gd name="T4" fmla="*/ 205 w 217"/>
                <a:gd name="T5" fmla="*/ 68 h 433"/>
                <a:gd name="T6" fmla="*/ 205 w 217"/>
                <a:gd name="T7" fmla="*/ 122 h 433"/>
                <a:gd name="T8" fmla="*/ 217 w 217"/>
                <a:gd name="T9" fmla="*/ 167 h 433"/>
                <a:gd name="T10" fmla="*/ 182 w 217"/>
                <a:gd name="T11" fmla="*/ 213 h 433"/>
                <a:gd name="T12" fmla="*/ 169 w 217"/>
                <a:gd name="T13" fmla="*/ 281 h 433"/>
                <a:gd name="T14" fmla="*/ 135 w 217"/>
                <a:gd name="T15" fmla="*/ 310 h 433"/>
                <a:gd name="T16" fmla="*/ 135 w 217"/>
                <a:gd name="T17" fmla="*/ 344 h 433"/>
                <a:gd name="T18" fmla="*/ 135 w 217"/>
                <a:gd name="T19" fmla="*/ 361 h 433"/>
                <a:gd name="T20" fmla="*/ 133 w 217"/>
                <a:gd name="T21" fmla="*/ 373 h 433"/>
                <a:gd name="T22" fmla="*/ 110 w 217"/>
                <a:gd name="T23" fmla="*/ 409 h 433"/>
                <a:gd name="T24" fmla="*/ 0 w 217"/>
                <a:gd name="T25" fmla="*/ 433 h 433"/>
                <a:gd name="T26" fmla="*/ 95 w 217"/>
                <a:gd name="T27" fmla="*/ 327 h 433"/>
                <a:gd name="T28" fmla="*/ 103 w 217"/>
                <a:gd name="T29" fmla="*/ 240 h 433"/>
                <a:gd name="T30" fmla="*/ 68 w 217"/>
                <a:gd name="T31" fmla="*/ 188 h 433"/>
                <a:gd name="T32" fmla="*/ 165 w 217"/>
                <a:gd name="T33" fmla="*/ 200 h 433"/>
                <a:gd name="T34" fmla="*/ 165 w 217"/>
                <a:gd name="T35" fmla="*/ 163 h 433"/>
                <a:gd name="T36" fmla="*/ 150 w 217"/>
                <a:gd name="T37" fmla="*/ 108 h 433"/>
                <a:gd name="T38" fmla="*/ 144 w 217"/>
                <a:gd name="T39" fmla="*/ 167 h 433"/>
                <a:gd name="T40" fmla="*/ 122 w 217"/>
                <a:gd name="T41" fmla="*/ 177 h 433"/>
                <a:gd name="T42" fmla="*/ 91 w 217"/>
                <a:gd name="T43" fmla="*/ 152 h 433"/>
                <a:gd name="T44" fmla="*/ 110 w 217"/>
                <a:gd name="T45" fmla="*/ 84 h 433"/>
                <a:gd name="T46" fmla="*/ 53 w 217"/>
                <a:gd name="T47" fmla="*/ 36 h 433"/>
                <a:gd name="T48" fmla="*/ 103 w 217"/>
                <a:gd name="T49" fmla="*/ 0 h 433"/>
                <a:gd name="T50" fmla="*/ 103 w 217"/>
                <a:gd name="T51" fmla="*/ 0 h 4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7"/>
                <a:gd name="T79" fmla="*/ 0 h 433"/>
                <a:gd name="T80" fmla="*/ 217 w 217"/>
                <a:gd name="T81" fmla="*/ 433 h 4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7" h="433">
                  <a:moveTo>
                    <a:pt x="103" y="0"/>
                  </a:moveTo>
                  <a:lnTo>
                    <a:pt x="184" y="17"/>
                  </a:lnTo>
                  <a:lnTo>
                    <a:pt x="205" y="68"/>
                  </a:lnTo>
                  <a:lnTo>
                    <a:pt x="205" y="122"/>
                  </a:lnTo>
                  <a:lnTo>
                    <a:pt x="217" y="167"/>
                  </a:lnTo>
                  <a:lnTo>
                    <a:pt x="182" y="213"/>
                  </a:lnTo>
                  <a:lnTo>
                    <a:pt x="169" y="281"/>
                  </a:lnTo>
                  <a:lnTo>
                    <a:pt x="135" y="310"/>
                  </a:lnTo>
                  <a:lnTo>
                    <a:pt x="135" y="344"/>
                  </a:lnTo>
                  <a:lnTo>
                    <a:pt x="135" y="361"/>
                  </a:lnTo>
                  <a:lnTo>
                    <a:pt x="133" y="373"/>
                  </a:lnTo>
                  <a:lnTo>
                    <a:pt x="110" y="409"/>
                  </a:lnTo>
                  <a:lnTo>
                    <a:pt x="0" y="433"/>
                  </a:lnTo>
                  <a:lnTo>
                    <a:pt x="95" y="327"/>
                  </a:lnTo>
                  <a:lnTo>
                    <a:pt x="103" y="240"/>
                  </a:lnTo>
                  <a:lnTo>
                    <a:pt x="68" y="188"/>
                  </a:lnTo>
                  <a:lnTo>
                    <a:pt x="165" y="200"/>
                  </a:lnTo>
                  <a:lnTo>
                    <a:pt x="165" y="163"/>
                  </a:lnTo>
                  <a:lnTo>
                    <a:pt x="150" y="108"/>
                  </a:lnTo>
                  <a:lnTo>
                    <a:pt x="144" y="167"/>
                  </a:lnTo>
                  <a:lnTo>
                    <a:pt x="122" y="177"/>
                  </a:lnTo>
                  <a:lnTo>
                    <a:pt x="91" y="152"/>
                  </a:lnTo>
                  <a:lnTo>
                    <a:pt x="110" y="84"/>
                  </a:lnTo>
                  <a:lnTo>
                    <a:pt x="53" y="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116"/>
            <p:cNvSpPr>
              <a:spLocks/>
            </p:cNvSpPr>
            <p:nvPr/>
          </p:nvSpPr>
          <p:spPr bwMode="auto">
            <a:xfrm>
              <a:off x="2926" y="1961"/>
              <a:ext cx="39" cy="83"/>
            </a:xfrm>
            <a:custGeom>
              <a:avLst/>
              <a:gdLst>
                <a:gd name="T0" fmla="*/ 12 w 78"/>
                <a:gd name="T1" fmla="*/ 0 h 167"/>
                <a:gd name="T2" fmla="*/ 50 w 78"/>
                <a:gd name="T3" fmla="*/ 8 h 167"/>
                <a:gd name="T4" fmla="*/ 55 w 78"/>
                <a:gd name="T5" fmla="*/ 53 h 167"/>
                <a:gd name="T6" fmla="*/ 78 w 78"/>
                <a:gd name="T7" fmla="*/ 99 h 167"/>
                <a:gd name="T8" fmla="*/ 78 w 78"/>
                <a:gd name="T9" fmla="*/ 101 h 167"/>
                <a:gd name="T10" fmla="*/ 78 w 78"/>
                <a:gd name="T11" fmla="*/ 105 h 167"/>
                <a:gd name="T12" fmla="*/ 78 w 78"/>
                <a:gd name="T13" fmla="*/ 114 h 167"/>
                <a:gd name="T14" fmla="*/ 74 w 78"/>
                <a:gd name="T15" fmla="*/ 141 h 167"/>
                <a:gd name="T16" fmla="*/ 0 w 78"/>
                <a:gd name="T17" fmla="*/ 167 h 167"/>
                <a:gd name="T18" fmla="*/ 42 w 78"/>
                <a:gd name="T19" fmla="*/ 95 h 167"/>
                <a:gd name="T20" fmla="*/ 31 w 78"/>
                <a:gd name="T21" fmla="*/ 63 h 167"/>
                <a:gd name="T22" fmla="*/ 12 w 78"/>
                <a:gd name="T23" fmla="*/ 0 h 167"/>
                <a:gd name="T24" fmla="*/ 12 w 7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67"/>
                <a:gd name="T41" fmla="*/ 78 w 7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67">
                  <a:moveTo>
                    <a:pt x="12" y="0"/>
                  </a:moveTo>
                  <a:lnTo>
                    <a:pt x="50" y="8"/>
                  </a:lnTo>
                  <a:lnTo>
                    <a:pt x="55" y="53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5"/>
                  </a:lnTo>
                  <a:lnTo>
                    <a:pt x="78" y="114"/>
                  </a:lnTo>
                  <a:lnTo>
                    <a:pt x="74" y="141"/>
                  </a:lnTo>
                  <a:lnTo>
                    <a:pt x="0" y="167"/>
                  </a:lnTo>
                  <a:lnTo>
                    <a:pt x="42" y="95"/>
                  </a:lnTo>
                  <a:lnTo>
                    <a:pt x="31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117"/>
            <p:cNvSpPr>
              <a:spLocks/>
            </p:cNvSpPr>
            <p:nvPr/>
          </p:nvSpPr>
          <p:spPr bwMode="auto">
            <a:xfrm>
              <a:off x="2449" y="2211"/>
              <a:ext cx="73" cy="30"/>
            </a:xfrm>
            <a:custGeom>
              <a:avLst/>
              <a:gdLst>
                <a:gd name="T0" fmla="*/ 15 w 146"/>
                <a:gd name="T1" fmla="*/ 26 h 59"/>
                <a:gd name="T2" fmla="*/ 19 w 146"/>
                <a:gd name="T3" fmla="*/ 17 h 59"/>
                <a:gd name="T4" fmla="*/ 26 w 146"/>
                <a:gd name="T5" fmla="*/ 15 h 59"/>
                <a:gd name="T6" fmla="*/ 32 w 146"/>
                <a:gd name="T7" fmla="*/ 19 h 59"/>
                <a:gd name="T8" fmla="*/ 32 w 146"/>
                <a:gd name="T9" fmla="*/ 25 h 59"/>
                <a:gd name="T10" fmla="*/ 40 w 146"/>
                <a:gd name="T11" fmla="*/ 21 h 59"/>
                <a:gd name="T12" fmla="*/ 47 w 146"/>
                <a:gd name="T13" fmla="*/ 23 h 59"/>
                <a:gd name="T14" fmla="*/ 53 w 146"/>
                <a:gd name="T15" fmla="*/ 30 h 59"/>
                <a:gd name="T16" fmla="*/ 59 w 146"/>
                <a:gd name="T17" fmla="*/ 26 h 59"/>
                <a:gd name="T18" fmla="*/ 70 w 146"/>
                <a:gd name="T19" fmla="*/ 25 h 59"/>
                <a:gd name="T20" fmla="*/ 76 w 146"/>
                <a:gd name="T21" fmla="*/ 30 h 59"/>
                <a:gd name="T22" fmla="*/ 78 w 146"/>
                <a:gd name="T23" fmla="*/ 36 h 59"/>
                <a:gd name="T24" fmla="*/ 81 w 146"/>
                <a:gd name="T25" fmla="*/ 32 h 59"/>
                <a:gd name="T26" fmla="*/ 85 w 146"/>
                <a:gd name="T27" fmla="*/ 30 h 59"/>
                <a:gd name="T28" fmla="*/ 91 w 146"/>
                <a:gd name="T29" fmla="*/ 30 h 59"/>
                <a:gd name="T30" fmla="*/ 100 w 146"/>
                <a:gd name="T31" fmla="*/ 32 h 59"/>
                <a:gd name="T32" fmla="*/ 102 w 146"/>
                <a:gd name="T33" fmla="*/ 40 h 59"/>
                <a:gd name="T34" fmla="*/ 146 w 146"/>
                <a:gd name="T35" fmla="*/ 59 h 59"/>
                <a:gd name="T36" fmla="*/ 125 w 146"/>
                <a:gd name="T37" fmla="*/ 30 h 59"/>
                <a:gd name="T38" fmla="*/ 42 w 146"/>
                <a:gd name="T39" fmla="*/ 6 h 59"/>
                <a:gd name="T40" fmla="*/ 4 w 146"/>
                <a:gd name="T41" fmla="*/ 0 h 59"/>
                <a:gd name="T42" fmla="*/ 0 w 146"/>
                <a:gd name="T43" fmla="*/ 7 h 59"/>
                <a:gd name="T44" fmla="*/ 0 w 146"/>
                <a:gd name="T45" fmla="*/ 19 h 59"/>
                <a:gd name="T46" fmla="*/ 7 w 146"/>
                <a:gd name="T47" fmla="*/ 32 h 59"/>
                <a:gd name="T48" fmla="*/ 15 w 146"/>
                <a:gd name="T49" fmla="*/ 26 h 59"/>
                <a:gd name="T50" fmla="*/ 15 w 146"/>
                <a:gd name="T51" fmla="*/ 26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9"/>
                <a:gd name="T80" fmla="*/ 146 w 146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9">
                  <a:moveTo>
                    <a:pt x="15" y="26"/>
                  </a:moveTo>
                  <a:lnTo>
                    <a:pt x="19" y="17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40" y="21"/>
                  </a:lnTo>
                  <a:lnTo>
                    <a:pt x="47" y="23"/>
                  </a:lnTo>
                  <a:lnTo>
                    <a:pt x="53" y="30"/>
                  </a:lnTo>
                  <a:lnTo>
                    <a:pt x="59" y="26"/>
                  </a:lnTo>
                  <a:lnTo>
                    <a:pt x="70" y="25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81" y="32"/>
                  </a:lnTo>
                  <a:lnTo>
                    <a:pt x="85" y="30"/>
                  </a:lnTo>
                  <a:lnTo>
                    <a:pt x="91" y="30"/>
                  </a:lnTo>
                  <a:lnTo>
                    <a:pt x="100" y="32"/>
                  </a:lnTo>
                  <a:lnTo>
                    <a:pt x="102" y="40"/>
                  </a:lnTo>
                  <a:lnTo>
                    <a:pt x="146" y="59"/>
                  </a:lnTo>
                  <a:lnTo>
                    <a:pt x="125" y="30"/>
                  </a:lnTo>
                  <a:lnTo>
                    <a:pt x="42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118"/>
            <p:cNvSpPr>
              <a:spLocks/>
            </p:cNvSpPr>
            <p:nvPr/>
          </p:nvSpPr>
          <p:spPr bwMode="auto">
            <a:xfrm>
              <a:off x="2629" y="2842"/>
              <a:ext cx="139" cy="215"/>
            </a:xfrm>
            <a:custGeom>
              <a:avLst/>
              <a:gdLst>
                <a:gd name="T0" fmla="*/ 63 w 280"/>
                <a:gd name="T1" fmla="*/ 36 h 432"/>
                <a:gd name="T2" fmla="*/ 95 w 280"/>
                <a:gd name="T3" fmla="*/ 13 h 432"/>
                <a:gd name="T4" fmla="*/ 192 w 280"/>
                <a:gd name="T5" fmla="*/ 53 h 432"/>
                <a:gd name="T6" fmla="*/ 257 w 280"/>
                <a:gd name="T7" fmla="*/ 97 h 432"/>
                <a:gd name="T8" fmla="*/ 249 w 280"/>
                <a:gd name="T9" fmla="*/ 150 h 432"/>
                <a:gd name="T10" fmla="*/ 268 w 280"/>
                <a:gd name="T11" fmla="*/ 188 h 432"/>
                <a:gd name="T12" fmla="*/ 264 w 280"/>
                <a:gd name="T13" fmla="*/ 219 h 432"/>
                <a:gd name="T14" fmla="*/ 245 w 280"/>
                <a:gd name="T15" fmla="*/ 230 h 432"/>
                <a:gd name="T16" fmla="*/ 257 w 280"/>
                <a:gd name="T17" fmla="*/ 259 h 432"/>
                <a:gd name="T18" fmla="*/ 257 w 280"/>
                <a:gd name="T19" fmla="*/ 291 h 432"/>
                <a:gd name="T20" fmla="*/ 238 w 280"/>
                <a:gd name="T21" fmla="*/ 310 h 432"/>
                <a:gd name="T22" fmla="*/ 133 w 280"/>
                <a:gd name="T23" fmla="*/ 304 h 432"/>
                <a:gd name="T24" fmla="*/ 78 w 280"/>
                <a:gd name="T25" fmla="*/ 304 h 432"/>
                <a:gd name="T26" fmla="*/ 32 w 280"/>
                <a:gd name="T27" fmla="*/ 295 h 432"/>
                <a:gd name="T28" fmla="*/ 0 w 280"/>
                <a:gd name="T29" fmla="*/ 276 h 432"/>
                <a:gd name="T30" fmla="*/ 0 w 280"/>
                <a:gd name="T31" fmla="*/ 319 h 432"/>
                <a:gd name="T32" fmla="*/ 23 w 280"/>
                <a:gd name="T33" fmla="*/ 306 h 432"/>
                <a:gd name="T34" fmla="*/ 88 w 280"/>
                <a:gd name="T35" fmla="*/ 314 h 432"/>
                <a:gd name="T36" fmla="*/ 224 w 280"/>
                <a:gd name="T37" fmla="*/ 325 h 432"/>
                <a:gd name="T38" fmla="*/ 232 w 280"/>
                <a:gd name="T39" fmla="*/ 352 h 432"/>
                <a:gd name="T40" fmla="*/ 234 w 280"/>
                <a:gd name="T41" fmla="*/ 390 h 432"/>
                <a:gd name="T42" fmla="*/ 253 w 280"/>
                <a:gd name="T43" fmla="*/ 403 h 432"/>
                <a:gd name="T44" fmla="*/ 268 w 280"/>
                <a:gd name="T45" fmla="*/ 432 h 432"/>
                <a:gd name="T46" fmla="*/ 280 w 280"/>
                <a:gd name="T47" fmla="*/ 375 h 432"/>
                <a:gd name="T48" fmla="*/ 280 w 280"/>
                <a:gd name="T49" fmla="*/ 333 h 432"/>
                <a:gd name="T50" fmla="*/ 280 w 280"/>
                <a:gd name="T51" fmla="*/ 190 h 432"/>
                <a:gd name="T52" fmla="*/ 270 w 280"/>
                <a:gd name="T53" fmla="*/ 133 h 432"/>
                <a:gd name="T54" fmla="*/ 272 w 280"/>
                <a:gd name="T55" fmla="*/ 88 h 432"/>
                <a:gd name="T56" fmla="*/ 211 w 280"/>
                <a:gd name="T57" fmla="*/ 50 h 432"/>
                <a:gd name="T58" fmla="*/ 120 w 280"/>
                <a:gd name="T59" fmla="*/ 0 h 432"/>
                <a:gd name="T60" fmla="*/ 88 w 280"/>
                <a:gd name="T61" fmla="*/ 0 h 432"/>
                <a:gd name="T62" fmla="*/ 38 w 280"/>
                <a:gd name="T63" fmla="*/ 34 h 432"/>
                <a:gd name="T64" fmla="*/ 57 w 280"/>
                <a:gd name="T65" fmla="*/ 61 h 432"/>
                <a:gd name="T66" fmla="*/ 89 w 280"/>
                <a:gd name="T67" fmla="*/ 91 h 432"/>
                <a:gd name="T68" fmla="*/ 63 w 280"/>
                <a:gd name="T69" fmla="*/ 36 h 432"/>
                <a:gd name="T70" fmla="*/ 63 w 280"/>
                <a:gd name="T71" fmla="*/ 36 h 4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0"/>
                <a:gd name="T109" fmla="*/ 0 h 432"/>
                <a:gd name="T110" fmla="*/ 280 w 280"/>
                <a:gd name="T111" fmla="*/ 432 h 4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0" h="432">
                  <a:moveTo>
                    <a:pt x="63" y="36"/>
                  </a:moveTo>
                  <a:lnTo>
                    <a:pt x="95" y="13"/>
                  </a:lnTo>
                  <a:lnTo>
                    <a:pt x="192" y="53"/>
                  </a:lnTo>
                  <a:lnTo>
                    <a:pt x="257" y="97"/>
                  </a:lnTo>
                  <a:lnTo>
                    <a:pt x="249" y="150"/>
                  </a:lnTo>
                  <a:lnTo>
                    <a:pt x="268" y="188"/>
                  </a:lnTo>
                  <a:lnTo>
                    <a:pt x="264" y="219"/>
                  </a:lnTo>
                  <a:lnTo>
                    <a:pt x="245" y="230"/>
                  </a:lnTo>
                  <a:lnTo>
                    <a:pt x="257" y="259"/>
                  </a:lnTo>
                  <a:lnTo>
                    <a:pt x="257" y="291"/>
                  </a:lnTo>
                  <a:lnTo>
                    <a:pt x="238" y="310"/>
                  </a:lnTo>
                  <a:lnTo>
                    <a:pt x="133" y="304"/>
                  </a:lnTo>
                  <a:lnTo>
                    <a:pt x="78" y="304"/>
                  </a:lnTo>
                  <a:lnTo>
                    <a:pt x="32" y="295"/>
                  </a:lnTo>
                  <a:lnTo>
                    <a:pt x="0" y="276"/>
                  </a:lnTo>
                  <a:lnTo>
                    <a:pt x="0" y="319"/>
                  </a:lnTo>
                  <a:lnTo>
                    <a:pt x="23" y="306"/>
                  </a:lnTo>
                  <a:lnTo>
                    <a:pt x="88" y="314"/>
                  </a:lnTo>
                  <a:lnTo>
                    <a:pt x="224" y="325"/>
                  </a:lnTo>
                  <a:lnTo>
                    <a:pt x="232" y="352"/>
                  </a:lnTo>
                  <a:lnTo>
                    <a:pt x="234" y="390"/>
                  </a:lnTo>
                  <a:lnTo>
                    <a:pt x="253" y="403"/>
                  </a:lnTo>
                  <a:lnTo>
                    <a:pt x="268" y="432"/>
                  </a:lnTo>
                  <a:lnTo>
                    <a:pt x="280" y="375"/>
                  </a:lnTo>
                  <a:lnTo>
                    <a:pt x="280" y="333"/>
                  </a:lnTo>
                  <a:lnTo>
                    <a:pt x="280" y="190"/>
                  </a:lnTo>
                  <a:lnTo>
                    <a:pt x="270" y="133"/>
                  </a:lnTo>
                  <a:lnTo>
                    <a:pt x="272" y="88"/>
                  </a:lnTo>
                  <a:lnTo>
                    <a:pt x="211" y="50"/>
                  </a:lnTo>
                  <a:lnTo>
                    <a:pt x="120" y="0"/>
                  </a:lnTo>
                  <a:lnTo>
                    <a:pt x="88" y="0"/>
                  </a:lnTo>
                  <a:lnTo>
                    <a:pt x="38" y="34"/>
                  </a:lnTo>
                  <a:lnTo>
                    <a:pt x="57" y="61"/>
                  </a:lnTo>
                  <a:lnTo>
                    <a:pt x="89" y="91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Freeform 119"/>
            <p:cNvSpPr>
              <a:spLocks/>
            </p:cNvSpPr>
            <p:nvPr/>
          </p:nvSpPr>
          <p:spPr bwMode="auto">
            <a:xfrm>
              <a:off x="2657" y="2821"/>
              <a:ext cx="34" cy="29"/>
            </a:xfrm>
            <a:custGeom>
              <a:avLst/>
              <a:gdLst>
                <a:gd name="T0" fmla="*/ 0 w 69"/>
                <a:gd name="T1" fmla="*/ 59 h 59"/>
                <a:gd name="T2" fmla="*/ 0 w 69"/>
                <a:gd name="T3" fmla="*/ 27 h 59"/>
                <a:gd name="T4" fmla="*/ 21 w 69"/>
                <a:gd name="T5" fmla="*/ 0 h 59"/>
                <a:gd name="T6" fmla="*/ 44 w 69"/>
                <a:gd name="T7" fmla="*/ 0 h 59"/>
                <a:gd name="T8" fmla="*/ 61 w 69"/>
                <a:gd name="T9" fmla="*/ 8 h 59"/>
                <a:gd name="T10" fmla="*/ 69 w 69"/>
                <a:gd name="T11" fmla="*/ 46 h 59"/>
                <a:gd name="T12" fmla="*/ 57 w 69"/>
                <a:gd name="T13" fmla="*/ 46 h 59"/>
                <a:gd name="T14" fmla="*/ 53 w 69"/>
                <a:gd name="T15" fmla="*/ 19 h 59"/>
                <a:gd name="T16" fmla="*/ 32 w 69"/>
                <a:gd name="T17" fmla="*/ 10 h 59"/>
                <a:gd name="T18" fmla="*/ 13 w 69"/>
                <a:gd name="T19" fmla="*/ 25 h 59"/>
                <a:gd name="T20" fmla="*/ 0 w 69"/>
                <a:gd name="T21" fmla="*/ 59 h 59"/>
                <a:gd name="T22" fmla="*/ 0 w 69"/>
                <a:gd name="T23" fmla="*/ 59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9"/>
                <a:gd name="T38" fmla="*/ 69 w 69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9">
                  <a:moveTo>
                    <a:pt x="0" y="59"/>
                  </a:moveTo>
                  <a:lnTo>
                    <a:pt x="0" y="27"/>
                  </a:lnTo>
                  <a:lnTo>
                    <a:pt x="21" y="0"/>
                  </a:lnTo>
                  <a:lnTo>
                    <a:pt x="44" y="0"/>
                  </a:lnTo>
                  <a:lnTo>
                    <a:pt x="61" y="8"/>
                  </a:lnTo>
                  <a:lnTo>
                    <a:pt x="69" y="46"/>
                  </a:lnTo>
                  <a:lnTo>
                    <a:pt x="57" y="46"/>
                  </a:lnTo>
                  <a:lnTo>
                    <a:pt x="53" y="19"/>
                  </a:lnTo>
                  <a:lnTo>
                    <a:pt x="32" y="10"/>
                  </a:lnTo>
                  <a:lnTo>
                    <a:pt x="13" y="2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120"/>
            <p:cNvSpPr>
              <a:spLocks/>
            </p:cNvSpPr>
            <p:nvPr/>
          </p:nvSpPr>
          <p:spPr bwMode="auto">
            <a:xfrm>
              <a:off x="2184" y="2864"/>
              <a:ext cx="533" cy="241"/>
            </a:xfrm>
            <a:custGeom>
              <a:avLst/>
              <a:gdLst>
                <a:gd name="T0" fmla="*/ 247 w 1067"/>
                <a:gd name="T1" fmla="*/ 30 h 481"/>
                <a:gd name="T2" fmla="*/ 0 w 1067"/>
                <a:gd name="T3" fmla="*/ 323 h 481"/>
                <a:gd name="T4" fmla="*/ 29 w 1067"/>
                <a:gd name="T5" fmla="*/ 380 h 481"/>
                <a:gd name="T6" fmla="*/ 168 w 1067"/>
                <a:gd name="T7" fmla="*/ 420 h 481"/>
                <a:gd name="T8" fmla="*/ 533 w 1067"/>
                <a:gd name="T9" fmla="*/ 469 h 481"/>
                <a:gd name="T10" fmla="*/ 626 w 1067"/>
                <a:gd name="T11" fmla="*/ 481 h 481"/>
                <a:gd name="T12" fmla="*/ 900 w 1067"/>
                <a:gd name="T13" fmla="*/ 251 h 481"/>
                <a:gd name="T14" fmla="*/ 890 w 1067"/>
                <a:gd name="T15" fmla="*/ 215 h 481"/>
                <a:gd name="T16" fmla="*/ 901 w 1067"/>
                <a:gd name="T17" fmla="*/ 177 h 481"/>
                <a:gd name="T18" fmla="*/ 968 w 1067"/>
                <a:gd name="T19" fmla="*/ 184 h 481"/>
                <a:gd name="T20" fmla="*/ 1059 w 1067"/>
                <a:gd name="T21" fmla="*/ 192 h 481"/>
                <a:gd name="T22" fmla="*/ 936 w 1067"/>
                <a:gd name="T23" fmla="*/ 169 h 481"/>
                <a:gd name="T24" fmla="*/ 890 w 1067"/>
                <a:gd name="T25" fmla="*/ 150 h 481"/>
                <a:gd name="T26" fmla="*/ 890 w 1067"/>
                <a:gd name="T27" fmla="*/ 112 h 481"/>
                <a:gd name="T28" fmla="*/ 913 w 1067"/>
                <a:gd name="T29" fmla="*/ 97 h 481"/>
                <a:gd name="T30" fmla="*/ 1006 w 1067"/>
                <a:gd name="T31" fmla="*/ 108 h 481"/>
                <a:gd name="T32" fmla="*/ 1067 w 1067"/>
                <a:gd name="T33" fmla="*/ 108 h 481"/>
                <a:gd name="T34" fmla="*/ 991 w 1067"/>
                <a:gd name="T35" fmla="*/ 51 h 481"/>
                <a:gd name="T36" fmla="*/ 930 w 1067"/>
                <a:gd name="T37" fmla="*/ 4 h 481"/>
                <a:gd name="T38" fmla="*/ 708 w 1067"/>
                <a:gd name="T39" fmla="*/ 0 h 481"/>
                <a:gd name="T40" fmla="*/ 405 w 1067"/>
                <a:gd name="T41" fmla="*/ 0 h 481"/>
                <a:gd name="T42" fmla="*/ 247 w 1067"/>
                <a:gd name="T43" fmla="*/ 30 h 481"/>
                <a:gd name="T44" fmla="*/ 247 w 1067"/>
                <a:gd name="T45" fmla="*/ 30 h 4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67"/>
                <a:gd name="T70" fmla="*/ 0 h 481"/>
                <a:gd name="T71" fmla="*/ 1067 w 1067"/>
                <a:gd name="T72" fmla="*/ 481 h 4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67" h="481">
                  <a:moveTo>
                    <a:pt x="247" y="30"/>
                  </a:moveTo>
                  <a:lnTo>
                    <a:pt x="0" y="323"/>
                  </a:lnTo>
                  <a:lnTo>
                    <a:pt x="29" y="380"/>
                  </a:lnTo>
                  <a:lnTo>
                    <a:pt x="168" y="420"/>
                  </a:lnTo>
                  <a:lnTo>
                    <a:pt x="533" y="469"/>
                  </a:lnTo>
                  <a:lnTo>
                    <a:pt x="626" y="481"/>
                  </a:lnTo>
                  <a:lnTo>
                    <a:pt x="900" y="251"/>
                  </a:lnTo>
                  <a:lnTo>
                    <a:pt x="890" y="215"/>
                  </a:lnTo>
                  <a:lnTo>
                    <a:pt x="901" y="177"/>
                  </a:lnTo>
                  <a:lnTo>
                    <a:pt x="968" y="184"/>
                  </a:lnTo>
                  <a:lnTo>
                    <a:pt x="1059" y="192"/>
                  </a:lnTo>
                  <a:lnTo>
                    <a:pt x="936" y="169"/>
                  </a:lnTo>
                  <a:lnTo>
                    <a:pt x="890" y="150"/>
                  </a:lnTo>
                  <a:lnTo>
                    <a:pt x="890" y="112"/>
                  </a:lnTo>
                  <a:lnTo>
                    <a:pt x="913" y="97"/>
                  </a:lnTo>
                  <a:lnTo>
                    <a:pt x="1006" y="108"/>
                  </a:lnTo>
                  <a:lnTo>
                    <a:pt x="1067" y="108"/>
                  </a:lnTo>
                  <a:lnTo>
                    <a:pt x="991" y="51"/>
                  </a:lnTo>
                  <a:lnTo>
                    <a:pt x="930" y="4"/>
                  </a:lnTo>
                  <a:lnTo>
                    <a:pt x="708" y="0"/>
                  </a:lnTo>
                  <a:lnTo>
                    <a:pt x="405" y="0"/>
                  </a:lnTo>
                  <a:lnTo>
                    <a:pt x="24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121"/>
            <p:cNvSpPr>
              <a:spLocks/>
            </p:cNvSpPr>
            <p:nvPr/>
          </p:nvSpPr>
          <p:spPr bwMode="auto">
            <a:xfrm>
              <a:off x="2623" y="2994"/>
              <a:ext cx="122" cy="102"/>
            </a:xfrm>
            <a:custGeom>
              <a:avLst/>
              <a:gdLst>
                <a:gd name="T0" fmla="*/ 0 w 245"/>
                <a:gd name="T1" fmla="*/ 2 h 206"/>
                <a:gd name="T2" fmla="*/ 3 w 245"/>
                <a:gd name="T3" fmla="*/ 61 h 206"/>
                <a:gd name="T4" fmla="*/ 28 w 245"/>
                <a:gd name="T5" fmla="*/ 84 h 206"/>
                <a:gd name="T6" fmla="*/ 66 w 245"/>
                <a:gd name="T7" fmla="*/ 93 h 206"/>
                <a:gd name="T8" fmla="*/ 89 w 245"/>
                <a:gd name="T9" fmla="*/ 128 h 206"/>
                <a:gd name="T10" fmla="*/ 118 w 245"/>
                <a:gd name="T11" fmla="*/ 166 h 206"/>
                <a:gd name="T12" fmla="*/ 165 w 245"/>
                <a:gd name="T13" fmla="*/ 206 h 206"/>
                <a:gd name="T14" fmla="*/ 207 w 245"/>
                <a:gd name="T15" fmla="*/ 198 h 206"/>
                <a:gd name="T16" fmla="*/ 245 w 245"/>
                <a:gd name="T17" fmla="*/ 152 h 206"/>
                <a:gd name="T18" fmla="*/ 237 w 245"/>
                <a:gd name="T19" fmla="*/ 116 h 206"/>
                <a:gd name="T20" fmla="*/ 207 w 245"/>
                <a:gd name="T21" fmla="*/ 114 h 206"/>
                <a:gd name="T22" fmla="*/ 190 w 245"/>
                <a:gd name="T23" fmla="*/ 74 h 206"/>
                <a:gd name="T24" fmla="*/ 154 w 245"/>
                <a:gd name="T25" fmla="*/ 82 h 206"/>
                <a:gd name="T26" fmla="*/ 119 w 245"/>
                <a:gd name="T27" fmla="*/ 82 h 206"/>
                <a:gd name="T28" fmla="*/ 76 w 245"/>
                <a:gd name="T29" fmla="*/ 63 h 206"/>
                <a:gd name="T30" fmla="*/ 30 w 245"/>
                <a:gd name="T31" fmla="*/ 61 h 206"/>
                <a:gd name="T32" fmla="*/ 15 w 245"/>
                <a:gd name="T33" fmla="*/ 31 h 206"/>
                <a:gd name="T34" fmla="*/ 15 w 245"/>
                <a:gd name="T35" fmla="*/ 0 h 206"/>
                <a:gd name="T36" fmla="*/ 0 w 245"/>
                <a:gd name="T37" fmla="*/ 2 h 206"/>
                <a:gd name="T38" fmla="*/ 0 w 245"/>
                <a:gd name="T39" fmla="*/ 2 h 2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5"/>
                <a:gd name="T61" fmla="*/ 0 h 206"/>
                <a:gd name="T62" fmla="*/ 245 w 245"/>
                <a:gd name="T63" fmla="*/ 206 h 2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5" h="206">
                  <a:moveTo>
                    <a:pt x="0" y="2"/>
                  </a:moveTo>
                  <a:lnTo>
                    <a:pt x="3" y="61"/>
                  </a:lnTo>
                  <a:lnTo>
                    <a:pt x="28" y="84"/>
                  </a:lnTo>
                  <a:lnTo>
                    <a:pt x="66" y="93"/>
                  </a:lnTo>
                  <a:lnTo>
                    <a:pt x="89" y="128"/>
                  </a:lnTo>
                  <a:lnTo>
                    <a:pt x="118" y="166"/>
                  </a:lnTo>
                  <a:lnTo>
                    <a:pt x="165" y="206"/>
                  </a:lnTo>
                  <a:lnTo>
                    <a:pt x="207" y="198"/>
                  </a:lnTo>
                  <a:lnTo>
                    <a:pt x="245" y="152"/>
                  </a:lnTo>
                  <a:lnTo>
                    <a:pt x="237" y="116"/>
                  </a:lnTo>
                  <a:lnTo>
                    <a:pt x="207" y="114"/>
                  </a:lnTo>
                  <a:lnTo>
                    <a:pt x="190" y="74"/>
                  </a:lnTo>
                  <a:lnTo>
                    <a:pt x="154" y="82"/>
                  </a:lnTo>
                  <a:lnTo>
                    <a:pt x="119" y="82"/>
                  </a:lnTo>
                  <a:lnTo>
                    <a:pt x="76" y="63"/>
                  </a:lnTo>
                  <a:lnTo>
                    <a:pt x="30" y="61"/>
                  </a:lnTo>
                  <a:lnTo>
                    <a:pt x="15" y="31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Freeform 122"/>
            <p:cNvSpPr>
              <a:spLocks/>
            </p:cNvSpPr>
            <p:nvPr/>
          </p:nvSpPr>
          <p:spPr bwMode="auto">
            <a:xfrm>
              <a:off x="2729" y="3032"/>
              <a:ext cx="34" cy="46"/>
            </a:xfrm>
            <a:custGeom>
              <a:avLst/>
              <a:gdLst>
                <a:gd name="T0" fmla="*/ 45 w 66"/>
                <a:gd name="T1" fmla="*/ 6 h 93"/>
                <a:gd name="T2" fmla="*/ 0 w 66"/>
                <a:gd name="T3" fmla="*/ 93 h 93"/>
                <a:gd name="T4" fmla="*/ 32 w 66"/>
                <a:gd name="T5" fmla="*/ 82 h 93"/>
                <a:gd name="T6" fmla="*/ 60 w 66"/>
                <a:gd name="T7" fmla="*/ 48 h 93"/>
                <a:gd name="T8" fmla="*/ 66 w 66"/>
                <a:gd name="T9" fmla="*/ 0 h 93"/>
                <a:gd name="T10" fmla="*/ 45 w 66"/>
                <a:gd name="T11" fmla="*/ 6 h 93"/>
                <a:gd name="T12" fmla="*/ 45 w 66"/>
                <a:gd name="T13" fmla="*/ 6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93"/>
                <a:gd name="T23" fmla="*/ 66 w 66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93">
                  <a:moveTo>
                    <a:pt x="45" y="6"/>
                  </a:moveTo>
                  <a:lnTo>
                    <a:pt x="0" y="93"/>
                  </a:lnTo>
                  <a:lnTo>
                    <a:pt x="32" y="82"/>
                  </a:lnTo>
                  <a:lnTo>
                    <a:pt x="60" y="48"/>
                  </a:lnTo>
                  <a:lnTo>
                    <a:pt x="66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Freeform 123"/>
            <p:cNvSpPr>
              <a:spLocks/>
            </p:cNvSpPr>
            <p:nvPr/>
          </p:nvSpPr>
          <p:spPr bwMode="auto">
            <a:xfrm>
              <a:off x="2713" y="3008"/>
              <a:ext cx="130" cy="218"/>
            </a:xfrm>
            <a:custGeom>
              <a:avLst/>
              <a:gdLst>
                <a:gd name="T0" fmla="*/ 0 w 261"/>
                <a:gd name="T1" fmla="*/ 175 h 437"/>
                <a:gd name="T2" fmla="*/ 48 w 261"/>
                <a:gd name="T3" fmla="*/ 194 h 437"/>
                <a:gd name="T4" fmla="*/ 130 w 261"/>
                <a:gd name="T5" fmla="*/ 131 h 437"/>
                <a:gd name="T6" fmla="*/ 160 w 261"/>
                <a:gd name="T7" fmla="*/ 125 h 437"/>
                <a:gd name="T8" fmla="*/ 168 w 261"/>
                <a:gd name="T9" fmla="*/ 95 h 437"/>
                <a:gd name="T10" fmla="*/ 162 w 261"/>
                <a:gd name="T11" fmla="*/ 70 h 437"/>
                <a:gd name="T12" fmla="*/ 149 w 261"/>
                <a:gd name="T13" fmla="*/ 49 h 437"/>
                <a:gd name="T14" fmla="*/ 149 w 261"/>
                <a:gd name="T15" fmla="*/ 0 h 437"/>
                <a:gd name="T16" fmla="*/ 187 w 261"/>
                <a:gd name="T17" fmla="*/ 26 h 437"/>
                <a:gd name="T18" fmla="*/ 236 w 261"/>
                <a:gd name="T19" fmla="*/ 55 h 437"/>
                <a:gd name="T20" fmla="*/ 261 w 261"/>
                <a:gd name="T21" fmla="*/ 154 h 437"/>
                <a:gd name="T22" fmla="*/ 232 w 261"/>
                <a:gd name="T23" fmla="*/ 93 h 437"/>
                <a:gd name="T24" fmla="*/ 179 w 261"/>
                <a:gd name="T25" fmla="*/ 45 h 437"/>
                <a:gd name="T26" fmla="*/ 187 w 261"/>
                <a:gd name="T27" fmla="*/ 116 h 437"/>
                <a:gd name="T28" fmla="*/ 168 w 261"/>
                <a:gd name="T29" fmla="*/ 148 h 437"/>
                <a:gd name="T30" fmla="*/ 118 w 261"/>
                <a:gd name="T31" fmla="*/ 154 h 437"/>
                <a:gd name="T32" fmla="*/ 139 w 261"/>
                <a:gd name="T33" fmla="*/ 182 h 437"/>
                <a:gd name="T34" fmla="*/ 185 w 261"/>
                <a:gd name="T35" fmla="*/ 192 h 437"/>
                <a:gd name="T36" fmla="*/ 225 w 261"/>
                <a:gd name="T37" fmla="*/ 232 h 437"/>
                <a:gd name="T38" fmla="*/ 249 w 261"/>
                <a:gd name="T39" fmla="*/ 171 h 437"/>
                <a:gd name="T40" fmla="*/ 253 w 261"/>
                <a:gd name="T41" fmla="*/ 239 h 437"/>
                <a:gd name="T42" fmla="*/ 230 w 261"/>
                <a:gd name="T43" fmla="*/ 380 h 437"/>
                <a:gd name="T44" fmla="*/ 198 w 261"/>
                <a:gd name="T45" fmla="*/ 437 h 437"/>
                <a:gd name="T46" fmla="*/ 149 w 261"/>
                <a:gd name="T47" fmla="*/ 380 h 437"/>
                <a:gd name="T48" fmla="*/ 114 w 261"/>
                <a:gd name="T49" fmla="*/ 292 h 437"/>
                <a:gd name="T50" fmla="*/ 61 w 261"/>
                <a:gd name="T51" fmla="*/ 215 h 437"/>
                <a:gd name="T52" fmla="*/ 0 w 261"/>
                <a:gd name="T53" fmla="*/ 175 h 437"/>
                <a:gd name="T54" fmla="*/ 0 w 261"/>
                <a:gd name="T55" fmla="*/ 175 h 4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1"/>
                <a:gd name="T85" fmla="*/ 0 h 437"/>
                <a:gd name="T86" fmla="*/ 261 w 261"/>
                <a:gd name="T87" fmla="*/ 437 h 4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1" h="437">
                  <a:moveTo>
                    <a:pt x="0" y="175"/>
                  </a:moveTo>
                  <a:lnTo>
                    <a:pt x="48" y="194"/>
                  </a:lnTo>
                  <a:lnTo>
                    <a:pt x="130" y="131"/>
                  </a:lnTo>
                  <a:lnTo>
                    <a:pt x="160" y="125"/>
                  </a:lnTo>
                  <a:lnTo>
                    <a:pt x="168" y="95"/>
                  </a:lnTo>
                  <a:lnTo>
                    <a:pt x="162" y="70"/>
                  </a:lnTo>
                  <a:lnTo>
                    <a:pt x="149" y="49"/>
                  </a:lnTo>
                  <a:lnTo>
                    <a:pt x="149" y="0"/>
                  </a:lnTo>
                  <a:lnTo>
                    <a:pt x="187" y="26"/>
                  </a:lnTo>
                  <a:lnTo>
                    <a:pt x="236" y="55"/>
                  </a:lnTo>
                  <a:lnTo>
                    <a:pt x="261" y="154"/>
                  </a:lnTo>
                  <a:lnTo>
                    <a:pt x="232" y="93"/>
                  </a:lnTo>
                  <a:lnTo>
                    <a:pt x="179" y="45"/>
                  </a:lnTo>
                  <a:lnTo>
                    <a:pt x="187" y="116"/>
                  </a:lnTo>
                  <a:lnTo>
                    <a:pt x="168" y="148"/>
                  </a:lnTo>
                  <a:lnTo>
                    <a:pt x="118" y="154"/>
                  </a:lnTo>
                  <a:lnTo>
                    <a:pt x="139" y="182"/>
                  </a:lnTo>
                  <a:lnTo>
                    <a:pt x="185" y="192"/>
                  </a:lnTo>
                  <a:lnTo>
                    <a:pt x="225" y="232"/>
                  </a:lnTo>
                  <a:lnTo>
                    <a:pt x="249" y="171"/>
                  </a:lnTo>
                  <a:lnTo>
                    <a:pt x="253" y="239"/>
                  </a:lnTo>
                  <a:lnTo>
                    <a:pt x="230" y="380"/>
                  </a:lnTo>
                  <a:lnTo>
                    <a:pt x="198" y="437"/>
                  </a:lnTo>
                  <a:lnTo>
                    <a:pt x="149" y="380"/>
                  </a:lnTo>
                  <a:lnTo>
                    <a:pt x="114" y="292"/>
                  </a:lnTo>
                  <a:lnTo>
                    <a:pt x="61" y="21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Freeform 124"/>
            <p:cNvSpPr>
              <a:spLocks/>
            </p:cNvSpPr>
            <p:nvPr/>
          </p:nvSpPr>
          <p:spPr bwMode="auto">
            <a:xfrm>
              <a:off x="2442" y="2367"/>
              <a:ext cx="137" cy="477"/>
            </a:xfrm>
            <a:custGeom>
              <a:avLst/>
              <a:gdLst>
                <a:gd name="T0" fmla="*/ 132 w 274"/>
                <a:gd name="T1" fmla="*/ 163 h 954"/>
                <a:gd name="T2" fmla="*/ 37 w 274"/>
                <a:gd name="T3" fmla="*/ 313 h 954"/>
                <a:gd name="T4" fmla="*/ 16 w 274"/>
                <a:gd name="T5" fmla="*/ 370 h 954"/>
                <a:gd name="T6" fmla="*/ 54 w 274"/>
                <a:gd name="T7" fmla="*/ 370 h 954"/>
                <a:gd name="T8" fmla="*/ 63 w 274"/>
                <a:gd name="T9" fmla="*/ 414 h 954"/>
                <a:gd name="T10" fmla="*/ 120 w 274"/>
                <a:gd name="T11" fmla="*/ 484 h 954"/>
                <a:gd name="T12" fmla="*/ 101 w 274"/>
                <a:gd name="T13" fmla="*/ 572 h 954"/>
                <a:gd name="T14" fmla="*/ 175 w 274"/>
                <a:gd name="T15" fmla="*/ 750 h 954"/>
                <a:gd name="T16" fmla="*/ 202 w 274"/>
                <a:gd name="T17" fmla="*/ 901 h 954"/>
                <a:gd name="T18" fmla="*/ 175 w 274"/>
                <a:gd name="T19" fmla="*/ 954 h 954"/>
                <a:gd name="T20" fmla="*/ 172 w 274"/>
                <a:gd name="T21" fmla="*/ 901 h 954"/>
                <a:gd name="T22" fmla="*/ 162 w 274"/>
                <a:gd name="T23" fmla="*/ 823 h 954"/>
                <a:gd name="T24" fmla="*/ 149 w 274"/>
                <a:gd name="T25" fmla="*/ 724 h 954"/>
                <a:gd name="T26" fmla="*/ 82 w 274"/>
                <a:gd name="T27" fmla="*/ 606 h 954"/>
                <a:gd name="T28" fmla="*/ 52 w 274"/>
                <a:gd name="T29" fmla="*/ 826 h 954"/>
                <a:gd name="T30" fmla="*/ 54 w 274"/>
                <a:gd name="T31" fmla="*/ 482 h 954"/>
                <a:gd name="T32" fmla="*/ 2 w 274"/>
                <a:gd name="T33" fmla="*/ 513 h 954"/>
                <a:gd name="T34" fmla="*/ 0 w 274"/>
                <a:gd name="T35" fmla="*/ 349 h 954"/>
                <a:gd name="T36" fmla="*/ 71 w 274"/>
                <a:gd name="T37" fmla="*/ 182 h 954"/>
                <a:gd name="T38" fmla="*/ 130 w 274"/>
                <a:gd name="T39" fmla="*/ 140 h 954"/>
                <a:gd name="T40" fmla="*/ 198 w 274"/>
                <a:gd name="T41" fmla="*/ 60 h 954"/>
                <a:gd name="T42" fmla="*/ 274 w 274"/>
                <a:gd name="T43" fmla="*/ 0 h 954"/>
                <a:gd name="T44" fmla="*/ 200 w 274"/>
                <a:gd name="T45" fmla="*/ 95 h 954"/>
                <a:gd name="T46" fmla="*/ 132 w 274"/>
                <a:gd name="T47" fmla="*/ 163 h 954"/>
                <a:gd name="T48" fmla="*/ 132 w 274"/>
                <a:gd name="T49" fmla="*/ 163 h 9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4"/>
                <a:gd name="T76" fmla="*/ 0 h 954"/>
                <a:gd name="T77" fmla="*/ 274 w 274"/>
                <a:gd name="T78" fmla="*/ 954 h 9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4" h="954">
                  <a:moveTo>
                    <a:pt x="132" y="163"/>
                  </a:moveTo>
                  <a:lnTo>
                    <a:pt x="37" y="313"/>
                  </a:lnTo>
                  <a:lnTo>
                    <a:pt x="16" y="370"/>
                  </a:lnTo>
                  <a:lnTo>
                    <a:pt x="54" y="370"/>
                  </a:lnTo>
                  <a:lnTo>
                    <a:pt x="63" y="414"/>
                  </a:lnTo>
                  <a:lnTo>
                    <a:pt x="120" y="484"/>
                  </a:lnTo>
                  <a:lnTo>
                    <a:pt x="101" y="572"/>
                  </a:lnTo>
                  <a:lnTo>
                    <a:pt x="175" y="750"/>
                  </a:lnTo>
                  <a:lnTo>
                    <a:pt x="202" y="901"/>
                  </a:lnTo>
                  <a:lnTo>
                    <a:pt x="175" y="954"/>
                  </a:lnTo>
                  <a:lnTo>
                    <a:pt x="172" y="901"/>
                  </a:lnTo>
                  <a:lnTo>
                    <a:pt x="162" y="823"/>
                  </a:lnTo>
                  <a:lnTo>
                    <a:pt x="149" y="724"/>
                  </a:lnTo>
                  <a:lnTo>
                    <a:pt x="82" y="606"/>
                  </a:lnTo>
                  <a:lnTo>
                    <a:pt x="52" y="826"/>
                  </a:lnTo>
                  <a:lnTo>
                    <a:pt x="54" y="482"/>
                  </a:lnTo>
                  <a:lnTo>
                    <a:pt x="2" y="513"/>
                  </a:lnTo>
                  <a:lnTo>
                    <a:pt x="0" y="349"/>
                  </a:lnTo>
                  <a:lnTo>
                    <a:pt x="71" y="182"/>
                  </a:lnTo>
                  <a:lnTo>
                    <a:pt x="130" y="140"/>
                  </a:lnTo>
                  <a:lnTo>
                    <a:pt x="198" y="60"/>
                  </a:lnTo>
                  <a:lnTo>
                    <a:pt x="274" y="0"/>
                  </a:lnTo>
                  <a:lnTo>
                    <a:pt x="200" y="95"/>
                  </a:lnTo>
                  <a:lnTo>
                    <a:pt x="132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Freeform 125"/>
            <p:cNvSpPr>
              <a:spLocks/>
            </p:cNvSpPr>
            <p:nvPr/>
          </p:nvSpPr>
          <p:spPr bwMode="auto">
            <a:xfrm>
              <a:off x="2564" y="2558"/>
              <a:ext cx="20" cy="236"/>
            </a:xfrm>
            <a:custGeom>
              <a:avLst/>
              <a:gdLst>
                <a:gd name="T0" fmla="*/ 0 w 40"/>
                <a:gd name="T1" fmla="*/ 171 h 471"/>
                <a:gd name="T2" fmla="*/ 2 w 40"/>
                <a:gd name="T3" fmla="*/ 471 h 471"/>
                <a:gd name="T4" fmla="*/ 40 w 40"/>
                <a:gd name="T5" fmla="*/ 95 h 471"/>
                <a:gd name="T6" fmla="*/ 19 w 40"/>
                <a:gd name="T7" fmla="*/ 0 h 471"/>
                <a:gd name="T8" fmla="*/ 0 w 40"/>
                <a:gd name="T9" fmla="*/ 171 h 471"/>
                <a:gd name="T10" fmla="*/ 0 w 40"/>
                <a:gd name="T11" fmla="*/ 171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71"/>
                <a:gd name="T20" fmla="*/ 40 w 40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71">
                  <a:moveTo>
                    <a:pt x="0" y="171"/>
                  </a:moveTo>
                  <a:lnTo>
                    <a:pt x="2" y="471"/>
                  </a:lnTo>
                  <a:lnTo>
                    <a:pt x="40" y="95"/>
                  </a:lnTo>
                  <a:lnTo>
                    <a:pt x="19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Freeform 126"/>
            <p:cNvSpPr>
              <a:spLocks/>
            </p:cNvSpPr>
            <p:nvPr/>
          </p:nvSpPr>
          <p:spPr bwMode="auto">
            <a:xfrm>
              <a:off x="2568" y="2331"/>
              <a:ext cx="261" cy="529"/>
            </a:xfrm>
            <a:custGeom>
              <a:avLst/>
              <a:gdLst>
                <a:gd name="T0" fmla="*/ 19 w 523"/>
                <a:gd name="T1" fmla="*/ 882 h 1057"/>
                <a:gd name="T2" fmla="*/ 99 w 523"/>
                <a:gd name="T3" fmla="*/ 626 h 1057"/>
                <a:gd name="T4" fmla="*/ 177 w 523"/>
                <a:gd name="T5" fmla="*/ 538 h 1057"/>
                <a:gd name="T6" fmla="*/ 229 w 523"/>
                <a:gd name="T7" fmla="*/ 434 h 1057"/>
                <a:gd name="T8" fmla="*/ 307 w 523"/>
                <a:gd name="T9" fmla="*/ 398 h 1057"/>
                <a:gd name="T10" fmla="*/ 307 w 523"/>
                <a:gd name="T11" fmla="*/ 354 h 1057"/>
                <a:gd name="T12" fmla="*/ 470 w 523"/>
                <a:gd name="T13" fmla="*/ 356 h 1057"/>
                <a:gd name="T14" fmla="*/ 510 w 523"/>
                <a:gd name="T15" fmla="*/ 143 h 1057"/>
                <a:gd name="T16" fmla="*/ 506 w 523"/>
                <a:gd name="T17" fmla="*/ 107 h 1057"/>
                <a:gd name="T18" fmla="*/ 491 w 523"/>
                <a:gd name="T19" fmla="*/ 19 h 1057"/>
                <a:gd name="T20" fmla="*/ 514 w 523"/>
                <a:gd name="T21" fmla="*/ 0 h 1057"/>
                <a:gd name="T22" fmla="*/ 523 w 523"/>
                <a:gd name="T23" fmla="*/ 158 h 1057"/>
                <a:gd name="T24" fmla="*/ 502 w 523"/>
                <a:gd name="T25" fmla="*/ 339 h 1057"/>
                <a:gd name="T26" fmla="*/ 493 w 523"/>
                <a:gd name="T27" fmla="*/ 458 h 1057"/>
                <a:gd name="T28" fmla="*/ 405 w 523"/>
                <a:gd name="T29" fmla="*/ 601 h 1057"/>
                <a:gd name="T30" fmla="*/ 413 w 523"/>
                <a:gd name="T31" fmla="*/ 525 h 1057"/>
                <a:gd name="T32" fmla="*/ 424 w 523"/>
                <a:gd name="T33" fmla="*/ 411 h 1057"/>
                <a:gd name="T34" fmla="*/ 341 w 523"/>
                <a:gd name="T35" fmla="*/ 381 h 1057"/>
                <a:gd name="T36" fmla="*/ 310 w 523"/>
                <a:gd name="T37" fmla="*/ 417 h 1057"/>
                <a:gd name="T38" fmla="*/ 238 w 523"/>
                <a:gd name="T39" fmla="*/ 458 h 1057"/>
                <a:gd name="T40" fmla="*/ 133 w 523"/>
                <a:gd name="T41" fmla="*/ 690 h 1057"/>
                <a:gd name="T42" fmla="*/ 48 w 523"/>
                <a:gd name="T43" fmla="*/ 884 h 1057"/>
                <a:gd name="T44" fmla="*/ 183 w 523"/>
                <a:gd name="T45" fmla="*/ 730 h 1057"/>
                <a:gd name="T46" fmla="*/ 0 w 523"/>
                <a:gd name="T47" fmla="*/ 1057 h 1057"/>
                <a:gd name="T48" fmla="*/ 8 w 523"/>
                <a:gd name="T49" fmla="*/ 913 h 1057"/>
                <a:gd name="T50" fmla="*/ 19 w 523"/>
                <a:gd name="T51" fmla="*/ 882 h 1057"/>
                <a:gd name="T52" fmla="*/ 19 w 523"/>
                <a:gd name="T53" fmla="*/ 882 h 10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3"/>
                <a:gd name="T82" fmla="*/ 0 h 1057"/>
                <a:gd name="T83" fmla="*/ 523 w 523"/>
                <a:gd name="T84" fmla="*/ 1057 h 10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3" h="1057">
                  <a:moveTo>
                    <a:pt x="19" y="882"/>
                  </a:moveTo>
                  <a:lnTo>
                    <a:pt x="99" y="626"/>
                  </a:lnTo>
                  <a:lnTo>
                    <a:pt x="177" y="538"/>
                  </a:lnTo>
                  <a:lnTo>
                    <a:pt x="229" y="434"/>
                  </a:lnTo>
                  <a:lnTo>
                    <a:pt x="307" y="398"/>
                  </a:lnTo>
                  <a:lnTo>
                    <a:pt x="307" y="354"/>
                  </a:lnTo>
                  <a:lnTo>
                    <a:pt x="470" y="356"/>
                  </a:lnTo>
                  <a:lnTo>
                    <a:pt x="510" y="143"/>
                  </a:lnTo>
                  <a:lnTo>
                    <a:pt x="506" y="107"/>
                  </a:lnTo>
                  <a:lnTo>
                    <a:pt x="491" y="19"/>
                  </a:lnTo>
                  <a:lnTo>
                    <a:pt x="514" y="0"/>
                  </a:lnTo>
                  <a:lnTo>
                    <a:pt x="523" y="158"/>
                  </a:lnTo>
                  <a:lnTo>
                    <a:pt x="502" y="339"/>
                  </a:lnTo>
                  <a:lnTo>
                    <a:pt x="493" y="458"/>
                  </a:lnTo>
                  <a:lnTo>
                    <a:pt x="405" y="601"/>
                  </a:lnTo>
                  <a:lnTo>
                    <a:pt x="413" y="525"/>
                  </a:lnTo>
                  <a:lnTo>
                    <a:pt x="424" y="411"/>
                  </a:lnTo>
                  <a:lnTo>
                    <a:pt x="341" y="381"/>
                  </a:lnTo>
                  <a:lnTo>
                    <a:pt x="310" y="417"/>
                  </a:lnTo>
                  <a:lnTo>
                    <a:pt x="238" y="458"/>
                  </a:lnTo>
                  <a:lnTo>
                    <a:pt x="133" y="690"/>
                  </a:lnTo>
                  <a:lnTo>
                    <a:pt x="48" y="884"/>
                  </a:lnTo>
                  <a:lnTo>
                    <a:pt x="183" y="730"/>
                  </a:lnTo>
                  <a:lnTo>
                    <a:pt x="0" y="1057"/>
                  </a:lnTo>
                  <a:lnTo>
                    <a:pt x="8" y="913"/>
                  </a:lnTo>
                  <a:lnTo>
                    <a:pt x="19" y="8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Freeform 127"/>
            <p:cNvSpPr>
              <a:spLocks/>
            </p:cNvSpPr>
            <p:nvPr/>
          </p:nvSpPr>
          <p:spPr bwMode="auto">
            <a:xfrm>
              <a:off x="2824" y="2396"/>
              <a:ext cx="228" cy="112"/>
            </a:xfrm>
            <a:custGeom>
              <a:avLst/>
              <a:gdLst>
                <a:gd name="T0" fmla="*/ 9 w 454"/>
                <a:gd name="T1" fmla="*/ 38 h 224"/>
                <a:gd name="T2" fmla="*/ 308 w 454"/>
                <a:gd name="T3" fmla="*/ 119 h 224"/>
                <a:gd name="T4" fmla="*/ 395 w 454"/>
                <a:gd name="T5" fmla="*/ 136 h 224"/>
                <a:gd name="T6" fmla="*/ 454 w 454"/>
                <a:gd name="T7" fmla="*/ 224 h 224"/>
                <a:gd name="T8" fmla="*/ 439 w 454"/>
                <a:gd name="T9" fmla="*/ 136 h 224"/>
                <a:gd name="T10" fmla="*/ 401 w 454"/>
                <a:gd name="T11" fmla="*/ 121 h 224"/>
                <a:gd name="T12" fmla="*/ 230 w 454"/>
                <a:gd name="T13" fmla="*/ 79 h 224"/>
                <a:gd name="T14" fmla="*/ 0 w 454"/>
                <a:gd name="T15" fmla="*/ 0 h 224"/>
                <a:gd name="T16" fmla="*/ 9 w 454"/>
                <a:gd name="T17" fmla="*/ 38 h 224"/>
                <a:gd name="T18" fmla="*/ 9 w 454"/>
                <a:gd name="T19" fmla="*/ 38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224"/>
                <a:gd name="T32" fmla="*/ 454 w 45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224">
                  <a:moveTo>
                    <a:pt x="9" y="38"/>
                  </a:moveTo>
                  <a:lnTo>
                    <a:pt x="308" y="119"/>
                  </a:lnTo>
                  <a:lnTo>
                    <a:pt x="395" y="136"/>
                  </a:lnTo>
                  <a:lnTo>
                    <a:pt x="454" y="224"/>
                  </a:lnTo>
                  <a:lnTo>
                    <a:pt x="439" y="136"/>
                  </a:lnTo>
                  <a:lnTo>
                    <a:pt x="401" y="121"/>
                  </a:lnTo>
                  <a:lnTo>
                    <a:pt x="230" y="79"/>
                  </a:lnTo>
                  <a:lnTo>
                    <a:pt x="0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Freeform 128"/>
            <p:cNvSpPr>
              <a:spLocks/>
            </p:cNvSpPr>
            <p:nvPr/>
          </p:nvSpPr>
          <p:spPr bwMode="auto">
            <a:xfrm>
              <a:off x="2271" y="2445"/>
              <a:ext cx="233" cy="416"/>
            </a:xfrm>
            <a:custGeom>
              <a:avLst/>
              <a:gdLst>
                <a:gd name="T0" fmla="*/ 418 w 466"/>
                <a:gd name="T1" fmla="*/ 37 h 831"/>
                <a:gd name="T2" fmla="*/ 314 w 466"/>
                <a:gd name="T3" fmla="*/ 65 h 831"/>
                <a:gd name="T4" fmla="*/ 219 w 466"/>
                <a:gd name="T5" fmla="*/ 97 h 831"/>
                <a:gd name="T6" fmla="*/ 128 w 466"/>
                <a:gd name="T7" fmla="*/ 149 h 831"/>
                <a:gd name="T8" fmla="*/ 61 w 466"/>
                <a:gd name="T9" fmla="*/ 215 h 831"/>
                <a:gd name="T10" fmla="*/ 31 w 466"/>
                <a:gd name="T11" fmla="*/ 386 h 831"/>
                <a:gd name="T12" fmla="*/ 29 w 466"/>
                <a:gd name="T13" fmla="*/ 462 h 831"/>
                <a:gd name="T14" fmla="*/ 103 w 466"/>
                <a:gd name="T15" fmla="*/ 282 h 831"/>
                <a:gd name="T16" fmla="*/ 133 w 466"/>
                <a:gd name="T17" fmla="*/ 333 h 831"/>
                <a:gd name="T18" fmla="*/ 44 w 466"/>
                <a:gd name="T19" fmla="*/ 472 h 831"/>
                <a:gd name="T20" fmla="*/ 51 w 466"/>
                <a:gd name="T21" fmla="*/ 538 h 831"/>
                <a:gd name="T22" fmla="*/ 82 w 466"/>
                <a:gd name="T23" fmla="*/ 626 h 831"/>
                <a:gd name="T24" fmla="*/ 122 w 466"/>
                <a:gd name="T25" fmla="*/ 489 h 831"/>
                <a:gd name="T26" fmla="*/ 135 w 466"/>
                <a:gd name="T27" fmla="*/ 563 h 831"/>
                <a:gd name="T28" fmla="*/ 82 w 466"/>
                <a:gd name="T29" fmla="*/ 715 h 831"/>
                <a:gd name="T30" fmla="*/ 245 w 466"/>
                <a:gd name="T31" fmla="*/ 664 h 831"/>
                <a:gd name="T32" fmla="*/ 299 w 466"/>
                <a:gd name="T33" fmla="*/ 573 h 831"/>
                <a:gd name="T34" fmla="*/ 272 w 466"/>
                <a:gd name="T35" fmla="*/ 723 h 831"/>
                <a:gd name="T36" fmla="*/ 103 w 466"/>
                <a:gd name="T37" fmla="*/ 797 h 831"/>
                <a:gd name="T38" fmla="*/ 69 w 466"/>
                <a:gd name="T39" fmla="*/ 831 h 831"/>
                <a:gd name="T40" fmla="*/ 42 w 466"/>
                <a:gd name="T41" fmla="*/ 700 h 831"/>
                <a:gd name="T42" fmla="*/ 44 w 466"/>
                <a:gd name="T43" fmla="*/ 592 h 831"/>
                <a:gd name="T44" fmla="*/ 0 w 466"/>
                <a:gd name="T45" fmla="*/ 428 h 831"/>
                <a:gd name="T46" fmla="*/ 46 w 466"/>
                <a:gd name="T47" fmla="*/ 189 h 831"/>
                <a:gd name="T48" fmla="*/ 166 w 466"/>
                <a:gd name="T49" fmla="*/ 107 h 831"/>
                <a:gd name="T50" fmla="*/ 344 w 466"/>
                <a:gd name="T51" fmla="*/ 37 h 831"/>
                <a:gd name="T52" fmla="*/ 466 w 466"/>
                <a:gd name="T53" fmla="*/ 0 h 831"/>
                <a:gd name="T54" fmla="*/ 418 w 466"/>
                <a:gd name="T55" fmla="*/ 37 h 831"/>
                <a:gd name="T56" fmla="*/ 418 w 466"/>
                <a:gd name="T57" fmla="*/ 37 h 8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6"/>
                <a:gd name="T88" fmla="*/ 0 h 831"/>
                <a:gd name="T89" fmla="*/ 466 w 466"/>
                <a:gd name="T90" fmla="*/ 831 h 8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6" h="831">
                  <a:moveTo>
                    <a:pt x="418" y="37"/>
                  </a:moveTo>
                  <a:lnTo>
                    <a:pt x="314" y="65"/>
                  </a:lnTo>
                  <a:lnTo>
                    <a:pt x="219" y="97"/>
                  </a:lnTo>
                  <a:lnTo>
                    <a:pt x="128" y="149"/>
                  </a:lnTo>
                  <a:lnTo>
                    <a:pt x="61" y="215"/>
                  </a:lnTo>
                  <a:lnTo>
                    <a:pt x="31" y="386"/>
                  </a:lnTo>
                  <a:lnTo>
                    <a:pt x="29" y="462"/>
                  </a:lnTo>
                  <a:lnTo>
                    <a:pt x="103" y="282"/>
                  </a:lnTo>
                  <a:lnTo>
                    <a:pt x="133" y="333"/>
                  </a:lnTo>
                  <a:lnTo>
                    <a:pt x="44" y="472"/>
                  </a:lnTo>
                  <a:lnTo>
                    <a:pt x="51" y="538"/>
                  </a:lnTo>
                  <a:lnTo>
                    <a:pt x="82" y="626"/>
                  </a:lnTo>
                  <a:lnTo>
                    <a:pt x="122" y="489"/>
                  </a:lnTo>
                  <a:lnTo>
                    <a:pt x="135" y="563"/>
                  </a:lnTo>
                  <a:lnTo>
                    <a:pt x="82" y="715"/>
                  </a:lnTo>
                  <a:lnTo>
                    <a:pt x="245" y="664"/>
                  </a:lnTo>
                  <a:lnTo>
                    <a:pt x="299" y="573"/>
                  </a:lnTo>
                  <a:lnTo>
                    <a:pt x="272" y="723"/>
                  </a:lnTo>
                  <a:lnTo>
                    <a:pt x="103" y="797"/>
                  </a:lnTo>
                  <a:lnTo>
                    <a:pt x="69" y="831"/>
                  </a:lnTo>
                  <a:lnTo>
                    <a:pt x="42" y="700"/>
                  </a:lnTo>
                  <a:lnTo>
                    <a:pt x="44" y="592"/>
                  </a:lnTo>
                  <a:lnTo>
                    <a:pt x="0" y="428"/>
                  </a:lnTo>
                  <a:lnTo>
                    <a:pt x="46" y="189"/>
                  </a:lnTo>
                  <a:lnTo>
                    <a:pt x="166" y="107"/>
                  </a:lnTo>
                  <a:lnTo>
                    <a:pt x="344" y="37"/>
                  </a:lnTo>
                  <a:lnTo>
                    <a:pt x="466" y="0"/>
                  </a:lnTo>
                  <a:lnTo>
                    <a:pt x="41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Freeform 129"/>
            <p:cNvSpPr>
              <a:spLocks/>
            </p:cNvSpPr>
            <p:nvPr/>
          </p:nvSpPr>
          <p:spPr bwMode="auto">
            <a:xfrm>
              <a:off x="2359" y="2555"/>
              <a:ext cx="153" cy="308"/>
            </a:xfrm>
            <a:custGeom>
              <a:avLst/>
              <a:gdLst>
                <a:gd name="T0" fmla="*/ 207 w 306"/>
                <a:gd name="T1" fmla="*/ 403 h 616"/>
                <a:gd name="T2" fmla="*/ 97 w 306"/>
                <a:gd name="T3" fmla="*/ 131 h 616"/>
                <a:gd name="T4" fmla="*/ 107 w 306"/>
                <a:gd name="T5" fmla="*/ 0 h 616"/>
                <a:gd name="T6" fmla="*/ 13 w 306"/>
                <a:gd name="T7" fmla="*/ 219 h 616"/>
                <a:gd name="T8" fmla="*/ 51 w 306"/>
                <a:gd name="T9" fmla="*/ 190 h 616"/>
                <a:gd name="T10" fmla="*/ 0 w 306"/>
                <a:gd name="T11" fmla="*/ 412 h 616"/>
                <a:gd name="T12" fmla="*/ 105 w 306"/>
                <a:gd name="T13" fmla="*/ 241 h 616"/>
                <a:gd name="T14" fmla="*/ 183 w 306"/>
                <a:gd name="T15" fmla="*/ 439 h 616"/>
                <a:gd name="T16" fmla="*/ 152 w 306"/>
                <a:gd name="T17" fmla="*/ 616 h 616"/>
                <a:gd name="T18" fmla="*/ 204 w 306"/>
                <a:gd name="T19" fmla="*/ 606 h 616"/>
                <a:gd name="T20" fmla="*/ 306 w 306"/>
                <a:gd name="T21" fmla="*/ 310 h 616"/>
                <a:gd name="T22" fmla="*/ 245 w 306"/>
                <a:gd name="T23" fmla="*/ 173 h 616"/>
                <a:gd name="T24" fmla="*/ 207 w 306"/>
                <a:gd name="T25" fmla="*/ 403 h 616"/>
                <a:gd name="T26" fmla="*/ 207 w 306"/>
                <a:gd name="T27" fmla="*/ 403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6"/>
                <a:gd name="T43" fmla="*/ 0 h 616"/>
                <a:gd name="T44" fmla="*/ 306 w 306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6" h="616">
                  <a:moveTo>
                    <a:pt x="207" y="403"/>
                  </a:moveTo>
                  <a:lnTo>
                    <a:pt x="97" y="131"/>
                  </a:lnTo>
                  <a:lnTo>
                    <a:pt x="107" y="0"/>
                  </a:lnTo>
                  <a:lnTo>
                    <a:pt x="13" y="219"/>
                  </a:lnTo>
                  <a:lnTo>
                    <a:pt x="51" y="190"/>
                  </a:lnTo>
                  <a:lnTo>
                    <a:pt x="0" y="412"/>
                  </a:lnTo>
                  <a:lnTo>
                    <a:pt x="105" y="241"/>
                  </a:lnTo>
                  <a:lnTo>
                    <a:pt x="183" y="439"/>
                  </a:lnTo>
                  <a:lnTo>
                    <a:pt x="152" y="616"/>
                  </a:lnTo>
                  <a:lnTo>
                    <a:pt x="204" y="606"/>
                  </a:lnTo>
                  <a:lnTo>
                    <a:pt x="306" y="310"/>
                  </a:lnTo>
                  <a:lnTo>
                    <a:pt x="245" y="173"/>
                  </a:lnTo>
                  <a:lnTo>
                    <a:pt x="207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Freeform 130"/>
            <p:cNvSpPr>
              <a:spLocks/>
            </p:cNvSpPr>
            <p:nvPr/>
          </p:nvSpPr>
          <p:spPr bwMode="auto">
            <a:xfrm>
              <a:off x="2871" y="2643"/>
              <a:ext cx="42" cy="248"/>
            </a:xfrm>
            <a:custGeom>
              <a:avLst/>
              <a:gdLst>
                <a:gd name="T0" fmla="*/ 9 w 84"/>
                <a:gd name="T1" fmla="*/ 496 h 496"/>
                <a:gd name="T2" fmla="*/ 0 w 84"/>
                <a:gd name="T3" fmla="*/ 199 h 496"/>
                <a:gd name="T4" fmla="*/ 82 w 84"/>
                <a:gd name="T5" fmla="*/ 0 h 496"/>
                <a:gd name="T6" fmla="*/ 84 w 84"/>
                <a:gd name="T7" fmla="*/ 190 h 496"/>
                <a:gd name="T8" fmla="*/ 32 w 84"/>
                <a:gd name="T9" fmla="*/ 268 h 496"/>
                <a:gd name="T10" fmla="*/ 19 w 84"/>
                <a:gd name="T11" fmla="*/ 386 h 496"/>
                <a:gd name="T12" fmla="*/ 9 w 84"/>
                <a:gd name="T13" fmla="*/ 496 h 496"/>
                <a:gd name="T14" fmla="*/ 9 w 84"/>
                <a:gd name="T15" fmla="*/ 496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496"/>
                <a:gd name="T26" fmla="*/ 84 w 84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496">
                  <a:moveTo>
                    <a:pt x="9" y="496"/>
                  </a:moveTo>
                  <a:lnTo>
                    <a:pt x="0" y="199"/>
                  </a:lnTo>
                  <a:lnTo>
                    <a:pt x="82" y="0"/>
                  </a:lnTo>
                  <a:lnTo>
                    <a:pt x="84" y="190"/>
                  </a:lnTo>
                  <a:lnTo>
                    <a:pt x="32" y="268"/>
                  </a:lnTo>
                  <a:lnTo>
                    <a:pt x="19" y="386"/>
                  </a:lnTo>
                  <a:lnTo>
                    <a:pt x="9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Freeform 131"/>
            <p:cNvSpPr>
              <a:spLocks/>
            </p:cNvSpPr>
            <p:nvPr/>
          </p:nvSpPr>
          <p:spPr bwMode="auto">
            <a:xfrm>
              <a:off x="2917" y="2695"/>
              <a:ext cx="47" cy="164"/>
            </a:xfrm>
            <a:custGeom>
              <a:avLst/>
              <a:gdLst>
                <a:gd name="T0" fmla="*/ 0 w 95"/>
                <a:gd name="T1" fmla="*/ 327 h 327"/>
                <a:gd name="T2" fmla="*/ 10 w 95"/>
                <a:gd name="T3" fmla="*/ 228 h 327"/>
                <a:gd name="T4" fmla="*/ 67 w 95"/>
                <a:gd name="T5" fmla="*/ 118 h 327"/>
                <a:gd name="T6" fmla="*/ 74 w 95"/>
                <a:gd name="T7" fmla="*/ 54 h 327"/>
                <a:gd name="T8" fmla="*/ 74 w 95"/>
                <a:gd name="T9" fmla="*/ 52 h 327"/>
                <a:gd name="T10" fmla="*/ 74 w 95"/>
                <a:gd name="T11" fmla="*/ 52 h 327"/>
                <a:gd name="T12" fmla="*/ 74 w 95"/>
                <a:gd name="T13" fmla="*/ 48 h 327"/>
                <a:gd name="T14" fmla="*/ 74 w 95"/>
                <a:gd name="T15" fmla="*/ 44 h 327"/>
                <a:gd name="T16" fmla="*/ 76 w 95"/>
                <a:gd name="T17" fmla="*/ 33 h 327"/>
                <a:gd name="T18" fmla="*/ 76 w 95"/>
                <a:gd name="T19" fmla="*/ 29 h 327"/>
                <a:gd name="T20" fmla="*/ 76 w 95"/>
                <a:gd name="T21" fmla="*/ 25 h 327"/>
                <a:gd name="T22" fmla="*/ 76 w 95"/>
                <a:gd name="T23" fmla="*/ 23 h 327"/>
                <a:gd name="T24" fmla="*/ 76 w 95"/>
                <a:gd name="T25" fmla="*/ 21 h 327"/>
                <a:gd name="T26" fmla="*/ 76 w 95"/>
                <a:gd name="T27" fmla="*/ 19 h 327"/>
                <a:gd name="T28" fmla="*/ 76 w 95"/>
                <a:gd name="T29" fmla="*/ 18 h 327"/>
                <a:gd name="T30" fmla="*/ 78 w 95"/>
                <a:gd name="T31" fmla="*/ 18 h 327"/>
                <a:gd name="T32" fmla="*/ 78 w 95"/>
                <a:gd name="T33" fmla="*/ 16 h 327"/>
                <a:gd name="T34" fmla="*/ 78 w 95"/>
                <a:gd name="T35" fmla="*/ 0 h 327"/>
                <a:gd name="T36" fmla="*/ 92 w 95"/>
                <a:gd name="T37" fmla="*/ 88 h 327"/>
                <a:gd name="T38" fmla="*/ 95 w 95"/>
                <a:gd name="T39" fmla="*/ 185 h 327"/>
                <a:gd name="T40" fmla="*/ 0 w 95"/>
                <a:gd name="T41" fmla="*/ 327 h 327"/>
                <a:gd name="T42" fmla="*/ 0 w 95"/>
                <a:gd name="T43" fmla="*/ 327 h 3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327"/>
                <a:gd name="T68" fmla="*/ 95 w 95"/>
                <a:gd name="T69" fmla="*/ 327 h 3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327">
                  <a:moveTo>
                    <a:pt x="0" y="327"/>
                  </a:moveTo>
                  <a:lnTo>
                    <a:pt x="10" y="228"/>
                  </a:lnTo>
                  <a:lnTo>
                    <a:pt x="67" y="118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48"/>
                  </a:lnTo>
                  <a:lnTo>
                    <a:pt x="74" y="44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78" y="0"/>
                  </a:lnTo>
                  <a:lnTo>
                    <a:pt x="92" y="88"/>
                  </a:lnTo>
                  <a:lnTo>
                    <a:pt x="95" y="185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Freeform 132"/>
            <p:cNvSpPr>
              <a:spLocks/>
            </p:cNvSpPr>
            <p:nvPr/>
          </p:nvSpPr>
          <p:spPr bwMode="auto">
            <a:xfrm>
              <a:off x="2754" y="3129"/>
              <a:ext cx="343" cy="166"/>
            </a:xfrm>
            <a:custGeom>
              <a:avLst/>
              <a:gdLst>
                <a:gd name="T0" fmla="*/ 19 w 687"/>
                <a:gd name="T1" fmla="*/ 57 h 333"/>
                <a:gd name="T2" fmla="*/ 23 w 687"/>
                <a:gd name="T3" fmla="*/ 143 h 333"/>
                <a:gd name="T4" fmla="*/ 107 w 687"/>
                <a:gd name="T5" fmla="*/ 223 h 333"/>
                <a:gd name="T6" fmla="*/ 299 w 687"/>
                <a:gd name="T7" fmla="*/ 230 h 333"/>
                <a:gd name="T8" fmla="*/ 295 w 687"/>
                <a:gd name="T9" fmla="*/ 50 h 333"/>
                <a:gd name="T10" fmla="*/ 354 w 687"/>
                <a:gd name="T11" fmla="*/ 131 h 333"/>
                <a:gd name="T12" fmla="*/ 350 w 687"/>
                <a:gd name="T13" fmla="*/ 219 h 333"/>
                <a:gd name="T14" fmla="*/ 472 w 687"/>
                <a:gd name="T15" fmla="*/ 302 h 333"/>
                <a:gd name="T16" fmla="*/ 468 w 687"/>
                <a:gd name="T17" fmla="*/ 253 h 333"/>
                <a:gd name="T18" fmla="*/ 460 w 687"/>
                <a:gd name="T19" fmla="*/ 166 h 333"/>
                <a:gd name="T20" fmla="*/ 525 w 687"/>
                <a:gd name="T21" fmla="*/ 291 h 333"/>
                <a:gd name="T22" fmla="*/ 629 w 687"/>
                <a:gd name="T23" fmla="*/ 230 h 333"/>
                <a:gd name="T24" fmla="*/ 656 w 687"/>
                <a:gd name="T25" fmla="*/ 173 h 333"/>
                <a:gd name="T26" fmla="*/ 629 w 687"/>
                <a:gd name="T27" fmla="*/ 46 h 333"/>
                <a:gd name="T28" fmla="*/ 687 w 687"/>
                <a:gd name="T29" fmla="*/ 150 h 333"/>
                <a:gd name="T30" fmla="*/ 671 w 687"/>
                <a:gd name="T31" fmla="*/ 226 h 333"/>
                <a:gd name="T32" fmla="*/ 550 w 687"/>
                <a:gd name="T33" fmla="*/ 333 h 333"/>
                <a:gd name="T34" fmla="*/ 449 w 687"/>
                <a:gd name="T35" fmla="*/ 321 h 333"/>
                <a:gd name="T36" fmla="*/ 264 w 687"/>
                <a:gd name="T37" fmla="*/ 291 h 333"/>
                <a:gd name="T38" fmla="*/ 65 w 687"/>
                <a:gd name="T39" fmla="*/ 249 h 333"/>
                <a:gd name="T40" fmla="*/ 11 w 687"/>
                <a:gd name="T41" fmla="*/ 139 h 333"/>
                <a:gd name="T42" fmla="*/ 0 w 687"/>
                <a:gd name="T43" fmla="*/ 0 h 333"/>
                <a:gd name="T44" fmla="*/ 42 w 687"/>
                <a:gd name="T45" fmla="*/ 31 h 333"/>
                <a:gd name="T46" fmla="*/ 19 w 687"/>
                <a:gd name="T47" fmla="*/ 57 h 333"/>
                <a:gd name="T48" fmla="*/ 19 w 687"/>
                <a:gd name="T49" fmla="*/ 57 h 3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7"/>
                <a:gd name="T76" fmla="*/ 0 h 333"/>
                <a:gd name="T77" fmla="*/ 687 w 687"/>
                <a:gd name="T78" fmla="*/ 333 h 3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7" h="333">
                  <a:moveTo>
                    <a:pt x="19" y="57"/>
                  </a:moveTo>
                  <a:lnTo>
                    <a:pt x="23" y="143"/>
                  </a:lnTo>
                  <a:lnTo>
                    <a:pt x="107" y="223"/>
                  </a:lnTo>
                  <a:lnTo>
                    <a:pt x="299" y="230"/>
                  </a:lnTo>
                  <a:lnTo>
                    <a:pt x="295" y="50"/>
                  </a:lnTo>
                  <a:lnTo>
                    <a:pt x="354" y="131"/>
                  </a:lnTo>
                  <a:lnTo>
                    <a:pt x="350" y="219"/>
                  </a:lnTo>
                  <a:lnTo>
                    <a:pt x="472" y="302"/>
                  </a:lnTo>
                  <a:lnTo>
                    <a:pt x="468" y="253"/>
                  </a:lnTo>
                  <a:lnTo>
                    <a:pt x="460" y="166"/>
                  </a:lnTo>
                  <a:lnTo>
                    <a:pt x="525" y="291"/>
                  </a:lnTo>
                  <a:lnTo>
                    <a:pt x="629" y="230"/>
                  </a:lnTo>
                  <a:lnTo>
                    <a:pt x="656" y="173"/>
                  </a:lnTo>
                  <a:lnTo>
                    <a:pt x="629" y="46"/>
                  </a:lnTo>
                  <a:lnTo>
                    <a:pt x="687" y="150"/>
                  </a:lnTo>
                  <a:lnTo>
                    <a:pt x="671" y="226"/>
                  </a:lnTo>
                  <a:lnTo>
                    <a:pt x="550" y="333"/>
                  </a:lnTo>
                  <a:lnTo>
                    <a:pt x="449" y="321"/>
                  </a:lnTo>
                  <a:lnTo>
                    <a:pt x="264" y="291"/>
                  </a:lnTo>
                  <a:lnTo>
                    <a:pt x="65" y="249"/>
                  </a:lnTo>
                  <a:lnTo>
                    <a:pt x="11" y="139"/>
                  </a:lnTo>
                  <a:lnTo>
                    <a:pt x="0" y="0"/>
                  </a:lnTo>
                  <a:lnTo>
                    <a:pt x="42" y="31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Freeform 133"/>
            <p:cNvSpPr>
              <a:spLocks/>
            </p:cNvSpPr>
            <p:nvPr/>
          </p:nvSpPr>
          <p:spPr bwMode="auto">
            <a:xfrm>
              <a:off x="2765" y="2755"/>
              <a:ext cx="308" cy="370"/>
            </a:xfrm>
            <a:custGeom>
              <a:avLst/>
              <a:gdLst>
                <a:gd name="T0" fmla="*/ 272 w 614"/>
                <a:gd name="T1" fmla="*/ 595 h 740"/>
                <a:gd name="T2" fmla="*/ 272 w 614"/>
                <a:gd name="T3" fmla="*/ 407 h 740"/>
                <a:gd name="T4" fmla="*/ 257 w 614"/>
                <a:gd name="T5" fmla="*/ 257 h 740"/>
                <a:gd name="T6" fmla="*/ 207 w 614"/>
                <a:gd name="T7" fmla="*/ 0 h 740"/>
                <a:gd name="T8" fmla="*/ 207 w 614"/>
                <a:gd name="T9" fmla="*/ 268 h 740"/>
                <a:gd name="T10" fmla="*/ 211 w 614"/>
                <a:gd name="T11" fmla="*/ 422 h 740"/>
                <a:gd name="T12" fmla="*/ 234 w 614"/>
                <a:gd name="T13" fmla="*/ 453 h 740"/>
                <a:gd name="T14" fmla="*/ 207 w 614"/>
                <a:gd name="T15" fmla="*/ 529 h 740"/>
                <a:gd name="T16" fmla="*/ 200 w 614"/>
                <a:gd name="T17" fmla="*/ 563 h 740"/>
                <a:gd name="T18" fmla="*/ 0 w 614"/>
                <a:gd name="T19" fmla="*/ 468 h 740"/>
                <a:gd name="T20" fmla="*/ 0 w 614"/>
                <a:gd name="T21" fmla="*/ 487 h 740"/>
                <a:gd name="T22" fmla="*/ 234 w 614"/>
                <a:gd name="T23" fmla="*/ 607 h 740"/>
                <a:gd name="T24" fmla="*/ 310 w 614"/>
                <a:gd name="T25" fmla="*/ 645 h 740"/>
                <a:gd name="T26" fmla="*/ 468 w 614"/>
                <a:gd name="T27" fmla="*/ 671 h 740"/>
                <a:gd name="T28" fmla="*/ 614 w 614"/>
                <a:gd name="T29" fmla="*/ 740 h 740"/>
                <a:gd name="T30" fmla="*/ 525 w 614"/>
                <a:gd name="T31" fmla="*/ 660 h 740"/>
                <a:gd name="T32" fmla="*/ 319 w 614"/>
                <a:gd name="T33" fmla="*/ 622 h 740"/>
                <a:gd name="T34" fmla="*/ 331 w 614"/>
                <a:gd name="T35" fmla="*/ 586 h 740"/>
                <a:gd name="T36" fmla="*/ 430 w 614"/>
                <a:gd name="T37" fmla="*/ 574 h 740"/>
                <a:gd name="T38" fmla="*/ 338 w 614"/>
                <a:gd name="T39" fmla="*/ 532 h 740"/>
                <a:gd name="T40" fmla="*/ 323 w 614"/>
                <a:gd name="T41" fmla="*/ 365 h 740"/>
                <a:gd name="T42" fmla="*/ 430 w 614"/>
                <a:gd name="T43" fmla="*/ 166 h 740"/>
                <a:gd name="T44" fmla="*/ 314 w 614"/>
                <a:gd name="T45" fmla="*/ 257 h 740"/>
                <a:gd name="T46" fmla="*/ 272 w 614"/>
                <a:gd name="T47" fmla="*/ 595 h 740"/>
                <a:gd name="T48" fmla="*/ 272 w 614"/>
                <a:gd name="T49" fmla="*/ 595 h 7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4"/>
                <a:gd name="T76" fmla="*/ 0 h 740"/>
                <a:gd name="T77" fmla="*/ 614 w 614"/>
                <a:gd name="T78" fmla="*/ 740 h 7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4" h="740">
                  <a:moveTo>
                    <a:pt x="272" y="595"/>
                  </a:moveTo>
                  <a:lnTo>
                    <a:pt x="272" y="407"/>
                  </a:lnTo>
                  <a:lnTo>
                    <a:pt x="257" y="257"/>
                  </a:lnTo>
                  <a:lnTo>
                    <a:pt x="207" y="0"/>
                  </a:lnTo>
                  <a:lnTo>
                    <a:pt x="207" y="268"/>
                  </a:lnTo>
                  <a:lnTo>
                    <a:pt x="211" y="422"/>
                  </a:lnTo>
                  <a:lnTo>
                    <a:pt x="234" y="453"/>
                  </a:lnTo>
                  <a:lnTo>
                    <a:pt x="207" y="529"/>
                  </a:lnTo>
                  <a:lnTo>
                    <a:pt x="200" y="563"/>
                  </a:lnTo>
                  <a:lnTo>
                    <a:pt x="0" y="468"/>
                  </a:lnTo>
                  <a:lnTo>
                    <a:pt x="0" y="487"/>
                  </a:lnTo>
                  <a:lnTo>
                    <a:pt x="234" y="607"/>
                  </a:lnTo>
                  <a:lnTo>
                    <a:pt x="310" y="645"/>
                  </a:lnTo>
                  <a:lnTo>
                    <a:pt x="468" y="671"/>
                  </a:lnTo>
                  <a:lnTo>
                    <a:pt x="614" y="740"/>
                  </a:lnTo>
                  <a:lnTo>
                    <a:pt x="525" y="660"/>
                  </a:lnTo>
                  <a:lnTo>
                    <a:pt x="319" y="622"/>
                  </a:lnTo>
                  <a:lnTo>
                    <a:pt x="331" y="586"/>
                  </a:lnTo>
                  <a:lnTo>
                    <a:pt x="430" y="574"/>
                  </a:lnTo>
                  <a:lnTo>
                    <a:pt x="338" y="532"/>
                  </a:lnTo>
                  <a:lnTo>
                    <a:pt x="323" y="365"/>
                  </a:lnTo>
                  <a:lnTo>
                    <a:pt x="430" y="166"/>
                  </a:lnTo>
                  <a:lnTo>
                    <a:pt x="314" y="257"/>
                  </a:lnTo>
                  <a:lnTo>
                    <a:pt x="272" y="5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Freeform 134"/>
            <p:cNvSpPr>
              <a:spLocks/>
            </p:cNvSpPr>
            <p:nvPr/>
          </p:nvSpPr>
          <p:spPr bwMode="auto">
            <a:xfrm>
              <a:off x="3022" y="3064"/>
              <a:ext cx="83" cy="68"/>
            </a:xfrm>
            <a:custGeom>
              <a:avLst/>
              <a:gdLst>
                <a:gd name="T0" fmla="*/ 0 w 166"/>
                <a:gd name="T1" fmla="*/ 0 h 137"/>
                <a:gd name="T2" fmla="*/ 113 w 166"/>
                <a:gd name="T3" fmla="*/ 65 h 137"/>
                <a:gd name="T4" fmla="*/ 166 w 166"/>
                <a:gd name="T5" fmla="*/ 137 h 137"/>
                <a:gd name="T6" fmla="*/ 162 w 166"/>
                <a:gd name="T7" fmla="*/ 80 h 137"/>
                <a:gd name="T8" fmla="*/ 63 w 166"/>
                <a:gd name="T9" fmla="*/ 4 h 137"/>
                <a:gd name="T10" fmla="*/ 0 w 166"/>
                <a:gd name="T11" fmla="*/ 0 h 137"/>
                <a:gd name="T12" fmla="*/ 0 w 166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7"/>
                <a:gd name="T23" fmla="*/ 166 w 166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7">
                  <a:moveTo>
                    <a:pt x="0" y="0"/>
                  </a:moveTo>
                  <a:lnTo>
                    <a:pt x="113" y="65"/>
                  </a:lnTo>
                  <a:lnTo>
                    <a:pt x="166" y="137"/>
                  </a:lnTo>
                  <a:lnTo>
                    <a:pt x="162" y="80"/>
                  </a:lnTo>
                  <a:lnTo>
                    <a:pt x="6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Freeform 135"/>
            <p:cNvSpPr>
              <a:spLocks/>
            </p:cNvSpPr>
            <p:nvPr/>
          </p:nvSpPr>
          <p:spPr bwMode="auto">
            <a:xfrm>
              <a:off x="2913" y="2476"/>
              <a:ext cx="209" cy="637"/>
            </a:xfrm>
            <a:custGeom>
              <a:avLst/>
              <a:gdLst>
                <a:gd name="T0" fmla="*/ 211 w 418"/>
                <a:gd name="T1" fmla="*/ 1091 h 1276"/>
                <a:gd name="T2" fmla="*/ 346 w 418"/>
                <a:gd name="T3" fmla="*/ 1177 h 1276"/>
                <a:gd name="T4" fmla="*/ 376 w 418"/>
                <a:gd name="T5" fmla="*/ 1276 h 1276"/>
                <a:gd name="T6" fmla="*/ 418 w 418"/>
                <a:gd name="T7" fmla="*/ 1204 h 1276"/>
                <a:gd name="T8" fmla="*/ 388 w 418"/>
                <a:gd name="T9" fmla="*/ 1141 h 1276"/>
                <a:gd name="T10" fmla="*/ 399 w 418"/>
                <a:gd name="T11" fmla="*/ 1065 h 1276"/>
                <a:gd name="T12" fmla="*/ 418 w 418"/>
                <a:gd name="T13" fmla="*/ 915 h 1276"/>
                <a:gd name="T14" fmla="*/ 414 w 418"/>
                <a:gd name="T15" fmla="*/ 782 h 1276"/>
                <a:gd name="T16" fmla="*/ 403 w 418"/>
                <a:gd name="T17" fmla="*/ 690 h 1276"/>
                <a:gd name="T18" fmla="*/ 391 w 418"/>
                <a:gd name="T19" fmla="*/ 593 h 1276"/>
                <a:gd name="T20" fmla="*/ 418 w 418"/>
                <a:gd name="T21" fmla="*/ 392 h 1276"/>
                <a:gd name="T22" fmla="*/ 388 w 418"/>
                <a:gd name="T23" fmla="*/ 284 h 1276"/>
                <a:gd name="T24" fmla="*/ 388 w 418"/>
                <a:gd name="T25" fmla="*/ 169 h 1276"/>
                <a:gd name="T26" fmla="*/ 300 w 418"/>
                <a:gd name="T27" fmla="*/ 57 h 1276"/>
                <a:gd name="T28" fmla="*/ 251 w 418"/>
                <a:gd name="T29" fmla="*/ 0 h 1276"/>
                <a:gd name="T30" fmla="*/ 100 w 418"/>
                <a:gd name="T31" fmla="*/ 0 h 1276"/>
                <a:gd name="T32" fmla="*/ 0 w 418"/>
                <a:gd name="T33" fmla="*/ 118 h 1276"/>
                <a:gd name="T34" fmla="*/ 116 w 418"/>
                <a:gd name="T35" fmla="*/ 54 h 1276"/>
                <a:gd name="T36" fmla="*/ 281 w 418"/>
                <a:gd name="T37" fmla="*/ 69 h 1276"/>
                <a:gd name="T38" fmla="*/ 346 w 418"/>
                <a:gd name="T39" fmla="*/ 196 h 1276"/>
                <a:gd name="T40" fmla="*/ 361 w 418"/>
                <a:gd name="T41" fmla="*/ 333 h 1276"/>
                <a:gd name="T42" fmla="*/ 237 w 418"/>
                <a:gd name="T43" fmla="*/ 398 h 1276"/>
                <a:gd name="T44" fmla="*/ 135 w 418"/>
                <a:gd name="T45" fmla="*/ 533 h 1276"/>
                <a:gd name="T46" fmla="*/ 311 w 418"/>
                <a:gd name="T47" fmla="*/ 403 h 1276"/>
                <a:gd name="T48" fmla="*/ 376 w 418"/>
                <a:gd name="T49" fmla="*/ 415 h 1276"/>
                <a:gd name="T50" fmla="*/ 350 w 418"/>
                <a:gd name="T51" fmla="*/ 721 h 1276"/>
                <a:gd name="T52" fmla="*/ 218 w 418"/>
                <a:gd name="T53" fmla="*/ 858 h 1276"/>
                <a:gd name="T54" fmla="*/ 232 w 418"/>
                <a:gd name="T55" fmla="*/ 993 h 1276"/>
                <a:gd name="T56" fmla="*/ 311 w 418"/>
                <a:gd name="T57" fmla="*/ 831 h 1276"/>
                <a:gd name="T58" fmla="*/ 365 w 418"/>
                <a:gd name="T59" fmla="*/ 782 h 1276"/>
                <a:gd name="T60" fmla="*/ 388 w 418"/>
                <a:gd name="T61" fmla="*/ 962 h 1276"/>
                <a:gd name="T62" fmla="*/ 361 w 418"/>
                <a:gd name="T63" fmla="*/ 1114 h 1276"/>
                <a:gd name="T64" fmla="*/ 327 w 418"/>
                <a:gd name="T65" fmla="*/ 1114 h 1276"/>
                <a:gd name="T66" fmla="*/ 169 w 418"/>
                <a:gd name="T67" fmla="*/ 1050 h 1276"/>
                <a:gd name="T68" fmla="*/ 119 w 418"/>
                <a:gd name="T69" fmla="*/ 1069 h 1276"/>
                <a:gd name="T70" fmla="*/ 211 w 418"/>
                <a:gd name="T71" fmla="*/ 1091 h 1276"/>
                <a:gd name="T72" fmla="*/ 211 w 418"/>
                <a:gd name="T73" fmla="*/ 1091 h 12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8"/>
                <a:gd name="T112" fmla="*/ 0 h 1276"/>
                <a:gd name="T113" fmla="*/ 418 w 418"/>
                <a:gd name="T114" fmla="*/ 1276 h 12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8" h="1276">
                  <a:moveTo>
                    <a:pt x="211" y="1091"/>
                  </a:moveTo>
                  <a:lnTo>
                    <a:pt x="346" y="1177"/>
                  </a:lnTo>
                  <a:lnTo>
                    <a:pt x="376" y="1276"/>
                  </a:lnTo>
                  <a:lnTo>
                    <a:pt x="418" y="1204"/>
                  </a:lnTo>
                  <a:lnTo>
                    <a:pt x="388" y="1141"/>
                  </a:lnTo>
                  <a:lnTo>
                    <a:pt x="399" y="1065"/>
                  </a:lnTo>
                  <a:lnTo>
                    <a:pt x="418" y="915"/>
                  </a:lnTo>
                  <a:lnTo>
                    <a:pt x="414" y="782"/>
                  </a:lnTo>
                  <a:lnTo>
                    <a:pt x="403" y="690"/>
                  </a:lnTo>
                  <a:lnTo>
                    <a:pt x="391" y="593"/>
                  </a:lnTo>
                  <a:lnTo>
                    <a:pt x="418" y="392"/>
                  </a:lnTo>
                  <a:lnTo>
                    <a:pt x="388" y="284"/>
                  </a:lnTo>
                  <a:lnTo>
                    <a:pt x="388" y="169"/>
                  </a:lnTo>
                  <a:lnTo>
                    <a:pt x="300" y="57"/>
                  </a:lnTo>
                  <a:lnTo>
                    <a:pt x="251" y="0"/>
                  </a:lnTo>
                  <a:lnTo>
                    <a:pt x="100" y="0"/>
                  </a:lnTo>
                  <a:lnTo>
                    <a:pt x="0" y="118"/>
                  </a:lnTo>
                  <a:lnTo>
                    <a:pt x="116" y="54"/>
                  </a:lnTo>
                  <a:lnTo>
                    <a:pt x="281" y="69"/>
                  </a:lnTo>
                  <a:lnTo>
                    <a:pt x="346" y="196"/>
                  </a:lnTo>
                  <a:lnTo>
                    <a:pt x="361" y="333"/>
                  </a:lnTo>
                  <a:lnTo>
                    <a:pt x="237" y="398"/>
                  </a:lnTo>
                  <a:lnTo>
                    <a:pt x="135" y="533"/>
                  </a:lnTo>
                  <a:lnTo>
                    <a:pt x="311" y="403"/>
                  </a:lnTo>
                  <a:lnTo>
                    <a:pt x="376" y="415"/>
                  </a:lnTo>
                  <a:lnTo>
                    <a:pt x="350" y="721"/>
                  </a:lnTo>
                  <a:lnTo>
                    <a:pt x="218" y="858"/>
                  </a:lnTo>
                  <a:lnTo>
                    <a:pt x="232" y="993"/>
                  </a:lnTo>
                  <a:lnTo>
                    <a:pt x="311" y="831"/>
                  </a:lnTo>
                  <a:lnTo>
                    <a:pt x="365" y="782"/>
                  </a:lnTo>
                  <a:lnTo>
                    <a:pt x="388" y="962"/>
                  </a:lnTo>
                  <a:lnTo>
                    <a:pt x="361" y="1114"/>
                  </a:lnTo>
                  <a:lnTo>
                    <a:pt x="327" y="1114"/>
                  </a:lnTo>
                  <a:lnTo>
                    <a:pt x="169" y="1050"/>
                  </a:lnTo>
                  <a:lnTo>
                    <a:pt x="119" y="1069"/>
                  </a:lnTo>
                  <a:lnTo>
                    <a:pt x="211" y="10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Freeform 136"/>
            <p:cNvSpPr>
              <a:spLocks/>
            </p:cNvSpPr>
            <p:nvPr/>
          </p:nvSpPr>
          <p:spPr bwMode="auto">
            <a:xfrm>
              <a:off x="2978" y="3267"/>
              <a:ext cx="58" cy="389"/>
            </a:xfrm>
            <a:custGeom>
              <a:avLst/>
              <a:gdLst>
                <a:gd name="T0" fmla="*/ 53 w 116"/>
                <a:gd name="T1" fmla="*/ 55 h 777"/>
                <a:gd name="T2" fmla="*/ 0 w 116"/>
                <a:gd name="T3" fmla="*/ 777 h 777"/>
                <a:gd name="T4" fmla="*/ 101 w 116"/>
                <a:gd name="T5" fmla="*/ 370 h 777"/>
                <a:gd name="T6" fmla="*/ 116 w 116"/>
                <a:gd name="T7" fmla="*/ 0 h 777"/>
                <a:gd name="T8" fmla="*/ 53 w 116"/>
                <a:gd name="T9" fmla="*/ 55 h 777"/>
                <a:gd name="T10" fmla="*/ 53 w 116"/>
                <a:gd name="T11" fmla="*/ 55 h 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777"/>
                <a:gd name="T20" fmla="*/ 116 w 116"/>
                <a:gd name="T21" fmla="*/ 777 h 7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777">
                  <a:moveTo>
                    <a:pt x="53" y="55"/>
                  </a:moveTo>
                  <a:lnTo>
                    <a:pt x="0" y="777"/>
                  </a:lnTo>
                  <a:lnTo>
                    <a:pt x="101" y="370"/>
                  </a:lnTo>
                  <a:lnTo>
                    <a:pt x="116" y="0"/>
                  </a:lnTo>
                  <a:lnTo>
                    <a:pt x="5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Freeform 137"/>
            <p:cNvSpPr>
              <a:spLocks/>
            </p:cNvSpPr>
            <p:nvPr/>
          </p:nvSpPr>
          <p:spPr bwMode="auto">
            <a:xfrm>
              <a:off x="2559" y="2987"/>
              <a:ext cx="404" cy="766"/>
            </a:xfrm>
            <a:custGeom>
              <a:avLst/>
              <a:gdLst>
                <a:gd name="T0" fmla="*/ 0 w 808"/>
                <a:gd name="T1" fmla="*/ 114 h 1532"/>
                <a:gd name="T2" fmla="*/ 48 w 808"/>
                <a:gd name="T3" fmla="*/ 1323 h 1532"/>
                <a:gd name="T4" fmla="*/ 131 w 808"/>
                <a:gd name="T5" fmla="*/ 1500 h 1532"/>
                <a:gd name="T6" fmla="*/ 808 w 808"/>
                <a:gd name="T7" fmla="*/ 1532 h 1532"/>
                <a:gd name="T8" fmla="*/ 240 w 808"/>
                <a:gd name="T9" fmla="*/ 1439 h 1532"/>
                <a:gd name="T10" fmla="*/ 177 w 808"/>
                <a:gd name="T11" fmla="*/ 1285 h 1532"/>
                <a:gd name="T12" fmla="*/ 131 w 808"/>
                <a:gd name="T13" fmla="*/ 669 h 1532"/>
                <a:gd name="T14" fmla="*/ 116 w 808"/>
                <a:gd name="T15" fmla="*/ 308 h 1532"/>
                <a:gd name="T16" fmla="*/ 354 w 808"/>
                <a:gd name="T17" fmla="*/ 545 h 1532"/>
                <a:gd name="T18" fmla="*/ 554 w 808"/>
                <a:gd name="T19" fmla="*/ 639 h 1532"/>
                <a:gd name="T20" fmla="*/ 424 w 808"/>
                <a:gd name="T21" fmla="*/ 462 h 1532"/>
                <a:gd name="T22" fmla="*/ 308 w 808"/>
                <a:gd name="T23" fmla="*/ 346 h 1532"/>
                <a:gd name="T24" fmla="*/ 177 w 808"/>
                <a:gd name="T25" fmla="*/ 245 h 1532"/>
                <a:gd name="T26" fmla="*/ 63 w 808"/>
                <a:gd name="T27" fmla="*/ 0 h 1532"/>
                <a:gd name="T28" fmla="*/ 0 w 808"/>
                <a:gd name="T29" fmla="*/ 114 h 1532"/>
                <a:gd name="T30" fmla="*/ 0 w 808"/>
                <a:gd name="T31" fmla="*/ 114 h 15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8"/>
                <a:gd name="T49" fmla="*/ 0 h 1532"/>
                <a:gd name="T50" fmla="*/ 808 w 808"/>
                <a:gd name="T51" fmla="*/ 1532 h 15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8" h="1532">
                  <a:moveTo>
                    <a:pt x="0" y="114"/>
                  </a:moveTo>
                  <a:lnTo>
                    <a:pt x="48" y="1323"/>
                  </a:lnTo>
                  <a:lnTo>
                    <a:pt x="131" y="1500"/>
                  </a:lnTo>
                  <a:lnTo>
                    <a:pt x="808" y="1532"/>
                  </a:lnTo>
                  <a:lnTo>
                    <a:pt x="240" y="1439"/>
                  </a:lnTo>
                  <a:lnTo>
                    <a:pt x="177" y="1285"/>
                  </a:lnTo>
                  <a:lnTo>
                    <a:pt x="131" y="669"/>
                  </a:lnTo>
                  <a:lnTo>
                    <a:pt x="116" y="308"/>
                  </a:lnTo>
                  <a:lnTo>
                    <a:pt x="354" y="545"/>
                  </a:lnTo>
                  <a:lnTo>
                    <a:pt x="554" y="639"/>
                  </a:lnTo>
                  <a:lnTo>
                    <a:pt x="424" y="462"/>
                  </a:lnTo>
                  <a:lnTo>
                    <a:pt x="308" y="346"/>
                  </a:lnTo>
                  <a:lnTo>
                    <a:pt x="177" y="245"/>
                  </a:lnTo>
                  <a:lnTo>
                    <a:pt x="6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Freeform 138"/>
            <p:cNvSpPr>
              <a:spLocks/>
            </p:cNvSpPr>
            <p:nvPr/>
          </p:nvSpPr>
          <p:spPr bwMode="auto">
            <a:xfrm>
              <a:off x="2371" y="3068"/>
              <a:ext cx="107" cy="577"/>
            </a:xfrm>
            <a:custGeom>
              <a:avLst/>
              <a:gdLst>
                <a:gd name="T0" fmla="*/ 215 w 215"/>
                <a:gd name="T1" fmla="*/ 38 h 1153"/>
                <a:gd name="T2" fmla="*/ 123 w 215"/>
                <a:gd name="T3" fmla="*/ 1153 h 1153"/>
                <a:gd name="T4" fmla="*/ 23 w 215"/>
                <a:gd name="T5" fmla="*/ 608 h 1153"/>
                <a:gd name="T6" fmla="*/ 0 w 215"/>
                <a:gd name="T7" fmla="*/ 0 h 1153"/>
                <a:gd name="T8" fmla="*/ 215 w 215"/>
                <a:gd name="T9" fmla="*/ 38 h 1153"/>
                <a:gd name="T10" fmla="*/ 215 w 215"/>
                <a:gd name="T11" fmla="*/ 38 h 1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1153"/>
                <a:gd name="T20" fmla="*/ 215 w 215"/>
                <a:gd name="T21" fmla="*/ 1153 h 1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1153">
                  <a:moveTo>
                    <a:pt x="215" y="38"/>
                  </a:moveTo>
                  <a:lnTo>
                    <a:pt x="123" y="1153"/>
                  </a:lnTo>
                  <a:lnTo>
                    <a:pt x="23" y="608"/>
                  </a:lnTo>
                  <a:lnTo>
                    <a:pt x="0" y="0"/>
                  </a:lnTo>
                  <a:lnTo>
                    <a:pt x="21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Freeform 139"/>
            <p:cNvSpPr>
              <a:spLocks/>
            </p:cNvSpPr>
            <p:nvPr/>
          </p:nvSpPr>
          <p:spPr bwMode="auto">
            <a:xfrm>
              <a:off x="2213" y="3017"/>
              <a:ext cx="239" cy="611"/>
            </a:xfrm>
            <a:custGeom>
              <a:avLst/>
              <a:gdLst>
                <a:gd name="T0" fmla="*/ 413 w 477"/>
                <a:gd name="T1" fmla="*/ 1169 h 1220"/>
                <a:gd name="T2" fmla="*/ 245 w 477"/>
                <a:gd name="T3" fmla="*/ 937 h 1220"/>
                <a:gd name="T4" fmla="*/ 152 w 477"/>
                <a:gd name="T5" fmla="*/ 1220 h 1220"/>
                <a:gd name="T6" fmla="*/ 0 w 477"/>
                <a:gd name="T7" fmla="*/ 754 h 1220"/>
                <a:gd name="T8" fmla="*/ 116 w 477"/>
                <a:gd name="T9" fmla="*/ 0 h 1220"/>
                <a:gd name="T10" fmla="*/ 477 w 477"/>
                <a:gd name="T11" fmla="*/ 68 h 1220"/>
                <a:gd name="T12" fmla="*/ 413 w 477"/>
                <a:gd name="T13" fmla="*/ 1169 h 1220"/>
                <a:gd name="T14" fmla="*/ 413 w 477"/>
                <a:gd name="T15" fmla="*/ 1169 h 1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7"/>
                <a:gd name="T25" fmla="*/ 0 h 1220"/>
                <a:gd name="T26" fmla="*/ 477 w 477"/>
                <a:gd name="T27" fmla="*/ 1220 h 1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7" h="1220">
                  <a:moveTo>
                    <a:pt x="413" y="1169"/>
                  </a:moveTo>
                  <a:lnTo>
                    <a:pt x="245" y="937"/>
                  </a:lnTo>
                  <a:lnTo>
                    <a:pt x="152" y="1220"/>
                  </a:lnTo>
                  <a:lnTo>
                    <a:pt x="0" y="754"/>
                  </a:lnTo>
                  <a:lnTo>
                    <a:pt x="116" y="0"/>
                  </a:lnTo>
                  <a:lnTo>
                    <a:pt x="477" y="68"/>
                  </a:lnTo>
                  <a:lnTo>
                    <a:pt x="413" y="1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Freeform 140"/>
            <p:cNvSpPr>
              <a:spLocks/>
            </p:cNvSpPr>
            <p:nvPr/>
          </p:nvSpPr>
          <p:spPr bwMode="auto">
            <a:xfrm>
              <a:off x="1483" y="2742"/>
              <a:ext cx="134" cy="225"/>
            </a:xfrm>
            <a:custGeom>
              <a:avLst/>
              <a:gdLst>
                <a:gd name="T0" fmla="*/ 23 w 268"/>
                <a:gd name="T1" fmla="*/ 254 h 450"/>
                <a:gd name="T2" fmla="*/ 83 w 268"/>
                <a:gd name="T3" fmla="*/ 207 h 450"/>
                <a:gd name="T4" fmla="*/ 194 w 268"/>
                <a:gd name="T5" fmla="*/ 47 h 450"/>
                <a:gd name="T6" fmla="*/ 268 w 268"/>
                <a:gd name="T7" fmla="*/ 0 h 450"/>
                <a:gd name="T8" fmla="*/ 230 w 268"/>
                <a:gd name="T9" fmla="*/ 51 h 450"/>
                <a:gd name="T10" fmla="*/ 258 w 268"/>
                <a:gd name="T11" fmla="*/ 55 h 450"/>
                <a:gd name="T12" fmla="*/ 205 w 268"/>
                <a:gd name="T13" fmla="*/ 98 h 450"/>
                <a:gd name="T14" fmla="*/ 207 w 268"/>
                <a:gd name="T15" fmla="*/ 157 h 450"/>
                <a:gd name="T16" fmla="*/ 188 w 268"/>
                <a:gd name="T17" fmla="*/ 197 h 450"/>
                <a:gd name="T18" fmla="*/ 205 w 268"/>
                <a:gd name="T19" fmla="*/ 262 h 450"/>
                <a:gd name="T20" fmla="*/ 190 w 268"/>
                <a:gd name="T21" fmla="*/ 330 h 450"/>
                <a:gd name="T22" fmla="*/ 218 w 268"/>
                <a:gd name="T23" fmla="*/ 378 h 450"/>
                <a:gd name="T24" fmla="*/ 150 w 268"/>
                <a:gd name="T25" fmla="*/ 414 h 450"/>
                <a:gd name="T26" fmla="*/ 160 w 268"/>
                <a:gd name="T27" fmla="*/ 450 h 450"/>
                <a:gd name="T28" fmla="*/ 116 w 268"/>
                <a:gd name="T29" fmla="*/ 431 h 450"/>
                <a:gd name="T30" fmla="*/ 70 w 268"/>
                <a:gd name="T31" fmla="*/ 393 h 450"/>
                <a:gd name="T32" fmla="*/ 70 w 268"/>
                <a:gd name="T33" fmla="*/ 325 h 450"/>
                <a:gd name="T34" fmla="*/ 0 w 268"/>
                <a:gd name="T35" fmla="*/ 338 h 450"/>
                <a:gd name="T36" fmla="*/ 23 w 268"/>
                <a:gd name="T37" fmla="*/ 254 h 450"/>
                <a:gd name="T38" fmla="*/ 23 w 268"/>
                <a:gd name="T39" fmla="*/ 254 h 4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450"/>
                <a:gd name="T62" fmla="*/ 268 w 268"/>
                <a:gd name="T63" fmla="*/ 450 h 4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450">
                  <a:moveTo>
                    <a:pt x="23" y="254"/>
                  </a:moveTo>
                  <a:lnTo>
                    <a:pt x="83" y="207"/>
                  </a:lnTo>
                  <a:lnTo>
                    <a:pt x="194" y="47"/>
                  </a:lnTo>
                  <a:lnTo>
                    <a:pt x="268" y="0"/>
                  </a:lnTo>
                  <a:lnTo>
                    <a:pt x="230" y="51"/>
                  </a:lnTo>
                  <a:lnTo>
                    <a:pt x="258" y="55"/>
                  </a:lnTo>
                  <a:lnTo>
                    <a:pt x="205" y="98"/>
                  </a:lnTo>
                  <a:lnTo>
                    <a:pt x="207" y="157"/>
                  </a:lnTo>
                  <a:lnTo>
                    <a:pt x="188" y="197"/>
                  </a:lnTo>
                  <a:lnTo>
                    <a:pt x="205" y="262"/>
                  </a:lnTo>
                  <a:lnTo>
                    <a:pt x="190" y="330"/>
                  </a:lnTo>
                  <a:lnTo>
                    <a:pt x="218" y="378"/>
                  </a:lnTo>
                  <a:lnTo>
                    <a:pt x="150" y="414"/>
                  </a:lnTo>
                  <a:lnTo>
                    <a:pt x="160" y="450"/>
                  </a:lnTo>
                  <a:lnTo>
                    <a:pt x="116" y="431"/>
                  </a:lnTo>
                  <a:lnTo>
                    <a:pt x="70" y="393"/>
                  </a:lnTo>
                  <a:lnTo>
                    <a:pt x="70" y="325"/>
                  </a:lnTo>
                  <a:lnTo>
                    <a:pt x="0" y="338"/>
                  </a:lnTo>
                  <a:lnTo>
                    <a:pt x="23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Freeform 141"/>
            <p:cNvSpPr>
              <a:spLocks/>
            </p:cNvSpPr>
            <p:nvPr/>
          </p:nvSpPr>
          <p:spPr bwMode="auto">
            <a:xfrm>
              <a:off x="1483" y="2886"/>
              <a:ext cx="85" cy="120"/>
            </a:xfrm>
            <a:custGeom>
              <a:avLst/>
              <a:gdLst>
                <a:gd name="T0" fmla="*/ 2 w 171"/>
                <a:gd name="T1" fmla="*/ 120 h 240"/>
                <a:gd name="T2" fmla="*/ 5 w 171"/>
                <a:gd name="T3" fmla="*/ 208 h 240"/>
                <a:gd name="T4" fmla="*/ 40 w 171"/>
                <a:gd name="T5" fmla="*/ 240 h 240"/>
                <a:gd name="T6" fmla="*/ 171 w 171"/>
                <a:gd name="T7" fmla="*/ 153 h 240"/>
                <a:gd name="T8" fmla="*/ 99 w 171"/>
                <a:gd name="T9" fmla="*/ 164 h 240"/>
                <a:gd name="T10" fmla="*/ 68 w 171"/>
                <a:gd name="T11" fmla="*/ 196 h 240"/>
                <a:gd name="T12" fmla="*/ 38 w 171"/>
                <a:gd name="T13" fmla="*/ 208 h 240"/>
                <a:gd name="T14" fmla="*/ 36 w 171"/>
                <a:gd name="T15" fmla="*/ 177 h 240"/>
                <a:gd name="T16" fmla="*/ 59 w 171"/>
                <a:gd name="T17" fmla="*/ 154 h 240"/>
                <a:gd name="T18" fmla="*/ 23 w 171"/>
                <a:gd name="T19" fmla="*/ 134 h 240"/>
                <a:gd name="T20" fmla="*/ 17 w 171"/>
                <a:gd name="T21" fmla="*/ 84 h 240"/>
                <a:gd name="T22" fmla="*/ 11 w 171"/>
                <a:gd name="T23" fmla="*/ 0 h 240"/>
                <a:gd name="T24" fmla="*/ 0 w 171"/>
                <a:gd name="T25" fmla="*/ 73 h 240"/>
                <a:gd name="T26" fmla="*/ 2 w 171"/>
                <a:gd name="T27" fmla="*/ 120 h 240"/>
                <a:gd name="T28" fmla="*/ 2 w 171"/>
                <a:gd name="T29" fmla="*/ 12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40"/>
                <a:gd name="T47" fmla="*/ 171 w 171"/>
                <a:gd name="T48" fmla="*/ 240 h 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40">
                  <a:moveTo>
                    <a:pt x="2" y="120"/>
                  </a:moveTo>
                  <a:lnTo>
                    <a:pt x="5" y="208"/>
                  </a:lnTo>
                  <a:lnTo>
                    <a:pt x="40" y="240"/>
                  </a:lnTo>
                  <a:lnTo>
                    <a:pt x="171" y="153"/>
                  </a:lnTo>
                  <a:lnTo>
                    <a:pt x="99" y="164"/>
                  </a:lnTo>
                  <a:lnTo>
                    <a:pt x="68" y="196"/>
                  </a:lnTo>
                  <a:lnTo>
                    <a:pt x="38" y="208"/>
                  </a:lnTo>
                  <a:lnTo>
                    <a:pt x="36" y="177"/>
                  </a:lnTo>
                  <a:lnTo>
                    <a:pt x="59" y="154"/>
                  </a:lnTo>
                  <a:lnTo>
                    <a:pt x="23" y="134"/>
                  </a:lnTo>
                  <a:lnTo>
                    <a:pt x="17" y="84"/>
                  </a:lnTo>
                  <a:lnTo>
                    <a:pt x="11" y="0"/>
                  </a:lnTo>
                  <a:lnTo>
                    <a:pt x="0" y="73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Freeform 142"/>
            <p:cNvSpPr>
              <a:spLocks/>
            </p:cNvSpPr>
            <p:nvPr/>
          </p:nvSpPr>
          <p:spPr bwMode="auto">
            <a:xfrm>
              <a:off x="1553" y="2917"/>
              <a:ext cx="119" cy="53"/>
            </a:xfrm>
            <a:custGeom>
              <a:avLst/>
              <a:gdLst>
                <a:gd name="T0" fmla="*/ 16 w 238"/>
                <a:gd name="T1" fmla="*/ 103 h 107"/>
                <a:gd name="T2" fmla="*/ 94 w 238"/>
                <a:gd name="T3" fmla="*/ 107 h 107"/>
                <a:gd name="T4" fmla="*/ 141 w 238"/>
                <a:gd name="T5" fmla="*/ 93 h 107"/>
                <a:gd name="T6" fmla="*/ 238 w 238"/>
                <a:gd name="T7" fmla="*/ 0 h 107"/>
                <a:gd name="T8" fmla="*/ 162 w 238"/>
                <a:gd name="T9" fmla="*/ 21 h 107"/>
                <a:gd name="T10" fmla="*/ 94 w 238"/>
                <a:gd name="T11" fmla="*/ 29 h 107"/>
                <a:gd name="T12" fmla="*/ 153 w 238"/>
                <a:gd name="T13" fmla="*/ 50 h 107"/>
                <a:gd name="T14" fmla="*/ 124 w 238"/>
                <a:gd name="T15" fmla="*/ 73 h 107"/>
                <a:gd name="T16" fmla="*/ 73 w 238"/>
                <a:gd name="T17" fmla="*/ 86 h 107"/>
                <a:gd name="T18" fmla="*/ 39 w 238"/>
                <a:gd name="T19" fmla="*/ 86 h 107"/>
                <a:gd name="T20" fmla="*/ 35 w 238"/>
                <a:gd name="T21" fmla="*/ 61 h 107"/>
                <a:gd name="T22" fmla="*/ 52 w 238"/>
                <a:gd name="T23" fmla="*/ 25 h 107"/>
                <a:gd name="T24" fmla="*/ 0 w 238"/>
                <a:gd name="T25" fmla="*/ 54 h 107"/>
                <a:gd name="T26" fmla="*/ 2 w 238"/>
                <a:gd name="T27" fmla="*/ 95 h 107"/>
                <a:gd name="T28" fmla="*/ 16 w 238"/>
                <a:gd name="T29" fmla="*/ 103 h 107"/>
                <a:gd name="T30" fmla="*/ 16 w 238"/>
                <a:gd name="T31" fmla="*/ 103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7"/>
                <a:gd name="T50" fmla="*/ 238 w 238"/>
                <a:gd name="T51" fmla="*/ 107 h 1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7">
                  <a:moveTo>
                    <a:pt x="16" y="103"/>
                  </a:moveTo>
                  <a:lnTo>
                    <a:pt x="94" y="107"/>
                  </a:lnTo>
                  <a:lnTo>
                    <a:pt x="141" y="93"/>
                  </a:lnTo>
                  <a:lnTo>
                    <a:pt x="238" y="0"/>
                  </a:lnTo>
                  <a:lnTo>
                    <a:pt x="162" y="21"/>
                  </a:lnTo>
                  <a:lnTo>
                    <a:pt x="94" y="29"/>
                  </a:lnTo>
                  <a:lnTo>
                    <a:pt x="153" y="50"/>
                  </a:lnTo>
                  <a:lnTo>
                    <a:pt x="124" y="73"/>
                  </a:lnTo>
                  <a:lnTo>
                    <a:pt x="73" y="86"/>
                  </a:lnTo>
                  <a:lnTo>
                    <a:pt x="39" y="86"/>
                  </a:lnTo>
                  <a:lnTo>
                    <a:pt x="35" y="61"/>
                  </a:lnTo>
                  <a:lnTo>
                    <a:pt x="52" y="25"/>
                  </a:lnTo>
                  <a:lnTo>
                    <a:pt x="0" y="54"/>
                  </a:lnTo>
                  <a:lnTo>
                    <a:pt x="2" y="95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Freeform 143"/>
            <p:cNvSpPr>
              <a:spLocks/>
            </p:cNvSpPr>
            <p:nvPr/>
          </p:nvSpPr>
          <p:spPr bwMode="auto">
            <a:xfrm>
              <a:off x="1614" y="2862"/>
              <a:ext cx="99" cy="27"/>
            </a:xfrm>
            <a:custGeom>
              <a:avLst/>
              <a:gdLst>
                <a:gd name="T0" fmla="*/ 173 w 198"/>
                <a:gd name="T1" fmla="*/ 55 h 55"/>
                <a:gd name="T2" fmla="*/ 129 w 198"/>
                <a:gd name="T3" fmla="*/ 55 h 55"/>
                <a:gd name="T4" fmla="*/ 76 w 198"/>
                <a:gd name="T5" fmla="*/ 44 h 55"/>
                <a:gd name="T6" fmla="*/ 0 w 198"/>
                <a:gd name="T7" fmla="*/ 34 h 55"/>
                <a:gd name="T8" fmla="*/ 105 w 198"/>
                <a:gd name="T9" fmla="*/ 19 h 55"/>
                <a:gd name="T10" fmla="*/ 129 w 198"/>
                <a:gd name="T11" fmla="*/ 0 h 55"/>
                <a:gd name="T12" fmla="*/ 150 w 198"/>
                <a:gd name="T13" fmla="*/ 17 h 55"/>
                <a:gd name="T14" fmla="*/ 171 w 198"/>
                <a:gd name="T15" fmla="*/ 30 h 55"/>
                <a:gd name="T16" fmla="*/ 198 w 198"/>
                <a:gd name="T17" fmla="*/ 27 h 55"/>
                <a:gd name="T18" fmla="*/ 173 w 198"/>
                <a:gd name="T19" fmla="*/ 55 h 55"/>
                <a:gd name="T20" fmla="*/ 173 w 198"/>
                <a:gd name="T21" fmla="*/ 55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55"/>
                <a:gd name="T35" fmla="*/ 198 w 198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55">
                  <a:moveTo>
                    <a:pt x="173" y="55"/>
                  </a:moveTo>
                  <a:lnTo>
                    <a:pt x="129" y="55"/>
                  </a:lnTo>
                  <a:lnTo>
                    <a:pt x="76" y="44"/>
                  </a:lnTo>
                  <a:lnTo>
                    <a:pt x="0" y="34"/>
                  </a:lnTo>
                  <a:lnTo>
                    <a:pt x="105" y="19"/>
                  </a:lnTo>
                  <a:lnTo>
                    <a:pt x="129" y="0"/>
                  </a:lnTo>
                  <a:lnTo>
                    <a:pt x="150" y="17"/>
                  </a:lnTo>
                  <a:lnTo>
                    <a:pt x="171" y="30"/>
                  </a:lnTo>
                  <a:lnTo>
                    <a:pt x="198" y="27"/>
                  </a:lnTo>
                  <a:lnTo>
                    <a:pt x="17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Freeform 144"/>
            <p:cNvSpPr>
              <a:spLocks/>
            </p:cNvSpPr>
            <p:nvPr/>
          </p:nvSpPr>
          <p:spPr bwMode="auto">
            <a:xfrm>
              <a:off x="1639" y="2815"/>
              <a:ext cx="69" cy="16"/>
            </a:xfrm>
            <a:custGeom>
              <a:avLst/>
              <a:gdLst>
                <a:gd name="T0" fmla="*/ 21 w 138"/>
                <a:gd name="T1" fmla="*/ 32 h 32"/>
                <a:gd name="T2" fmla="*/ 104 w 138"/>
                <a:gd name="T3" fmla="*/ 25 h 32"/>
                <a:gd name="T4" fmla="*/ 138 w 138"/>
                <a:gd name="T5" fmla="*/ 25 h 32"/>
                <a:gd name="T6" fmla="*/ 137 w 138"/>
                <a:gd name="T7" fmla="*/ 0 h 32"/>
                <a:gd name="T8" fmla="*/ 83 w 138"/>
                <a:gd name="T9" fmla="*/ 0 h 32"/>
                <a:gd name="T10" fmla="*/ 0 w 138"/>
                <a:gd name="T11" fmla="*/ 23 h 32"/>
                <a:gd name="T12" fmla="*/ 21 w 138"/>
                <a:gd name="T13" fmla="*/ 32 h 32"/>
                <a:gd name="T14" fmla="*/ 21 w 138"/>
                <a:gd name="T15" fmla="*/ 3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32"/>
                <a:gd name="T26" fmla="*/ 138 w 13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32">
                  <a:moveTo>
                    <a:pt x="21" y="32"/>
                  </a:moveTo>
                  <a:lnTo>
                    <a:pt x="104" y="25"/>
                  </a:lnTo>
                  <a:lnTo>
                    <a:pt x="138" y="25"/>
                  </a:lnTo>
                  <a:lnTo>
                    <a:pt x="137" y="0"/>
                  </a:lnTo>
                  <a:lnTo>
                    <a:pt x="83" y="0"/>
                  </a:lnTo>
                  <a:lnTo>
                    <a:pt x="0" y="23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Freeform 145"/>
            <p:cNvSpPr>
              <a:spLocks/>
            </p:cNvSpPr>
            <p:nvPr/>
          </p:nvSpPr>
          <p:spPr bwMode="auto">
            <a:xfrm>
              <a:off x="1649" y="2774"/>
              <a:ext cx="135" cy="39"/>
            </a:xfrm>
            <a:custGeom>
              <a:avLst/>
              <a:gdLst>
                <a:gd name="T0" fmla="*/ 20 w 270"/>
                <a:gd name="T1" fmla="*/ 21 h 78"/>
                <a:gd name="T2" fmla="*/ 121 w 270"/>
                <a:gd name="T3" fmla="*/ 25 h 78"/>
                <a:gd name="T4" fmla="*/ 159 w 270"/>
                <a:gd name="T5" fmla="*/ 34 h 78"/>
                <a:gd name="T6" fmla="*/ 188 w 270"/>
                <a:gd name="T7" fmla="*/ 53 h 78"/>
                <a:gd name="T8" fmla="*/ 247 w 270"/>
                <a:gd name="T9" fmla="*/ 78 h 78"/>
                <a:gd name="T10" fmla="*/ 270 w 270"/>
                <a:gd name="T11" fmla="*/ 65 h 78"/>
                <a:gd name="T12" fmla="*/ 230 w 270"/>
                <a:gd name="T13" fmla="*/ 40 h 78"/>
                <a:gd name="T14" fmla="*/ 182 w 270"/>
                <a:gd name="T15" fmla="*/ 25 h 78"/>
                <a:gd name="T16" fmla="*/ 133 w 270"/>
                <a:gd name="T17" fmla="*/ 17 h 78"/>
                <a:gd name="T18" fmla="*/ 85 w 270"/>
                <a:gd name="T19" fmla="*/ 2 h 78"/>
                <a:gd name="T20" fmla="*/ 26 w 270"/>
                <a:gd name="T21" fmla="*/ 6 h 78"/>
                <a:gd name="T22" fmla="*/ 0 w 270"/>
                <a:gd name="T23" fmla="*/ 0 h 78"/>
                <a:gd name="T24" fmla="*/ 20 w 270"/>
                <a:gd name="T25" fmla="*/ 21 h 78"/>
                <a:gd name="T26" fmla="*/ 20 w 270"/>
                <a:gd name="T27" fmla="*/ 21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78"/>
                <a:gd name="T44" fmla="*/ 270 w 270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78">
                  <a:moveTo>
                    <a:pt x="20" y="21"/>
                  </a:moveTo>
                  <a:lnTo>
                    <a:pt x="121" y="25"/>
                  </a:lnTo>
                  <a:lnTo>
                    <a:pt x="159" y="34"/>
                  </a:lnTo>
                  <a:lnTo>
                    <a:pt x="188" y="53"/>
                  </a:lnTo>
                  <a:lnTo>
                    <a:pt x="247" y="78"/>
                  </a:lnTo>
                  <a:lnTo>
                    <a:pt x="270" y="65"/>
                  </a:lnTo>
                  <a:lnTo>
                    <a:pt x="230" y="40"/>
                  </a:lnTo>
                  <a:lnTo>
                    <a:pt x="182" y="25"/>
                  </a:lnTo>
                  <a:lnTo>
                    <a:pt x="133" y="17"/>
                  </a:lnTo>
                  <a:lnTo>
                    <a:pt x="85" y="2"/>
                  </a:lnTo>
                  <a:lnTo>
                    <a:pt x="26" y="6"/>
                  </a:lnTo>
                  <a:lnTo>
                    <a:pt x="0" y="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Freeform 146"/>
            <p:cNvSpPr>
              <a:spLocks/>
            </p:cNvSpPr>
            <p:nvPr/>
          </p:nvSpPr>
          <p:spPr bwMode="auto">
            <a:xfrm>
              <a:off x="1587" y="2730"/>
              <a:ext cx="240" cy="76"/>
            </a:xfrm>
            <a:custGeom>
              <a:avLst/>
              <a:gdLst>
                <a:gd name="T0" fmla="*/ 53 w 481"/>
                <a:gd name="T1" fmla="*/ 34 h 152"/>
                <a:gd name="T2" fmla="*/ 105 w 481"/>
                <a:gd name="T3" fmla="*/ 32 h 152"/>
                <a:gd name="T4" fmla="*/ 215 w 481"/>
                <a:gd name="T5" fmla="*/ 9 h 152"/>
                <a:gd name="T6" fmla="*/ 266 w 481"/>
                <a:gd name="T7" fmla="*/ 9 h 152"/>
                <a:gd name="T8" fmla="*/ 390 w 481"/>
                <a:gd name="T9" fmla="*/ 53 h 152"/>
                <a:gd name="T10" fmla="*/ 424 w 481"/>
                <a:gd name="T11" fmla="*/ 62 h 152"/>
                <a:gd name="T12" fmla="*/ 447 w 481"/>
                <a:gd name="T13" fmla="*/ 95 h 152"/>
                <a:gd name="T14" fmla="*/ 468 w 481"/>
                <a:gd name="T15" fmla="*/ 119 h 152"/>
                <a:gd name="T16" fmla="*/ 472 w 481"/>
                <a:gd name="T17" fmla="*/ 152 h 152"/>
                <a:gd name="T18" fmla="*/ 481 w 481"/>
                <a:gd name="T19" fmla="*/ 129 h 152"/>
                <a:gd name="T20" fmla="*/ 466 w 481"/>
                <a:gd name="T21" fmla="*/ 97 h 152"/>
                <a:gd name="T22" fmla="*/ 424 w 481"/>
                <a:gd name="T23" fmla="*/ 55 h 152"/>
                <a:gd name="T24" fmla="*/ 291 w 481"/>
                <a:gd name="T25" fmla="*/ 5 h 152"/>
                <a:gd name="T26" fmla="*/ 217 w 481"/>
                <a:gd name="T27" fmla="*/ 0 h 152"/>
                <a:gd name="T28" fmla="*/ 127 w 481"/>
                <a:gd name="T29" fmla="*/ 13 h 152"/>
                <a:gd name="T30" fmla="*/ 57 w 481"/>
                <a:gd name="T31" fmla="*/ 17 h 152"/>
                <a:gd name="T32" fmla="*/ 27 w 481"/>
                <a:gd name="T33" fmla="*/ 38 h 152"/>
                <a:gd name="T34" fmla="*/ 0 w 481"/>
                <a:gd name="T35" fmla="*/ 78 h 152"/>
                <a:gd name="T36" fmla="*/ 53 w 481"/>
                <a:gd name="T37" fmla="*/ 34 h 152"/>
                <a:gd name="T38" fmla="*/ 53 w 481"/>
                <a:gd name="T39" fmla="*/ 34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1"/>
                <a:gd name="T61" fmla="*/ 0 h 152"/>
                <a:gd name="T62" fmla="*/ 481 w 481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1" h="152">
                  <a:moveTo>
                    <a:pt x="53" y="34"/>
                  </a:moveTo>
                  <a:lnTo>
                    <a:pt x="105" y="32"/>
                  </a:lnTo>
                  <a:lnTo>
                    <a:pt x="215" y="9"/>
                  </a:lnTo>
                  <a:lnTo>
                    <a:pt x="266" y="9"/>
                  </a:lnTo>
                  <a:lnTo>
                    <a:pt x="390" y="53"/>
                  </a:lnTo>
                  <a:lnTo>
                    <a:pt x="424" y="62"/>
                  </a:lnTo>
                  <a:lnTo>
                    <a:pt x="447" y="95"/>
                  </a:lnTo>
                  <a:lnTo>
                    <a:pt x="468" y="119"/>
                  </a:lnTo>
                  <a:lnTo>
                    <a:pt x="472" y="152"/>
                  </a:lnTo>
                  <a:lnTo>
                    <a:pt x="481" y="129"/>
                  </a:lnTo>
                  <a:lnTo>
                    <a:pt x="466" y="97"/>
                  </a:lnTo>
                  <a:lnTo>
                    <a:pt x="424" y="55"/>
                  </a:lnTo>
                  <a:lnTo>
                    <a:pt x="291" y="5"/>
                  </a:lnTo>
                  <a:lnTo>
                    <a:pt x="217" y="0"/>
                  </a:lnTo>
                  <a:lnTo>
                    <a:pt x="127" y="13"/>
                  </a:lnTo>
                  <a:lnTo>
                    <a:pt x="57" y="17"/>
                  </a:lnTo>
                  <a:lnTo>
                    <a:pt x="27" y="38"/>
                  </a:lnTo>
                  <a:lnTo>
                    <a:pt x="0" y="78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Freeform 147"/>
            <p:cNvSpPr>
              <a:spLocks/>
            </p:cNvSpPr>
            <p:nvPr/>
          </p:nvSpPr>
          <p:spPr bwMode="auto">
            <a:xfrm>
              <a:off x="1606" y="2802"/>
              <a:ext cx="737" cy="182"/>
            </a:xfrm>
            <a:custGeom>
              <a:avLst/>
              <a:gdLst>
                <a:gd name="T0" fmla="*/ 30 w 1476"/>
                <a:gd name="T1" fmla="*/ 323 h 365"/>
                <a:gd name="T2" fmla="*/ 344 w 1476"/>
                <a:gd name="T3" fmla="*/ 8 h 365"/>
                <a:gd name="T4" fmla="*/ 879 w 1476"/>
                <a:gd name="T5" fmla="*/ 0 h 365"/>
                <a:gd name="T6" fmla="*/ 1006 w 1476"/>
                <a:gd name="T7" fmla="*/ 12 h 365"/>
                <a:gd name="T8" fmla="*/ 1112 w 1476"/>
                <a:gd name="T9" fmla="*/ 42 h 365"/>
                <a:gd name="T10" fmla="*/ 1255 w 1476"/>
                <a:gd name="T11" fmla="*/ 92 h 365"/>
                <a:gd name="T12" fmla="*/ 1476 w 1476"/>
                <a:gd name="T13" fmla="*/ 149 h 365"/>
                <a:gd name="T14" fmla="*/ 1476 w 1476"/>
                <a:gd name="T15" fmla="*/ 244 h 365"/>
                <a:gd name="T16" fmla="*/ 1206 w 1476"/>
                <a:gd name="T17" fmla="*/ 303 h 365"/>
                <a:gd name="T18" fmla="*/ 1247 w 1476"/>
                <a:gd name="T19" fmla="*/ 168 h 365"/>
                <a:gd name="T20" fmla="*/ 1219 w 1476"/>
                <a:gd name="T21" fmla="*/ 133 h 365"/>
                <a:gd name="T22" fmla="*/ 1133 w 1476"/>
                <a:gd name="T23" fmla="*/ 101 h 365"/>
                <a:gd name="T24" fmla="*/ 947 w 1476"/>
                <a:gd name="T25" fmla="*/ 61 h 365"/>
                <a:gd name="T26" fmla="*/ 656 w 1476"/>
                <a:gd name="T27" fmla="*/ 44 h 365"/>
                <a:gd name="T28" fmla="*/ 321 w 1476"/>
                <a:gd name="T29" fmla="*/ 135 h 365"/>
                <a:gd name="T30" fmla="*/ 183 w 1476"/>
                <a:gd name="T31" fmla="*/ 245 h 365"/>
                <a:gd name="T32" fmla="*/ 105 w 1476"/>
                <a:gd name="T33" fmla="*/ 308 h 365"/>
                <a:gd name="T34" fmla="*/ 306 w 1476"/>
                <a:gd name="T35" fmla="*/ 301 h 365"/>
                <a:gd name="T36" fmla="*/ 441 w 1476"/>
                <a:gd name="T37" fmla="*/ 291 h 365"/>
                <a:gd name="T38" fmla="*/ 620 w 1476"/>
                <a:gd name="T39" fmla="*/ 295 h 365"/>
                <a:gd name="T40" fmla="*/ 696 w 1476"/>
                <a:gd name="T41" fmla="*/ 318 h 365"/>
                <a:gd name="T42" fmla="*/ 652 w 1476"/>
                <a:gd name="T43" fmla="*/ 365 h 365"/>
                <a:gd name="T44" fmla="*/ 567 w 1476"/>
                <a:gd name="T45" fmla="*/ 339 h 365"/>
                <a:gd name="T46" fmla="*/ 455 w 1476"/>
                <a:gd name="T47" fmla="*/ 320 h 365"/>
                <a:gd name="T48" fmla="*/ 297 w 1476"/>
                <a:gd name="T49" fmla="*/ 325 h 365"/>
                <a:gd name="T50" fmla="*/ 127 w 1476"/>
                <a:gd name="T51" fmla="*/ 346 h 365"/>
                <a:gd name="T52" fmla="*/ 0 w 1476"/>
                <a:gd name="T53" fmla="*/ 356 h 365"/>
                <a:gd name="T54" fmla="*/ 30 w 1476"/>
                <a:gd name="T55" fmla="*/ 323 h 365"/>
                <a:gd name="T56" fmla="*/ 30 w 1476"/>
                <a:gd name="T57" fmla="*/ 323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6"/>
                <a:gd name="T88" fmla="*/ 0 h 365"/>
                <a:gd name="T89" fmla="*/ 1476 w 1476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6" h="365">
                  <a:moveTo>
                    <a:pt x="30" y="323"/>
                  </a:moveTo>
                  <a:lnTo>
                    <a:pt x="344" y="8"/>
                  </a:lnTo>
                  <a:lnTo>
                    <a:pt x="879" y="0"/>
                  </a:lnTo>
                  <a:lnTo>
                    <a:pt x="1006" y="12"/>
                  </a:lnTo>
                  <a:lnTo>
                    <a:pt x="1112" y="42"/>
                  </a:lnTo>
                  <a:lnTo>
                    <a:pt x="1255" y="92"/>
                  </a:lnTo>
                  <a:lnTo>
                    <a:pt x="1476" y="149"/>
                  </a:lnTo>
                  <a:lnTo>
                    <a:pt x="1476" y="244"/>
                  </a:lnTo>
                  <a:lnTo>
                    <a:pt x="1206" y="303"/>
                  </a:lnTo>
                  <a:lnTo>
                    <a:pt x="1247" y="168"/>
                  </a:lnTo>
                  <a:lnTo>
                    <a:pt x="1219" y="133"/>
                  </a:lnTo>
                  <a:lnTo>
                    <a:pt x="1133" y="101"/>
                  </a:lnTo>
                  <a:lnTo>
                    <a:pt x="947" y="61"/>
                  </a:lnTo>
                  <a:lnTo>
                    <a:pt x="656" y="44"/>
                  </a:lnTo>
                  <a:lnTo>
                    <a:pt x="321" y="135"/>
                  </a:lnTo>
                  <a:lnTo>
                    <a:pt x="183" y="245"/>
                  </a:lnTo>
                  <a:lnTo>
                    <a:pt x="105" y="308"/>
                  </a:lnTo>
                  <a:lnTo>
                    <a:pt x="306" y="301"/>
                  </a:lnTo>
                  <a:lnTo>
                    <a:pt x="441" y="291"/>
                  </a:lnTo>
                  <a:lnTo>
                    <a:pt x="620" y="295"/>
                  </a:lnTo>
                  <a:lnTo>
                    <a:pt x="696" y="318"/>
                  </a:lnTo>
                  <a:lnTo>
                    <a:pt x="652" y="365"/>
                  </a:lnTo>
                  <a:lnTo>
                    <a:pt x="567" y="339"/>
                  </a:lnTo>
                  <a:lnTo>
                    <a:pt x="455" y="320"/>
                  </a:lnTo>
                  <a:lnTo>
                    <a:pt x="297" y="325"/>
                  </a:lnTo>
                  <a:lnTo>
                    <a:pt x="127" y="346"/>
                  </a:lnTo>
                  <a:lnTo>
                    <a:pt x="0" y="356"/>
                  </a:lnTo>
                  <a:lnTo>
                    <a:pt x="3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Freeform 148"/>
            <p:cNvSpPr>
              <a:spLocks/>
            </p:cNvSpPr>
            <p:nvPr/>
          </p:nvSpPr>
          <p:spPr bwMode="auto">
            <a:xfrm>
              <a:off x="1689" y="2815"/>
              <a:ext cx="65" cy="34"/>
            </a:xfrm>
            <a:custGeom>
              <a:avLst/>
              <a:gdLst>
                <a:gd name="T0" fmla="*/ 38 w 130"/>
                <a:gd name="T1" fmla="*/ 19 h 68"/>
                <a:gd name="T2" fmla="*/ 75 w 130"/>
                <a:gd name="T3" fmla="*/ 40 h 68"/>
                <a:gd name="T4" fmla="*/ 97 w 130"/>
                <a:gd name="T5" fmla="*/ 68 h 68"/>
                <a:gd name="T6" fmla="*/ 130 w 130"/>
                <a:gd name="T7" fmla="*/ 46 h 68"/>
                <a:gd name="T8" fmla="*/ 69 w 130"/>
                <a:gd name="T9" fmla="*/ 9 h 68"/>
                <a:gd name="T10" fmla="*/ 37 w 130"/>
                <a:gd name="T11" fmla="*/ 0 h 68"/>
                <a:gd name="T12" fmla="*/ 0 w 130"/>
                <a:gd name="T13" fmla="*/ 13 h 68"/>
                <a:gd name="T14" fmla="*/ 38 w 130"/>
                <a:gd name="T15" fmla="*/ 19 h 68"/>
                <a:gd name="T16" fmla="*/ 38 w 130"/>
                <a:gd name="T17" fmla="*/ 1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68"/>
                <a:gd name="T29" fmla="*/ 130 w 13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68">
                  <a:moveTo>
                    <a:pt x="38" y="19"/>
                  </a:moveTo>
                  <a:lnTo>
                    <a:pt x="75" y="40"/>
                  </a:lnTo>
                  <a:lnTo>
                    <a:pt x="97" y="68"/>
                  </a:lnTo>
                  <a:lnTo>
                    <a:pt x="130" y="46"/>
                  </a:lnTo>
                  <a:lnTo>
                    <a:pt x="69" y="9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Freeform 149"/>
            <p:cNvSpPr>
              <a:spLocks/>
            </p:cNvSpPr>
            <p:nvPr/>
          </p:nvSpPr>
          <p:spPr bwMode="auto">
            <a:xfrm>
              <a:off x="1975" y="2947"/>
              <a:ext cx="76" cy="193"/>
            </a:xfrm>
            <a:custGeom>
              <a:avLst/>
              <a:gdLst>
                <a:gd name="T0" fmla="*/ 7 w 152"/>
                <a:gd name="T1" fmla="*/ 36 h 386"/>
                <a:gd name="T2" fmla="*/ 36 w 152"/>
                <a:gd name="T3" fmla="*/ 93 h 386"/>
                <a:gd name="T4" fmla="*/ 49 w 152"/>
                <a:gd name="T5" fmla="*/ 179 h 386"/>
                <a:gd name="T6" fmla="*/ 59 w 152"/>
                <a:gd name="T7" fmla="*/ 234 h 386"/>
                <a:gd name="T8" fmla="*/ 82 w 152"/>
                <a:gd name="T9" fmla="*/ 291 h 386"/>
                <a:gd name="T10" fmla="*/ 121 w 152"/>
                <a:gd name="T11" fmla="*/ 342 h 386"/>
                <a:gd name="T12" fmla="*/ 152 w 152"/>
                <a:gd name="T13" fmla="*/ 386 h 386"/>
                <a:gd name="T14" fmla="*/ 139 w 152"/>
                <a:gd name="T15" fmla="*/ 342 h 386"/>
                <a:gd name="T16" fmla="*/ 91 w 152"/>
                <a:gd name="T17" fmla="*/ 264 h 386"/>
                <a:gd name="T18" fmla="*/ 70 w 152"/>
                <a:gd name="T19" fmla="*/ 192 h 386"/>
                <a:gd name="T20" fmla="*/ 59 w 152"/>
                <a:gd name="T21" fmla="*/ 116 h 386"/>
                <a:gd name="T22" fmla="*/ 45 w 152"/>
                <a:gd name="T23" fmla="*/ 82 h 386"/>
                <a:gd name="T24" fmla="*/ 21 w 152"/>
                <a:gd name="T25" fmla="*/ 36 h 386"/>
                <a:gd name="T26" fmla="*/ 26 w 152"/>
                <a:gd name="T27" fmla="*/ 19 h 386"/>
                <a:gd name="T28" fmla="*/ 63 w 152"/>
                <a:gd name="T29" fmla="*/ 17 h 386"/>
                <a:gd name="T30" fmla="*/ 112 w 152"/>
                <a:gd name="T31" fmla="*/ 46 h 386"/>
                <a:gd name="T32" fmla="*/ 99 w 152"/>
                <a:gd name="T33" fmla="*/ 6 h 386"/>
                <a:gd name="T34" fmla="*/ 49 w 152"/>
                <a:gd name="T35" fmla="*/ 0 h 386"/>
                <a:gd name="T36" fmla="*/ 24 w 152"/>
                <a:gd name="T37" fmla="*/ 0 h 386"/>
                <a:gd name="T38" fmla="*/ 0 w 152"/>
                <a:gd name="T39" fmla="*/ 10 h 386"/>
                <a:gd name="T40" fmla="*/ 7 w 152"/>
                <a:gd name="T41" fmla="*/ 36 h 386"/>
                <a:gd name="T42" fmla="*/ 7 w 152"/>
                <a:gd name="T43" fmla="*/ 36 h 3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386"/>
                <a:gd name="T68" fmla="*/ 152 w 152"/>
                <a:gd name="T69" fmla="*/ 386 h 3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386">
                  <a:moveTo>
                    <a:pt x="7" y="36"/>
                  </a:moveTo>
                  <a:lnTo>
                    <a:pt x="36" y="93"/>
                  </a:lnTo>
                  <a:lnTo>
                    <a:pt x="49" y="179"/>
                  </a:lnTo>
                  <a:lnTo>
                    <a:pt x="59" y="234"/>
                  </a:lnTo>
                  <a:lnTo>
                    <a:pt x="82" y="291"/>
                  </a:lnTo>
                  <a:lnTo>
                    <a:pt x="121" y="342"/>
                  </a:lnTo>
                  <a:lnTo>
                    <a:pt x="152" y="386"/>
                  </a:lnTo>
                  <a:lnTo>
                    <a:pt x="139" y="342"/>
                  </a:lnTo>
                  <a:lnTo>
                    <a:pt x="91" y="264"/>
                  </a:lnTo>
                  <a:lnTo>
                    <a:pt x="70" y="192"/>
                  </a:lnTo>
                  <a:lnTo>
                    <a:pt x="59" y="116"/>
                  </a:lnTo>
                  <a:lnTo>
                    <a:pt x="45" y="82"/>
                  </a:lnTo>
                  <a:lnTo>
                    <a:pt x="21" y="36"/>
                  </a:lnTo>
                  <a:lnTo>
                    <a:pt x="26" y="19"/>
                  </a:lnTo>
                  <a:lnTo>
                    <a:pt x="63" y="17"/>
                  </a:lnTo>
                  <a:lnTo>
                    <a:pt x="112" y="46"/>
                  </a:lnTo>
                  <a:lnTo>
                    <a:pt x="99" y="6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Freeform 150"/>
            <p:cNvSpPr>
              <a:spLocks/>
            </p:cNvSpPr>
            <p:nvPr/>
          </p:nvSpPr>
          <p:spPr bwMode="auto">
            <a:xfrm>
              <a:off x="1940" y="2999"/>
              <a:ext cx="247" cy="235"/>
            </a:xfrm>
            <a:custGeom>
              <a:avLst/>
              <a:gdLst>
                <a:gd name="T0" fmla="*/ 134 w 495"/>
                <a:gd name="T1" fmla="*/ 273 h 469"/>
                <a:gd name="T2" fmla="*/ 156 w 495"/>
                <a:gd name="T3" fmla="*/ 289 h 469"/>
                <a:gd name="T4" fmla="*/ 189 w 495"/>
                <a:gd name="T5" fmla="*/ 289 h 469"/>
                <a:gd name="T6" fmla="*/ 215 w 495"/>
                <a:gd name="T7" fmla="*/ 268 h 469"/>
                <a:gd name="T8" fmla="*/ 246 w 495"/>
                <a:gd name="T9" fmla="*/ 287 h 469"/>
                <a:gd name="T10" fmla="*/ 286 w 495"/>
                <a:gd name="T11" fmla="*/ 279 h 469"/>
                <a:gd name="T12" fmla="*/ 299 w 495"/>
                <a:gd name="T13" fmla="*/ 247 h 469"/>
                <a:gd name="T14" fmla="*/ 345 w 495"/>
                <a:gd name="T15" fmla="*/ 256 h 469"/>
                <a:gd name="T16" fmla="*/ 388 w 495"/>
                <a:gd name="T17" fmla="*/ 232 h 469"/>
                <a:gd name="T18" fmla="*/ 407 w 495"/>
                <a:gd name="T19" fmla="*/ 173 h 469"/>
                <a:gd name="T20" fmla="*/ 432 w 495"/>
                <a:gd name="T21" fmla="*/ 156 h 469"/>
                <a:gd name="T22" fmla="*/ 455 w 495"/>
                <a:gd name="T23" fmla="*/ 142 h 469"/>
                <a:gd name="T24" fmla="*/ 480 w 495"/>
                <a:gd name="T25" fmla="*/ 100 h 469"/>
                <a:gd name="T26" fmla="*/ 466 w 495"/>
                <a:gd name="T27" fmla="*/ 0 h 469"/>
                <a:gd name="T28" fmla="*/ 495 w 495"/>
                <a:gd name="T29" fmla="*/ 72 h 469"/>
                <a:gd name="T30" fmla="*/ 491 w 495"/>
                <a:gd name="T31" fmla="*/ 119 h 469"/>
                <a:gd name="T32" fmla="*/ 457 w 495"/>
                <a:gd name="T33" fmla="*/ 169 h 469"/>
                <a:gd name="T34" fmla="*/ 438 w 495"/>
                <a:gd name="T35" fmla="*/ 194 h 469"/>
                <a:gd name="T36" fmla="*/ 396 w 495"/>
                <a:gd name="T37" fmla="*/ 287 h 469"/>
                <a:gd name="T38" fmla="*/ 364 w 495"/>
                <a:gd name="T39" fmla="*/ 380 h 469"/>
                <a:gd name="T40" fmla="*/ 329 w 495"/>
                <a:gd name="T41" fmla="*/ 446 h 469"/>
                <a:gd name="T42" fmla="*/ 263 w 495"/>
                <a:gd name="T43" fmla="*/ 469 h 469"/>
                <a:gd name="T44" fmla="*/ 210 w 495"/>
                <a:gd name="T45" fmla="*/ 422 h 469"/>
                <a:gd name="T46" fmla="*/ 75 w 495"/>
                <a:gd name="T47" fmla="*/ 357 h 469"/>
                <a:gd name="T48" fmla="*/ 0 w 495"/>
                <a:gd name="T49" fmla="*/ 262 h 469"/>
                <a:gd name="T50" fmla="*/ 67 w 495"/>
                <a:gd name="T51" fmla="*/ 192 h 469"/>
                <a:gd name="T52" fmla="*/ 65 w 495"/>
                <a:gd name="T53" fmla="*/ 131 h 469"/>
                <a:gd name="T54" fmla="*/ 48 w 495"/>
                <a:gd name="T55" fmla="*/ 99 h 469"/>
                <a:gd name="T56" fmla="*/ 76 w 495"/>
                <a:gd name="T57" fmla="*/ 121 h 469"/>
                <a:gd name="T58" fmla="*/ 82 w 495"/>
                <a:gd name="T59" fmla="*/ 178 h 469"/>
                <a:gd name="T60" fmla="*/ 103 w 495"/>
                <a:gd name="T61" fmla="*/ 220 h 469"/>
                <a:gd name="T62" fmla="*/ 134 w 495"/>
                <a:gd name="T63" fmla="*/ 273 h 469"/>
                <a:gd name="T64" fmla="*/ 134 w 495"/>
                <a:gd name="T65" fmla="*/ 273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5"/>
                <a:gd name="T100" fmla="*/ 0 h 469"/>
                <a:gd name="T101" fmla="*/ 495 w 495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5" h="469">
                  <a:moveTo>
                    <a:pt x="134" y="273"/>
                  </a:moveTo>
                  <a:lnTo>
                    <a:pt x="156" y="289"/>
                  </a:lnTo>
                  <a:lnTo>
                    <a:pt x="189" y="289"/>
                  </a:lnTo>
                  <a:lnTo>
                    <a:pt x="215" y="268"/>
                  </a:lnTo>
                  <a:lnTo>
                    <a:pt x="246" y="287"/>
                  </a:lnTo>
                  <a:lnTo>
                    <a:pt x="286" y="279"/>
                  </a:lnTo>
                  <a:lnTo>
                    <a:pt x="299" y="247"/>
                  </a:lnTo>
                  <a:lnTo>
                    <a:pt x="345" y="256"/>
                  </a:lnTo>
                  <a:lnTo>
                    <a:pt x="388" y="232"/>
                  </a:lnTo>
                  <a:lnTo>
                    <a:pt x="407" y="173"/>
                  </a:lnTo>
                  <a:lnTo>
                    <a:pt x="432" y="156"/>
                  </a:lnTo>
                  <a:lnTo>
                    <a:pt x="455" y="142"/>
                  </a:lnTo>
                  <a:lnTo>
                    <a:pt x="480" y="100"/>
                  </a:lnTo>
                  <a:lnTo>
                    <a:pt x="466" y="0"/>
                  </a:lnTo>
                  <a:lnTo>
                    <a:pt x="495" y="72"/>
                  </a:lnTo>
                  <a:lnTo>
                    <a:pt x="491" y="119"/>
                  </a:lnTo>
                  <a:lnTo>
                    <a:pt x="457" y="169"/>
                  </a:lnTo>
                  <a:lnTo>
                    <a:pt x="438" y="194"/>
                  </a:lnTo>
                  <a:lnTo>
                    <a:pt x="396" y="287"/>
                  </a:lnTo>
                  <a:lnTo>
                    <a:pt x="364" y="380"/>
                  </a:lnTo>
                  <a:lnTo>
                    <a:pt x="329" y="446"/>
                  </a:lnTo>
                  <a:lnTo>
                    <a:pt x="263" y="469"/>
                  </a:lnTo>
                  <a:lnTo>
                    <a:pt x="210" y="422"/>
                  </a:lnTo>
                  <a:lnTo>
                    <a:pt x="75" y="357"/>
                  </a:lnTo>
                  <a:lnTo>
                    <a:pt x="0" y="262"/>
                  </a:lnTo>
                  <a:lnTo>
                    <a:pt x="67" y="192"/>
                  </a:lnTo>
                  <a:lnTo>
                    <a:pt x="65" y="131"/>
                  </a:lnTo>
                  <a:lnTo>
                    <a:pt x="48" y="99"/>
                  </a:lnTo>
                  <a:lnTo>
                    <a:pt x="76" y="121"/>
                  </a:lnTo>
                  <a:lnTo>
                    <a:pt x="82" y="178"/>
                  </a:lnTo>
                  <a:lnTo>
                    <a:pt x="103" y="220"/>
                  </a:lnTo>
                  <a:lnTo>
                    <a:pt x="134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Freeform 151"/>
            <p:cNvSpPr>
              <a:spLocks/>
            </p:cNvSpPr>
            <p:nvPr/>
          </p:nvSpPr>
          <p:spPr bwMode="auto">
            <a:xfrm>
              <a:off x="2018" y="2933"/>
              <a:ext cx="66" cy="171"/>
            </a:xfrm>
            <a:custGeom>
              <a:avLst/>
              <a:gdLst>
                <a:gd name="T0" fmla="*/ 0 w 132"/>
                <a:gd name="T1" fmla="*/ 47 h 342"/>
                <a:gd name="T2" fmla="*/ 21 w 132"/>
                <a:gd name="T3" fmla="*/ 81 h 342"/>
                <a:gd name="T4" fmla="*/ 38 w 132"/>
                <a:gd name="T5" fmla="*/ 140 h 342"/>
                <a:gd name="T6" fmla="*/ 52 w 132"/>
                <a:gd name="T7" fmla="*/ 205 h 342"/>
                <a:gd name="T8" fmla="*/ 65 w 132"/>
                <a:gd name="T9" fmla="*/ 254 h 342"/>
                <a:gd name="T10" fmla="*/ 130 w 132"/>
                <a:gd name="T11" fmla="*/ 342 h 342"/>
                <a:gd name="T12" fmla="*/ 132 w 132"/>
                <a:gd name="T13" fmla="*/ 298 h 342"/>
                <a:gd name="T14" fmla="*/ 99 w 132"/>
                <a:gd name="T15" fmla="*/ 233 h 342"/>
                <a:gd name="T16" fmla="*/ 82 w 132"/>
                <a:gd name="T17" fmla="*/ 195 h 342"/>
                <a:gd name="T18" fmla="*/ 73 w 132"/>
                <a:gd name="T19" fmla="*/ 161 h 342"/>
                <a:gd name="T20" fmla="*/ 46 w 132"/>
                <a:gd name="T21" fmla="*/ 91 h 342"/>
                <a:gd name="T22" fmla="*/ 17 w 132"/>
                <a:gd name="T23" fmla="*/ 49 h 342"/>
                <a:gd name="T24" fmla="*/ 42 w 132"/>
                <a:gd name="T25" fmla="*/ 26 h 342"/>
                <a:gd name="T26" fmla="*/ 71 w 132"/>
                <a:gd name="T27" fmla="*/ 32 h 342"/>
                <a:gd name="T28" fmla="*/ 76 w 132"/>
                <a:gd name="T29" fmla="*/ 11 h 342"/>
                <a:gd name="T30" fmla="*/ 40 w 132"/>
                <a:gd name="T31" fmla="*/ 0 h 342"/>
                <a:gd name="T32" fmla="*/ 14 w 132"/>
                <a:gd name="T33" fmla="*/ 9 h 342"/>
                <a:gd name="T34" fmla="*/ 4 w 132"/>
                <a:gd name="T35" fmla="*/ 34 h 342"/>
                <a:gd name="T36" fmla="*/ 0 w 132"/>
                <a:gd name="T37" fmla="*/ 47 h 342"/>
                <a:gd name="T38" fmla="*/ 0 w 132"/>
                <a:gd name="T39" fmla="*/ 47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342"/>
                <a:gd name="T62" fmla="*/ 132 w 13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342">
                  <a:moveTo>
                    <a:pt x="0" y="47"/>
                  </a:moveTo>
                  <a:lnTo>
                    <a:pt x="21" y="81"/>
                  </a:lnTo>
                  <a:lnTo>
                    <a:pt x="38" y="140"/>
                  </a:lnTo>
                  <a:lnTo>
                    <a:pt x="52" y="205"/>
                  </a:lnTo>
                  <a:lnTo>
                    <a:pt x="65" y="254"/>
                  </a:lnTo>
                  <a:lnTo>
                    <a:pt x="130" y="342"/>
                  </a:lnTo>
                  <a:lnTo>
                    <a:pt x="132" y="298"/>
                  </a:lnTo>
                  <a:lnTo>
                    <a:pt x="99" y="233"/>
                  </a:lnTo>
                  <a:lnTo>
                    <a:pt x="82" y="195"/>
                  </a:lnTo>
                  <a:lnTo>
                    <a:pt x="73" y="161"/>
                  </a:lnTo>
                  <a:lnTo>
                    <a:pt x="46" y="91"/>
                  </a:lnTo>
                  <a:lnTo>
                    <a:pt x="17" y="49"/>
                  </a:lnTo>
                  <a:lnTo>
                    <a:pt x="42" y="26"/>
                  </a:lnTo>
                  <a:lnTo>
                    <a:pt x="71" y="32"/>
                  </a:lnTo>
                  <a:lnTo>
                    <a:pt x="76" y="11"/>
                  </a:lnTo>
                  <a:lnTo>
                    <a:pt x="40" y="0"/>
                  </a:lnTo>
                  <a:lnTo>
                    <a:pt x="14" y="9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Freeform 152"/>
            <p:cNvSpPr>
              <a:spLocks/>
            </p:cNvSpPr>
            <p:nvPr/>
          </p:nvSpPr>
          <p:spPr bwMode="auto">
            <a:xfrm>
              <a:off x="2038" y="2937"/>
              <a:ext cx="139" cy="138"/>
            </a:xfrm>
            <a:custGeom>
              <a:avLst/>
              <a:gdLst>
                <a:gd name="T0" fmla="*/ 0 w 278"/>
                <a:gd name="T1" fmla="*/ 0 h 278"/>
                <a:gd name="T2" fmla="*/ 76 w 278"/>
                <a:gd name="T3" fmla="*/ 61 h 278"/>
                <a:gd name="T4" fmla="*/ 112 w 278"/>
                <a:gd name="T5" fmla="*/ 147 h 278"/>
                <a:gd name="T6" fmla="*/ 145 w 278"/>
                <a:gd name="T7" fmla="*/ 211 h 278"/>
                <a:gd name="T8" fmla="*/ 181 w 278"/>
                <a:gd name="T9" fmla="*/ 247 h 278"/>
                <a:gd name="T10" fmla="*/ 206 w 278"/>
                <a:gd name="T11" fmla="*/ 278 h 278"/>
                <a:gd name="T12" fmla="*/ 223 w 278"/>
                <a:gd name="T13" fmla="*/ 205 h 278"/>
                <a:gd name="T14" fmla="*/ 200 w 278"/>
                <a:gd name="T15" fmla="*/ 175 h 278"/>
                <a:gd name="T16" fmla="*/ 192 w 278"/>
                <a:gd name="T17" fmla="*/ 137 h 278"/>
                <a:gd name="T18" fmla="*/ 200 w 278"/>
                <a:gd name="T19" fmla="*/ 99 h 278"/>
                <a:gd name="T20" fmla="*/ 215 w 278"/>
                <a:gd name="T21" fmla="*/ 78 h 278"/>
                <a:gd name="T22" fmla="*/ 232 w 278"/>
                <a:gd name="T23" fmla="*/ 80 h 278"/>
                <a:gd name="T24" fmla="*/ 278 w 278"/>
                <a:gd name="T25" fmla="*/ 116 h 278"/>
                <a:gd name="T26" fmla="*/ 270 w 278"/>
                <a:gd name="T27" fmla="*/ 88 h 278"/>
                <a:gd name="T28" fmla="*/ 246 w 278"/>
                <a:gd name="T29" fmla="*/ 71 h 278"/>
                <a:gd name="T30" fmla="*/ 219 w 278"/>
                <a:gd name="T31" fmla="*/ 63 h 278"/>
                <a:gd name="T32" fmla="*/ 194 w 278"/>
                <a:gd name="T33" fmla="*/ 76 h 278"/>
                <a:gd name="T34" fmla="*/ 179 w 278"/>
                <a:gd name="T35" fmla="*/ 114 h 278"/>
                <a:gd name="T36" fmla="*/ 177 w 278"/>
                <a:gd name="T37" fmla="*/ 143 h 278"/>
                <a:gd name="T38" fmla="*/ 137 w 278"/>
                <a:gd name="T39" fmla="*/ 152 h 278"/>
                <a:gd name="T40" fmla="*/ 105 w 278"/>
                <a:gd name="T41" fmla="*/ 90 h 278"/>
                <a:gd name="T42" fmla="*/ 92 w 278"/>
                <a:gd name="T43" fmla="*/ 46 h 278"/>
                <a:gd name="T44" fmla="*/ 55 w 278"/>
                <a:gd name="T45" fmla="*/ 12 h 278"/>
                <a:gd name="T46" fmla="*/ 29 w 278"/>
                <a:gd name="T47" fmla="*/ 0 h 278"/>
                <a:gd name="T48" fmla="*/ 0 w 278"/>
                <a:gd name="T49" fmla="*/ 0 h 278"/>
                <a:gd name="T50" fmla="*/ 0 w 278"/>
                <a:gd name="T51" fmla="*/ 0 h 2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8"/>
                <a:gd name="T79" fmla="*/ 0 h 278"/>
                <a:gd name="T80" fmla="*/ 278 w 278"/>
                <a:gd name="T81" fmla="*/ 278 h 2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8" h="278">
                  <a:moveTo>
                    <a:pt x="0" y="0"/>
                  </a:moveTo>
                  <a:lnTo>
                    <a:pt x="76" y="61"/>
                  </a:lnTo>
                  <a:lnTo>
                    <a:pt x="112" y="147"/>
                  </a:lnTo>
                  <a:lnTo>
                    <a:pt x="145" y="211"/>
                  </a:lnTo>
                  <a:lnTo>
                    <a:pt x="181" y="247"/>
                  </a:lnTo>
                  <a:lnTo>
                    <a:pt x="206" y="278"/>
                  </a:lnTo>
                  <a:lnTo>
                    <a:pt x="223" y="205"/>
                  </a:lnTo>
                  <a:lnTo>
                    <a:pt x="200" y="175"/>
                  </a:lnTo>
                  <a:lnTo>
                    <a:pt x="192" y="137"/>
                  </a:lnTo>
                  <a:lnTo>
                    <a:pt x="200" y="99"/>
                  </a:lnTo>
                  <a:lnTo>
                    <a:pt x="215" y="78"/>
                  </a:lnTo>
                  <a:lnTo>
                    <a:pt x="232" y="80"/>
                  </a:lnTo>
                  <a:lnTo>
                    <a:pt x="278" y="116"/>
                  </a:lnTo>
                  <a:lnTo>
                    <a:pt x="270" y="88"/>
                  </a:lnTo>
                  <a:lnTo>
                    <a:pt x="246" y="71"/>
                  </a:lnTo>
                  <a:lnTo>
                    <a:pt x="219" y="63"/>
                  </a:lnTo>
                  <a:lnTo>
                    <a:pt x="194" y="76"/>
                  </a:lnTo>
                  <a:lnTo>
                    <a:pt x="179" y="114"/>
                  </a:lnTo>
                  <a:lnTo>
                    <a:pt x="177" y="143"/>
                  </a:lnTo>
                  <a:lnTo>
                    <a:pt x="137" y="152"/>
                  </a:lnTo>
                  <a:lnTo>
                    <a:pt x="105" y="90"/>
                  </a:lnTo>
                  <a:lnTo>
                    <a:pt x="92" y="46"/>
                  </a:lnTo>
                  <a:lnTo>
                    <a:pt x="55" y="1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Freeform 153"/>
            <p:cNvSpPr>
              <a:spLocks/>
            </p:cNvSpPr>
            <p:nvPr/>
          </p:nvSpPr>
          <p:spPr bwMode="auto">
            <a:xfrm>
              <a:off x="1917" y="2951"/>
              <a:ext cx="87" cy="120"/>
            </a:xfrm>
            <a:custGeom>
              <a:avLst/>
              <a:gdLst>
                <a:gd name="T0" fmla="*/ 131 w 173"/>
                <a:gd name="T1" fmla="*/ 140 h 239"/>
                <a:gd name="T2" fmla="*/ 116 w 173"/>
                <a:gd name="T3" fmla="*/ 239 h 239"/>
                <a:gd name="T4" fmla="*/ 85 w 173"/>
                <a:gd name="T5" fmla="*/ 203 h 239"/>
                <a:gd name="T6" fmla="*/ 89 w 173"/>
                <a:gd name="T7" fmla="*/ 137 h 239"/>
                <a:gd name="T8" fmla="*/ 53 w 173"/>
                <a:gd name="T9" fmla="*/ 89 h 239"/>
                <a:gd name="T10" fmla="*/ 49 w 173"/>
                <a:gd name="T11" fmla="*/ 70 h 239"/>
                <a:gd name="T12" fmla="*/ 0 w 173"/>
                <a:gd name="T13" fmla="*/ 0 h 239"/>
                <a:gd name="T14" fmla="*/ 135 w 173"/>
                <a:gd name="T15" fmla="*/ 32 h 239"/>
                <a:gd name="T16" fmla="*/ 171 w 173"/>
                <a:gd name="T17" fmla="*/ 125 h 239"/>
                <a:gd name="T18" fmla="*/ 173 w 173"/>
                <a:gd name="T19" fmla="*/ 157 h 239"/>
                <a:gd name="T20" fmla="*/ 158 w 173"/>
                <a:gd name="T21" fmla="*/ 133 h 239"/>
                <a:gd name="T22" fmla="*/ 146 w 173"/>
                <a:gd name="T23" fmla="*/ 133 h 239"/>
                <a:gd name="T24" fmla="*/ 131 w 173"/>
                <a:gd name="T25" fmla="*/ 140 h 239"/>
                <a:gd name="T26" fmla="*/ 131 w 173"/>
                <a:gd name="T27" fmla="*/ 140 h 2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239"/>
                <a:gd name="T44" fmla="*/ 173 w 173"/>
                <a:gd name="T45" fmla="*/ 239 h 2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239">
                  <a:moveTo>
                    <a:pt x="131" y="140"/>
                  </a:moveTo>
                  <a:lnTo>
                    <a:pt x="116" y="239"/>
                  </a:lnTo>
                  <a:lnTo>
                    <a:pt x="85" y="203"/>
                  </a:lnTo>
                  <a:lnTo>
                    <a:pt x="89" y="137"/>
                  </a:lnTo>
                  <a:lnTo>
                    <a:pt x="53" y="89"/>
                  </a:lnTo>
                  <a:lnTo>
                    <a:pt x="49" y="70"/>
                  </a:lnTo>
                  <a:lnTo>
                    <a:pt x="0" y="0"/>
                  </a:lnTo>
                  <a:lnTo>
                    <a:pt x="135" y="32"/>
                  </a:lnTo>
                  <a:lnTo>
                    <a:pt x="171" y="125"/>
                  </a:lnTo>
                  <a:lnTo>
                    <a:pt x="173" y="157"/>
                  </a:lnTo>
                  <a:lnTo>
                    <a:pt x="158" y="133"/>
                  </a:lnTo>
                  <a:lnTo>
                    <a:pt x="146" y="133"/>
                  </a:lnTo>
                  <a:lnTo>
                    <a:pt x="131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Freeform 154"/>
            <p:cNvSpPr>
              <a:spLocks/>
            </p:cNvSpPr>
            <p:nvPr/>
          </p:nvSpPr>
          <p:spPr bwMode="auto">
            <a:xfrm>
              <a:off x="1705" y="2254"/>
              <a:ext cx="114" cy="178"/>
            </a:xfrm>
            <a:custGeom>
              <a:avLst/>
              <a:gdLst>
                <a:gd name="T0" fmla="*/ 197 w 226"/>
                <a:gd name="T1" fmla="*/ 27 h 356"/>
                <a:gd name="T2" fmla="*/ 215 w 226"/>
                <a:gd name="T3" fmla="*/ 95 h 356"/>
                <a:gd name="T4" fmla="*/ 186 w 226"/>
                <a:gd name="T5" fmla="*/ 331 h 356"/>
                <a:gd name="T6" fmla="*/ 178 w 226"/>
                <a:gd name="T7" fmla="*/ 234 h 356"/>
                <a:gd name="T8" fmla="*/ 133 w 226"/>
                <a:gd name="T9" fmla="*/ 168 h 356"/>
                <a:gd name="T10" fmla="*/ 87 w 226"/>
                <a:gd name="T11" fmla="*/ 126 h 356"/>
                <a:gd name="T12" fmla="*/ 53 w 226"/>
                <a:gd name="T13" fmla="*/ 137 h 356"/>
                <a:gd name="T14" fmla="*/ 116 w 226"/>
                <a:gd name="T15" fmla="*/ 94 h 356"/>
                <a:gd name="T16" fmla="*/ 161 w 226"/>
                <a:gd name="T17" fmla="*/ 29 h 356"/>
                <a:gd name="T18" fmla="*/ 30 w 226"/>
                <a:gd name="T19" fmla="*/ 139 h 356"/>
                <a:gd name="T20" fmla="*/ 0 w 226"/>
                <a:gd name="T21" fmla="*/ 156 h 356"/>
                <a:gd name="T22" fmla="*/ 40 w 226"/>
                <a:gd name="T23" fmla="*/ 154 h 356"/>
                <a:gd name="T24" fmla="*/ 76 w 226"/>
                <a:gd name="T25" fmla="*/ 149 h 356"/>
                <a:gd name="T26" fmla="*/ 127 w 226"/>
                <a:gd name="T27" fmla="*/ 179 h 356"/>
                <a:gd name="T28" fmla="*/ 158 w 226"/>
                <a:gd name="T29" fmla="*/ 248 h 356"/>
                <a:gd name="T30" fmla="*/ 123 w 226"/>
                <a:gd name="T31" fmla="*/ 240 h 356"/>
                <a:gd name="T32" fmla="*/ 192 w 226"/>
                <a:gd name="T33" fmla="*/ 356 h 356"/>
                <a:gd name="T34" fmla="*/ 211 w 226"/>
                <a:gd name="T35" fmla="*/ 251 h 356"/>
                <a:gd name="T36" fmla="*/ 226 w 226"/>
                <a:gd name="T37" fmla="*/ 90 h 356"/>
                <a:gd name="T38" fmla="*/ 226 w 226"/>
                <a:gd name="T39" fmla="*/ 61 h 356"/>
                <a:gd name="T40" fmla="*/ 199 w 226"/>
                <a:gd name="T41" fmla="*/ 0 h 356"/>
                <a:gd name="T42" fmla="*/ 197 w 226"/>
                <a:gd name="T43" fmla="*/ 27 h 356"/>
                <a:gd name="T44" fmla="*/ 197 w 226"/>
                <a:gd name="T45" fmla="*/ 27 h 3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356"/>
                <a:gd name="T71" fmla="*/ 226 w 226"/>
                <a:gd name="T72" fmla="*/ 356 h 3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356">
                  <a:moveTo>
                    <a:pt x="197" y="27"/>
                  </a:moveTo>
                  <a:lnTo>
                    <a:pt x="215" y="95"/>
                  </a:lnTo>
                  <a:lnTo>
                    <a:pt x="186" y="331"/>
                  </a:lnTo>
                  <a:lnTo>
                    <a:pt x="178" y="234"/>
                  </a:lnTo>
                  <a:lnTo>
                    <a:pt x="133" y="168"/>
                  </a:lnTo>
                  <a:lnTo>
                    <a:pt x="87" y="126"/>
                  </a:lnTo>
                  <a:lnTo>
                    <a:pt x="53" y="137"/>
                  </a:lnTo>
                  <a:lnTo>
                    <a:pt x="116" y="94"/>
                  </a:lnTo>
                  <a:lnTo>
                    <a:pt x="161" y="29"/>
                  </a:lnTo>
                  <a:lnTo>
                    <a:pt x="30" y="139"/>
                  </a:lnTo>
                  <a:lnTo>
                    <a:pt x="0" y="156"/>
                  </a:lnTo>
                  <a:lnTo>
                    <a:pt x="40" y="154"/>
                  </a:lnTo>
                  <a:lnTo>
                    <a:pt x="76" y="149"/>
                  </a:lnTo>
                  <a:lnTo>
                    <a:pt x="127" y="179"/>
                  </a:lnTo>
                  <a:lnTo>
                    <a:pt x="158" y="248"/>
                  </a:lnTo>
                  <a:lnTo>
                    <a:pt x="123" y="240"/>
                  </a:lnTo>
                  <a:lnTo>
                    <a:pt x="192" y="356"/>
                  </a:lnTo>
                  <a:lnTo>
                    <a:pt x="211" y="251"/>
                  </a:lnTo>
                  <a:lnTo>
                    <a:pt x="226" y="90"/>
                  </a:lnTo>
                  <a:lnTo>
                    <a:pt x="226" y="61"/>
                  </a:lnTo>
                  <a:lnTo>
                    <a:pt x="199" y="0"/>
                  </a:lnTo>
                  <a:lnTo>
                    <a:pt x="19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Freeform 155"/>
            <p:cNvSpPr>
              <a:spLocks/>
            </p:cNvSpPr>
            <p:nvPr/>
          </p:nvSpPr>
          <p:spPr bwMode="auto">
            <a:xfrm>
              <a:off x="1537" y="2133"/>
              <a:ext cx="194" cy="288"/>
            </a:xfrm>
            <a:custGeom>
              <a:avLst/>
              <a:gdLst>
                <a:gd name="T0" fmla="*/ 354 w 388"/>
                <a:gd name="T1" fmla="*/ 369 h 576"/>
                <a:gd name="T2" fmla="*/ 276 w 388"/>
                <a:gd name="T3" fmla="*/ 460 h 576"/>
                <a:gd name="T4" fmla="*/ 242 w 388"/>
                <a:gd name="T5" fmla="*/ 576 h 576"/>
                <a:gd name="T6" fmla="*/ 109 w 388"/>
                <a:gd name="T7" fmla="*/ 367 h 576"/>
                <a:gd name="T8" fmla="*/ 34 w 388"/>
                <a:gd name="T9" fmla="*/ 228 h 576"/>
                <a:gd name="T10" fmla="*/ 0 w 388"/>
                <a:gd name="T11" fmla="*/ 145 h 576"/>
                <a:gd name="T12" fmla="*/ 31 w 388"/>
                <a:gd name="T13" fmla="*/ 50 h 576"/>
                <a:gd name="T14" fmla="*/ 116 w 388"/>
                <a:gd name="T15" fmla="*/ 0 h 576"/>
                <a:gd name="T16" fmla="*/ 34 w 388"/>
                <a:gd name="T17" fmla="*/ 65 h 576"/>
                <a:gd name="T18" fmla="*/ 52 w 388"/>
                <a:gd name="T19" fmla="*/ 107 h 576"/>
                <a:gd name="T20" fmla="*/ 135 w 388"/>
                <a:gd name="T21" fmla="*/ 213 h 576"/>
                <a:gd name="T22" fmla="*/ 53 w 388"/>
                <a:gd name="T23" fmla="*/ 171 h 576"/>
                <a:gd name="T24" fmla="*/ 97 w 388"/>
                <a:gd name="T25" fmla="*/ 308 h 576"/>
                <a:gd name="T26" fmla="*/ 238 w 388"/>
                <a:gd name="T27" fmla="*/ 546 h 576"/>
                <a:gd name="T28" fmla="*/ 263 w 388"/>
                <a:gd name="T29" fmla="*/ 453 h 576"/>
                <a:gd name="T30" fmla="*/ 329 w 388"/>
                <a:gd name="T31" fmla="*/ 375 h 576"/>
                <a:gd name="T32" fmla="*/ 249 w 388"/>
                <a:gd name="T33" fmla="*/ 274 h 576"/>
                <a:gd name="T34" fmla="*/ 388 w 388"/>
                <a:gd name="T35" fmla="*/ 369 h 576"/>
                <a:gd name="T36" fmla="*/ 373 w 388"/>
                <a:gd name="T37" fmla="*/ 392 h 576"/>
                <a:gd name="T38" fmla="*/ 354 w 388"/>
                <a:gd name="T39" fmla="*/ 369 h 576"/>
                <a:gd name="T40" fmla="*/ 354 w 388"/>
                <a:gd name="T41" fmla="*/ 369 h 5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576"/>
                <a:gd name="T65" fmla="*/ 388 w 388"/>
                <a:gd name="T66" fmla="*/ 576 h 5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576">
                  <a:moveTo>
                    <a:pt x="354" y="369"/>
                  </a:moveTo>
                  <a:lnTo>
                    <a:pt x="276" y="460"/>
                  </a:lnTo>
                  <a:lnTo>
                    <a:pt x="242" y="576"/>
                  </a:lnTo>
                  <a:lnTo>
                    <a:pt x="109" y="367"/>
                  </a:lnTo>
                  <a:lnTo>
                    <a:pt x="34" y="228"/>
                  </a:lnTo>
                  <a:lnTo>
                    <a:pt x="0" y="145"/>
                  </a:lnTo>
                  <a:lnTo>
                    <a:pt x="31" y="50"/>
                  </a:lnTo>
                  <a:lnTo>
                    <a:pt x="116" y="0"/>
                  </a:lnTo>
                  <a:lnTo>
                    <a:pt x="34" y="65"/>
                  </a:lnTo>
                  <a:lnTo>
                    <a:pt x="52" y="107"/>
                  </a:lnTo>
                  <a:lnTo>
                    <a:pt x="135" y="213"/>
                  </a:lnTo>
                  <a:lnTo>
                    <a:pt x="53" y="171"/>
                  </a:lnTo>
                  <a:lnTo>
                    <a:pt x="97" y="308"/>
                  </a:lnTo>
                  <a:lnTo>
                    <a:pt x="238" y="546"/>
                  </a:lnTo>
                  <a:lnTo>
                    <a:pt x="263" y="453"/>
                  </a:lnTo>
                  <a:lnTo>
                    <a:pt x="329" y="375"/>
                  </a:lnTo>
                  <a:lnTo>
                    <a:pt x="249" y="274"/>
                  </a:lnTo>
                  <a:lnTo>
                    <a:pt x="388" y="369"/>
                  </a:lnTo>
                  <a:lnTo>
                    <a:pt x="373" y="392"/>
                  </a:lnTo>
                  <a:lnTo>
                    <a:pt x="354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Freeform 156"/>
            <p:cNvSpPr>
              <a:spLocks/>
            </p:cNvSpPr>
            <p:nvPr/>
          </p:nvSpPr>
          <p:spPr bwMode="auto">
            <a:xfrm>
              <a:off x="1683" y="2308"/>
              <a:ext cx="90" cy="439"/>
            </a:xfrm>
            <a:custGeom>
              <a:avLst/>
              <a:gdLst>
                <a:gd name="T0" fmla="*/ 23 w 179"/>
                <a:gd name="T1" fmla="*/ 64 h 878"/>
                <a:gd name="T2" fmla="*/ 55 w 179"/>
                <a:gd name="T3" fmla="*/ 188 h 878"/>
                <a:gd name="T4" fmla="*/ 42 w 179"/>
                <a:gd name="T5" fmla="*/ 300 h 878"/>
                <a:gd name="T6" fmla="*/ 120 w 179"/>
                <a:gd name="T7" fmla="*/ 230 h 878"/>
                <a:gd name="T8" fmla="*/ 38 w 179"/>
                <a:gd name="T9" fmla="*/ 363 h 878"/>
                <a:gd name="T10" fmla="*/ 0 w 179"/>
                <a:gd name="T11" fmla="*/ 631 h 878"/>
                <a:gd name="T12" fmla="*/ 6 w 179"/>
                <a:gd name="T13" fmla="*/ 842 h 878"/>
                <a:gd name="T14" fmla="*/ 74 w 179"/>
                <a:gd name="T15" fmla="*/ 851 h 878"/>
                <a:gd name="T16" fmla="*/ 148 w 179"/>
                <a:gd name="T17" fmla="*/ 878 h 878"/>
                <a:gd name="T18" fmla="*/ 179 w 179"/>
                <a:gd name="T19" fmla="*/ 616 h 878"/>
                <a:gd name="T20" fmla="*/ 179 w 179"/>
                <a:gd name="T21" fmla="*/ 574 h 878"/>
                <a:gd name="T22" fmla="*/ 177 w 179"/>
                <a:gd name="T23" fmla="*/ 505 h 878"/>
                <a:gd name="T24" fmla="*/ 177 w 179"/>
                <a:gd name="T25" fmla="*/ 439 h 878"/>
                <a:gd name="T26" fmla="*/ 175 w 179"/>
                <a:gd name="T27" fmla="*/ 410 h 878"/>
                <a:gd name="T28" fmla="*/ 167 w 179"/>
                <a:gd name="T29" fmla="*/ 287 h 878"/>
                <a:gd name="T30" fmla="*/ 76 w 179"/>
                <a:gd name="T31" fmla="*/ 389 h 878"/>
                <a:gd name="T32" fmla="*/ 150 w 179"/>
                <a:gd name="T33" fmla="*/ 224 h 878"/>
                <a:gd name="T34" fmla="*/ 148 w 179"/>
                <a:gd name="T35" fmla="*/ 186 h 878"/>
                <a:gd name="T36" fmla="*/ 116 w 179"/>
                <a:gd name="T37" fmla="*/ 163 h 878"/>
                <a:gd name="T38" fmla="*/ 74 w 179"/>
                <a:gd name="T39" fmla="*/ 135 h 878"/>
                <a:gd name="T40" fmla="*/ 74 w 179"/>
                <a:gd name="T41" fmla="*/ 80 h 878"/>
                <a:gd name="T42" fmla="*/ 108 w 179"/>
                <a:gd name="T43" fmla="*/ 38 h 878"/>
                <a:gd name="T44" fmla="*/ 49 w 179"/>
                <a:gd name="T45" fmla="*/ 0 h 878"/>
                <a:gd name="T46" fmla="*/ 25 w 179"/>
                <a:gd name="T47" fmla="*/ 53 h 878"/>
                <a:gd name="T48" fmla="*/ 23 w 179"/>
                <a:gd name="T49" fmla="*/ 64 h 878"/>
                <a:gd name="T50" fmla="*/ 23 w 179"/>
                <a:gd name="T51" fmla="*/ 64 h 8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878"/>
                <a:gd name="T80" fmla="*/ 179 w 179"/>
                <a:gd name="T81" fmla="*/ 878 h 8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878">
                  <a:moveTo>
                    <a:pt x="23" y="64"/>
                  </a:moveTo>
                  <a:lnTo>
                    <a:pt x="55" y="188"/>
                  </a:lnTo>
                  <a:lnTo>
                    <a:pt x="42" y="300"/>
                  </a:lnTo>
                  <a:lnTo>
                    <a:pt x="120" y="230"/>
                  </a:lnTo>
                  <a:lnTo>
                    <a:pt x="38" y="363"/>
                  </a:lnTo>
                  <a:lnTo>
                    <a:pt x="0" y="631"/>
                  </a:lnTo>
                  <a:lnTo>
                    <a:pt x="6" y="842"/>
                  </a:lnTo>
                  <a:lnTo>
                    <a:pt x="74" y="851"/>
                  </a:lnTo>
                  <a:lnTo>
                    <a:pt x="148" y="878"/>
                  </a:lnTo>
                  <a:lnTo>
                    <a:pt x="179" y="616"/>
                  </a:lnTo>
                  <a:lnTo>
                    <a:pt x="179" y="574"/>
                  </a:lnTo>
                  <a:lnTo>
                    <a:pt x="177" y="505"/>
                  </a:lnTo>
                  <a:lnTo>
                    <a:pt x="177" y="439"/>
                  </a:lnTo>
                  <a:lnTo>
                    <a:pt x="175" y="410"/>
                  </a:lnTo>
                  <a:lnTo>
                    <a:pt x="167" y="287"/>
                  </a:lnTo>
                  <a:lnTo>
                    <a:pt x="76" y="389"/>
                  </a:lnTo>
                  <a:lnTo>
                    <a:pt x="150" y="224"/>
                  </a:lnTo>
                  <a:lnTo>
                    <a:pt x="148" y="186"/>
                  </a:lnTo>
                  <a:lnTo>
                    <a:pt x="116" y="163"/>
                  </a:lnTo>
                  <a:lnTo>
                    <a:pt x="74" y="135"/>
                  </a:lnTo>
                  <a:lnTo>
                    <a:pt x="74" y="80"/>
                  </a:lnTo>
                  <a:lnTo>
                    <a:pt x="108" y="38"/>
                  </a:lnTo>
                  <a:lnTo>
                    <a:pt x="49" y="0"/>
                  </a:lnTo>
                  <a:lnTo>
                    <a:pt x="25" y="53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Freeform 157"/>
            <p:cNvSpPr>
              <a:spLocks/>
            </p:cNvSpPr>
            <p:nvPr/>
          </p:nvSpPr>
          <p:spPr bwMode="auto">
            <a:xfrm>
              <a:off x="1744" y="2338"/>
              <a:ext cx="33" cy="62"/>
            </a:xfrm>
            <a:custGeom>
              <a:avLst/>
              <a:gdLst>
                <a:gd name="T0" fmla="*/ 36 w 64"/>
                <a:gd name="T1" fmla="*/ 0 h 123"/>
                <a:gd name="T2" fmla="*/ 0 w 64"/>
                <a:gd name="T3" fmla="*/ 87 h 123"/>
                <a:gd name="T4" fmla="*/ 34 w 64"/>
                <a:gd name="T5" fmla="*/ 123 h 123"/>
                <a:gd name="T6" fmla="*/ 36 w 64"/>
                <a:gd name="T7" fmla="*/ 85 h 123"/>
                <a:gd name="T8" fmla="*/ 64 w 64"/>
                <a:gd name="T9" fmla="*/ 34 h 123"/>
                <a:gd name="T10" fmla="*/ 36 w 64"/>
                <a:gd name="T11" fmla="*/ 0 h 123"/>
                <a:gd name="T12" fmla="*/ 36 w 64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23"/>
                <a:gd name="T23" fmla="*/ 64 w 64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23">
                  <a:moveTo>
                    <a:pt x="36" y="0"/>
                  </a:moveTo>
                  <a:lnTo>
                    <a:pt x="0" y="87"/>
                  </a:lnTo>
                  <a:lnTo>
                    <a:pt x="34" y="123"/>
                  </a:lnTo>
                  <a:lnTo>
                    <a:pt x="36" y="85"/>
                  </a:lnTo>
                  <a:lnTo>
                    <a:pt x="64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Freeform 158"/>
            <p:cNvSpPr>
              <a:spLocks/>
            </p:cNvSpPr>
            <p:nvPr/>
          </p:nvSpPr>
          <p:spPr bwMode="auto">
            <a:xfrm>
              <a:off x="1668" y="2389"/>
              <a:ext cx="50" cy="349"/>
            </a:xfrm>
            <a:custGeom>
              <a:avLst/>
              <a:gdLst>
                <a:gd name="T0" fmla="*/ 83 w 98"/>
                <a:gd name="T1" fmla="*/ 0 h 698"/>
                <a:gd name="T2" fmla="*/ 57 w 98"/>
                <a:gd name="T3" fmla="*/ 93 h 698"/>
                <a:gd name="T4" fmla="*/ 1 w 98"/>
                <a:gd name="T5" fmla="*/ 449 h 698"/>
                <a:gd name="T6" fmla="*/ 0 w 98"/>
                <a:gd name="T7" fmla="*/ 698 h 698"/>
                <a:gd name="T8" fmla="*/ 26 w 98"/>
                <a:gd name="T9" fmla="*/ 690 h 698"/>
                <a:gd name="T10" fmla="*/ 41 w 98"/>
                <a:gd name="T11" fmla="*/ 466 h 698"/>
                <a:gd name="T12" fmla="*/ 53 w 98"/>
                <a:gd name="T13" fmla="*/ 259 h 698"/>
                <a:gd name="T14" fmla="*/ 98 w 98"/>
                <a:gd name="T15" fmla="*/ 73 h 698"/>
                <a:gd name="T16" fmla="*/ 83 w 98"/>
                <a:gd name="T17" fmla="*/ 0 h 698"/>
                <a:gd name="T18" fmla="*/ 83 w 98"/>
                <a:gd name="T19" fmla="*/ 0 h 6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98"/>
                <a:gd name="T32" fmla="*/ 98 w 98"/>
                <a:gd name="T33" fmla="*/ 698 h 6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98">
                  <a:moveTo>
                    <a:pt x="83" y="0"/>
                  </a:moveTo>
                  <a:lnTo>
                    <a:pt x="57" y="93"/>
                  </a:lnTo>
                  <a:lnTo>
                    <a:pt x="1" y="449"/>
                  </a:lnTo>
                  <a:lnTo>
                    <a:pt x="0" y="698"/>
                  </a:lnTo>
                  <a:lnTo>
                    <a:pt x="26" y="690"/>
                  </a:lnTo>
                  <a:lnTo>
                    <a:pt x="41" y="466"/>
                  </a:lnTo>
                  <a:lnTo>
                    <a:pt x="53" y="259"/>
                  </a:lnTo>
                  <a:lnTo>
                    <a:pt x="98" y="7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Freeform 159"/>
            <p:cNvSpPr>
              <a:spLocks/>
            </p:cNvSpPr>
            <p:nvPr/>
          </p:nvSpPr>
          <p:spPr bwMode="auto">
            <a:xfrm>
              <a:off x="1742" y="2363"/>
              <a:ext cx="23" cy="181"/>
            </a:xfrm>
            <a:custGeom>
              <a:avLst/>
              <a:gdLst>
                <a:gd name="T0" fmla="*/ 23 w 46"/>
                <a:gd name="T1" fmla="*/ 97 h 363"/>
                <a:gd name="T2" fmla="*/ 44 w 46"/>
                <a:gd name="T3" fmla="*/ 363 h 363"/>
                <a:gd name="T4" fmla="*/ 46 w 46"/>
                <a:gd name="T5" fmla="*/ 308 h 363"/>
                <a:gd name="T6" fmla="*/ 44 w 46"/>
                <a:gd name="T7" fmla="*/ 213 h 363"/>
                <a:gd name="T8" fmla="*/ 42 w 46"/>
                <a:gd name="T9" fmla="*/ 84 h 363"/>
                <a:gd name="T10" fmla="*/ 44 w 46"/>
                <a:gd name="T11" fmla="*/ 0 h 363"/>
                <a:gd name="T12" fmla="*/ 0 w 46"/>
                <a:gd name="T13" fmla="*/ 80 h 363"/>
                <a:gd name="T14" fmla="*/ 23 w 46"/>
                <a:gd name="T15" fmla="*/ 97 h 363"/>
                <a:gd name="T16" fmla="*/ 23 w 46"/>
                <a:gd name="T17" fmla="*/ 97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63"/>
                <a:gd name="T29" fmla="*/ 46 w 46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63">
                  <a:moveTo>
                    <a:pt x="23" y="97"/>
                  </a:moveTo>
                  <a:lnTo>
                    <a:pt x="44" y="363"/>
                  </a:lnTo>
                  <a:lnTo>
                    <a:pt x="46" y="308"/>
                  </a:lnTo>
                  <a:lnTo>
                    <a:pt x="44" y="213"/>
                  </a:lnTo>
                  <a:lnTo>
                    <a:pt x="42" y="84"/>
                  </a:lnTo>
                  <a:lnTo>
                    <a:pt x="44" y="0"/>
                  </a:lnTo>
                  <a:lnTo>
                    <a:pt x="0" y="80"/>
                  </a:lnTo>
                  <a:lnTo>
                    <a:pt x="2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Freeform 160"/>
            <p:cNvSpPr>
              <a:spLocks/>
            </p:cNvSpPr>
            <p:nvPr/>
          </p:nvSpPr>
          <p:spPr bwMode="auto">
            <a:xfrm>
              <a:off x="1798" y="2259"/>
              <a:ext cx="358" cy="580"/>
            </a:xfrm>
            <a:custGeom>
              <a:avLst/>
              <a:gdLst>
                <a:gd name="T0" fmla="*/ 143 w 717"/>
                <a:gd name="T1" fmla="*/ 103 h 1159"/>
                <a:gd name="T2" fmla="*/ 263 w 717"/>
                <a:gd name="T3" fmla="*/ 163 h 1159"/>
                <a:gd name="T4" fmla="*/ 369 w 717"/>
                <a:gd name="T5" fmla="*/ 209 h 1159"/>
                <a:gd name="T6" fmla="*/ 603 w 717"/>
                <a:gd name="T7" fmla="*/ 285 h 1159"/>
                <a:gd name="T8" fmla="*/ 645 w 717"/>
                <a:gd name="T9" fmla="*/ 380 h 1159"/>
                <a:gd name="T10" fmla="*/ 668 w 717"/>
                <a:gd name="T11" fmla="*/ 620 h 1159"/>
                <a:gd name="T12" fmla="*/ 675 w 717"/>
                <a:gd name="T13" fmla="*/ 775 h 1159"/>
                <a:gd name="T14" fmla="*/ 717 w 717"/>
                <a:gd name="T15" fmla="*/ 1049 h 1159"/>
                <a:gd name="T16" fmla="*/ 702 w 717"/>
                <a:gd name="T17" fmla="*/ 1144 h 1159"/>
                <a:gd name="T18" fmla="*/ 573 w 717"/>
                <a:gd name="T19" fmla="*/ 1159 h 1159"/>
                <a:gd name="T20" fmla="*/ 679 w 717"/>
                <a:gd name="T21" fmla="*/ 1023 h 1159"/>
                <a:gd name="T22" fmla="*/ 622 w 717"/>
                <a:gd name="T23" fmla="*/ 888 h 1159"/>
                <a:gd name="T24" fmla="*/ 491 w 717"/>
                <a:gd name="T25" fmla="*/ 869 h 1159"/>
                <a:gd name="T26" fmla="*/ 607 w 717"/>
                <a:gd name="T27" fmla="*/ 652 h 1159"/>
                <a:gd name="T28" fmla="*/ 557 w 717"/>
                <a:gd name="T29" fmla="*/ 665 h 1159"/>
                <a:gd name="T30" fmla="*/ 614 w 717"/>
                <a:gd name="T31" fmla="*/ 361 h 1159"/>
                <a:gd name="T32" fmla="*/ 474 w 717"/>
                <a:gd name="T33" fmla="*/ 277 h 1159"/>
                <a:gd name="T34" fmla="*/ 259 w 717"/>
                <a:gd name="T35" fmla="*/ 211 h 1159"/>
                <a:gd name="T36" fmla="*/ 44 w 717"/>
                <a:gd name="T37" fmla="*/ 91 h 1159"/>
                <a:gd name="T38" fmla="*/ 0 w 717"/>
                <a:gd name="T39" fmla="*/ 0 h 1159"/>
                <a:gd name="T40" fmla="*/ 143 w 717"/>
                <a:gd name="T41" fmla="*/ 103 h 1159"/>
                <a:gd name="T42" fmla="*/ 143 w 717"/>
                <a:gd name="T43" fmla="*/ 103 h 1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7"/>
                <a:gd name="T67" fmla="*/ 0 h 1159"/>
                <a:gd name="T68" fmla="*/ 717 w 717"/>
                <a:gd name="T69" fmla="*/ 1159 h 1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7" h="1159">
                  <a:moveTo>
                    <a:pt x="143" y="103"/>
                  </a:moveTo>
                  <a:lnTo>
                    <a:pt x="263" y="163"/>
                  </a:lnTo>
                  <a:lnTo>
                    <a:pt x="369" y="209"/>
                  </a:lnTo>
                  <a:lnTo>
                    <a:pt x="603" y="285"/>
                  </a:lnTo>
                  <a:lnTo>
                    <a:pt x="645" y="380"/>
                  </a:lnTo>
                  <a:lnTo>
                    <a:pt x="668" y="620"/>
                  </a:lnTo>
                  <a:lnTo>
                    <a:pt x="675" y="775"/>
                  </a:lnTo>
                  <a:lnTo>
                    <a:pt x="717" y="1049"/>
                  </a:lnTo>
                  <a:lnTo>
                    <a:pt x="702" y="1144"/>
                  </a:lnTo>
                  <a:lnTo>
                    <a:pt x="573" y="1159"/>
                  </a:lnTo>
                  <a:lnTo>
                    <a:pt x="679" y="1023"/>
                  </a:lnTo>
                  <a:lnTo>
                    <a:pt x="622" y="888"/>
                  </a:lnTo>
                  <a:lnTo>
                    <a:pt x="491" y="869"/>
                  </a:lnTo>
                  <a:lnTo>
                    <a:pt x="607" y="652"/>
                  </a:lnTo>
                  <a:lnTo>
                    <a:pt x="557" y="665"/>
                  </a:lnTo>
                  <a:lnTo>
                    <a:pt x="614" y="361"/>
                  </a:lnTo>
                  <a:lnTo>
                    <a:pt x="474" y="277"/>
                  </a:lnTo>
                  <a:lnTo>
                    <a:pt x="259" y="211"/>
                  </a:lnTo>
                  <a:lnTo>
                    <a:pt x="44" y="91"/>
                  </a:lnTo>
                  <a:lnTo>
                    <a:pt x="0" y="0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Freeform 161"/>
            <p:cNvSpPr>
              <a:spLocks/>
            </p:cNvSpPr>
            <p:nvPr/>
          </p:nvSpPr>
          <p:spPr bwMode="auto">
            <a:xfrm>
              <a:off x="1772" y="2285"/>
              <a:ext cx="170" cy="521"/>
            </a:xfrm>
            <a:custGeom>
              <a:avLst/>
              <a:gdLst>
                <a:gd name="T0" fmla="*/ 236 w 340"/>
                <a:gd name="T1" fmla="*/ 103 h 1044"/>
                <a:gd name="T2" fmla="*/ 323 w 340"/>
                <a:gd name="T3" fmla="*/ 377 h 1044"/>
                <a:gd name="T4" fmla="*/ 270 w 340"/>
                <a:gd name="T5" fmla="*/ 417 h 1044"/>
                <a:gd name="T6" fmla="*/ 340 w 340"/>
                <a:gd name="T7" fmla="*/ 477 h 1044"/>
                <a:gd name="T8" fmla="*/ 203 w 340"/>
                <a:gd name="T9" fmla="*/ 1044 h 1044"/>
                <a:gd name="T10" fmla="*/ 110 w 340"/>
                <a:gd name="T11" fmla="*/ 1044 h 1044"/>
                <a:gd name="T12" fmla="*/ 89 w 340"/>
                <a:gd name="T13" fmla="*/ 991 h 1044"/>
                <a:gd name="T14" fmla="*/ 51 w 340"/>
                <a:gd name="T15" fmla="*/ 953 h 1044"/>
                <a:gd name="T16" fmla="*/ 0 w 340"/>
                <a:gd name="T17" fmla="*/ 934 h 1044"/>
                <a:gd name="T18" fmla="*/ 70 w 340"/>
                <a:gd name="T19" fmla="*/ 550 h 1044"/>
                <a:gd name="T20" fmla="*/ 93 w 340"/>
                <a:gd name="T21" fmla="*/ 158 h 1044"/>
                <a:gd name="T22" fmla="*/ 83 w 340"/>
                <a:gd name="T23" fmla="*/ 0 h 1044"/>
                <a:gd name="T24" fmla="*/ 142 w 340"/>
                <a:gd name="T25" fmla="*/ 50 h 1044"/>
                <a:gd name="T26" fmla="*/ 125 w 340"/>
                <a:gd name="T27" fmla="*/ 612 h 1044"/>
                <a:gd name="T28" fmla="*/ 167 w 340"/>
                <a:gd name="T29" fmla="*/ 285 h 1044"/>
                <a:gd name="T30" fmla="*/ 203 w 340"/>
                <a:gd name="T31" fmla="*/ 76 h 1044"/>
                <a:gd name="T32" fmla="*/ 236 w 340"/>
                <a:gd name="T33" fmla="*/ 103 h 1044"/>
                <a:gd name="T34" fmla="*/ 236 w 340"/>
                <a:gd name="T35" fmla="*/ 103 h 10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0"/>
                <a:gd name="T55" fmla="*/ 0 h 1044"/>
                <a:gd name="T56" fmla="*/ 340 w 340"/>
                <a:gd name="T57" fmla="*/ 1044 h 10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0" h="1044">
                  <a:moveTo>
                    <a:pt x="236" y="103"/>
                  </a:moveTo>
                  <a:lnTo>
                    <a:pt x="323" y="377"/>
                  </a:lnTo>
                  <a:lnTo>
                    <a:pt x="270" y="417"/>
                  </a:lnTo>
                  <a:lnTo>
                    <a:pt x="340" y="477"/>
                  </a:lnTo>
                  <a:lnTo>
                    <a:pt x="203" y="1044"/>
                  </a:lnTo>
                  <a:lnTo>
                    <a:pt x="110" y="1044"/>
                  </a:lnTo>
                  <a:lnTo>
                    <a:pt x="89" y="991"/>
                  </a:lnTo>
                  <a:lnTo>
                    <a:pt x="51" y="953"/>
                  </a:lnTo>
                  <a:lnTo>
                    <a:pt x="0" y="934"/>
                  </a:lnTo>
                  <a:lnTo>
                    <a:pt x="70" y="550"/>
                  </a:lnTo>
                  <a:lnTo>
                    <a:pt x="93" y="158"/>
                  </a:lnTo>
                  <a:lnTo>
                    <a:pt x="83" y="0"/>
                  </a:lnTo>
                  <a:lnTo>
                    <a:pt x="142" y="50"/>
                  </a:lnTo>
                  <a:lnTo>
                    <a:pt x="125" y="612"/>
                  </a:lnTo>
                  <a:lnTo>
                    <a:pt x="167" y="285"/>
                  </a:lnTo>
                  <a:lnTo>
                    <a:pt x="203" y="76"/>
                  </a:lnTo>
                  <a:lnTo>
                    <a:pt x="23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Freeform 162"/>
            <p:cNvSpPr>
              <a:spLocks/>
            </p:cNvSpPr>
            <p:nvPr/>
          </p:nvSpPr>
          <p:spPr bwMode="auto">
            <a:xfrm>
              <a:off x="1913" y="2356"/>
              <a:ext cx="194" cy="469"/>
            </a:xfrm>
            <a:custGeom>
              <a:avLst/>
              <a:gdLst>
                <a:gd name="T0" fmla="*/ 234 w 388"/>
                <a:gd name="T1" fmla="*/ 922 h 939"/>
                <a:gd name="T2" fmla="*/ 206 w 388"/>
                <a:gd name="T3" fmla="*/ 810 h 939"/>
                <a:gd name="T4" fmla="*/ 263 w 388"/>
                <a:gd name="T5" fmla="*/ 785 h 939"/>
                <a:gd name="T6" fmla="*/ 367 w 388"/>
                <a:gd name="T7" fmla="*/ 867 h 939"/>
                <a:gd name="T8" fmla="*/ 251 w 388"/>
                <a:gd name="T9" fmla="*/ 694 h 939"/>
                <a:gd name="T10" fmla="*/ 263 w 388"/>
                <a:gd name="T11" fmla="*/ 623 h 939"/>
                <a:gd name="T12" fmla="*/ 322 w 388"/>
                <a:gd name="T13" fmla="*/ 540 h 939"/>
                <a:gd name="T14" fmla="*/ 247 w 388"/>
                <a:gd name="T15" fmla="*/ 528 h 939"/>
                <a:gd name="T16" fmla="*/ 346 w 388"/>
                <a:gd name="T17" fmla="*/ 334 h 939"/>
                <a:gd name="T18" fmla="*/ 382 w 388"/>
                <a:gd name="T19" fmla="*/ 226 h 939"/>
                <a:gd name="T20" fmla="*/ 388 w 388"/>
                <a:gd name="T21" fmla="*/ 112 h 939"/>
                <a:gd name="T22" fmla="*/ 111 w 388"/>
                <a:gd name="T23" fmla="*/ 0 h 939"/>
                <a:gd name="T24" fmla="*/ 194 w 388"/>
                <a:gd name="T25" fmla="*/ 264 h 939"/>
                <a:gd name="T26" fmla="*/ 164 w 388"/>
                <a:gd name="T27" fmla="*/ 317 h 939"/>
                <a:gd name="T28" fmla="*/ 206 w 388"/>
                <a:gd name="T29" fmla="*/ 363 h 939"/>
                <a:gd name="T30" fmla="*/ 111 w 388"/>
                <a:gd name="T31" fmla="*/ 734 h 939"/>
                <a:gd name="T32" fmla="*/ 90 w 388"/>
                <a:gd name="T33" fmla="*/ 764 h 939"/>
                <a:gd name="T34" fmla="*/ 0 w 388"/>
                <a:gd name="T35" fmla="*/ 939 h 939"/>
                <a:gd name="T36" fmla="*/ 234 w 388"/>
                <a:gd name="T37" fmla="*/ 922 h 939"/>
                <a:gd name="T38" fmla="*/ 234 w 388"/>
                <a:gd name="T39" fmla="*/ 922 h 9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8"/>
                <a:gd name="T61" fmla="*/ 0 h 939"/>
                <a:gd name="T62" fmla="*/ 388 w 388"/>
                <a:gd name="T63" fmla="*/ 939 h 9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8" h="939">
                  <a:moveTo>
                    <a:pt x="234" y="922"/>
                  </a:moveTo>
                  <a:lnTo>
                    <a:pt x="206" y="810"/>
                  </a:lnTo>
                  <a:lnTo>
                    <a:pt x="263" y="785"/>
                  </a:lnTo>
                  <a:lnTo>
                    <a:pt x="367" y="867"/>
                  </a:lnTo>
                  <a:lnTo>
                    <a:pt x="251" y="694"/>
                  </a:lnTo>
                  <a:lnTo>
                    <a:pt x="263" y="623"/>
                  </a:lnTo>
                  <a:lnTo>
                    <a:pt x="322" y="540"/>
                  </a:lnTo>
                  <a:lnTo>
                    <a:pt x="247" y="528"/>
                  </a:lnTo>
                  <a:lnTo>
                    <a:pt x="346" y="334"/>
                  </a:lnTo>
                  <a:lnTo>
                    <a:pt x="382" y="226"/>
                  </a:lnTo>
                  <a:lnTo>
                    <a:pt x="388" y="112"/>
                  </a:lnTo>
                  <a:lnTo>
                    <a:pt x="111" y="0"/>
                  </a:lnTo>
                  <a:lnTo>
                    <a:pt x="194" y="264"/>
                  </a:lnTo>
                  <a:lnTo>
                    <a:pt x="164" y="317"/>
                  </a:lnTo>
                  <a:lnTo>
                    <a:pt x="206" y="363"/>
                  </a:lnTo>
                  <a:lnTo>
                    <a:pt x="111" y="734"/>
                  </a:lnTo>
                  <a:lnTo>
                    <a:pt x="90" y="764"/>
                  </a:lnTo>
                  <a:lnTo>
                    <a:pt x="0" y="939"/>
                  </a:lnTo>
                  <a:lnTo>
                    <a:pt x="23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Freeform 163"/>
            <p:cNvSpPr>
              <a:spLocks/>
            </p:cNvSpPr>
            <p:nvPr/>
          </p:nvSpPr>
          <p:spPr bwMode="auto">
            <a:xfrm>
              <a:off x="1106" y="2336"/>
              <a:ext cx="485" cy="583"/>
            </a:xfrm>
            <a:custGeom>
              <a:avLst/>
              <a:gdLst>
                <a:gd name="T0" fmla="*/ 331 w 970"/>
                <a:gd name="T1" fmla="*/ 602 h 1165"/>
                <a:gd name="T2" fmla="*/ 416 w 970"/>
                <a:gd name="T3" fmla="*/ 736 h 1165"/>
                <a:gd name="T4" fmla="*/ 296 w 970"/>
                <a:gd name="T5" fmla="*/ 812 h 1165"/>
                <a:gd name="T6" fmla="*/ 393 w 970"/>
                <a:gd name="T7" fmla="*/ 863 h 1165"/>
                <a:gd name="T8" fmla="*/ 454 w 970"/>
                <a:gd name="T9" fmla="*/ 1004 h 1165"/>
                <a:gd name="T10" fmla="*/ 321 w 970"/>
                <a:gd name="T11" fmla="*/ 1002 h 1165"/>
                <a:gd name="T12" fmla="*/ 239 w 970"/>
                <a:gd name="T13" fmla="*/ 1099 h 1165"/>
                <a:gd name="T14" fmla="*/ 167 w 970"/>
                <a:gd name="T15" fmla="*/ 1165 h 1165"/>
                <a:gd name="T16" fmla="*/ 281 w 970"/>
                <a:gd name="T17" fmla="*/ 1131 h 1165"/>
                <a:gd name="T18" fmla="*/ 393 w 970"/>
                <a:gd name="T19" fmla="*/ 1051 h 1165"/>
                <a:gd name="T20" fmla="*/ 546 w 970"/>
                <a:gd name="T21" fmla="*/ 1051 h 1165"/>
                <a:gd name="T22" fmla="*/ 791 w 970"/>
                <a:gd name="T23" fmla="*/ 1015 h 1165"/>
                <a:gd name="T24" fmla="*/ 878 w 970"/>
                <a:gd name="T25" fmla="*/ 1026 h 1165"/>
                <a:gd name="T26" fmla="*/ 867 w 970"/>
                <a:gd name="T27" fmla="*/ 926 h 1165"/>
                <a:gd name="T28" fmla="*/ 867 w 970"/>
                <a:gd name="T29" fmla="*/ 842 h 1165"/>
                <a:gd name="T30" fmla="*/ 970 w 970"/>
                <a:gd name="T31" fmla="*/ 908 h 1165"/>
                <a:gd name="T32" fmla="*/ 846 w 970"/>
                <a:gd name="T33" fmla="*/ 595 h 1165"/>
                <a:gd name="T34" fmla="*/ 838 w 970"/>
                <a:gd name="T35" fmla="*/ 838 h 1165"/>
                <a:gd name="T36" fmla="*/ 772 w 970"/>
                <a:gd name="T37" fmla="*/ 946 h 1165"/>
                <a:gd name="T38" fmla="*/ 641 w 970"/>
                <a:gd name="T39" fmla="*/ 983 h 1165"/>
                <a:gd name="T40" fmla="*/ 574 w 970"/>
                <a:gd name="T41" fmla="*/ 665 h 1165"/>
                <a:gd name="T42" fmla="*/ 570 w 970"/>
                <a:gd name="T43" fmla="*/ 538 h 1165"/>
                <a:gd name="T44" fmla="*/ 471 w 970"/>
                <a:gd name="T45" fmla="*/ 352 h 1165"/>
                <a:gd name="T46" fmla="*/ 182 w 970"/>
                <a:gd name="T47" fmla="*/ 0 h 1165"/>
                <a:gd name="T48" fmla="*/ 101 w 970"/>
                <a:gd name="T49" fmla="*/ 103 h 1165"/>
                <a:gd name="T50" fmla="*/ 80 w 970"/>
                <a:gd name="T51" fmla="*/ 306 h 1165"/>
                <a:gd name="T52" fmla="*/ 0 w 970"/>
                <a:gd name="T53" fmla="*/ 595 h 1165"/>
                <a:gd name="T54" fmla="*/ 0 w 970"/>
                <a:gd name="T55" fmla="*/ 768 h 1165"/>
                <a:gd name="T56" fmla="*/ 169 w 970"/>
                <a:gd name="T57" fmla="*/ 228 h 1165"/>
                <a:gd name="T58" fmla="*/ 314 w 970"/>
                <a:gd name="T59" fmla="*/ 393 h 1165"/>
                <a:gd name="T60" fmla="*/ 426 w 970"/>
                <a:gd name="T61" fmla="*/ 458 h 1165"/>
                <a:gd name="T62" fmla="*/ 363 w 970"/>
                <a:gd name="T63" fmla="*/ 532 h 1165"/>
                <a:gd name="T64" fmla="*/ 431 w 970"/>
                <a:gd name="T65" fmla="*/ 606 h 1165"/>
                <a:gd name="T66" fmla="*/ 331 w 970"/>
                <a:gd name="T67" fmla="*/ 602 h 1165"/>
                <a:gd name="T68" fmla="*/ 331 w 970"/>
                <a:gd name="T69" fmla="*/ 602 h 1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0"/>
                <a:gd name="T106" fmla="*/ 0 h 1165"/>
                <a:gd name="T107" fmla="*/ 970 w 970"/>
                <a:gd name="T108" fmla="*/ 1165 h 1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0" h="1165">
                  <a:moveTo>
                    <a:pt x="331" y="602"/>
                  </a:moveTo>
                  <a:lnTo>
                    <a:pt x="416" y="736"/>
                  </a:lnTo>
                  <a:lnTo>
                    <a:pt x="296" y="812"/>
                  </a:lnTo>
                  <a:lnTo>
                    <a:pt x="393" y="863"/>
                  </a:lnTo>
                  <a:lnTo>
                    <a:pt x="454" y="1004"/>
                  </a:lnTo>
                  <a:lnTo>
                    <a:pt x="321" y="1002"/>
                  </a:lnTo>
                  <a:lnTo>
                    <a:pt x="239" y="1099"/>
                  </a:lnTo>
                  <a:lnTo>
                    <a:pt x="167" y="1165"/>
                  </a:lnTo>
                  <a:lnTo>
                    <a:pt x="281" y="1131"/>
                  </a:lnTo>
                  <a:lnTo>
                    <a:pt x="393" y="1051"/>
                  </a:lnTo>
                  <a:lnTo>
                    <a:pt x="546" y="1051"/>
                  </a:lnTo>
                  <a:lnTo>
                    <a:pt x="791" y="1015"/>
                  </a:lnTo>
                  <a:lnTo>
                    <a:pt x="878" y="1026"/>
                  </a:lnTo>
                  <a:lnTo>
                    <a:pt x="867" y="926"/>
                  </a:lnTo>
                  <a:lnTo>
                    <a:pt x="867" y="842"/>
                  </a:lnTo>
                  <a:lnTo>
                    <a:pt x="970" y="908"/>
                  </a:lnTo>
                  <a:lnTo>
                    <a:pt x="846" y="595"/>
                  </a:lnTo>
                  <a:lnTo>
                    <a:pt x="838" y="838"/>
                  </a:lnTo>
                  <a:lnTo>
                    <a:pt x="772" y="946"/>
                  </a:lnTo>
                  <a:lnTo>
                    <a:pt x="641" y="983"/>
                  </a:lnTo>
                  <a:lnTo>
                    <a:pt x="574" y="665"/>
                  </a:lnTo>
                  <a:lnTo>
                    <a:pt x="570" y="538"/>
                  </a:lnTo>
                  <a:lnTo>
                    <a:pt x="471" y="352"/>
                  </a:lnTo>
                  <a:lnTo>
                    <a:pt x="182" y="0"/>
                  </a:lnTo>
                  <a:lnTo>
                    <a:pt x="101" y="103"/>
                  </a:lnTo>
                  <a:lnTo>
                    <a:pt x="80" y="306"/>
                  </a:lnTo>
                  <a:lnTo>
                    <a:pt x="0" y="595"/>
                  </a:lnTo>
                  <a:lnTo>
                    <a:pt x="0" y="768"/>
                  </a:lnTo>
                  <a:lnTo>
                    <a:pt x="169" y="228"/>
                  </a:lnTo>
                  <a:lnTo>
                    <a:pt x="314" y="393"/>
                  </a:lnTo>
                  <a:lnTo>
                    <a:pt x="426" y="458"/>
                  </a:lnTo>
                  <a:lnTo>
                    <a:pt x="363" y="532"/>
                  </a:lnTo>
                  <a:lnTo>
                    <a:pt x="431" y="606"/>
                  </a:lnTo>
                  <a:lnTo>
                    <a:pt x="331" y="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Freeform 164"/>
            <p:cNvSpPr>
              <a:spLocks/>
            </p:cNvSpPr>
            <p:nvPr/>
          </p:nvSpPr>
          <p:spPr bwMode="auto">
            <a:xfrm>
              <a:off x="1174" y="2198"/>
              <a:ext cx="495" cy="542"/>
            </a:xfrm>
            <a:custGeom>
              <a:avLst/>
              <a:gdLst>
                <a:gd name="T0" fmla="*/ 732 w 990"/>
                <a:gd name="T1" fmla="*/ 21 h 1084"/>
                <a:gd name="T2" fmla="*/ 711 w 990"/>
                <a:gd name="T3" fmla="*/ 71 h 1084"/>
                <a:gd name="T4" fmla="*/ 717 w 990"/>
                <a:gd name="T5" fmla="*/ 187 h 1084"/>
                <a:gd name="T6" fmla="*/ 865 w 990"/>
                <a:gd name="T7" fmla="*/ 639 h 1084"/>
                <a:gd name="T8" fmla="*/ 990 w 990"/>
                <a:gd name="T9" fmla="*/ 1084 h 1084"/>
                <a:gd name="T10" fmla="*/ 949 w 990"/>
                <a:gd name="T11" fmla="*/ 1080 h 1084"/>
                <a:gd name="T12" fmla="*/ 707 w 990"/>
                <a:gd name="T13" fmla="*/ 512 h 1084"/>
                <a:gd name="T14" fmla="*/ 597 w 990"/>
                <a:gd name="T15" fmla="*/ 455 h 1084"/>
                <a:gd name="T16" fmla="*/ 593 w 990"/>
                <a:gd name="T17" fmla="*/ 607 h 1084"/>
                <a:gd name="T18" fmla="*/ 629 w 990"/>
                <a:gd name="T19" fmla="*/ 789 h 1084"/>
                <a:gd name="T20" fmla="*/ 544 w 990"/>
                <a:gd name="T21" fmla="*/ 645 h 1084"/>
                <a:gd name="T22" fmla="*/ 502 w 990"/>
                <a:gd name="T23" fmla="*/ 441 h 1084"/>
                <a:gd name="T24" fmla="*/ 502 w 990"/>
                <a:gd name="T25" fmla="*/ 322 h 1084"/>
                <a:gd name="T26" fmla="*/ 304 w 990"/>
                <a:gd name="T27" fmla="*/ 346 h 1084"/>
                <a:gd name="T28" fmla="*/ 154 w 990"/>
                <a:gd name="T29" fmla="*/ 409 h 1084"/>
                <a:gd name="T30" fmla="*/ 237 w 990"/>
                <a:gd name="T31" fmla="*/ 571 h 1084"/>
                <a:gd name="T32" fmla="*/ 0 w 990"/>
                <a:gd name="T33" fmla="*/ 352 h 1084"/>
                <a:gd name="T34" fmla="*/ 51 w 990"/>
                <a:gd name="T35" fmla="*/ 282 h 1084"/>
                <a:gd name="T36" fmla="*/ 488 w 990"/>
                <a:gd name="T37" fmla="*/ 164 h 1084"/>
                <a:gd name="T38" fmla="*/ 585 w 990"/>
                <a:gd name="T39" fmla="*/ 112 h 1084"/>
                <a:gd name="T40" fmla="*/ 700 w 990"/>
                <a:gd name="T41" fmla="*/ 8 h 1084"/>
                <a:gd name="T42" fmla="*/ 766 w 990"/>
                <a:gd name="T43" fmla="*/ 0 h 1084"/>
                <a:gd name="T44" fmla="*/ 732 w 990"/>
                <a:gd name="T45" fmla="*/ 21 h 1084"/>
                <a:gd name="T46" fmla="*/ 732 w 990"/>
                <a:gd name="T47" fmla="*/ 21 h 10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90"/>
                <a:gd name="T73" fmla="*/ 0 h 1084"/>
                <a:gd name="T74" fmla="*/ 990 w 990"/>
                <a:gd name="T75" fmla="*/ 1084 h 10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90" h="1084">
                  <a:moveTo>
                    <a:pt x="732" y="21"/>
                  </a:moveTo>
                  <a:lnTo>
                    <a:pt x="711" y="71"/>
                  </a:lnTo>
                  <a:lnTo>
                    <a:pt x="717" y="187"/>
                  </a:lnTo>
                  <a:lnTo>
                    <a:pt x="865" y="639"/>
                  </a:lnTo>
                  <a:lnTo>
                    <a:pt x="990" y="1084"/>
                  </a:lnTo>
                  <a:lnTo>
                    <a:pt x="949" y="1080"/>
                  </a:lnTo>
                  <a:lnTo>
                    <a:pt x="707" y="512"/>
                  </a:lnTo>
                  <a:lnTo>
                    <a:pt x="597" y="455"/>
                  </a:lnTo>
                  <a:lnTo>
                    <a:pt x="593" y="607"/>
                  </a:lnTo>
                  <a:lnTo>
                    <a:pt x="629" y="789"/>
                  </a:lnTo>
                  <a:lnTo>
                    <a:pt x="544" y="645"/>
                  </a:lnTo>
                  <a:lnTo>
                    <a:pt x="502" y="441"/>
                  </a:lnTo>
                  <a:lnTo>
                    <a:pt x="502" y="322"/>
                  </a:lnTo>
                  <a:lnTo>
                    <a:pt x="304" y="346"/>
                  </a:lnTo>
                  <a:lnTo>
                    <a:pt x="154" y="409"/>
                  </a:lnTo>
                  <a:lnTo>
                    <a:pt x="237" y="571"/>
                  </a:lnTo>
                  <a:lnTo>
                    <a:pt x="0" y="352"/>
                  </a:lnTo>
                  <a:lnTo>
                    <a:pt x="51" y="282"/>
                  </a:lnTo>
                  <a:lnTo>
                    <a:pt x="488" y="164"/>
                  </a:lnTo>
                  <a:lnTo>
                    <a:pt x="585" y="112"/>
                  </a:lnTo>
                  <a:lnTo>
                    <a:pt x="700" y="8"/>
                  </a:lnTo>
                  <a:lnTo>
                    <a:pt x="766" y="0"/>
                  </a:lnTo>
                  <a:lnTo>
                    <a:pt x="73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Freeform 165"/>
            <p:cNvSpPr>
              <a:spLocks/>
            </p:cNvSpPr>
            <p:nvPr/>
          </p:nvSpPr>
          <p:spPr bwMode="auto">
            <a:xfrm>
              <a:off x="1056" y="2390"/>
              <a:ext cx="465" cy="721"/>
            </a:xfrm>
            <a:custGeom>
              <a:avLst/>
              <a:gdLst>
                <a:gd name="T0" fmla="*/ 291 w 930"/>
                <a:gd name="T1" fmla="*/ 0 h 1443"/>
                <a:gd name="T2" fmla="*/ 386 w 930"/>
                <a:gd name="T3" fmla="*/ 432 h 1443"/>
                <a:gd name="T4" fmla="*/ 259 w 930"/>
                <a:gd name="T5" fmla="*/ 494 h 1443"/>
                <a:gd name="T6" fmla="*/ 291 w 930"/>
                <a:gd name="T7" fmla="*/ 669 h 1443"/>
                <a:gd name="T8" fmla="*/ 376 w 930"/>
                <a:gd name="T9" fmla="*/ 846 h 1443"/>
                <a:gd name="T10" fmla="*/ 205 w 930"/>
                <a:gd name="T11" fmla="*/ 776 h 1443"/>
                <a:gd name="T12" fmla="*/ 127 w 930"/>
                <a:gd name="T13" fmla="*/ 939 h 1443"/>
                <a:gd name="T14" fmla="*/ 295 w 930"/>
                <a:gd name="T15" fmla="*/ 875 h 1443"/>
                <a:gd name="T16" fmla="*/ 127 w 930"/>
                <a:gd name="T17" fmla="*/ 1010 h 1443"/>
                <a:gd name="T18" fmla="*/ 86 w 930"/>
                <a:gd name="T19" fmla="*/ 1154 h 1443"/>
                <a:gd name="T20" fmla="*/ 184 w 930"/>
                <a:gd name="T21" fmla="*/ 1209 h 1443"/>
                <a:gd name="T22" fmla="*/ 411 w 930"/>
                <a:gd name="T23" fmla="*/ 1034 h 1443"/>
                <a:gd name="T24" fmla="*/ 378 w 930"/>
                <a:gd name="T25" fmla="*/ 1143 h 1443"/>
                <a:gd name="T26" fmla="*/ 470 w 930"/>
                <a:gd name="T27" fmla="*/ 1051 h 1443"/>
                <a:gd name="T28" fmla="*/ 654 w 930"/>
                <a:gd name="T29" fmla="*/ 1034 h 1443"/>
                <a:gd name="T30" fmla="*/ 626 w 930"/>
                <a:gd name="T31" fmla="*/ 1183 h 1443"/>
                <a:gd name="T32" fmla="*/ 763 w 930"/>
                <a:gd name="T33" fmla="*/ 1084 h 1443"/>
                <a:gd name="T34" fmla="*/ 840 w 930"/>
                <a:gd name="T35" fmla="*/ 1287 h 1443"/>
                <a:gd name="T36" fmla="*/ 930 w 930"/>
                <a:gd name="T37" fmla="*/ 1249 h 1443"/>
                <a:gd name="T38" fmla="*/ 763 w 930"/>
                <a:gd name="T39" fmla="*/ 1378 h 1443"/>
                <a:gd name="T40" fmla="*/ 396 w 930"/>
                <a:gd name="T41" fmla="*/ 1443 h 1443"/>
                <a:gd name="T42" fmla="*/ 184 w 930"/>
                <a:gd name="T43" fmla="*/ 1414 h 1443"/>
                <a:gd name="T44" fmla="*/ 97 w 930"/>
                <a:gd name="T45" fmla="*/ 1401 h 1443"/>
                <a:gd name="T46" fmla="*/ 36 w 930"/>
                <a:gd name="T47" fmla="*/ 1295 h 1443"/>
                <a:gd name="T48" fmla="*/ 0 w 930"/>
                <a:gd name="T49" fmla="*/ 1192 h 1443"/>
                <a:gd name="T50" fmla="*/ 15 w 930"/>
                <a:gd name="T51" fmla="*/ 1072 h 1443"/>
                <a:gd name="T52" fmla="*/ 23 w 930"/>
                <a:gd name="T53" fmla="*/ 1019 h 1443"/>
                <a:gd name="T54" fmla="*/ 23 w 930"/>
                <a:gd name="T55" fmla="*/ 865 h 1443"/>
                <a:gd name="T56" fmla="*/ 68 w 930"/>
                <a:gd name="T57" fmla="*/ 799 h 1443"/>
                <a:gd name="T58" fmla="*/ 70 w 930"/>
                <a:gd name="T59" fmla="*/ 757 h 1443"/>
                <a:gd name="T60" fmla="*/ 70 w 930"/>
                <a:gd name="T61" fmla="*/ 686 h 1443"/>
                <a:gd name="T62" fmla="*/ 70 w 930"/>
                <a:gd name="T63" fmla="*/ 618 h 1443"/>
                <a:gd name="T64" fmla="*/ 68 w 930"/>
                <a:gd name="T65" fmla="*/ 588 h 1443"/>
                <a:gd name="T66" fmla="*/ 103 w 930"/>
                <a:gd name="T67" fmla="*/ 361 h 1443"/>
                <a:gd name="T68" fmla="*/ 217 w 930"/>
                <a:gd name="T69" fmla="*/ 135 h 1443"/>
                <a:gd name="T70" fmla="*/ 291 w 930"/>
                <a:gd name="T71" fmla="*/ 0 h 1443"/>
                <a:gd name="T72" fmla="*/ 291 w 930"/>
                <a:gd name="T73" fmla="*/ 0 h 14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0"/>
                <a:gd name="T112" fmla="*/ 0 h 1443"/>
                <a:gd name="T113" fmla="*/ 930 w 930"/>
                <a:gd name="T114" fmla="*/ 1443 h 14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0" h="1443">
                  <a:moveTo>
                    <a:pt x="291" y="0"/>
                  </a:moveTo>
                  <a:lnTo>
                    <a:pt x="386" y="432"/>
                  </a:lnTo>
                  <a:lnTo>
                    <a:pt x="259" y="494"/>
                  </a:lnTo>
                  <a:lnTo>
                    <a:pt x="291" y="669"/>
                  </a:lnTo>
                  <a:lnTo>
                    <a:pt x="376" y="846"/>
                  </a:lnTo>
                  <a:lnTo>
                    <a:pt x="205" y="776"/>
                  </a:lnTo>
                  <a:lnTo>
                    <a:pt x="127" y="939"/>
                  </a:lnTo>
                  <a:lnTo>
                    <a:pt x="295" y="875"/>
                  </a:lnTo>
                  <a:lnTo>
                    <a:pt x="127" y="1010"/>
                  </a:lnTo>
                  <a:lnTo>
                    <a:pt x="86" y="1154"/>
                  </a:lnTo>
                  <a:lnTo>
                    <a:pt x="184" y="1209"/>
                  </a:lnTo>
                  <a:lnTo>
                    <a:pt x="411" y="1034"/>
                  </a:lnTo>
                  <a:lnTo>
                    <a:pt x="378" y="1143"/>
                  </a:lnTo>
                  <a:lnTo>
                    <a:pt x="470" y="1051"/>
                  </a:lnTo>
                  <a:lnTo>
                    <a:pt x="654" y="1034"/>
                  </a:lnTo>
                  <a:lnTo>
                    <a:pt x="626" y="1183"/>
                  </a:lnTo>
                  <a:lnTo>
                    <a:pt x="763" y="1084"/>
                  </a:lnTo>
                  <a:lnTo>
                    <a:pt x="840" y="1287"/>
                  </a:lnTo>
                  <a:lnTo>
                    <a:pt x="930" y="1249"/>
                  </a:lnTo>
                  <a:lnTo>
                    <a:pt x="763" y="1378"/>
                  </a:lnTo>
                  <a:lnTo>
                    <a:pt x="396" y="1443"/>
                  </a:lnTo>
                  <a:lnTo>
                    <a:pt x="184" y="1414"/>
                  </a:lnTo>
                  <a:lnTo>
                    <a:pt x="97" y="1401"/>
                  </a:lnTo>
                  <a:lnTo>
                    <a:pt x="36" y="1295"/>
                  </a:lnTo>
                  <a:lnTo>
                    <a:pt x="0" y="1192"/>
                  </a:lnTo>
                  <a:lnTo>
                    <a:pt x="15" y="1072"/>
                  </a:lnTo>
                  <a:lnTo>
                    <a:pt x="23" y="1019"/>
                  </a:lnTo>
                  <a:lnTo>
                    <a:pt x="23" y="865"/>
                  </a:lnTo>
                  <a:lnTo>
                    <a:pt x="68" y="799"/>
                  </a:lnTo>
                  <a:lnTo>
                    <a:pt x="70" y="757"/>
                  </a:lnTo>
                  <a:lnTo>
                    <a:pt x="70" y="686"/>
                  </a:lnTo>
                  <a:lnTo>
                    <a:pt x="70" y="618"/>
                  </a:lnTo>
                  <a:lnTo>
                    <a:pt x="68" y="588"/>
                  </a:lnTo>
                  <a:lnTo>
                    <a:pt x="103" y="361"/>
                  </a:lnTo>
                  <a:lnTo>
                    <a:pt x="217" y="135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Freeform 166"/>
            <p:cNvSpPr>
              <a:spLocks/>
            </p:cNvSpPr>
            <p:nvPr/>
          </p:nvSpPr>
          <p:spPr bwMode="auto">
            <a:xfrm>
              <a:off x="1186" y="2944"/>
              <a:ext cx="846" cy="886"/>
            </a:xfrm>
            <a:custGeom>
              <a:avLst/>
              <a:gdLst>
                <a:gd name="T0" fmla="*/ 846 w 1692"/>
                <a:gd name="T1" fmla="*/ 56 h 1772"/>
                <a:gd name="T2" fmla="*/ 1321 w 1692"/>
                <a:gd name="T3" fmla="*/ 0 h 1772"/>
                <a:gd name="T4" fmla="*/ 1553 w 1692"/>
                <a:gd name="T5" fmla="*/ 101 h 1772"/>
                <a:gd name="T6" fmla="*/ 1601 w 1692"/>
                <a:gd name="T7" fmla="*/ 379 h 1772"/>
                <a:gd name="T8" fmla="*/ 1608 w 1692"/>
                <a:gd name="T9" fmla="*/ 533 h 1772"/>
                <a:gd name="T10" fmla="*/ 1692 w 1692"/>
                <a:gd name="T11" fmla="*/ 1217 h 1772"/>
                <a:gd name="T12" fmla="*/ 1669 w 1692"/>
                <a:gd name="T13" fmla="*/ 1456 h 1772"/>
                <a:gd name="T14" fmla="*/ 1515 w 1692"/>
                <a:gd name="T15" fmla="*/ 1597 h 1772"/>
                <a:gd name="T16" fmla="*/ 1424 w 1692"/>
                <a:gd name="T17" fmla="*/ 1679 h 1772"/>
                <a:gd name="T18" fmla="*/ 1139 w 1692"/>
                <a:gd name="T19" fmla="*/ 977 h 1772"/>
                <a:gd name="T20" fmla="*/ 984 w 1692"/>
                <a:gd name="T21" fmla="*/ 308 h 1772"/>
                <a:gd name="T22" fmla="*/ 969 w 1692"/>
                <a:gd name="T23" fmla="*/ 1409 h 1772"/>
                <a:gd name="T24" fmla="*/ 853 w 1692"/>
                <a:gd name="T25" fmla="*/ 801 h 1772"/>
                <a:gd name="T26" fmla="*/ 754 w 1692"/>
                <a:gd name="T27" fmla="*/ 1409 h 1772"/>
                <a:gd name="T28" fmla="*/ 484 w 1692"/>
                <a:gd name="T29" fmla="*/ 1641 h 1772"/>
                <a:gd name="T30" fmla="*/ 753 w 1692"/>
                <a:gd name="T31" fmla="*/ 1595 h 1772"/>
                <a:gd name="T32" fmla="*/ 545 w 1692"/>
                <a:gd name="T33" fmla="*/ 1772 h 1772"/>
                <a:gd name="T34" fmla="*/ 169 w 1692"/>
                <a:gd name="T35" fmla="*/ 1586 h 1772"/>
                <a:gd name="T36" fmla="*/ 0 w 1692"/>
                <a:gd name="T37" fmla="*/ 1456 h 1772"/>
                <a:gd name="T38" fmla="*/ 148 w 1692"/>
                <a:gd name="T39" fmla="*/ 609 h 1772"/>
                <a:gd name="T40" fmla="*/ 154 w 1692"/>
                <a:gd name="T41" fmla="*/ 215 h 1772"/>
                <a:gd name="T42" fmla="*/ 570 w 1692"/>
                <a:gd name="T43" fmla="*/ 215 h 1772"/>
                <a:gd name="T44" fmla="*/ 846 w 1692"/>
                <a:gd name="T45" fmla="*/ 56 h 1772"/>
                <a:gd name="T46" fmla="*/ 846 w 1692"/>
                <a:gd name="T47" fmla="*/ 56 h 17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2"/>
                <a:gd name="T73" fmla="*/ 0 h 1772"/>
                <a:gd name="T74" fmla="*/ 1692 w 1692"/>
                <a:gd name="T75" fmla="*/ 1772 h 17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2" h="1772">
                  <a:moveTo>
                    <a:pt x="846" y="56"/>
                  </a:moveTo>
                  <a:lnTo>
                    <a:pt x="1321" y="0"/>
                  </a:lnTo>
                  <a:lnTo>
                    <a:pt x="1553" y="101"/>
                  </a:lnTo>
                  <a:lnTo>
                    <a:pt x="1601" y="379"/>
                  </a:lnTo>
                  <a:lnTo>
                    <a:pt x="1608" y="533"/>
                  </a:lnTo>
                  <a:lnTo>
                    <a:pt x="1692" y="1217"/>
                  </a:lnTo>
                  <a:lnTo>
                    <a:pt x="1669" y="1456"/>
                  </a:lnTo>
                  <a:lnTo>
                    <a:pt x="1515" y="1597"/>
                  </a:lnTo>
                  <a:lnTo>
                    <a:pt x="1424" y="1679"/>
                  </a:lnTo>
                  <a:lnTo>
                    <a:pt x="1139" y="977"/>
                  </a:lnTo>
                  <a:lnTo>
                    <a:pt x="984" y="308"/>
                  </a:lnTo>
                  <a:lnTo>
                    <a:pt x="969" y="1409"/>
                  </a:lnTo>
                  <a:lnTo>
                    <a:pt x="853" y="801"/>
                  </a:lnTo>
                  <a:lnTo>
                    <a:pt x="754" y="1409"/>
                  </a:lnTo>
                  <a:lnTo>
                    <a:pt x="484" y="1641"/>
                  </a:lnTo>
                  <a:lnTo>
                    <a:pt x="753" y="1595"/>
                  </a:lnTo>
                  <a:lnTo>
                    <a:pt x="545" y="1772"/>
                  </a:lnTo>
                  <a:lnTo>
                    <a:pt x="169" y="1586"/>
                  </a:lnTo>
                  <a:lnTo>
                    <a:pt x="0" y="1456"/>
                  </a:lnTo>
                  <a:lnTo>
                    <a:pt x="148" y="609"/>
                  </a:lnTo>
                  <a:lnTo>
                    <a:pt x="154" y="215"/>
                  </a:lnTo>
                  <a:lnTo>
                    <a:pt x="570" y="215"/>
                  </a:lnTo>
                  <a:lnTo>
                    <a:pt x="846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Freeform 167"/>
            <p:cNvSpPr>
              <a:spLocks/>
            </p:cNvSpPr>
            <p:nvPr/>
          </p:nvSpPr>
          <p:spPr bwMode="auto">
            <a:xfrm>
              <a:off x="1666" y="1974"/>
              <a:ext cx="62" cy="87"/>
            </a:xfrm>
            <a:custGeom>
              <a:avLst/>
              <a:gdLst>
                <a:gd name="T0" fmla="*/ 102 w 123"/>
                <a:gd name="T1" fmla="*/ 26 h 175"/>
                <a:gd name="T2" fmla="*/ 74 w 123"/>
                <a:gd name="T3" fmla="*/ 0 h 175"/>
                <a:gd name="T4" fmla="*/ 28 w 123"/>
                <a:gd name="T5" fmla="*/ 0 h 175"/>
                <a:gd name="T6" fmla="*/ 9 w 123"/>
                <a:gd name="T7" fmla="*/ 40 h 175"/>
                <a:gd name="T8" fmla="*/ 0 w 123"/>
                <a:gd name="T9" fmla="*/ 85 h 175"/>
                <a:gd name="T10" fmla="*/ 7 w 123"/>
                <a:gd name="T11" fmla="*/ 123 h 175"/>
                <a:gd name="T12" fmla="*/ 45 w 123"/>
                <a:gd name="T13" fmla="*/ 175 h 175"/>
                <a:gd name="T14" fmla="*/ 51 w 123"/>
                <a:gd name="T15" fmla="*/ 154 h 175"/>
                <a:gd name="T16" fmla="*/ 30 w 123"/>
                <a:gd name="T17" fmla="*/ 135 h 175"/>
                <a:gd name="T18" fmla="*/ 17 w 123"/>
                <a:gd name="T19" fmla="*/ 95 h 175"/>
                <a:gd name="T20" fmla="*/ 42 w 123"/>
                <a:gd name="T21" fmla="*/ 22 h 175"/>
                <a:gd name="T22" fmla="*/ 66 w 123"/>
                <a:gd name="T23" fmla="*/ 11 h 175"/>
                <a:gd name="T24" fmla="*/ 68 w 123"/>
                <a:gd name="T25" fmla="*/ 34 h 175"/>
                <a:gd name="T26" fmla="*/ 91 w 123"/>
                <a:gd name="T27" fmla="*/ 41 h 175"/>
                <a:gd name="T28" fmla="*/ 87 w 123"/>
                <a:gd name="T29" fmla="*/ 62 h 175"/>
                <a:gd name="T30" fmla="*/ 63 w 123"/>
                <a:gd name="T31" fmla="*/ 70 h 175"/>
                <a:gd name="T32" fmla="*/ 82 w 123"/>
                <a:gd name="T33" fmla="*/ 97 h 175"/>
                <a:gd name="T34" fmla="*/ 55 w 123"/>
                <a:gd name="T35" fmla="*/ 119 h 175"/>
                <a:gd name="T36" fmla="*/ 64 w 123"/>
                <a:gd name="T37" fmla="*/ 140 h 175"/>
                <a:gd name="T38" fmla="*/ 89 w 123"/>
                <a:gd name="T39" fmla="*/ 146 h 175"/>
                <a:gd name="T40" fmla="*/ 97 w 123"/>
                <a:gd name="T41" fmla="*/ 169 h 175"/>
                <a:gd name="T42" fmla="*/ 114 w 123"/>
                <a:gd name="T43" fmla="*/ 169 h 175"/>
                <a:gd name="T44" fmla="*/ 102 w 123"/>
                <a:gd name="T45" fmla="*/ 131 h 175"/>
                <a:gd name="T46" fmla="*/ 108 w 123"/>
                <a:gd name="T47" fmla="*/ 112 h 175"/>
                <a:gd name="T48" fmla="*/ 89 w 123"/>
                <a:gd name="T49" fmla="*/ 100 h 175"/>
                <a:gd name="T50" fmla="*/ 89 w 123"/>
                <a:gd name="T51" fmla="*/ 89 h 175"/>
                <a:gd name="T52" fmla="*/ 120 w 123"/>
                <a:gd name="T53" fmla="*/ 64 h 175"/>
                <a:gd name="T54" fmla="*/ 123 w 123"/>
                <a:gd name="T55" fmla="*/ 41 h 175"/>
                <a:gd name="T56" fmla="*/ 102 w 123"/>
                <a:gd name="T57" fmla="*/ 26 h 175"/>
                <a:gd name="T58" fmla="*/ 102 w 123"/>
                <a:gd name="T59" fmla="*/ 26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75"/>
                <a:gd name="T92" fmla="*/ 123 w 123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75">
                  <a:moveTo>
                    <a:pt x="102" y="26"/>
                  </a:moveTo>
                  <a:lnTo>
                    <a:pt x="74" y="0"/>
                  </a:lnTo>
                  <a:lnTo>
                    <a:pt x="28" y="0"/>
                  </a:lnTo>
                  <a:lnTo>
                    <a:pt x="9" y="40"/>
                  </a:lnTo>
                  <a:lnTo>
                    <a:pt x="0" y="85"/>
                  </a:lnTo>
                  <a:lnTo>
                    <a:pt x="7" y="123"/>
                  </a:lnTo>
                  <a:lnTo>
                    <a:pt x="45" y="175"/>
                  </a:lnTo>
                  <a:lnTo>
                    <a:pt x="51" y="154"/>
                  </a:lnTo>
                  <a:lnTo>
                    <a:pt x="30" y="135"/>
                  </a:lnTo>
                  <a:lnTo>
                    <a:pt x="17" y="95"/>
                  </a:lnTo>
                  <a:lnTo>
                    <a:pt x="42" y="22"/>
                  </a:lnTo>
                  <a:lnTo>
                    <a:pt x="66" y="11"/>
                  </a:lnTo>
                  <a:lnTo>
                    <a:pt x="68" y="34"/>
                  </a:lnTo>
                  <a:lnTo>
                    <a:pt x="91" y="41"/>
                  </a:lnTo>
                  <a:lnTo>
                    <a:pt x="87" y="62"/>
                  </a:lnTo>
                  <a:lnTo>
                    <a:pt x="63" y="70"/>
                  </a:lnTo>
                  <a:lnTo>
                    <a:pt x="82" y="97"/>
                  </a:lnTo>
                  <a:lnTo>
                    <a:pt x="55" y="119"/>
                  </a:lnTo>
                  <a:lnTo>
                    <a:pt x="64" y="140"/>
                  </a:lnTo>
                  <a:lnTo>
                    <a:pt x="89" y="146"/>
                  </a:lnTo>
                  <a:lnTo>
                    <a:pt x="97" y="169"/>
                  </a:lnTo>
                  <a:lnTo>
                    <a:pt x="114" y="169"/>
                  </a:lnTo>
                  <a:lnTo>
                    <a:pt x="102" y="131"/>
                  </a:lnTo>
                  <a:lnTo>
                    <a:pt x="108" y="112"/>
                  </a:lnTo>
                  <a:lnTo>
                    <a:pt x="89" y="100"/>
                  </a:lnTo>
                  <a:lnTo>
                    <a:pt x="89" y="89"/>
                  </a:lnTo>
                  <a:lnTo>
                    <a:pt x="120" y="64"/>
                  </a:lnTo>
                  <a:lnTo>
                    <a:pt x="123" y="41"/>
                  </a:lnTo>
                  <a:lnTo>
                    <a:pt x="10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Freeform 168"/>
            <p:cNvSpPr>
              <a:spLocks/>
            </p:cNvSpPr>
            <p:nvPr/>
          </p:nvSpPr>
          <p:spPr bwMode="auto">
            <a:xfrm>
              <a:off x="1562" y="1712"/>
              <a:ext cx="372" cy="554"/>
            </a:xfrm>
            <a:custGeom>
              <a:avLst/>
              <a:gdLst>
                <a:gd name="T0" fmla="*/ 298 w 743"/>
                <a:gd name="T1" fmla="*/ 492 h 1108"/>
                <a:gd name="T2" fmla="*/ 199 w 743"/>
                <a:gd name="T3" fmla="*/ 521 h 1108"/>
                <a:gd name="T4" fmla="*/ 192 w 743"/>
                <a:gd name="T5" fmla="*/ 673 h 1108"/>
                <a:gd name="T6" fmla="*/ 264 w 743"/>
                <a:gd name="T7" fmla="*/ 762 h 1108"/>
                <a:gd name="T8" fmla="*/ 321 w 743"/>
                <a:gd name="T9" fmla="*/ 762 h 1108"/>
                <a:gd name="T10" fmla="*/ 338 w 743"/>
                <a:gd name="T11" fmla="*/ 715 h 1108"/>
                <a:gd name="T12" fmla="*/ 374 w 743"/>
                <a:gd name="T13" fmla="*/ 892 h 1108"/>
                <a:gd name="T14" fmla="*/ 538 w 743"/>
                <a:gd name="T15" fmla="*/ 1017 h 1108"/>
                <a:gd name="T16" fmla="*/ 665 w 743"/>
                <a:gd name="T17" fmla="*/ 1084 h 1108"/>
                <a:gd name="T18" fmla="*/ 734 w 743"/>
                <a:gd name="T19" fmla="*/ 1055 h 1108"/>
                <a:gd name="T20" fmla="*/ 743 w 743"/>
                <a:gd name="T21" fmla="*/ 1059 h 1108"/>
                <a:gd name="T22" fmla="*/ 697 w 743"/>
                <a:gd name="T23" fmla="*/ 1108 h 1108"/>
                <a:gd name="T24" fmla="*/ 572 w 743"/>
                <a:gd name="T25" fmla="*/ 1087 h 1108"/>
                <a:gd name="T26" fmla="*/ 429 w 743"/>
                <a:gd name="T27" fmla="*/ 1042 h 1108"/>
                <a:gd name="T28" fmla="*/ 319 w 743"/>
                <a:gd name="T29" fmla="*/ 962 h 1108"/>
                <a:gd name="T30" fmla="*/ 298 w 743"/>
                <a:gd name="T31" fmla="*/ 840 h 1108"/>
                <a:gd name="T32" fmla="*/ 222 w 743"/>
                <a:gd name="T33" fmla="*/ 728 h 1108"/>
                <a:gd name="T34" fmla="*/ 140 w 743"/>
                <a:gd name="T35" fmla="*/ 726 h 1108"/>
                <a:gd name="T36" fmla="*/ 98 w 743"/>
                <a:gd name="T37" fmla="*/ 722 h 1108"/>
                <a:gd name="T38" fmla="*/ 34 w 743"/>
                <a:gd name="T39" fmla="*/ 751 h 1108"/>
                <a:gd name="T40" fmla="*/ 0 w 743"/>
                <a:gd name="T41" fmla="*/ 365 h 1108"/>
                <a:gd name="T42" fmla="*/ 87 w 743"/>
                <a:gd name="T43" fmla="*/ 87 h 1108"/>
                <a:gd name="T44" fmla="*/ 370 w 743"/>
                <a:gd name="T45" fmla="*/ 4 h 1108"/>
                <a:gd name="T46" fmla="*/ 334 w 743"/>
                <a:gd name="T47" fmla="*/ 51 h 1108"/>
                <a:gd name="T48" fmla="*/ 348 w 743"/>
                <a:gd name="T49" fmla="*/ 89 h 1108"/>
                <a:gd name="T50" fmla="*/ 488 w 743"/>
                <a:gd name="T51" fmla="*/ 97 h 1108"/>
                <a:gd name="T52" fmla="*/ 481 w 743"/>
                <a:gd name="T53" fmla="*/ 154 h 1108"/>
                <a:gd name="T54" fmla="*/ 486 w 743"/>
                <a:gd name="T55" fmla="*/ 190 h 1108"/>
                <a:gd name="T56" fmla="*/ 553 w 743"/>
                <a:gd name="T57" fmla="*/ 266 h 1108"/>
                <a:gd name="T58" fmla="*/ 479 w 743"/>
                <a:gd name="T59" fmla="*/ 409 h 1108"/>
                <a:gd name="T60" fmla="*/ 490 w 743"/>
                <a:gd name="T61" fmla="*/ 447 h 1108"/>
                <a:gd name="T62" fmla="*/ 503 w 743"/>
                <a:gd name="T63" fmla="*/ 473 h 1108"/>
                <a:gd name="T64" fmla="*/ 551 w 743"/>
                <a:gd name="T65" fmla="*/ 496 h 1108"/>
                <a:gd name="T66" fmla="*/ 443 w 743"/>
                <a:gd name="T67" fmla="*/ 597 h 1108"/>
                <a:gd name="T68" fmla="*/ 397 w 743"/>
                <a:gd name="T69" fmla="*/ 637 h 1108"/>
                <a:gd name="T70" fmla="*/ 376 w 743"/>
                <a:gd name="T71" fmla="*/ 637 h 1108"/>
                <a:gd name="T72" fmla="*/ 353 w 743"/>
                <a:gd name="T73" fmla="*/ 540 h 1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3"/>
                <a:gd name="T112" fmla="*/ 0 h 1108"/>
                <a:gd name="T113" fmla="*/ 743 w 743"/>
                <a:gd name="T114" fmla="*/ 1108 h 1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3" h="1108">
                  <a:moveTo>
                    <a:pt x="353" y="540"/>
                  </a:moveTo>
                  <a:lnTo>
                    <a:pt x="298" y="492"/>
                  </a:lnTo>
                  <a:lnTo>
                    <a:pt x="241" y="492"/>
                  </a:lnTo>
                  <a:lnTo>
                    <a:pt x="199" y="521"/>
                  </a:lnTo>
                  <a:lnTo>
                    <a:pt x="184" y="557"/>
                  </a:lnTo>
                  <a:lnTo>
                    <a:pt x="192" y="673"/>
                  </a:lnTo>
                  <a:lnTo>
                    <a:pt x="241" y="720"/>
                  </a:lnTo>
                  <a:lnTo>
                    <a:pt x="264" y="762"/>
                  </a:lnTo>
                  <a:lnTo>
                    <a:pt x="294" y="766"/>
                  </a:lnTo>
                  <a:lnTo>
                    <a:pt x="321" y="762"/>
                  </a:lnTo>
                  <a:lnTo>
                    <a:pt x="321" y="732"/>
                  </a:lnTo>
                  <a:lnTo>
                    <a:pt x="338" y="715"/>
                  </a:lnTo>
                  <a:lnTo>
                    <a:pt x="336" y="802"/>
                  </a:lnTo>
                  <a:lnTo>
                    <a:pt x="374" y="892"/>
                  </a:lnTo>
                  <a:lnTo>
                    <a:pt x="456" y="958"/>
                  </a:lnTo>
                  <a:lnTo>
                    <a:pt x="538" y="1017"/>
                  </a:lnTo>
                  <a:lnTo>
                    <a:pt x="614" y="1061"/>
                  </a:lnTo>
                  <a:lnTo>
                    <a:pt x="665" y="1084"/>
                  </a:lnTo>
                  <a:lnTo>
                    <a:pt x="701" y="1080"/>
                  </a:lnTo>
                  <a:lnTo>
                    <a:pt x="734" y="1055"/>
                  </a:lnTo>
                  <a:lnTo>
                    <a:pt x="743" y="1019"/>
                  </a:lnTo>
                  <a:lnTo>
                    <a:pt x="743" y="1059"/>
                  </a:lnTo>
                  <a:lnTo>
                    <a:pt x="730" y="1091"/>
                  </a:lnTo>
                  <a:lnTo>
                    <a:pt x="697" y="1108"/>
                  </a:lnTo>
                  <a:lnTo>
                    <a:pt x="627" y="1099"/>
                  </a:lnTo>
                  <a:lnTo>
                    <a:pt x="572" y="1087"/>
                  </a:lnTo>
                  <a:lnTo>
                    <a:pt x="502" y="1068"/>
                  </a:lnTo>
                  <a:lnTo>
                    <a:pt x="429" y="1042"/>
                  </a:lnTo>
                  <a:lnTo>
                    <a:pt x="355" y="1006"/>
                  </a:lnTo>
                  <a:lnTo>
                    <a:pt x="319" y="962"/>
                  </a:lnTo>
                  <a:lnTo>
                    <a:pt x="306" y="911"/>
                  </a:lnTo>
                  <a:lnTo>
                    <a:pt x="298" y="840"/>
                  </a:lnTo>
                  <a:lnTo>
                    <a:pt x="289" y="806"/>
                  </a:lnTo>
                  <a:lnTo>
                    <a:pt x="222" y="728"/>
                  </a:lnTo>
                  <a:lnTo>
                    <a:pt x="173" y="696"/>
                  </a:lnTo>
                  <a:lnTo>
                    <a:pt x="140" y="726"/>
                  </a:lnTo>
                  <a:lnTo>
                    <a:pt x="108" y="762"/>
                  </a:lnTo>
                  <a:lnTo>
                    <a:pt x="98" y="722"/>
                  </a:lnTo>
                  <a:lnTo>
                    <a:pt x="87" y="787"/>
                  </a:lnTo>
                  <a:lnTo>
                    <a:pt x="34" y="751"/>
                  </a:lnTo>
                  <a:lnTo>
                    <a:pt x="2" y="637"/>
                  </a:lnTo>
                  <a:lnTo>
                    <a:pt x="0" y="365"/>
                  </a:lnTo>
                  <a:lnTo>
                    <a:pt x="47" y="198"/>
                  </a:lnTo>
                  <a:lnTo>
                    <a:pt x="87" y="87"/>
                  </a:lnTo>
                  <a:lnTo>
                    <a:pt x="226" y="0"/>
                  </a:lnTo>
                  <a:lnTo>
                    <a:pt x="370" y="4"/>
                  </a:lnTo>
                  <a:lnTo>
                    <a:pt x="262" y="25"/>
                  </a:lnTo>
                  <a:lnTo>
                    <a:pt x="334" y="51"/>
                  </a:lnTo>
                  <a:lnTo>
                    <a:pt x="283" y="125"/>
                  </a:lnTo>
                  <a:lnTo>
                    <a:pt x="348" y="89"/>
                  </a:lnTo>
                  <a:lnTo>
                    <a:pt x="336" y="190"/>
                  </a:lnTo>
                  <a:lnTo>
                    <a:pt x="488" y="97"/>
                  </a:lnTo>
                  <a:lnTo>
                    <a:pt x="446" y="169"/>
                  </a:lnTo>
                  <a:lnTo>
                    <a:pt x="481" y="154"/>
                  </a:lnTo>
                  <a:lnTo>
                    <a:pt x="441" y="222"/>
                  </a:lnTo>
                  <a:lnTo>
                    <a:pt x="486" y="190"/>
                  </a:lnTo>
                  <a:lnTo>
                    <a:pt x="426" y="331"/>
                  </a:lnTo>
                  <a:lnTo>
                    <a:pt x="553" y="266"/>
                  </a:lnTo>
                  <a:lnTo>
                    <a:pt x="488" y="316"/>
                  </a:lnTo>
                  <a:lnTo>
                    <a:pt x="479" y="409"/>
                  </a:lnTo>
                  <a:lnTo>
                    <a:pt x="585" y="325"/>
                  </a:lnTo>
                  <a:lnTo>
                    <a:pt x="490" y="447"/>
                  </a:lnTo>
                  <a:lnTo>
                    <a:pt x="524" y="445"/>
                  </a:lnTo>
                  <a:lnTo>
                    <a:pt x="503" y="473"/>
                  </a:lnTo>
                  <a:lnTo>
                    <a:pt x="618" y="439"/>
                  </a:lnTo>
                  <a:lnTo>
                    <a:pt x="551" y="496"/>
                  </a:lnTo>
                  <a:lnTo>
                    <a:pt x="467" y="551"/>
                  </a:lnTo>
                  <a:lnTo>
                    <a:pt x="443" y="597"/>
                  </a:lnTo>
                  <a:lnTo>
                    <a:pt x="446" y="644"/>
                  </a:lnTo>
                  <a:lnTo>
                    <a:pt x="397" y="637"/>
                  </a:lnTo>
                  <a:lnTo>
                    <a:pt x="386" y="582"/>
                  </a:lnTo>
                  <a:lnTo>
                    <a:pt x="376" y="637"/>
                  </a:lnTo>
                  <a:lnTo>
                    <a:pt x="353" y="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Freeform 169"/>
            <p:cNvSpPr>
              <a:spLocks/>
            </p:cNvSpPr>
            <p:nvPr/>
          </p:nvSpPr>
          <p:spPr bwMode="auto">
            <a:xfrm>
              <a:off x="1683" y="1682"/>
              <a:ext cx="390" cy="243"/>
            </a:xfrm>
            <a:custGeom>
              <a:avLst/>
              <a:gdLst>
                <a:gd name="T0" fmla="*/ 249 w 780"/>
                <a:gd name="T1" fmla="*/ 2 h 487"/>
                <a:gd name="T2" fmla="*/ 331 w 780"/>
                <a:gd name="T3" fmla="*/ 4 h 487"/>
                <a:gd name="T4" fmla="*/ 380 w 780"/>
                <a:gd name="T5" fmla="*/ 38 h 487"/>
                <a:gd name="T6" fmla="*/ 629 w 780"/>
                <a:gd name="T7" fmla="*/ 110 h 487"/>
                <a:gd name="T8" fmla="*/ 683 w 780"/>
                <a:gd name="T9" fmla="*/ 215 h 487"/>
                <a:gd name="T10" fmla="*/ 654 w 780"/>
                <a:gd name="T11" fmla="*/ 316 h 487"/>
                <a:gd name="T12" fmla="*/ 608 w 780"/>
                <a:gd name="T13" fmla="*/ 179 h 487"/>
                <a:gd name="T14" fmla="*/ 481 w 780"/>
                <a:gd name="T15" fmla="*/ 146 h 487"/>
                <a:gd name="T16" fmla="*/ 432 w 780"/>
                <a:gd name="T17" fmla="*/ 152 h 487"/>
                <a:gd name="T18" fmla="*/ 532 w 780"/>
                <a:gd name="T19" fmla="*/ 99 h 487"/>
                <a:gd name="T20" fmla="*/ 357 w 780"/>
                <a:gd name="T21" fmla="*/ 74 h 487"/>
                <a:gd name="T22" fmla="*/ 213 w 780"/>
                <a:gd name="T23" fmla="*/ 69 h 487"/>
                <a:gd name="T24" fmla="*/ 219 w 780"/>
                <a:gd name="T25" fmla="*/ 131 h 487"/>
                <a:gd name="T26" fmla="*/ 299 w 780"/>
                <a:gd name="T27" fmla="*/ 188 h 487"/>
                <a:gd name="T28" fmla="*/ 354 w 780"/>
                <a:gd name="T29" fmla="*/ 249 h 487"/>
                <a:gd name="T30" fmla="*/ 403 w 780"/>
                <a:gd name="T31" fmla="*/ 264 h 487"/>
                <a:gd name="T32" fmla="*/ 468 w 780"/>
                <a:gd name="T33" fmla="*/ 323 h 487"/>
                <a:gd name="T34" fmla="*/ 588 w 780"/>
                <a:gd name="T35" fmla="*/ 354 h 487"/>
                <a:gd name="T36" fmla="*/ 641 w 780"/>
                <a:gd name="T37" fmla="*/ 340 h 487"/>
                <a:gd name="T38" fmla="*/ 709 w 780"/>
                <a:gd name="T39" fmla="*/ 266 h 487"/>
                <a:gd name="T40" fmla="*/ 622 w 780"/>
                <a:gd name="T41" fmla="*/ 135 h 487"/>
                <a:gd name="T42" fmla="*/ 747 w 780"/>
                <a:gd name="T43" fmla="*/ 285 h 487"/>
                <a:gd name="T44" fmla="*/ 761 w 780"/>
                <a:gd name="T45" fmla="*/ 413 h 487"/>
                <a:gd name="T46" fmla="*/ 690 w 780"/>
                <a:gd name="T47" fmla="*/ 462 h 487"/>
                <a:gd name="T48" fmla="*/ 637 w 780"/>
                <a:gd name="T49" fmla="*/ 487 h 487"/>
                <a:gd name="T50" fmla="*/ 542 w 780"/>
                <a:gd name="T51" fmla="*/ 422 h 487"/>
                <a:gd name="T52" fmla="*/ 432 w 780"/>
                <a:gd name="T53" fmla="*/ 329 h 487"/>
                <a:gd name="T54" fmla="*/ 329 w 780"/>
                <a:gd name="T55" fmla="*/ 264 h 487"/>
                <a:gd name="T56" fmla="*/ 293 w 780"/>
                <a:gd name="T57" fmla="*/ 215 h 487"/>
                <a:gd name="T58" fmla="*/ 266 w 780"/>
                <a:gd name="T59" fmla="*/ 162 h 487"/>
                <a:gd name="T60" fmla="*/ 160 w 780"/>
                <a:gd name="T61" fmla="*/ 84 h 487"/>
                <a:gd name="T62" fmla="*/ 0 w 780"/>
                <a:gd name="T63" fmla="*/ 69 h 487"/>
                <a:gd name="T64" fmla="*/ 190 w 780"/>
                <a:gd name="T65" fmla="*/ 0 h 487"/>
                <a:gd name="T66" fmla="*/ 99 w 780"/>
                <a:gd name="T67" fmla="*/ 48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0"/>
                <a:gd name="T103" fmla="*/ 0 h 487"/>
                <a:gd name="T104" fmla="*/ 780 w 780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0" h="487">
                  <a:moveTo>
                    <a:pt x="99" y="48"/>
                  </a:moveTo>
                  <a:lnTo>
                    <a:pt x="249" y="2"/>
                  </a:lnTo>
                  <a:lnTo>
                    <a:pt x="238" y="32"/>
                  </a:lnTo>
                  <a:lnTo>
                    <a:pt x="331" y="4"/>
                  </a:lnTo>
                  <a:lnTo>
                    <a:pt x="418" y="25"/>
                  </a:lnTo>
                  <a:lnTo>
                    <a:pt x="380" y="38"/>
                  </a:lnTo>
                  <a:lnTo>
                    <a:pt x="540" y="50"/>
                  </a:lnTo>
                  <a:lnTo>
                    <a:pt x="629" y="110"/>
                  </a:lnTo>
                  <a:lnTo>
                    <a:pt x="551" y="99"/>
                  </a:lnTo>
                  <a:lnTo>
                    <a:pt x="683" y="215"/>
                  </a:lnTo>
                  <a:lnTo>
                    <a:pt x="626" y="204"/>
                  </a:lnTo>
                  <a:lnTo>
                    <a:pt x="654" y="316"/>
                  </a:lnTo>
                  <a:lnTo>
                    <a:pt x="576" y="194"/>
                  </a:lnTo>
                  <a:lnTo>
                    <a:pt x="608" y="179"/>
                  </a:lnTo>
                  <a:lnTo>
                    <a:pt x="521" y="139"/>
                  </a:lnTo>
                  <a:lnTo>
                    <a:pt x="481" y="146"/>
                  </a:lnTo>
                  <a:lnTo>
                    <a:pt x="468" y="173"/>
                  </a:lnTo>
                  <a:lnTo>
                    <a:pt x="432" y="152"/>
                  </a:lnTo>
                  <a:lnTo>
                    <a:pt x="475" y="91"/>
                  </a:lnTo>
                  <a:lnTo>
                    <a:pt x="532" y="99"/>
                  </a:lnTo>
                  <a:lnTo>
                    <a:pt x="510" y="80"/>
                  </a:lnTo>
                  <a:lnTo>
                    <a:pt x="357" y="74"/>
                  </a:lnTo>
                  <a:lnTo>
                    <a:pt x="299" y="67"/>
                  </a:lnTo>
                  <a:lnTo>
                    <a:pt x="213" y="69"/>
                  </a:lnTo>
                  <a:lnTo>
                    <a:pt x="213" y="97"/>
                  </a:lnTo>
                  <a:lnTo>
                    <a:pt x="219" y="131"/>
                  </a:lnTo>
                  <a:lnTo>
                    <a:pt x="308" y="162"/>
                  </a:lnTo>
                  <a:lnTo>
                    <a:pt x="299" y="188"/>
                  </a:lnTo>
                  <a:lnTo>
                    <a:pt x="380" y="177"/>
                  </a:lnTo>
                  <a:lnTo>
                    <a:pt x="354" y="249"/>
                  </a:lnTo>
                  <a:lnTo>
                    <a:pt x="466" y="232"/>
                  </a:lnTo>
                  <a:lnTo>
                    <a:pt x="403" y="264"/>
                  </a:lnTo>
                  <a:lnTo>
                    <a:pt x="510" y="264"/>
                  </a:lnTo>
                  <a:lnTo>
                    <a:pt x="468" y="323"/>
                  </a:lnTo>
                  <a:lnTo>
                    <a:pt x="536" y="369"/>
                  </a:lnTo>
                  <a:lnTo>
                    <a:pt x="588" y="354"/>
                  </a:lnTo>
                  <a:lnTo>
                    <a:pt x="567" y="276"/>
                  </a:lnTo>
                  <a:lnTo>
                    <a:pt x="641" y="340"/>
                  </a:lnTo>
                  <a:lnTo>
                    <a:pt x="711" y="348"/>
                  </a:lnTo>
                  <a:lnTo>
                    <a:pt x="709" y="266"/>
                  </a:lnTo>
                  <a:lnTo>
                    <a:pt x="715" y="205"/>
                  </a:lnTo>
                  <a:lnTo>
                    <a:pt x="622" y="135"/>
                  </a:lnTo>
                  <a:lnTo>
                    <a:pt x="738" y="205"/>
                  </a:lnTo>
                  <a:lnTo>
                    <a:pt x="747" y="285"/>
                  </a:lnTo>
                  <a:lnTo>
                    <a:pt x="780" y="338"/>
                  </a:lnTo>
                  <a:lnTo>
                    <a:pt x="761" y="413"/>
                  </a:lnTo>
                  <a:lnTo>
                    <a:pt x="709" y="434"/>
                  </a:lnTo>
                  <a:lnTo>
                    <a:pt x="690" y="462"/>
                  </a:lnTo>
                  <a:lnTo>
                    <a:pt x="652" y="464"/>
                  </a:lnTo>
                  <a:lnTo>
                    <a:pt x="637" y="487"/>
                  </a:lnTo>
                  <a:lnTo>
                    <a:pt x="589" y="451"/>
                  </a:lnTo>
                  <a:lnTo>
                    <a:pt x="542" y="422"/>
                  </a:lnTo>
                  <a:lnTo>
                    <a:pt x="426" y="392"/>
                  </a:lnTo>
                  <a:lnTo>
                    <a:pt x="432" y="329"/>
                  </a:lnTo>
                  <a:lnTo>
                    <a:pt x="337" y="316"/>
                  </a:lnTo>
                  <a:lnTo>
                    <a:pt x="329" y="264"/>
                  </a:lnTo>
                  <a:lnTo>
                    <a:pt x="285" y="278"/>
                  </a:lnTo>
                  <a:lnTo>
                    <a:pt x="293" y="215"/>
                  </a:lnTo>
                  <a:lnTo>
                    <a:pt x="268" y="268"/>
                  </a:lnTo>
                  <a:lnTo>
                    <a:pt x="266" y="162"/>
                  </a:lnTo>
                  <a:lnTo>
                    <a:pt x="160" y="135"/>
                  </a:lnTo>
                  <a:lnTo>
                    <a:pt x="160" y="84"/>
                  </a:lnTo>
                  <a:lnTo>
                    <a:pt x="68" y="63"/>
                  </a:lnTo>
                  <a:lnTo>
                    <a:pt x="0" y="69"/>
                  </a:lnTo>
                  <a:lnTo>
                    <a:pt x="70" y="15"/>
                  </a:lnTo>
                  <a:lnTo>
                    <a:pt x="190" y="0"/>
                  </a:lnTo>
                  <a:lnTo>
                    <a:pt x="9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Freeform 170"/>
            <p:cNvSpPr>
              <a:spLocks/>
            </p:cNvSpPr>
            <p:nvPr/>
          </p:nvSpPr>
          <p:spPr bwMode="auto">
            <a:xfrm>
              <a:off x="1908" y="1874"/>
              <a:ext cx="95" cy="136"/>
            </a:xfrm>
            <a:custGeom>
              <a:avLst/>
              <a:gdLst>
                <a:gd name="T0" fmla="*/ 190 w 190"/>
                <a:gd name="T1" fmla="*/ 99 h 272"/>
                <a:gd name="T2" fmla="*/ 190 w 190"/>
                <a:gd name="T3" fmla="*/ 169 h 272"/>
                <a:gd name="T4" fmla="*/ 190 w 190"/>
                <a:gd name="T5" fmla="*/ 232 h 272"/>
                <a:gd name="T6" fmla="*/ 154 w 190"/>
                <a:gd name="T7" fmla="*/ 272 h 272"/>
                <a:gd name="T8" fmla="*/ 180 w 190"/>
                <a:gd name="T9" fmla="*/ 217 h 272"/>
                <a:gd name="T10" fmla="*/ 173 w 190"/>
                <a:gd name="T11" fmla="*/ 118 h 272"/>
                <a:gd name="T12" fmla="*/ 137 w 190"/>
                <a:gd name="T13" fmla="*/ 82 h 272"/>
                <a:gd name="T14" fmla="*/ 61 w 190"/>
                <a:gd name="T15" fmla="*/ 67 h 272"/>
                <a:gd name="T16" fmla="*/ 0 w 190"/>
                <a:gd name="T17" fmla="*/ 0 h 272"/>
                <a:gd name="T18" fmla="*/ 190 w 190"/>
                <a:gd name="T19" fmla="*/ 59 h 272"/>
                <a:gd name="T20" fmla="*/ 190 w 190"/>
                <a:gd name="T21" fmla="*/ 99 h 272"/>
                <a:gd name="T22" fmla="*/ 190 w 190"/>
                <a:gd name="T23" fmla="*/ 99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272"/>
                <a:gd name="T38" fmla="*/ 190 w 190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272">
                  <a:moveTo>
                    <a:pt x="190" y="99"/>
                  </a:moveTo>
                  <a:lnTo>
                    <a:pt x="190" y="169"/>
                  </a:lnTo>
                  <a:lnTo>
                    <a:pt x="190" y="232"/>
                  </a:lnTo>
                  <a:lnTo>
                    <a:pt x="154" y="272"/>
                  </a:lnTo>
                  <a:lnTo>
                    <a:pt x="180" y="217"/>
                  </a:lnTo>
                  <a:lnTo>
                    <a:pt x="173" y="118"/>
                  </a:lnTo>
                  <a:lnTo>
                    <a:pt x="137" y="8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190" y="59"/>
                  </a:lnTo>
                  <a:lnTo>
                    <a:pt x="19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Freeform 171"/>
            <p:cNvSpPr>
              <a:spLocks/>
            </p:cNvSpPr>
            <p:nvPr/>
          </p:nvSpPr>
          <p:spPr bwMode="auto">
            <a:xfrm>
              <a:off x="1894" y="1972"/>
              <a:ext cx="86" cy="43"/>
            </a:xfrm>
            <a:custGeom>
              <a:avLst/>
              <a:gdLst>
                <a:gd name="T0" fmla="*/ 69 w 173"/>
                <a:gd name="T1" fmla="*/ 30 h 85"/>
                <a:gd name="T2" fmla="*/ 0 w 173"/>
                <a:gd name="T3" fmla="*/ 38 h 85"/>
                <a:gd name="T4" fmla="*/ 34 w 173"/>
                <a:gd name="T5" fmla="*/ 6 h 85"/>
                <a:gd name="T6" fmla="*/ 63 w 173"/>
                <a:gd name="T7" fmla="*/ 0 h 85"/>
                <a:gd name="T8" fmla="*/ 101 w 173"/>
                <a:gd name="T9" fmla="*/ 25 h 85"/>
                <a:gd name="T10" fmla="*/ 158 w 173"/>
                <a:gd name="T11" fmla="*/ 25 h 85"/>
                <a:gd name="T12" fmla="*/ 173 w 173"/>
                <a:gd name="T13" fmla="*/ 47 h 85"/>
                <a:gd name="T14" fmla="*/ 126 w 173"/>
                <a:gd name="T15" fmla="*/ 85 h 85"/>
                <a:gd name="T16" fmla="*/ 88 w 173"/>
                <a:gd name="T17" fmla="*/ 57 h 85"/>
                <a:gd name="T18" fmla="*/ 61 w 173"/>
                <a:gd name="T19" fmla="*/ 57 h 85"/>
                <a:gd name="T20" fmla="*/ 19 w 173"/>
                <a:gd name="T21" fmla="*/ 64 h 85"/>
                <a:gd name="T22" fmla="*/ 69 w 173"/>
                <a:gd name="T23" fmla="*/ 30 h 85"/>
                <a:gd name="T24" fmla="*/ 69 w 173"/>
                <a:gd name="T25" fmla="*/ 3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5"/>
                <a:gd name="T41" fmla="*/ 173 w 17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5">
                  <a:moveTo>
                    <a:pt x="69" y="30"/>
                  </a:moveTo>
                  <a:lnTo>
                    <a:pt x="0" y="38"/>
                  </a:lnTo>
                  <a:lnTo>
                    <a:pt x="34" y="6"/>
                  </a:lnTo>
                  <a:lnTo>
                    <a:pt x="63" y="0"/>
                  </a:lnTo>
                  <a:lnTo>
                    <a:pt x="101" y="25"/>
                  </a:lnTo>
                  <a:lnTo>
                    <a:pt x="158" y="25"/>
                  </a:lnTo>
                  <a:lnTo>
                    <a:pt x="173" y="47"/>
                  </a:lnTo>
                  <a:lnTo>
                    <a:pt x="126" y="85"/>
                  </a:lnTo>
                  <a:lnTo>
                    <a:pt x="88" y="57"/>
                  </a:lnTo>
                  <a:lnTo>
                    <a:pt x="61" y="57"/>
                  </a:lnTo>
                  <a:lnTo>
                    <a:pt x="19" y="6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Freeform 172"/>
            <p:cNvSpPr>
              <a:spLocks/>
            </p:cNvSpPr>
            <p:nvPr/>
          </p:nvSpPr>
          <p:spPr bwMode="auto">
            <a:xfrm>
              <a:off x="1907" y="1998"/>
              <a:ext cx="66" cy="50"/>
            </a:xfrm>
            <a:custGeom>
              <a:avLst/>
              <a:gdLst>
                <a:gd name="T0" fmla="*/ 0 w 131"/>
                <a:gd name="T1" fmla="*/ 52 h 101"/>
                <a:gd name="T2" fmla="*/ 11 w 131"/>
                <a:gd name="T3" fmla="*/ 42 h 101"/>
                <a:gd name="T4" fmla="*/ 25 w 131"/>
                <a:gd name="T5" fmla="*/ 31 h 101"/>
                <a:gd name="T6" fmla="*/ 64 w 131"/>
                <a:gd name="T7" fmla="*/ 27 h 101"/>
                <a:gd name="T8" fmla="*/ 68 w 131"/>
                <a:gd name="T9" fmla="*/ 10 h 101"/>
                <a:gd name="T10" fmla="*/ 95 w 131"/>
                <a:gd name="T11" fmla="*/ 0 h 101"/>
                <a:gd name="T12" fmla="*/ 108 w 131"/>
                <a:gd name="T13" fmla="*/ 12 h 101"/>
                <a:gd name="T14" fmla="*/ 104 w 131"/>
                <a:gd name="T15" fmla="*/ 29 h 101"/>
                <a:gd name="T16" fmla="*/ 131 w 131"/>
                <a:gd name="T17" fmla="*/ 42 h 101"/>
                <a:gd name="T18" fmla="*/ 97 w 131"/>
                <a:gd name="T19" fmla="*/ 63 h 101"/>
                <a:gd name="T20" fmla="*/ 72 w 131"/>
                <a:gd name="T21" fmla="*/ 74 h 101"/>
                <a:gd name="T22" fmla="*/ 25 w 131"/>
                <a:gd name="T23" fmla="*/ 101 h 101"/>
                <a:gd name="T24" fmla="*/ 57 w 131"/>
                <a:gd name="T25" fmla="*/ 69 h 101"/>
                <a:gd name="T26" fmla="*/ 28 w 131"/>
                <a:gd name="T27" fmla="*/ 65 h 101"/>
                <a:gd name="T28" fmla="*/ 15 w 131"/>
                <a:gd name="T29" fmla="*/ 55 h 101"/>
                <a:gd name="T30" fmla="*/ 0 w 131"/>
                <a:gd name="T31" fmla="*/ 52 h 101"/>
                <a:gd name="T32" fmla="*/ 0 w 131"/>
                <a:gd name="T33" fmla="*/ 52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101"/>
                <a:gd name="T53" fmla="*/ 131 w 131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101">
                  <a:moveTo>
                    <a:pt x="0" y="52"/>
                  </a:moveTo>
                  <a:lnTo>
                    <a:pt x="11" y="42"/>
                  </a:lnTo>
                  <a:lnTo>
                    <a:pt x="25" y="31"/>
                  </a:lnTo>
                  <a:lnTo>
                    <a:pt x="64" y="27"/>
                  </a:lnTo>
                  <a:lnTo>
                    <a:pt x="68" y="10"/>
                  </a:lnTo>
                  <a:lnTo>
                    <a:pt x="95" y="0"/>
                  </a:lnTo>
                  <a:lnTo>
                    <a:pt x="108" y="12"/>
                  </a:lnTo>
                  <a:lnTo>
                    <a:pt x="104" y="29"/>
                  </a:lnTo>
                  <a:lnTo>
                    <a:pt x="131" y="42"/>
                  </a:lnTo>
                  <a:lnTo>
                    <a:pt x="97" y="63"/>
                  </a:lnTo>
                  <a:lnTo>
                    <a:pt x="72" y="74"/>
                  </a:lnTo>
                  <a:lnTo>
                    <a:pt x="25" y="101"/>
                  </a:lnTo>
                  <a:lnTo>
                    <a:pt x="57" y="69"/>
                  </a:lnTo>
                  <a:lnTo>
                    <a:pt x="28" y="65"/>
                  </a:lnTo>
                  <a:lnTo>
                    <a:pt x="15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Freeform 173"/>
            <p:cNvSpPr>
              <a:spLocks/>
            </p:cNvSpPr>
            <p:nvPr/>
          </p:nvSpPr>
          <p:spPr bwMode="auto">
            <a:xfrm>
              <a:off x="1941" y="1996"/>
              <a:ext cx="66" cy="137"/>
            </a:xfrm>
            <a:custGeom>
              <a:avLst/>
              <a:gdLst>
                <a:gd name="T0" fmla="*/ 0 w 132"/>
                <a:gd name="T1" fmla="*/ 225 h 274"/>
                <a:gd name="T2" fmla="*/ 2 w 132"/>
                <a:gd name="T3" fmla="*/ 249 h 274"/>
                <a:gd name="T4" fmla="*/ 19 w 132"/>
                <a:gd name="T5" fmla="*/ 257 h 274"/>
                <a:gd name="T6" fmla="*/ 52 w 132"/>
                <a:gd name="T7" fmla="*/ 251 h 274"/>
                <a:gd name="T8" fmla="*/ 61 w 132"/>
                <a:gd name="T9" fmla="*/ 265 h 274"/>
                <a:gd name="T10" fmla="*/ 44 w 132"/>
                <a:gd name="T11" fmla="*/ 270 h 274"/>
                <a:gd name="T12" fmla="*/ 92 w 132"/>
                <a:gd name="T13" fmla="*/ 274 h 274"/>
                <a:gd name="T14" fmla="*/ 114 w 132"/>
                <a:gd name="T15" fmla="*/ 270 h 274"/>
                <a:gd name="T16" fmla="*/ 126 w 132"/>
                <a:gd name="T17" fmla="*/ 249 h 274"/>
                <a:gd name="T18" fmla="*/ 132 w 132"/>
                <a:gd name="T19" fmla="*/ 204 h 274"/>
                <a:gd name="T20" fmla="*/ 118 w 132"/>
                <a:gd name="T21" fmla="*/ 160 h 274"/>
                <a:gd name="T22" fmla="*/ 93 w 132"/>
                <a:gd name="T23" fmla="*/ 46 h 274"/>
                <a:gd name="T24" fmla="*/ 107 w 132"/>
                <a:gd name="T25" fmla="*/ 0 h 274"/>
                <a:gd name="T26" fmla="*/ 80 w 132"/>
                <a:gd name="T27" fmla="*/ 38 h 274"/>
                <a:gd name="T28" fmla="*/ 105 w 132"/>
                <a:gd name="T29" fmla="*/ 126 h 274"/>
                <a:gd name="T30" fmla="*/ 120 w 132"/>
                <a:gd name="T31" fmla="*/ 208 h 274"/>
                <a:gd name="T32" fmla="*/ 120 w 132"/>
                <a:gd name="T33" fmla="*/ 234 h 274"/>
                <a:gd name="T34" fmla="*/ 112 w 132"/>
                <a:gd name="T35" fmla="*/ 255 h 274"/>
                <a:gd name="T36" fmla="*/ 97 w 132"/>
                <a:gd name="T37" fmla="*/ 257 h 274"/>
                <a:gd name="T38" fmla="*/ 82 w 132"/>
                <a:gd name="T39" fmla="*/ 255 h 274"/>
                <a:gd name="T40" fmla="*/ 59 w 132"/>
                <a:gd name="T41" fmla="*/ 234 h 274"/>
                <a:gd name="T42" fmla="*/ 23 w 132"/>
                <a:gd name="T43" fmla="*/ 242 h 274"/>
                <a:gd name="T44" fmla="*/ 10 w 132"/>
                <a:gd name="T45" fmla="*/ 227 h 274"/>
                <a:gd name="T46" fmla="*/ 10 w 132"/>
                <a:gd name="T47" fmla="*/ 192 h 274"/>
                <a:gd name="T48" fmla="*/ 0 w 132"/>
                <a:gd name="T49" fmla="*/ 225 h 274"/>
                <a:gd name="T50" fmla="*/ 0 w 132"/>
                <a:gd name="T51" fmla="*/ 225 h 2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274"/>
                <a:gd name="T80" fmla="*/ 132 w 132"/>
                <a:gd name="T81" fmla="*/ 274 h 2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274">
                  <a:moveTo>
                    <a:pt x="0" y="225"/>
                  </a:moveTo>
                  <a:lnTo>
                    <a:pt x="2" y="249"/>
                  </a:lnTo>
                  <a:lnTo>
                    <a:pt x="19" y="257"/>
                  </a:lnTo>
                  <a:lnTo>
                    <a:pt x="52" y="251"/>
                  </a:lnTo>
                  <a:lnTo>
                    <a:pt x="61" y="265"/>
                  </a:lnTo>
                  <a:lnTo>
                    <a:pt x="44" y="270"/>
                  </a:lnTo>
                  <a:lnTo>
                    <a:pt x="92" y="274"/>
                  </a:lnTo>
                  <a:lnTo>
                    <a:pt x="114" y="270"/>
                  </a:lnTo>
                  <a:lnTo>
                    <a:pt x="126" y="249"/>
                  </a:lnTo>
                  <a:lnTo>
                    <a:pt x="132" y="204"/>
                  </a:lnTo>
                  <a:lnTo>
                    <a:pt x="118" y="160"/>
                  </a:lnTo>
                  <a:lnTo>
                    <a:pt x="93" y="46"/>
                  </a:lnTo>
                  <a:lnTo>
                    <a:pt x="107" y="0"/>
                  </a:lnTo>
                  <a:lnTo>
                    <a:pt x="80" y="38"/>
                  </a:lnTo>
                  <a:lnTo>
                    <a:pt x="105" y="126"/>
                  </a:lnTo>
                  <a:lnTo>
                    <a:pt x="120" y="208"/>
                  </a:lnTo>
                  <a:lnTo>
                    <a:pt x="120" y="234"/>
                  </a:lnTo>
                  <a:lnTo>
                    <a:pt x="112" y="255"/>
                  </a:lnTo>
                  <a:lnTo>
                    <a:pt x="97" y="257"/>
                  </a:lnTo>
                  <a:lnTo>
                    <a:pt x="82" y="255"/>
                  </a:lnTo>
                  <a:lnTo>
                    <a:pt x="59" y="234"/>
                  </a:lnTo>
                  <a:lnTo>
                    <a:pt x="23" y="242"/>
                  </a:lnTo>
                  <a:lnTo>
                    <a:pt x="10" y="227"/>
                  </a:lnTo>
                  <a:lnTo>
                    <a:pt x="10" y="192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Freeform 174"/>
            <p:cNvSpPr>
              <a:spLocks/>
            </p:cNvSpPr>
            <p:nvPr/>
          </p:nvSpPr>
          <p:spPr bwMode="auto">
            <a:xfrm>
              <a:off x="1884" y="2122"/>
              <a:ext cx="95" cy="45"/>
            </a:xfrm>
            <a:custGeom>
              <a:avLst/>
              <a:gdLst>
                <a:gd name="T0" fmla="*/ 171 w 190"/>
                <a:gd name="T1" fmla="*/ 8 h 90"/>
                <a:gd name="T2" fmla="*/ 147 w 190"/>
                <a:gd name="T3" fmla="*/ 76 h 90"/>
                <a:gd name="T4" fmla="*/ 124 w 190"/>
                <a:gd name="T5" fmla="*/ 88 h 90"/>
                <a:gd name="T6" fmla="*/ 88 w 190"/>
                <a:gd name="T7" fmla="*/ 80 h 90"/>
                <a:gd name="T8" fmla="*/ 44 w 190"/>
                <a:gd name="T9" fmla="*/ 84 h 90"/>
                <a:gd name="T10" fmla="*/ 0 w 190"/>
                <a:gd name="T11" fmla="*/ 90 h 90"/>
                <a:gd name="T12" fmla="*/ 38 w 190"/>
                <a:gd name="T13" fmla="*/ 55 h 90"/>
                <a:gd name="T14" fmla="*/ 59 w 190"/>
                <a:gd name="T15" fmla="*/ 71 h 90"/>
                <a:gd name="T16" fmla="*/ 93 w 190"/>
                <a:gd name="T17" fmla="*/ 61 h 90"/>
                <a:gd name="T18" fmla="*/ 137 w 190"/>
                <a:gd name="T19" fmla="*/ 63 h 90"/>
                <a:gd name="T20" fmla="*/ 164 w 190"/>
                <a:gd name="T21" fmla="*/ 12 h 90"/>
                <a:gd name="T22" fmla="*/ 173 w 190"/>
                <a:gd name="T23" fmla="*/ 0 h 90"/>
                <a:gd name="T24" fmla="*/ 190 w 190"/>
                <a:gd name="T25" fmla="*/ 17 h 90"/>
                <a:gd name="T26" fmla="*/ 171 w 190"/>
                <a:gd name="T27" fmla="*/ 8 h 90"/>
                <a:gd name="T28" fmla="*/ 171 w 190"/>
                <a:gd name="T29" fmla="*/ 8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90"/>
                <a:gd name="T47" fmla="*/ 190 w 190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90">
                  <a:moveTo>
                    <a:pt x="171" y="8"/>
                  </a:moveTo>
                  <a:lnTo>
                    <a:pt x="147" y="76"/>
                  </a:lnTo>
                  <a:lnTo>
                    <a:pt x="124" y="88"/>
                  </a:lnTo>
                  <a:lnTo>
                    <a:pt x="88" y="80"/>
                  </a:lnTo>
                  <a:lnTo>
                    <a:pt x="44" y="84"/>
                  </a:lnTo>
                  <a:lnTo>
                    <a:pt x="0" y="90"/>
                  </a:lnTo>
                  <a:lnTo>
                    <a:pt x="38" y="55"/>
                  </a:lnTo>
                  <a:lnTo>
                    <a:pt x="59" y="71"/>
                  </a:lnTo>
                  <a:lnTo>
                    <a:pt x="93" y="61"/>
                  </a:lnTo>
                  <a:lnTo>
                    <a:pt x="137" y="63"/>
                  </a:lnTo>
                  <a:lnTo>
                    <a:pt x="164" y="12"/>
                  </a:lnTo>
                  <a:lnTo>
                    <a:pt x="173" y="0"/>
                  </a:lnTo>
                  <a:lnTo>
                    <a:pt x="190" y="17"/>
                  </a:lnTo>
                  <a:lnTo>
                    <a:pt x="17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Freeform 175"/>
            <p:cNvSpPr>
              <a:spLocks/>
            </p:cNvSpPr>
            <p:nvPr/>
          </p:nvSpPr>
          <p:spPr bwMode="auto">
            <a:xfrm>
              <a:off x="1903" y="2161"/>
              <a:ext cx="53" cy="32"/>
            </a:xfrm>
            <a:custGeom>
              <a:avLst/>
              <a:gdLst>
                <a:gd name="T0" fmla="*/ 84 w 107"/>
                <a:gd name="T1" fmla="*/ 12 h 65"/>
                <a:gd name="T2" fmla="*/ 107 w 107"/>
                <a:gd name="T3" fmla="*/ 19 h 65"/>
                <a:gd name="T4" fmla="*/ 71 w 107"/>
                <a:gd name="T5" fmla="*/ 65 h 65"/>
                <a:gd name="T6" fmla="*/ 72 w 107"/>
                <a:gd name="T7" fmla="*/ 32 h 65"/>
                <a:gd name="T8" fmla="*/ 46 w 107"/>
                <a:gd name="T9" fmla="*/ 31 h 65"/>
                <a:gd name="T10" fmla="*/ 19 w 107"/>
                <a:gd name="T11" fmla="*/ 19 h 65"/>
                <a:gd name="T12" fmla="*/ 0 w 107"/>
                <a:gd name="T13" fmla="*/ 2 h 65"/>
                <a:gd name="T14" fmla="*/ 40 w 107"/>
                <a:gd name="T15" fmla="*/ 0 h 65"/>
                <a:gd name="T16" fmla="*/ 84 w 107"/>
                <a:gd name="T17" fmla="*/ 12 h 65"/>
                <a:gd name="T18" fmla="*/ 84 w 107"/>
                <a:gd name="T19" fmla="*/ 1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65"/>
                <a:gd name="T32" fmla="*/ 107 w 10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65">
                  <a:moveTo>
                    <a:pt x="84" y="12"/>
                  </a:moveTo>
                  <a:lnTo>
                    <a:pt x="107" y="19"/>
                  </a:lnTo>
                  <a:lnTo>
                    <a:pt x="71" y="65"/>
                  </a:lnTo>
                  <a:lnTo>
                    <a:pt x="72" y="32"/>
                  </a:lnTo>
                  <a:lnTo>
                    <a:pt x="46" y="31"/>
                  </a:lnTo>
                  <a:lnTo>
                    <a:pt x="19" y="19"/>
                  </a:lnTo>
                  <a:lnTo>
                    <a:pt x="0" y="2"/>
                  </a:lnTo>
                  <a:lnTo>
                    <a:pt x="40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Freeform 176"/>
            <p:cNvSpPr>
              <a:spLocks/>
            </p:cNvSpPr>
            <p:nvPr/>
          </p:nvSpPr>
          <p:spPr bwMode="auto">
            <a:xfrm>
              <a:off x="1916" y="2178"/>
              <a:ext cx="33" cy="78"/>
            </a:xfrm>
            <a:custGeom>
              <a:avLst/>
              <a:gdLst>
                <a:gd name="T0" fmla="*/ 65 w 65"/>
                <a:gd name="T1" fmla="*/ 0 h 156"/>
                <a:gd name="T2" fmla="*/ 42 w 65"/>
                <a:gd name="T3" fmla="*/ 42 h 156"/>
                <a:gd name="T4" fmla="*/ 42 w 65"/>
                <a:gd name="T5" fmla="*/ 103 h 156"/>
                <a:gd name="T6" fmla="*/ 40 w 65"/>
                <a:gd name="T7" fmla="*/ 126 h 156"/>
                <a:gd name="T8" fmla="*/ 19 w 65"/>
                <a:gd name="T9" fmla="*/ 156 h 156"/>
                <a:gd name="T10" fmla="*/ 34 w 65"/>
                <a:gd name="T11" fmla="*/ 101 h 156"/>
                <a:gd name="T12" fmla="*/ 28 w 65"/>
                <a:gd name="T13" fmla="*/ 67 h 156"/>
                <a:gd name="T14" fmla="*/ 0 w 65"/>
                <a:gd name="T15" fmla="*/ 44 h 156"/>
                <a:gd name="T16" fmla="*/ 15 w 65"/>
                <a:gd name="T17" fmla="*/ 23 h 156"/>
                <a:gd name="T18" fmla="*/ 53 w 65"/>
                <a:gd name="T19" fmla="*/ 4 h 156"/>
                <a:gd name="T20" fmla="*/ 65 w 65"/>
                <a:gd name="T21" fmla="*/ 0 h 156"/>
                <a:gd name="T22" fmla="*/ 65 w 65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156"/>
                <a:gd name="T38" fmla="*/ 65 w 65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156">
                  <a:moveTo>
                    <a:pt x="65" y="0"/>
                  </a:moveTo>
                  <a:lnTo>
                    <a:pt x="42" y="42"/>
                  </a:lnTo>
                  <a:lnTo>
                    <a:pt x="42" y="103"/>
                  </a:lnTo>
                  <a:lnTo>
                    <a:pt x="40" y="126"/>
                  </a:lnTo>
                  <a:lnTo>
                    <a:pt x="19" y="156"/>
                  </a:lnTo>
                  <a:lnTo>
                    <a:pt x="34" y="101"/>
                  </a:lnTo>
                  <a:lnTo>
                    <a:pt x="28" y="67"/>
                  </a:lnTo>
                  <a:lnTo>
                    <a:pt x="0" y="44"/>
                  </a:lnTo>
                  <a:lnTo>
                    <a:pt x="15" y="23"/>
                  </a:lnTo>
                  <a:lnTo>
                    <a:pt x="53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Freeform 177"/>
            <p:cNvSpPr>
              <a:spLocks/>
            </p:cNvSpPr>
            <p:nvPr/>
          </p:nvSpPr>
          <p:spPr bwMode="auto">
            <a:xfrm>
              <a:off x="1563" y="2066"/>
              <a:ext cx="55" cy="170"/>
            </a:xfrm>
            <a:custGeom>
              <a:avLst/>
              <a:gdLst>
                <a:gd name="T0" fmla="*/ 83 w 110"/>
                <a:gd name="T1" fmla="*/ 29 h 340"/>
                <a:gd name="T2" fmla="*/ 57 w 110"/>
                <a:gd name="T3" fmla="*/ 124 h 340"/>
                <a:gd name="T4" fmla="*/ 0 w 110"/>
                <a:gd name="T5" fmla="*/ 200 h 340"/>
                <a:gd name="T6" fmla="*/ 58 w 110"/>
                <a:gd name="T7" fmla="*/ 276 h 340"/>
                <a:gd name="T8" fmla="*/ 110 w 110"/>
                <a:gd name="T9" fmla="*/ 340 h 340"/>
                <a:gd name="T10" fmla="*/ 98 w 110"/>
                <a:gd name="T11" fmla="*/ 230 h 340"/>
                <a:gd name="T12" fmla="*/ 95 w 110"/>
                <a:gd name="T13" fmla="*/ 129 h 340"/>
                <a:gd name="T14" fmla="*/ 108 w 110"/>
                <a:gd name="T15" fmla="*/ 59 h 340"/>
                <a:gd name="T16" fmla="*/ 106 w 110"/>
                <a:gd name="T17" fmla="*/ 0 h 340"/>
                <a:gd name="T18" fmla="*/ 83 w 110"/>
                <a:gd name="T19" fmla="*/ 29 h 340"/>
                <a:gd name="T20" fmla="*/ 83 w 110"/>
                <a:gd name="T21" fmla="*/ 29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340"/>
                <a:gd name="T35" fmla="*/ 110 w 110"/>
                <a:gd name="T36" fmla="*/ 340 h 3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340">
                  <a:moveTo>
                    <a:pt x="83" y="29"/>
                  </a:moveTo>
                  <a:lnTo>
                    <a:pt x="57" y="124"/>
                  </a:lnTo>
                  <a:lnTo>
                    <a:pt x="0" y="200"/>
                  </a:lnTo>
                  <a:lnTo>
                    <a:pt x="58" y="276"/>
                  </a:lnTo>
                  <a:lnTo>
                    <a:pt x="110" y="340"/>
                  </a:lnTo>
                  <a:lnTo>
                    <a:pt x="98" y="230"/>
                  </a:lnTo>
                  <a:lnTo>
                    <a:pt x="95" y="129"/>
                  </a:lnTo>
                  <a:lnTo>
                    <a:pt x="108" y="59"/>
                  </a:lnTo>
                  <a:lnTo>
                    <a:pt x="106" y="0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Freeform 178"/>
            <p:cNvSpPr>
              <a:spLocks/>
            </p:cNvSpPr>
            <p:nvPr/>
          </p:nvSpPr>
          <p:spPr bwMode="auto">
            <a:xfrm>
              <a:off x="1601" y="2200"/>
              <a:ext cx="121" cy="115"/>
            </a:xfrm>
            <a:custGeom>
              <a:avLst/>
              <a:gdLst>
                <a:gd name="T0" fmla="*/ 0 w 241"/>
                <a:gd name="T1" fmla="*/ 0 h 230"/>
                <a:gd name="T2" fmla="*/ 28 w 241"/>
                <a:gd name="T3" fmla="*/ 63 h 230"/>
                <a:gd name="T4" fmla="*/ 125 w 241"/>
                <a:gd name="T5" fmla="*/ 150 h 230"/>
                <a:gd name="T6" fmla="*/ 201 w 241"/>
                <a:gd name="T7" fmla="*/ 224 h 230"/>
                <a:gd name="T8" fmla="*/ 241 w 241"/>
                <a:gd name="T9" fmla="*/ 230 h 230"/>
                <a:gd name="T10" fmla="*/ 0 w 241"/>
                <a:gd name="T11" fmla="*/ 0 h 230"/>
                <a:gd name="T12" fmla="*/ 0 w 241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230"/>
                <a:gd name="T23" fmla="*/ 241 w 241"/>
                <a:gd name="T24" fmla="*/ 230 h 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230">
                  <a:moveTo>
                    <a:pt x="0" y="0"/>
                  </a:moveTo>
                  <a:lnTo>
                    <a:pt x="28" y="63"/>
                  </a:lnTo>
                  <a:lnTo>
                    <a:pt x="125" y="150"/>
                  </a:lnTo>
                  <a:lnTo>
                    <a:pt x="201" y="224"/>
                  </a:lnTo>
                  <a:lnTo>
                    <a:pt x="241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Freeform 179"/>
            <p:cNvSpPr>
              <a:spLocks/>
            </p:cNvSpPr>
            <p:nvPr/>
          </p:nvSpPr>
          <p:spPr bwMode="auto">
            <a:xfrm>
              <a:off x="1759" y="2239"/>
              <a:ext cx="58" cy="55"/>
            </a:xfrm>
            <a:custGeom>
              <a:avLst/>
              <a:gdLst>
                <a:gd name="T0" fmla="*/ 78 w 116"/>
                <a:gd name="T1" fmla="*/ 0 h 110"/>
                <a:gd name="T2" fmla="*/ 65 w 116"/>
                <a:gd name="T3" fmla="*/ 44 h 110"/>
                <a:gd name="T4" fmla="*/ 34 w 116"/>
                <a:gd name="T5" fmla="*/ 74 h 110"/>
                <a:gd name="T6" fmla="*/ 0 w 116"/>
                <a:gd name="T7" fmla="*/ 110 h 110"/>
                <a:gd name="T8" fmla="*/ 86 w 116"/>
                <a:gd name="T9" fmla="*/ 70 h 110"/>
                <a:gd name="T10" fmla="*/ 116 w 116"/>
                <a:gd name="T11" fmla="*/ 0 h 110"/>
                <a:gd name="T12" fmla="*/ 78 w 116"/>
                <a:gd name="T13" fmla="*/ 0 h 110"/>
                <a:gd name="T14" fmla="*/ 78 w 116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10"/>
                <a:gd name="T26" fmla="*/ 116 w 11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10">
                  <a:moveTo>
                    <a:pt x="78" y="0"/>
                  </a:moveTo>
                  <a:lnTo>
                    <a:pt x="65" y="44"/>
                  </a:lnTo>
                  <a:lnTo>
                    <a:pt x="34" y="74"/>
                  </a:lnTo>
                  <a:lnTo>
                    <a:pt x="0" y="110"/>
                  </a:lnTo>
                  <a:lnTo>
                    <a:pt x="86" y="70"/>
                  </a:lnTo>
                  <a:lnTo>
                    <a:pt x="11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Freeform 180"/>
            <p:cNvSpPr>
              <a:spLocks/>
            </p:cNvSpPr>
            <p:nvPr/>
          </p:nvSpPr>
          <p:spPr bwMode="auto">
            <a:xfrm>
              <a:off x="1469" y="3036"/>
              <a:ext cx="231" cy="784"/>
            </a:xfrm>
            <a:custGeom>
              <a:avLst/>
              <a:gdLst>
                <a:gd name="T0" fmla="*/ 386 w 462"/>
                <a:gd name="T1" fmla="*/ 448 h 1568"/>
                <a:gd name="T2" fmla="*/ 373 w 462"/>
                <a:gd name="T3" fmla="*/ 1053 h 1568"/>
                <a:gd name="T4" fmla="*/ 284 w 462"/>
                <a:gd name="T5" fmla="*/ 1401 h 1568"/>
                <a:gd name="T6" fmla="*/ 0 w 462"/>
                <a:gd name="T7" fmla="*/ 1568 h 1568"/>
                <a:gd name="T8" fmla="*/ 219 w 462"/>
                <a:gd name="T9" fmla="*/ 1517 h 1568"/>
                <a:gd name="T10" fmla="*/ 373 w 462"/>
                <a:gd name="T11" fmla="*/ 1387 h 1568"/>
                <a:gd name="T12" fmla="*/ 462 w 462"/>
                <a:gd name="T13" fmla="*/ 602 h 1568"/>
                <a:gd name="T14" fmla="*/ 462 w 462"/>
                <a:gd name="T15" fmla="*/ 0 h 1568"/>
                <a:gd name="T16" fmla="*/ 295 w 462"/>
                <a:gd name="T17" fmla="*/ 270 h 1568"/>
                <a:gd name="T18" fmla="*/ 386 w 462"/>
                <a:gd name="T19" fmla="*/ 448 h 1568"/>
                <a:gd name="T20" fmla="*/ 386 w 462"/>
                <a:gd name="T21" fmla="*/ 448 h 15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2"/>
                <a:gd name="T34" fmla="*/ 0 h 1568"/>
                <a:gd name="T35" fmla="*/ 462 w 462"/>
                <a:gd name="T36" fmla="*/ 1568 h 15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2" h="1568">
                  <a:moveTo>
                    <a:pt x="386" y="448"/>
                  </a:moveTo>
                  <a:lnTo>
                    <a:pt x="373" y="1053"/>
                  </a:lnTo>
                  <a:lnTo>
                    <a:pt x="284" y="1401"/>
                  </a:lnTo>
                  <a:lnTo>
                    <a:pt x="0" y="1568"/>
                  </a:lnTo>
                  <a:lnTo>
                    <a:pt x="219" y="1517"/>
                  </a:lnTo>
                  <a:lnTo>
                    <a:pt x="373" y="1387"/>
                  </a:lnTo>
                  <a:lnTo>
                    <a:pt x="462" y="602"/>
                  </a:lnTo>
                  <a:lnTo>
                    <a:pt x="462" y="0"/>
                  </a:lnTo>
                  <a:lnTo>
                    <a:pt x="295" y="270"/>
                  </a:lnTo>
                  <a:lnTo>
                    <a:pt x="386" y="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Freeform 181"/>
            <p:cNvSpPr>
              <a:spLocks/>
            </p:cNvSpPr>
            <p:nvPr/>
          </p:nvSpPr>
          <p:spPr bwMode="auto">
            <a:xfrm>
              <a:off x="1721" y="2842"/>
              <a:ext cx="475" cy="125"/>
            </a:xfrm>
            <a:custGeom>
              <a:avLst/>
              <a:gdLst>
                <a:gd name="T0" fmla="*/ 0 w 951"/>
                <a:gd name="T1" fmla="*/ 181 h 251"/>
                <a:gd name="T2" fmla="*/ 139 w 951"/>
                <a:gd name="T3" fmla="*/ 84 h 251"/>
                <a:gd name="T4" fmla="*/ 445 w 951"/>
                <a:gd name="T5" fmla="*/ 0 h 251"/>
                <a:gd name="T6" fmla="*/ 721 w 951"/>
                <a:gd name="T7" fmla="*/ 36 h 251"/>
                <a:gd name="T8" fmla="*/ 936 w 951"/>
                <a:gd name="T9" fmla="*/ 103 h 251"/>
                <a:gd name="T10" fmla="*/ 951 w 951"/>
                <a:gd name="T11" fmla="*/ 185 h 251"/>
                <a:gd name="T12" fmla="*/ 818 w 951"/>
                <a:gd name="T13" fmla="*/ 251 h 251"/>
                <a:gd name="T14" fmla="*/ 711 w 951"/>
                <a:gd name="T15" fmla="*/ 175 h 251"/>
                <a:gd name="T16" fmla="*/ 593 w 951"/>
                <a:gd name="T17" fmla="*/ 169 h 251"/>
                <a:gd name="T18" fmla="*/ 460 w 951"/>
                <a:gd name="T19" fmla="*/ 185 h 251"/>
                <a:gd name="T20" fmla="*/ 257 w 951"/>
                <a:gd name="T21" fmla="*/ 169 h 251"/>
                <a:gd name="T22" fmla="*/ 0 w 951"/>
                <a:gd name="T23" fmla="*/ 181 h 251"/>
                <a:gd name="T24" fmla="*/ 0 w 951"/>
                <a:gd name="T25" fmla="*/ 181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1"/>
                <a:gd name="T40" fmla="*/ 0 h 251"/>
                <a:gd name="T41" fmla="*/ 951 w 951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1" h="251">
                  <a:moveTo>
                    <a:pt x="0" y="181"/>
                  </a:moveTo>
                  <a:lnTo>
                    <a:pt x="139" y="84"/>
                  </a:lnTo>
                  <a:lnTo>
                    <a:pt x="445" y="0"/>
                  </a:lnTo>
                  <a:lnTo>
                    <a:pt x="721" y="36"/>
                  </a:lnTo>
                  <a:lnTo>
                    <a:pt x="936" y="103"/>
                  </a:lnTo>
                  <a:lnTo>
                    <a:pt x="951" y="185"/>
                  </a:lnTo>
                  <a:lnTo>
                    <a:pt x="818" y="251"/>
                  </a:lnTo>
                  <a:lnTo>
                    <a:pt x="711" y="175"/>
                  </a:lnTo>
                  <a:lnTo>
                    <a:pt x="593" y="169"/>
                  </a:lnTo>
                  <a:lnTo>
                    <a:pt x="460" y="185"/>
                  </a:lnTo>
                  <a:lnTo>
                    <a:pt x="257" y="16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926" name="AutoShape 182"/>
          <p:cNvSpPr>
            <a:spLocks noChangeArrowheads="1"/>
          </p:cNvSpPr>
          <p:nvPr/>
        </p:nvSpPr>
        <p:spPr bwMode="auto">
          <a:xfrm>
            <a:off x="228600" y="1219200"/>
            <a:ext cx="2819400" cy="914400"/>
          </a:xfrm>
          <a:prstGeom prst="wedgeRoundRectCallout">
            <a:avLst>
              <a:gd name="adj1" fmla="val 32602"/>
              <a:gd name="adj2" fmla="val 937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For example?</a:t>
            </a:r>
          </a:p>
        </p:txBody>
      </p:sp>
      <p:sp>
        <p:nvSpPr>
          <p:cNvPr id="159927" name="AutoShape 183"/>
          <p:cNvSpPr>
            <a:spLocks noChangeArrowheads="1"/>
          </p:cNvSpPr>
          <p:nvPr/>
        </p:nvSpPr>
        <p:spPr bwMode="auto">
          <a:xfrm>
            <a:off x="3962400" y="533400"/>
            <a:ext cx="4800600" cy="1905000"/>
          </a:xfrm>
          <a:prstGeom prst="wedgeRoundRectCallout">
            <a:avLst>
              <a:gd name="adj1" fmla="val -39981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Well…  besides cash, there’s  notes receivable, accounts receivable, supplies, and other prepaid items.</a:t>
            </a:r>
          </a:p>
        </p:txBody>
      </p:sp>
      <p:sp>
        <p:nvSpPr>
          <p:cNvPr id="159929" name="AutoShape 18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76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926" grpId="0" animBg="1" autoUpdateAnimBg="0"/>
      <p:bldP spid="159927" grpId="0" animBg="1" autoUpdateAnimBg="0"/>
      <p:bldP spid="1599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/>
          <p:cNvSpPr>
            <a:spLocks noChangeArrowheads="1"/>
          </p:cNvSpPr>
          <p:nvPr/>
        </p:nvSpPr>
        <p:spPr bwMode="auto">
          <a:xfrm>
            <a:off x="3886200" y="990600"/>
            <a:ext cx="5029200" cy="2289175"/>
          </a:xfrm>
          <a:prstGeom prst="wedgeRoundRectCallout">
            <a:avLst>
              <a:gd name="adj1" fmla="val -32167"/>
              <a:gd name="adj2" fmla="val 6047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So, assets that have a life over a year are listed under property, plant, and equipment.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743200" y="3505200"/>
            <a:ext cx="2576513" cy="2971800"/>
            <a:chOff x="912" y="1632"/>
            <a:chExt cx="1911" cy="2448"/>
          </a:xfrm>
        </p:grpSpPr>
        <p:sp>
          <p:nvSpPr>
            <p:cNvPr id="10306" name="Freeform 4"/>
            <p:cNvSpPr>
              <a:spLocks/>
            </p:cNvSpPr>
            <p:nvPr/>
          </p:nvSpPr>
          <p:spPr bwMode="auto">
            <a:xfrm>
              <a:off x="2048" y="2624"/>
              <a:ext cx="518" cy="819"/>
            </a:xfrm>
            <a:custGeom>
              <a:avLst/>
              <a:gdLst>
                <a:gd name="T0" fmla="*/ 12 w 518"/>
                <a:gd name="T1" fmla="*/ 0 h 819"/>
                <a:gd name="T2" fmla="*/ 24 w 518"/>
                <a:gd name="T3" fmla="*/ 68 h 819"/>
                <a:gd name="T4" fmla="*/ 24 w 518"/>
                <a:gd name="T5" fmla="*/ 400 h 819"/>
                <a:gd name="T6" fmla="*/ 40 w 518"/>
                <a:gd name="T7" fmla="*/ 628 h 819"/>
                <a:gd name="T8" fmla="*/ 116 w 518"/>
                <a:gd name="T9" fmla="*/ 784 h 819"/>
                <a:gd name="T10" fmla="*/ 224 w 518"/>
                <a:gd name="T11" fmla="*/ 736 h 819"/>
                <a:gd name="T12" fmla="*/ 260 w 518"/>
                <a:gd name="T13" fmla="*/ 772 h 819"/>
                <a:gd name="T14" fmla="*/ 356 w 518"/>
                <a:gd name="T15" fmla="*/ 788 h 819"/>
                <a:gd name="T16" fmla="*/ 468 w 518"/>
                <a:gd name="T17" fmla="*/ 720 h 819"/>
                <a:gd name="T18" fmla="*/ 444 w 518"/>
                <a:gd name="T19" fmla="*/ 608 h 819"/>
                <a:gd name="T20" fmla="*/ 432 w 518"/>
                <a:gd name="T21" fmla="*/ 336 h 819"/>
                <a:gd name="T22" fmla="*/ 420 w 518"/>
                <a:gd name="T23" fmla="*/ 216 h 819"/>
                <a:gd name="T24" fmla="*/ 360 w 518"/>
                <a:gd name="T25" fmla="*/ 192 h 819"/>
                <a:gd name="T26" fmla="*/ 260 w 518"/>
                <a:gd name="T27" fmla="*/ 100 h 819"/>
                <a:gd name="T28" fmla="*/ 132 w 518"/>
                <a:gd name="T29" fmla="*/ 84 h 819"/>
                <a:gd name="T30" fmla="*/ 128 w 518"/>
                <a:gd name="T31" fmla="*/ 28 h 819"/>
                <a:gd name="T32" fmla="*/ 12 w 518"/>
                <a:gd name="T33" fmla="*/ 0 h 8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8"/>
                <a:gd name="T52" fmla="*/ 0 h 819"/>
                <a:gd name="T53" fmla="*/ 518 w 518"/>
                <a:gd name="T54" fmla="*/ 819 h 8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8" h="819">
                  <a:moveTo>
                    <a:pt x="12" y="0"/>
                  </a:moveTo>
                  <a:cubicBezTo>
                    <a:pt x="15" y="23"/>
                    <a:pt x="21" y="45"/>
                    <a:pt x="24" y="68"/>
                  </a:cubicBezTo>
                  <a:cubicBezTo>
                    <a:pt x="18" y="363"/>
                    <a:pt x="18" y="173"/>
                    <a:pt x="24" y="400"/>
                  </a:cubicBezTo>
                  <a:cubicBezTo>
                    <a:pt x="25" y="423"/>
                    <a:pt x="0" y="569"/>
                    <a:pt x="40" y="628"/>
                  </a:cubicBezTo>
                  <a:cubicBezTo>
                    <a:pt x="45" y="790"/>
                    <a:pt x="8" y="766"/>
                    <a:pt x="116" y="784"/>
                  </a:cubicBezTo>
                  <a:cubicBezTo>
                    <a:pt x="204" y="775"/>
                    <a:pt x="189" y="788"/>
                    <a:pt x="224" y="736"/>
                  </a:cubicBezTo>
                  <a:cubicBezTo>
                    <a:pt x="253" y="746"/>
                    <a:pt x="220" y="732"/>
                    <a:pt x="260" y="772"/>
                  </a:cubicBezTo>
                  <a:cubicBezTo>
                    <a:pt x="273" y="785"/>
                    <a:pt x="345" y="787"/>
                    <a:pt x="356" y="788"/>
                  </a:cubicBezTo>
                  <a:cubicBezTo>
                    <a:pt x="453" y="785"/>
                    <a:pt x="518" y="819"/>
                    <a:pt x="468" y="720"/>
                  </a:cubicBezTo>
                  <a:cubicBezTo>
                    <a:pt x="462" y="682"/>
                    <a:pt x="449" y="647"/>
                    <a:pt x="444" y="608"/>
                  </a:cubicBezTo>
                  <a:cubicBezTo>
                    <a:pt x="443" y="552"/>
                    <a:pt x="452" y="415"/>
                    <a:pt x="432" y="336"/>
                  </a:cubicBezTo>
                  <a:cubicBezTo>
                    <a:pt x="432" y="326"/>
                    <a:pt x="434" y="243"/>
                    <a:pt x="420" y="216"/>
                  </a:cubicBezTo>
                  <a:cubicBezTo>
                    <a:pt x="410" y="197"/>
                    <a:pt x="360" y="192"/>
                    <a:pt x="360" y="192"/>
                  </a:cubicBezTo>
                  <a:cubicBezTo>
                    <a:pt x="335" y="173"/>
                    <a:pt x="284" y="106"/>
                    <a:pt x="260" y="100"/>
                  </a:cubicBezTo>
                  <a:cubicBezTo>
                    <a:pt x="220" y="91"/>
                    <a:pt x="172" y="90"/>
                    <a:pt x="132" y="84"/>
                  </a:cubicBezTo>
                  <a:cubicBezTo>
                    <a:pt x="131" y="65"/>
                    <a:pt x="133" y="46"/>
                    <a:pt x="128" y="28"/>
                  </a:cubicBezTo>
                  <a:cubicBezTo>
                    <a:pt x="125" y="15"/>
                    <a:pt x="46" y="2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Freeform 5"/>
            <p:cNvSpPr>
              <a:spLocks/>
            </p:cNvSpPr>
            <p:nvPr/>
          </p:nvSpPr>
          <p:spPr bwMode="auto">
            <a:xfrm>
              <a:off x="960" y="2640"/>
              <a:ext cx="822" cy="1242"/>
            </a:xfrm>
            <a:custGeom>
              <a:avLst/>
              <a:gdLst>
                <a:gd name="T0" fmla="*/ 36 w 822"/>
                <a:gd name="T1" fmla="*/ 624 h 1242"/>
                <a:gd name="T2" fmla="*/ 108 w 822"/>
                <a:gd name="T3" fmla="*/ 504 h 1242"/>
                <a:gd name="T4" fmla="*/ 180 w 822"/>
                <a:gd name="T5" fmla="*/ 156 h 1242"/>
                <a:gd name="T6" fmla="*/ 672 w 822"/>
                <a:gd name="T7" fmla="*/ 0 h 1242"/>
                <a:gd name="T8" fmla="*/ 792 w 822"/>
                <a:gd name="T9" fmla="*/ 396 h 1242"/>
                <a:gd name="T10" fmla="*/ 792 w 822"/>
                <a:gd name="T11" fmla="*/ 648 h 1242"/>
                <a:gd name="T12" fmla="*/ 768 w 822"/>
                <a:gd name="T13" fmla="*/ 852 h 1242"/>
                <a:gd name="T14" fmla="*/ 756 w 822"/>
                <a:gd name="T15" fmla="*/ 900 h 1242"/>
                <a:gd name="T16" fmla="*/ 660 w 822"/>
                <a:gd name="T17" fmla="*/ 912 h 1242"/>
                <a:gd name="T18" fmla="*/ 600 w 822"/>
                <a:gd name="T19" fmla="*/ 1092 h 1242"/>
                <a:gd name="T20" fmla="*/ 564 w 822"/>
                <a:gd name="T21" fmla="*/ 1104 h 1242"/>
                <a:gd name="T22" fmla="*/ 0 w 822"/>
                <a:gd name="T23" fmla="*/ 972 h 1242"/>
                <a:gd name="T24" fmla="*/ 36 w 822"/>
                <a:gd name="T25" fmla="*/ 648 h 1242"/>
                <a:gd name="T26" fmla="*/ 60 w 822"/>
                <a:gd name="T27" fmla="*/ 576 h 1242"/>
                <a:gd name="T28" fmla="*/ 72 w 822"/>
                <a:gd name="T29" fmla="*/ 504 h 1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2"/>
                <a:gd name="T46" fmla="*/ 0 h 1242"/>
                <a:gd name="T47" fmla="*/ 822 w 822"/>
                <a:gd name="T48" fmla="*/ 1242 h 1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2" h="1242">
                  <a:moveTo>
                    <a:pt x="36" y="624"/>
                  </a:moveTo>
                  <a:cubicBezTo>
                    <a:pt x="60" y="584"/>
                    <a:pt x="99" y="550"/>
                    <a:pt x="108" y="504"/>
                  </a:cubicBezTo>
                  <a:cubicBezTo>
                    <a:pt x="148" y="311"/>
                    <a:pt x="50" y="243"/>
                    <a:pt x="180" y="156"/>
                  </a:cubicBezTo>
                  <a:cubicBezTo>
                    <a:pt x="278" y="9"/>
                    <a:pt x="515" y="10"/>
                    <a:pt x="672" y="0"/>
                  </a:cubicBezTo>
                  <a:cubicBezTo>
                    <a:pt x="757" y="128"/>
                    <a:pt x="645" y="298"/>
                    <a:pt x="792" y="396"/>
                  </a:cubicBezTo>
                  <a:cubicBezTo>
                    <a:pt x="814" y="485"/>
                    <a:pt x="822" y="559"/>
                    <a:pt x="792" y="648"/>
                  </a:cubicBezTo>
                  <a:cubicBezTo>
                    <a:pt x="773" y="917"/>
                    <a:pt x="799" y="743"/>
                    <a:pt x="768" y="852"/>
                  </a:cubicBezTo>
                  <a:cubicBezTo>
                    <a:pt x="763" y="868"/>
                    <a:pt x="770" y="892"/>
                    <a:pt x="756" y="900"/>
                  </a:cubicBezTo>
                  <a:cubicBezTo>
                    <a:pt x="728" y="916"/>
                    <a:pt x="692" y="908"/>
                    <a:pt x="660" y="912"/>
                  </a:cubicBezTo>
                  <a:cubicBezTo>
                    <a:pt x="654" y="947"/>
                    <a:pt x="620" y="1064"/>
                    <a:pt x="600" y="1092"/>
                  </a:cubicBezTo>
                  <a:cubicBezTo>
                    <a:pt x="593" y="1102"/>
                    <a:pt x="576" y="1100"/>
                    <a:pt x="564" y="1104"/>
                  </a:cubicBezTo>
                  <a:cubicBezTo>
                    <a:pt x="67" y="1093"/>
                    <a:pt x="67" y="1242"/>
                    <a:pt x="0" y="972"/>
                  </a:cubicBezTo>
                  <a:cubicBezTo>
                    <a:pt x="8" y="868"/>
                    <a:pt x="15" y="751"/>
                    <a:pt x="36" y="648"/>
                  </a:cubicBezTo>
                  <a:cubicBezTo>
                    <a:pt x="41" y="623"/>
                    <a:pt x="54" y="601"/>
                    <a:pt x="60" y="576"/>
                  </a:cubicBezTo>
                  <a:cubicBezTo>
                    <a:pt x="66" y="552"/>
                    <a:pt x="72" y="504"/>
                    <a:pt x="72" y="50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Freeform 6"/>
            <p:cNvSpPr>
              <a:spLocks/>
            </p:cNvSpPr>
            <p:nvPr/>
          </p:nvSpPr>
          <p:spPr bwMode="auto">
            <a:xfrm>
              <a:off x="1585" y="2350"/>
              <a:ext cx="466" cy="971"/>
            </a:xfrm>
            <a:custGeom>
              <a:avLst/>
              <a:gdLst>
                <a:gd name="T0" fmla="*/ 78 w 630"/>
                <a:gd name="T1" fmla="*/ 112 h 1231"/>
                <a:gd name="T2" fmla="*/ 15 w 630"/>
                <a:gd name="T3" fmla="*/ 169 h 1231"/>
                <a:gd name="T4" fmla="*/ 0 w 630"/>
                <a:gd name="T5" fmla="*/ 311 h 1231"/>
                <a:gd name="T6" fmla="*/ 291 w 630"/>
                <a:gd name="T7" fmla="*/ 1207 h 1231"/>
                <a:gd name="T8" fmla="*/ 415 w 630"/>
                <a:gd name="T9" fmla="*/ 1180 h 1231"/>
                <a:gd name="T10" fmla="*/ 552 w 630"/>
                <a:gd name="T11" fmla="*/ 1231 h 1231"/>
                <a:gd name="T12" fmla="*/ 630 w 630"/>
                <a:gd name="T13" fmla="*/ 838 h 1231"/>
                <a:gd name="T14" fmla="*/ 624 w 630"/>
                <a:gd name="T15" fmla="*/ 302 h 1231"/>
                <a:gd name="T16" fmla="*/ 588 w 630"/>
                <a:gd name="T17" fmla="*/ 241 h 1231"/>
                <a:gd name="T18" fmla="*/ 439 w 630"/>
                <a:gd name="T19" fmla="*/ 378 h 1231"/>
                <a:gd name="T20" fmla="*/ 139 w 630"/>
                <a:gd name="T21" fmla="*/ 93 h 1231"/>
                <a:gd name="T22" fmla="*/ 160 w 630"/>
                <a:gd name="T23" fmla="*/ 0 h 1231"/>
                <a:gd name="T24" fmla="*/ 82 w 630"/>
                <a:gd name="T25" fmla="*/ 45 h 1231"/>
                <a:gd name="T26" fmla="*/ 78 w 630"/>
                <a:gd name="T27" fmla="*/ 112 h 1231"/>
                <a:gd name="T28" fmla="*/ 78 w 630"/>
                <a:gd name="T29" fmla="*/ 112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0"/>
                <a:gd name="T46" fmla="*/ 0 h 1231"/>
                <a:gd name="T47" fmla="*/ 630 w 630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0" h="1231">
                  <a:moveTo>
                    <a:pt x="78" y="112"/>
                  </a:moveTo>
                  <a:lnTo>
                    <a:pt x="15" y="169"/>
                  </a:lnTo>
                  <a:lnTo>
                    <a:pt x="0" y="311"/>
                  </a:lnTo>
                  <a:lnTo>
                    <a:pt x="291" y="1207"/>
                  </a:lnTo>
                  <a:lnTo>
                    <a:pt x="415" y="1180"/>
                  </a:lnTo>
                  <a:lnTo>
                    <a:pt x="552" y="1231"/>
                  </a:lnTo>
                  <a:lnTo>
                    <a:pt x="630" y="838"/>
                  </a:lnTo>
                  <a:lnTo>
                    <a:pt x="624" y="302"/>
                  </a:lnTo>
                  <a:lnTo>
                    <a:pt x="588" y="241"/>
                  </a:lnTo>
                  <a:lnTo>
                    <a:pt x="439" y="378"/>
                  </a:lnTo>
                  <a:lnTo>
                    <a:pt x="139" y="93"/>
                  </a:lnTo>
                  <a:lnTo>
                    <a:pt x="160" y="0"/>
                  </a:lnTo>
                  <a:lnTo>
                    <a:pt x="82" y="45"/>
                  </a:lnTo>
                  <a:lnTo>
                    <a:pt x="78" y="11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7"/>
            <p:cNvSpPr>
              <a:spLocks/>
            </p:cNvSpPr>
            <p:nvPr/>
          </p:nvSpPr>
          <p:spPr bwMode="auto">
            <a:xfrm>
              <a:off x="1702" y="1670"/>
              <a:ext cx="683" cy="964"/>
            </a:xfrm>
            <a:custGeom>
              <a:avLst/>
              <a:gdLst>
                <a:gd name="T0" fmla="*/ 234 w 918"/>
                <a:gd name="T1" fmla="*/ 1220 h 1224"/>
                <a:gd name="T2" fmla="*/ 0 w 918"/>
                <a:gd name="T3" fmla="*/ 975 h 1224"/>
                <a:gd name="T4" fmla="*/ 51 w 918"/>
                <a:gd name="T5" fmla="*/ 694 h 1224"/>
                <a:gd name="T6" fmla="*/ 106 w 918"/>
                <a:gd name="T7" fmla="*/ 91 h 1224"/>
                <a:gd name="T8" fmla="*/ 255 w 918"/>
                <a:gd name="T9" fmla="*/ 4 h 1224"/>
                <a:gd name="T10" fmla="*/ 393 w 918"/>
                <a:gd name="T11" fmla="*/ 0 h 1224"/>
                <a:gd name="T12" fmla="*/ 582 w 918"/>
                <a:gd name="T13" fmla="*/ 4 h 1224"/>
                <a:gd name="T14" fmla="*/ 734 w 918"/>
                <a:gd name="T15" fmla="*/ 15 h 1224"/>
                <a:gd name="T16" fmla="*/ 913 w 918"/>
                <a:gd name="T17" fmla="*/ 167 h 1224"/>
                <a:gd name="T18" fmla="*/ 918 w 918"/>
                <a:gd name="T19" fmla="*/ 327 h 1224"/>
                <a:gd name="T20" fmla="*/ 800 w 918"/>
                <a:gd name="T21" fmla="*/ 382 h 1224"/>
                <a:gd name="T22" fmla="*/ 816 w 918"/>
                <a:gd name="T23" fmla="*/ 443 h 1224"/>
                <a:gd name="T24" fmla="*/ 823 w 918"/>
                <a:gd name="T25" fmla="*/ 566 h 1224"/>
                <a:gd name="T26" fmla="*/ 789 w 918"/>
                <a:gd name="T27" fmla="*/ 625 h 1224"/>
                <a:gd name="T28" fmla="*/ 833 w 918"/>
                <a:gd name="T29" fmla="*/ 789 h 1224"/>
                <a:gd name="T30" fmla="*/ 821 w 918"/>
                <a:gd name="T31" fmla="*/ 851 h 1224"/>
                <a:gd name="T32" fmla="*/ 768 w 918"/>
                <a:gd name="T33" fmla="*/ 844 h 1224"/>
                <a:gd name="T34" fmla="*/ 728 w 918"/>
                <a:gd name="T35" fmla="*/ 910 h 1224"/>
                <a:gd name="T36" fmla="*/ 660 w 918"/>
                <a:gd name="T37" fmla="*/ 918 h 1224"/>
                <a:gd name="T38" fmla="*/ 724 w 918"/>
                <a:gd name="T39" fmla="*/ 941 h 1224"/>
                <a:gd name="T40" fmla="*/ 681 w 918"/>
                <a:gd name="T41" fmla="*/ 983 h 1224"/>
                <a:gd name="T42" fmla="*/ 694 w 918"/>
                <a:gd name="T43" fmla="*/ 1036 h 1224"/>
                <a:gd name="T44" fmla="*/ 686 w 918"/>
                <a:gd name="T45" fmla="*/ 1080 h 1224"/>
                <a:gd name="T46" fmla="*/ 641 w 918"/>
                <a:gd name="T47" fmla="*/ 1112 h 1224"/>
                <a:gd name="T48" fmla="*/ 454 w 918"/>
                <a:gd name="T49" fmla="*/ 1059 h 1224"/>
                <a:gd name="T50" fmla="*/ 416 w 918"/>
                <a:gd name="T51" fmla="*/ 1127 h 1224"/>
                <a:gd name="T52" fmla="*/ 308 w 918"/>
                <a:gd name="T53" fmla="*/ 1220 h 1224"/>
                <a:gd name="T54" fmla="*/ 257 w 918"/>
                <a:gd name="T55" fmla="*/ 1224 h 1224"/>
                <a:gd name="T56" fmla="*/ 234 w 918"/>
                <a:gd name="T57" fmla="*/ 1220 h 1224"/>
                <a:gd name="T58" fmla="*/ 234 w 918"/>
                <a:gd name="T59" fmla="*/ 1220 h 1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8"/>
                <a:gd name="T91" fmla="*/ 0 h 1224"/>
                <a:gd name="T92" fmla="*/ 918 w 918"/>
                <a:gd name="T93" fmla="*/ 1224 h 1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8" h="1224">
                  <a:moveTo>
                    <a:pt x="234" y="1220"/>
                  </a:moveTo>
                  <a:lnTo>
                    <a:pt x="0" y="975"/>
                  </a:lnTo>
                  <a:lnTo>
                    <a:pt x="51" y="694"/>
                  </a:lnTo>
                  <a:lnTo>
                    <a:pt x="106" y="91"/>
                  </a:lnTo>
                  <a:lnTo>
                    <a:pt x="255" y="4"/>
                  </a:lnTo>
                  <a:lnTo>
                    <a:pt x="393" y="0"/>
                  </a:lnTo>
                  <a:lnTo>
                    <a:pt x="582" y="4"/>
                  </a:lnTo>
                  <a:lnTo>
                    <a:pt x="734" y="15"/>
                  </a:lnTo>
                  <a:lnTo>
                    <a:pt x="913" y="167"/>
                  </a:lnTo>
                  <a:lnTo>
                    <a:pt x="918" y="327"/>
                  </a:lnTo>
                  <a:lnTo>
                    <a:pt x="800" y="382"/>
                  </a:lnTo>
                  <a:lnTo>
                    <a:pt x="816" y="443"/>
                  </a:lnTo>
                  <a:lnTo>
                    <a:pt x="823" y="566"/>
                  </a:lnTo>
                  <a:lnTo>
                    <a:pt x="789" y="625"/>
                  </a:lnTo>
                  <a:lnTo>
                    <a:pt x="833" y="789"/>
                  </a:lnTo>
                  <a:lnTo>
                    <a:pt x="821" y="851"/>
                  </a:lnTo>
                  <a:lnTo>
                    <a:pt x="768" y="844"/>
                  </a:lnTo>
                  <a:lnTo>
                    <a:pt x="728" y="910"/>
                  </a:lnTo>
                  <a:lnTo>
                    <a:pt x="660" y="918"/>
                  </a:lnTo>
                  <a:lnTo>
                    <a:pt x="724" y="941"/>
                  </a:lnTo>
                  <a:lnTo>
                    <a:pt x="681" y="983"/>
                  </a:lnTo>
                  <a:lnTo>
                    <a:pt x="694" y="1036"/>
                  </a:lnTo>
                  <a:lnTo>
                    <a:pt x="686" y="1080"/>
                  </a:lnTo>
                  <a:lnTo>
                    <a:pt x="641" y="1112"/>
                  </a:lnTo>
                  <a:lnTo>
                    <a:pt x="454" y="1059"/>
                  </a:lnTo>
                  <a:lnTo>
                    <a:pt x="416" y="1127"/>
                  </a:lnTo>
                  <a:lnTo>
                    <a:pt x="308" y="1220"/>
                  </a:lnTo>
                  <a:lnTo>
                    <a:pt x="257" y="1224"/>
                  </a:lnTo>
                  <a:lnTo>
                    <a:pt x="234" y="122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8"/>
            <p:cNvSpPr>
              <a:spLocks/>
            </p:cNvSpPr>
            <p:nvPr/>
          </p:nvSpPr>
          <p:spPr bwMode="auto">
            <a:xfrm>
              <a:off x="1842" y="1632"/>
              <a:ext cx="544" cy="474"/>
            </a:xfrm>
            <a:custGeom>
              <a:avLst/>
              <a:gdLst>
                <a:gd name="T0" fmla="*/ 390 w 734"/>
                <a:gd name="T1" fmla="*/ 502 h 603"/>
                <a:gd name="T2" fmla="*/ 282 w 734"/>
                <a:gd name="T3" fmla="*/ 495 h 603"/>
                <a:gd name="T4" fmla="*/ 352 w 734"/>
                <a:gd name="T5" fmla="*/ 436 h 603"/>
                <a:gd name="T6" fmla="*/ 451 w 734"/>
                <a:gd name="T7" fmla="*/ 415 h 603"/>
                <a:gd name="T8" fmla="*/ 502 w 734"/>
                <a:gd name="T9" fmla="*/ 464 h 603"/>
                <a:gd name="T10" fmla="*/ 732 w 734"/>
                <a:gd name="T11" fmla="*/ 382 h 603"/>
                <a:gd name="T12" fmla="*/ 734 w 734"/>
                <a:gd name="T13" fmla="*/ 208 h 603"/>
                <a:gd name="T14" fmla="*/ 595 w 734"/>
                <a:gd name="T15" fmla="*/ 88 h 603"/>
                <a:gd name="T16" fmla="*/ 342 w 734"/>
                <a:gd name="T17" fmla="*/ 0 h 603"/>
                <a:gd name="T18" fmla="*/ 145 w 734"/>
                <a:gd name="T19" fmla="*/ 12 h 603"/>
                <a:gd name="T20" fmla="*/ 0 w 734"/>
                <a:gd name="T21" fmla="*/ 95 h 603"/>
                <a:gd name="T22" fmla="*/ 160 w 734"/>
                <a:gd name="T23" fmla="*/ 603 h 603"/>
                <a:gd name="T24" fmla="*/ 390 w 734"/>
                <a:gd name="T25" fmla="*/ 502 h 603"/>
                <a:gd name="T26" fmla="*/ 390 w 734"/>
                <a:gd name="T27" fmla="*/ 502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4"/>
                <a:gd name="T43" fmla="*/ 0 h 603"/>
                <a:gd name="T44" fmla="*/ 734 w 734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4" h="603">
                  <a:moveTo>
                    <a:pt x="390" y="502"/>
                  </a:moveTo>
                  <a:lnTo>
                    <a:pt x="282" y="495"/>
                  </a:lnTo>
                  <a:lnTo>
                    <a:pt x="352" y="436"/>
                  </a:lnTo>
                  <a:lnTo>
                    <a:pt x="451" y="415"/>
                  </a:lnTo>
                  <a:lnTo>
                    <a:pt x="502" y="464"/>
                  </a:lnTo>
                  <a:lnTo>
                    <a:pt x="732" y="382"/>
                  </a:lnTo>
                  <a:lnTo>
                    <a:pt x="734" y="208"/>
                  </a:lnTo>
                  <a:lnTo>
                    <a:pt x="595" y="88"/>
                  </a:lnTo>
                  <a:lnTo>
                    <a:pt x="342" y="0"/>
                  </a:lnTo>
                  <a:lnTo>
                    <a:pt x="145" y="12"/>
                  </a:lnTo>
                  <a:lnTo>
                    <a:pt x="0" y="95"/>
                  </a:lnTo>
                  <a:lnTo>
                    <a:pt x="160" y="603"/>
                  </a:lnTo>
                  <a:lnTo>
                    <a:pt x="390" y="502"/>
                  </a:lnTo>
                  <a:close/>
                </a:path>
              </a:pathLst>
            </a:custGeom>
            <a:solidFill>
              <a:srgbClr val="B28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9"/>
            <p:cNvSpPr>
              <a:spLocks/>
            </p:cNvSpPr>
            <p:nvPr/>
          </p:nvSpPr>
          <p:spPr bwMode="auto">
            <a:xfrm>
              <a:off x="2014" y="1682"/>
              <a:ext cx="364" cy="205"/>
            </a:xfrm>
            <a:custGeom>
              <a:avLst/>
              <a:gdLst>
                <a:gd name="T0" fmla="*/ 436 w 491"/>
                <a:gd name="T1" fmla="*/ 253 h 258"/>
                <a:gd name="T2" fmla="*/ 331 w 491"/>
                <a:gd name="T3" fmla="*/ 192 h 258"/>
                <a:gd name="T4" fmla="*/ 331 w 491"/>
                <a:gd name="T5" fmla="*/ 251 h 258"/>
                <a:gd name="T6" fmla="*/ 291 w 491"/>
                <a:gd name="T7" fmla="*/ 194 h 258"/>
                <a:gd name="T8" fmla="*/ 232 w 491"/>
                <a:gd name="T9" fmla="*/ 192 h 258"/>
                <a:gd name="T10" fmla="*/ 276 w 491"/>
                <a:gd name="T11" fmla="*/ 165 h 258"/>
                <a:gd name="T12" fmla="*/ 177 w 491"/>
                <a:gd name="T13" fmla="*/ 156 h 258"/>
                <a:gd name="T14" fmla="*/ 179 w 491"/>
                <a:gd name="T15" fmla="*/ 112 h 258"/>
                <a:gd name="T16" fmla="*/ 116 w 491"/>
                <a:gd name="T17" fmla="*/ 84 h 258"/>
                <a:gd name="T18" fmla="*/ 0 w 491"/>
                <a:gd name="T19" fmla="*/ 23 h 258"/>
                <a:gd name="T20" fmla="*/ 242 w 491"/>
                <a:gd name="T21" fmla="*/ 36 h 258"/>
                <a:gd name="T22" fmla="*/ 169 w 491"/>
                <a:gd name="T23" fmla="*/ 0 h 258"/>
                <a:gd name="T24" fmla="*/ 339 w 491"/>
                <a:gd name="T25" fmla="*/ 21 h 258"/>
                <a:gd name="T26" fmla="*/ 449 w 491"/>
                <a:gd name="T27" fmla="*/ 114 h 258"/>
                <a:gd name="T28" fmla="*/ 394 w 491"/>
                <a:gd name="T29" fmla="*/ 114 h 258"/>
                <a:gd name="T30" fmla="*/ 460 w 491"/>
                <a:gd name="T31" fmla="*/ 169 h 258"/>
                <a:gd name="T32" fmla="*/ 491 w 491"/>
                <a:gd name="T33" fmla="*/ 258 h 258"/>
                <a:gd name="T34" fmla="*/ 428 w 491"/>
                <a:gd name="T35" fmla="*/ 181 h 258"/>
                <a:gd name="T36" fmla="*/ 436 w 491"/>
                <a:gd name="T37" fmla="*/ 253 h 258"/>
                <a:gd name="T38" fmla="*/ 436 w 491"/>
                <a:gd name="T39" fmla="*/ 253 h 2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1"/>
                <a:gd name="T61" fmla="*/ 0 h 258"/>
                <a:gd name="T62" fmla="*/ 491 w 491"/>
                <a:gd name="T63" fmla="*/ 258 h 2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1" h="258">
                  <a:moveTo>
                    <a:pt x="436" y="253"/>
                  </a:moveTo>
                  <a:lnTo>
                    <a:pt x="331" y="192"/>
                  </a:lnTo>
                  <a:lnTo>
                    <a:pt x="331" y="251"/>
                  </a:lnTo>
                  <a:lnTo>
                    <a:pt x="291" y="194"/>
                  </a:lnTo>
                  <a:lnTo>
                    <a:pt x="232" y="192"/>
                  </a:lnTo>
                  <a:lnTo>
                    <a:pt x="276" y="165"/>
                  </a:lnTo>
                  <a:lnTo>
                    <a:pt x="177" y="156"/>
                  </a:lnTo>
                  <a:lnTo>
                    <a:pt x="179" y="112"/>
                  </a:lnTo>
                  <a:lnTo>
                    <a:pt x="116" y="84"/>
                  </a:lnTo>
                  <a:lnTo>
                    <a:pt x="0" y="23"/>
                  </a:lnTo>
                  <a:lnTo>
                    <a:pt x="242" y="36"/>
                  </a:lnTo>
                  <a:lnTo>
                    <a:pt x="169" y="0"/>
                  </a:lnTo>
                  <a:lnTo>
                    <a:pt x="339" y="21"/>
                  </a:lnTo>
                  <a:lnTo>
                    <a:pt x="449" y="114"/>
                  </a:lnTo>
                  <a:lnTo>
                    <a:pt x="394" y="114"/>
                  </a:lnTo>
                  <a:lnTo>
                    <a:pt x="460" y="169"/>
                  </a:lnTo>
                  <a:lnTo>
                    <a:pt x="491" y="258"/>
                  </a:lnTo>
                  <a:lnTo>
                    <a:pt x="428" y="181"/>
                  </a:lnTo>
                  <a:lnTo>
                    <a:pt x="436" y="253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10"/>
            <p:cNvSpPr>
              <a:spLocks/>
            </p:cNvSpPr>
            <p:nvPr/>
          </p:nvSpPr>
          <p:spPr bwMode="auto">
            <a:xfrm>
              <a:off x="1865" y="1684"/>
              <a:ext cx="147" cy="129"/>
            </a:xfrm>
            <a:custGeom>
              <a:avLst/>
              <a:gdLst>
                <a:gd name="T0" fmla="*/ 51 w 197"/>
                <a:gd name="T1" fmla="*/ 19 h 163"/>
                <a:gd name="T2" fmla="*/ 89 w 197"/>
                <a:gd name="T3" fmla="*/ 49 h 163"/>
                <a:gd name="T4" fmla="*/ 96 w 197"/>
                <a:gd name="T5" fmla="*/ 116 h 163"/>
                <a:gd name="T6" fmla="*/ 197 w 197"/>
                <a:gd name="T7" fmla="*/ 101 h 163"/>
                <a:gd name="T8" fmla="*/ 66 w 197"/>
                <a:gd name="T9" fmla="*/ 163 h 163"/>
                <a:gd name="T10" fmla="*/ 79 w 197"/>
                <a:gd name="T11" fmla="*/ 68 h 163"/>
                <a:gd name="T12" fmla="*/ 43 w 197"/>
                <a:gd name="T13" fmla="*/ 101 h 163"/>
                <a:gd name="T14" fmla="*/ 51 w 197"/>
                <a:gd name="T15" fmla="*/ 45 h 163"/>
                <a:gd name="T16" fmla="*/ 0 w 197"/>
                <a:gd name="T17" fmla="*/ 0 h 163"/>
                <a:gd name="T18" fmla="*/ 51 w 197"/>
                <a:gd name="T19" fmla="*/ 19 h 163"/>
                <a:gd name="T20" fmla="*/ 51 w 197"/>
                <a:gd name="T21" fmla="*/ 19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"/>
                <a:gd name="T34" fmla="*/ 0 h 163"/>
                <a:gd name="T35" fmla="*/ 197 w 197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" h="163">
                  <a:moveTo>
                    <a:pt x="51" y="19"/>
                  </a:moveTo>
                  <a:lnTo>
                    <a:pt x="89" y="49"/>
                  </a:lnTo>
                  <a:lnTo>
                    <a:pt x="96" y="116"/>
                  </a:lnTo>
                  <a:lnTo>
                    <a:pt x="197" y="101"/>
                  </a:lnTo>
                  <a:lnTo>
                    <a:pt x="66" y="163"/>
                  </a:lnTo>
                  <a:lnTo>
                    <a:pt x="79" y="68"/>
                  </a:lnTo>
                  <a:lnTo>
                    <a:pt x="43" y="101"/>
                  </a:lnTo>
                  <a:lnTo>
                    <a:pt x="51" y="45"/>
                  </a:lnTo>
                  <a:lnTo>
                    <a:pt x="0" y="0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DF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11"/>
            <p:cNvSpPr>
              <a:spLocks/>
            </p:cNvSpPr>
            <p:nvPr/>
          </p:nvSpPr>
          <p:spPr bwMode="auto">
            <a:xfrm>
              <a:off x="2015" y="1813"/>
              <a:ext cx="129" cy="156"/>
            </a:xfrm>
            <a:custGeom>
              <a:avLst/>
              <a:gdLst>
                <a:gd name="T0" fmla="*/ 175 w 175"/>
                <a:gd name="T1" fmla="*/ 147 h 198"/>
                <a:gd name="T2" fmla="*/ 124 w 175"/>
                <a:gd name="T3" fmla="*/ 147 h 198"/>
                <a:gd name="T4" fmla="*/ 29 w 175"/>
                <a:gd name="T5" fmla="*/ 198 h 198"/>
                <a:gd name="T6" fmla="*/ 63 w 175"/>
                <a:gd name="T7" fmla="*/ 137 h 198"/>
                <a:gd name="T8" fmla="*/ 80 w 175"/>
                <a:gd name="T9" fmla="*/ 97 h 198"/>
                <a:gd name="T10" fmla="*/ 0 w 175"/>
                <a:gd name="T11" fmla="*/ 116 h 198"/>
                <a:gd name="T12" fmla="*/ 23 w 175"/>
                <a:gd name="T13" fmla="*/ 0 h 198"/>
                <a:gd name="T14" fmla="*/ 23 w 175"/>
                <a:gd name="T15" fmla="*/ 67 h 198"/>
                <a:gd name="T16" fmla="*/ 82 w 175"/>
                <a:gd name="T17" fmla="*/ 50 h 198"/>
                <a:gd name="T18" fmla="*/ 101 w 175"/>
                <a:gd name="T19" fmla="*/ 116 h 198"/>
                <a:gd name="T20" fmla="*/ 148 w 175"/>
                <a:gd name="T21" fmla="*/ 109 h 198"/>
                <a:gd name="T22" fmla="*/ 175 w 175"/>
                <a:gd name="T23" fmla="*/ 147 h 198"/>
                <a:gd name="T24" fmla="*/ 175 w 175"/>
                <a:gd name="T25" fmla="*/ 147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98"/>
                <a:gd name="T41" fmla="*/ 175 w 175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98">
                  <a:moveTo>
                    <a:pt x="175" y="147"/>
                  </a:moveTo>
                  <a:lnTo>
                    <a:pt x="124" y="147"/>
                  </a:lnTo>
                  <a:lnTo>
                    <a:pt x="29" y="198"/>
                  </a:lnTo>
                  <a:lnTo>
                    <a:pt x="63" y="137"/>
                  </a:lnTo>
                  <a:lnTo>
                    <a:pt x="80" y="97"/>
                  </a:lnTo>
                  <a:lnTo>
                    <a:pt x="0" y="116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82" y="50"/>
                  </a:lnTo>
                  <a:lnTo>
                    <a:pt x="101" y="116"/>
                  </a:lnTo>
                  <a:lnTo>
                    <a:pt x="148" y="109"/>
                  </a:lnTo>
                  <a:lnTo>
                    <a:pt x="175" y="147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12"/>
            <p:cNvSpPr>
              <a:spLocks/>
            </p:cNvSpPr>
            <p:nvPr/>
          </p:nvSpPr>
          <p:spPr bwMode="auto">
            <a:xfrm>
              <a:off x="1730" y="2059"/>
              <a:ext cx="487" cy="581"/>
            </a:xfrm>
            <a:custGeom>
              <a:avLst/>
              <a:gdLst>
                <a:gd name="T0" fmla="*/ 650 w 656"/>
                <a:gd name="T1" fmla="*/ 496 h 738"/>
                <a:gd name="T2" fmla="*/ 643 w 656"/>
                <a:gd name="T3" fmla="*/ 559 h 738"/>
                <a:gd name="T4" fmla="*/ 610 w 656"/>
                <a:gd name="T5" fmla="*/ 576 h 738"/>
                <a:gd name="T6" fmla="*/ 572 w 656"/>
                <a:gd name="T7" fmla="*/ 570 h 738"/>
                <a:gd name="T8" fmla="*/ 500 w 656"/>
                <a:gd name="T9" fmla="*/ 528 h 738"/>
                <a:gd name="T10" fmla="*/ 426 w 656"/>
                <a:gd name="T11" fmla="*/ 470 h 738"/>
                <a:gd name="T12" fmla="*/ 392 w 656"/>
                <a:gd name="T13" fmla="*/ 451 h 738"/>
                <a:gd name="T14" fmla="*/ 319 w 656"/>
                <a:gd name="T15" fmla="*/ 392 h 738"/>
                <a:gd name="T16" fmla="*/ 289 w 656"/>
                <a:gd name="T17" fmla="*/ 335 h 738"/>
                <a:gd name="T18" fmla="*/ 285 w 656"/>
                <a:gd name="T19" fmla="*/ 232 h 738"/>
                <a:gd name="T20" fmla="*/ 274 w 656"/>
                <a:gd name="T21" fmla="*/ 110 h 738"/>
                <a:gd name="T22" fmla="*/ 236 w 656"/>
                <a:gd name="T23" fmla="*/ 259 h 738"/>
                <a:gd name="T24" fmla="*/ 209 w 656"/>
                <a:gd name="T25" fmla="*/ 268 h 738"/>
                <a:gd name="T26" fmla="*/ 192 w 656"/>
                <a:gd name="T27" fmla="*/ 257 h 738"/>
                <a:gd name="T28" fmla="*/ 211 w 656"/>
                <a:gd name="T29" fmla="*/ 202 h 738"/>
                <a:gd name="T30" fmla="*/ 196 w 656"/>
                <a:gd name="T31" fmla="*/ 183 h 738"/>
                <a:gd name="T32" fmla="*/ 171 w 656"/>
                <a:gd name="T33" fmla="*/ 175 h 738"/>
                <a:gd name="T34" fmla="*/ 150 w 656"/>
                <a:gd name="T35" fmla="*/ 135 h 738"/>
                <a:gd name="T36" fmla="*/ 162 w 656"/>
                <a:gd name="T37" fmla="*/ 95 h 738"/>
                <a:gd name="T38" fmla="*/ 186 w 656"/>
                <a:gd name="T39" fmla="*/ 116 h 738"/>
                <a:gd name="T40" fmla="*/ 224 w 656"/>
                <a:gd name="T41" fmla="*/ 101 h 738"/>
                <a:gd name="T42" fmla="*/ 194 w 656"/>
                <a:gd name="T43" fmla="*/ 42 h 738"/>
                <a:gd name="T44" fmla="*/ 133 w 656"/>
                <a:gd name="T45" fmla="*/ 46 h 738"/>
                <a:gd name="T46" fmla="*/ 106 w 656"/>
                <a:gd name="T47" fmla="*/ 150 h 738"/>
                <a:gd name="T48" fmla="*/ 97 w 656"/>
                <a:gd name="T49" fmla="*/ 72 h 738"/>
                <a:gd name="T50" fmla="*/ 59 w 656"/>
                <a:gd name="T51" fmla="*/ 0 h 738"/>
                <a:gd name="T52" fmla="*/ 0 w 656"/>
                <a:gd name="T53" fmla="*/ 272 h 738"/>
                <a:gd name="T54" fmla="*/ 0 w 656"/>
                <a:gd name="T55" fmla="*/ 511 h 738"/>
                <a:gd name="T56" fmla="*/ 61 w 656"/>
                <a:gd name="T57" fmla="*/ 589 h 738"/>
                <a:gd name="T58" fmla="*/ 207 w 656"/>
                <a:gd name="T59" fmla="*/ 719 h 738"/>
                <a:gd name="T60" fmla="*/ 239 w 656"/>
                <a:gd name="T61" fmla="*/ 738 h 738"/>
                <a:gd name="T62" fmla="*/ 281 w 656"/>
                <a:gd name="T63" fmla="*/ 707 h 738"/>
                <a:gd name="T64" fmla="*/ 378 w 656"/>
                <a:gd name="T65" fmla="*/ 629 h 738"/>
                <a:gd name="T66" fmla="*/ 382 w 656"/>
                <a:gd name="T67" fmla="*/ 572 h 738"/>
                <a:gd name="T68" fmla="*/ 319 w 656"/>
                <a:gd name="T69" fmla="*/ 646 h 738"/>
                <a:gd name="T70" fmla="*/ 222 w 656"/>
                <a:gd name="T71" fmla="*/ 688 h 738"/>
                <a:gd name="T72" fmla="*/ 127 w 656"/>
                <a:gd name="T73" fmla="*/ 584 h 738"/>
                <a:gd name="T74" fmla="*/ 74 w 656"/>
                <a:gd name="T75" fmla="*/ 473 h 738"/>
                <a:gd name="T76" fmla="*/ 63 w 656"/>
                <a:gd name="T77" fmla="*/ 361 h 738"/>
                <a:gd name="T78" fmla="*/ 93 w 656"/>
                <a:gd name="T79" fmla="*/ 264 h 738"/>
                <a:gd name="T80" fmla="*/ 122 w 656"/>
                <a:gd name="T81" fmla="*/ 319 h 738"/>
                <a:gd name="T82" fmla="*/ 135 w 656"/>
                <a:gd name="T83" fmla="*/ 445 h 738"/>
                <a:gd name="T84" fmla="*/ 169 w 656"/>
                <a:gd name="T85" fmla="*/ 335 h 738"/>
                <a:gd name="T86" fmla="*/ 186 w 656"/>
                <a:gd name="T87" fmla="*/ 443 h 738"/>
                <a:gd name="T88" fmla="*/ 219 w 656"/>
                <a:gd name="T89" fmla="*/ 525 h 738"/>
                <a:gd name="T90" fmla="*/ 289 w 656"/>
                <a:gd name="T91" fmla="*/ 559 h 738"/>
                <a:gd name="T92" fmla="*/ 359 w 656"/>
                <a:gd name="T93" fmla="*/ 563 h 738"/>
                <a:gd name="T94" fmla="*/ 363 w 656"/>
                <a:gd name="T95" fmla="*/ 517 h 738"/>
                <a:gd name="T96" fmla="*/ 490 w 656"/>
                <a:gd name="T97" fmla="*/ 589 h 738"/>
                <a:gd name="T98" fmla="*/ 606 w 656"/>
                <a:gd name="T99" fmla="*/ 614 h 738"/>
                <a:gd name="T100" fmla="*/ 639 w 656"/>
                <a:gd name="T101" fmla="*/ 587 h 738"/>
                <a:gd name="T102" fmla="*/ 656 w 656"/>
                <a:gd name="T103" fmla="*/ 563 h 738"/>
                <a:gd name="T104" fmla="*/ 650 w 656"/>
                <a:gd name="T105" fmla="*/ 496 h 738"/>
                <a:gd name="T106" fmla="*/ 650 w 656"/>
                <a:gd name="T107" fmla="*/ 496 h 7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6"/>
                <a:gd name="T163" fmla="*/ 0 h 738"/>
                <a:gd name="T164" fmla="*/ 656 w 656"/>
                <a:gd name="T165" fmla="*/ 738 h 7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6" h="738">
                  <a:moveTo>
                    <a:pt x="650" y="496"/>
                  </a:moveTo>
                  <a:lnTo>
                    <a:pt x="643" y="559"/>
                  </a:lnTo>
                  <a:lnTo>
                    <a:pt x="610" y="576"/>
                  </a:lnTo>
                  <a:lnTo>
                    <a:pt x="572" y="570"/>
                  </a:lnTo>
                  <a:lnTo>
                    <a:pt x="500" y="528"/>
                  </a:lnTo>
                  <a:lnTo>
                    <a:pt x="426" y="470"/>
                  </a:lnTo>
                  <a:lnTo>
                    <a:pt x="392" y="451"/>
                  </a:lnTo>
                  <a:lnTo>
                    <a:pt x="319" y="392"/>
                  </a:lnTo>
                  <a:lnTo>
                    <a:pt x="289" y="335"/>
                  </a:lnTo>
                  <a:lnTo>
                    <a:pt x="285" y="232"/>
                  </a:lnTo>
                  <a:lnTo>
                    <a:pt x="274" y="110"/>
                  </a:lnTo>
                  <a:lnTo>
                    <a:pt x="236" y="259"/>
                  </a:lnTo>
                  <a:lnTo>
                    <a:pt x="209" y="268"/>
                  </a:lnTo>
                  <a:lnTo>
                    <a:pt x="192" y="257"/>
                  </a:lnTo>
                  <a:lnTo>
                    <a:pt x="211" y="202"/>
                  </a:lnTo>
                  <a:lnTo>
                    <a:pt x="196" y="183"/>
                  </a:lnTo>
                  <a:lnTo>
                    <a:pt x="171" y="175"/>
                  </a:lnTo>
                  <a:lnTo>
                    <a:pt x="150" y="135"/>
                  </a:lnTo>
                  <a:lnTo>
                    <a:pt x="162" y="95"/>
                  </a:lnTo>
                  <a:lnTo>
                    <a:pt x="186" y="116"/>
                  </a:lnTo>
                  <a:lnTo>
                    <a:pt x="224" y="101"/>
                  </a:lnTo>
                  <a:lnTo>
                    <a:pt x="194" y="42"/>
                  </a:lnTo>
                  <a:lnTo>
                    <a:pt x="133" y="46"/>
                  </a:lnTo>
                  <a:lnTo>
                    <a:pt x="106" y="150"/>
                  </a:lnTo>
                  <a:lnTo>
                    <a:pt x="97" y="72"/>
                  </a:lnTo>
                  <a:lnTo>
                    <a:pt x="59" y="0"/>
                  </a:lnTo>
                  <a:lnTo>
                    <a:pt x="0" y="272"/>
                  </a:lnTo>
                  <a:lnTo>
                    <a:pt x="0" y="511"/>
                  </a:lnTo>
                  <a:lnTo>
                    <a:pt x="61" y="589"/>
                  </a:lnTo>
                  <a:lnTo>
                    <a:pt x="207" y="719"/>
                  </a:lnTo>
                  <a:lnTo>
                    <a:pt x="239" y="738"/>
                  </a:lnTo>
                  <a:lnTo>
                    <a:pt x="281" y="707"/>
                  </a:lnTo>
                  <a:lnTo>
                    <a:pt x="378" y="629"/>
                  </a:lnTo>
                  <a:lnTo>
                    <a:pt x="382" y="572"/>
                  </a:lnTo>
                  <a:lnTo>
                    <a:pt x="319" y="646"/>
                  </a:lnTo>
                  <a:lnTo>
                    <a:pt x="222" y="688"/>
                  </a:lnTo>
                  <a:lnTo>
                    <a:pt x="127" y="584"/>
                  </a:lnTo>
                  <a:lnTo>
                    <a:pt x="74" y="473"/>
                  </a:lnTo>
                  <a:lnTo>
                    <a:pt x="63" y="361"/>
                  </a:lnTo>
                  <a:lnTo>
                    <a:pt x="93" y="264"/>
                  </a:lnTo>
                  <a:lnTo>
                    <a:pt x="122" y="319"/>
                  </a:lnTo>
                  <a:lnTo>
                    <a:pt x="135" y="445"/>
                  </a:lnTo>
                  <a:lnTo>
                    <a:pt x="169" y="335"/>
                  </a:lnTo>
                  <a:lnTo>
                    <a:pt x="186" y="443"/>
                  </a:lnTo>
                  <a:lnTo>
                    <a:pt x="219" y="525"/>
                  </a:lnTo>
                  <a:lnTo>
                    <a:pt x="289" y="559"/>
                  </a:lnTo>
                  <a:lnTo>
                    <a:pt x="359" y="563"/>
                  </a:lnTo>
                  <a:lnTo>
                    <a:pt x="363" y="517"/>
                  </a:lnTo>
                  <a:lnTo>
                    <a:pt x="490" y="589"/>
                  </a:lnTo>
                  <a:lnTo>
                    <a:pt x="606" y="614"/>
                  </a:lnTo>
                  <a:lnTo>
                    <a:pt x="639" y="587"/>
                  </a:lnTo>
                  <a:lnTo>
                    <a:pt x="656" y="563"/>
                  </a:lnTo>
                  <a:lnTo>
                    <a:pt x="650" y="496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13"/>
            <p:cNvSpPr>
              <a:spLocks/>
            </p:cNvSpPr>
            <p:nvPr/>
          </p:nvSpPr>
          <p:spPr bwMode="auto">
            <a:xfrm>
              <a:off x="2133" y="2355"/>
              <a:ext cx="101" cy="58"/>
            </a:xfrm>
            <a:custGeom>
              <a:avLst/>
              <a:gdLst>
                <a:gd name="T0" fmla="*/ 9 w 135"/>
                <a:gd name="T1" fmla="*/ 44 h 75"/>
                <a:gd name="T2" fmla="*/ 42 w 135"/>
                <a:gd name="T3" fmla="*/ 18 h 75"/>
                <a:gd name="T4" fmla="*/ 74 w 135"/>
                <a:gd name="T5" fmla="*/ 0 h 75"/>
                <a:gd name="T6" fmla="*/ 61 w 135"/>
                <a:gd name="T7" fmla="*/ 23 h 75"/>
                <a:gd name="T8" fmla="*/ 135 w 135"/>
                <a:gd name="T9" fmla="*/ 31 h 75"/>
                <a:gd name="T10" fmla="*/ 70 w 135"/>
                <a:gd name="T11" fmla="*/ 48 h 75"/>
                <a:gd name="T12" fmla="*/ 120 w 135"/>
                <a:gd name="T13" fmla="*/ 75 h 75"/>
                <a:gd name="T14" fmla="*/ 47 w 135"/>
                <a:gd name="T15" fmla="*/ 63 h 75"/>
                <a:gd name="T16" fmla="*/ 0 w 135"/>
                <a:gd name="T17" fmla="*/ 61 h 75"/>
                <a:gd name="T18" fmla="*/ 9 w 135"/>
                <a:gd name="T19" fmla="*/ 44 h 75"/>
                <a:gd name="T20" fmla="*/ 9 w 135"/>
                <a:gd name="T21" fmla="*/ 44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75"/>
                <a:gd name="T35" fmla="*/ 135 w 135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75">
                  <a:moveTo>
                    <a:pt x="9" y="44"/>
                  </a:moveTo>
                  <a:lnTo>
                    <a:pt x="42" y="18"/>
                  </a:lnTo>
                  <a:lnTo>
                    <a:pt x="74" y="0"/>
                  </a:lnTo>
                  <a:lnTo>
                    <a:pt x="61" y="23"/>
                  </a:lnTo>
                  <a:lnTo>
                    <a:pt x="135" y="31"/>
                  </a:lnTo>
                  <a:lnTo>
                    <a:pt x="70" y="48"/>
                  </a:lnTo>
                  <a:lnTo>
                    <a:pt x="120" y="75"/>
                  </a:lnTo>
                  <a:lnTo>
                    <a:pt x="47" y="63"/>
                  </a:lnTo>
                  <a:lnTo>
                    <a:pt x="0" y="61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14"/>
            <p:cNvSpPr>
              <a:spLocks/>
            </p:cNvSpPr>
            <p:nvPr/>
          </p:nvSpPr>
          <p:spPr bwMode="auto">
            <a:xfrm>
              <a:off x="2156" y="2421"/>
              <a:ext cx="69" cy="35"/>
            </a:xfrm>
            <a:custGeom>
              <a:avLst/>
              <a:gdLst>
                <a:gd name="T0" fmla="*/ 0 w 93"/>
                <a:gd name="T1" fmla="*/ 23 h 44"/>
                <a:gd name="T2" fmla="*/ 25 w 93"/>
                <a:gd name="T3" fmla="*/ 0 h 44"/>
                <a:gd name="T4" fmla="*/ 93 w 93"/>
                <a:gd name="T5" fmla="*/ 13 h 44"/>
                <a:gd name="T6" fmla="*/ 69 w 93"/>
                <a:gd name="T7" fmla="*/ 44 h 44"/>
                <a:gd name="T8" fmla="*/ 34 w 93"/>
                <a:gd name="T9" fmla="*/ 44 h 44"/>
                <a:gd name="T10" fmla="*/ 0 w 93"/>
                <a:gd name="T11" fmla="*/ 23 h 44"/>
                <a:gd name="T12" fmla="*/ 0 w 93"/>
                <a:gd name="T13" fmla="*/ 2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44"/>
                <a:gd name="T23" fmla="*/ 93 w 9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44">
                  <a:moveTo>
                    <a:pt x="0" y="23"/>
                  </a:moveTo>
                  <a:lnTo>
                    <a:pt x="25" y="0"/>
                  </a:lnTo>
                  <a:lnTo>
                    <a:pt x="93" y="13"/>
                  </a:lnTo>
                  <a:lnTo>
                    <a:pt x="69" y="44"/>
                  </a:lnTo>
                  <a:lnTo>
                    <a:pt x="34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15"/>
            <p:cNvSpPr>
              <a:spLocks/>
            </p:cNvSpPr>
            <p:nvPr/>
          </p:nvSpPr>
          <p:spPr bwMode="auto">
            <a:xfrm>
              <a:off x="2192" y="2279"/>
              <a:ext cx="113" cy="62"/>
            </a:xfrm>
            <a:custGeom>
              <a:avLst/>
              <a:gdLst>
                <a:gd name="T0" fmla="*/ 49 w 152"/>
                <a:gd name="T1" fmla="*/ 0 h 78"/>
                <a:gd name="T2" fmla="*/ 0 w 152"/>
                <a:gd name="T3" fmla="*/ 42 h 78"/>
                <a:gd name="T4" fmla="*/ 34 w 152"/>
                <a:gd name="T5" fmla="*/ 46 h 78"/>
                <a:gd name="T6" fmla="*/ 51 w 152"/>
                <a:gd name="T7" fmla="*/ 71 h 78"/>
                <a:gd name="T8" fmla="*/ 85 w 152"/>
                <a:gd name="T9" fmla="*/ 78 h 78"/>
                <a:gd name="T10" fmla="*/ 125 w 152"/>
                <a:gd name="T11" fmla="*/ 75 h 78"/>
                <a:gd name="T12" fmla="*/ 152 w 152"/>
                <a:gd name="T13" fmla="*/ 75 h 78"/>
                <a:gd name="T14" fmla="*/ 131 w 152"/>
                <a:gd name="T15" fmla="*/ 48 h 78"/>
                <a:gd name="T16" fmla="*/ 78 w 152"/>
                <a:gd name="T17" fmla="*/ 33 h 78"/>
                <a:gd name="T18" fmla="*/ 49 w 152"/>
                <a:gd name="T19" fmla="*/ 0 h 78"/>
                <a:gd name="T20" fmla="*/ 49 w 152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78"/>
                <a:gd name="T35" fmla="*/ 152 w 152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78">
                  <a:moveTo>
                    <a:pt x="49" y="0"/>
                  </a:moveTo>
                  <a:lnTo>
                    <a:pt x="0" y="42"/>
                  </a:lnTo>
                  <a:lnTo>
                    <a:pt x="34" y="46"/>
                  </a:lnTo>
                  <a:lnTo>
                    <a:pt x="51" y="71"/>
                  </a:lnTo>
                  <a:lnTo>
                    <a:pt x="85" y="78"/>
                  </a:lnTo>
                  <a:lnTo>
                    <a:pt x="125" y="75"/>
                  </a:lnTo>
                  <a:lnTo>
                    <a:pt x="152" y="75"/>
                  </a:lnTo>
                  <a:lnTo>
                    <a:pt x="131" y="48"/>
                  </a:lnTo>
                  <a:lnTo>
                    <a:pt x="78" y="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16"/>
            <p:cNvSpPr>
              <a:spLocks/>
            </p:cNvSpPr>
            <p:nvPr/>
          </p:nvSpPr>
          <p:spPr bwMode="auto">
            <a:xfrm>
              <a:off x="2100" y="1977"/>
              <a:ext cx="212" cy="277"/>
            </a:xfrm>
            <a:custGeom>
              <a:avLst/>
              <a:gdLst>
                <a:gd name="T0" fmla="*/ 110 w 287"/>
                <a:gd name="T1" fmla="*/ 153 h 351"/>
                <a:gd name="T2" fmla="*/ 71 w 287"/>
                <a:gd name="T3" fmla="*/ 178 h 351"/>
                <a:gd name="T4" fmla="*/ 36 w 287"/>
                <a:gd name="T5" fmla="*/ 205 h 351"/>
                <a:gd name="T6" fmla="*/ 0 w 287"/>
                <a:gd name="T7" fmla="*/ 207 h 351"/>
                <a:gd name="T8" fmla="*/ 69 w 287"/>
                <a:gd name="T9" fmla="*/ 235 h 351"/>
                <a:gd name="T10" fmla="*/ 139 w 287"/>
                <a:gd name="T11" fmla="*/ 209 h 351"/>
                <a:gd name="T12" fmla="*/ 167 w 287"/>
                <a:gd name="T13" fmla="*/ 245 h 351"/>
                <a:gd name="T14" fmla="*/ 145 w 287"/>
                <a:gd name="T15" fmla="*/ 266 h 351"/>
                <a:gd name="T16" fmla="*/ 107 w 287"/>
                <a:gd name="T17" fmla="*/ 290 h 351"/>
                <a:gd name="T18" fmla="*/ 158 w 287"/>
                <a:gd name="T19" fmla="*/ 290 h 351"/>
                <a:gd name="T20" fmla="*/ 196 w 287"/>
                <a:gd name="T21" fmla="*/ 275 h 351"/>
                <a:gd name="T22" fmla="*/ 228 w 287"/>
                <a:gd name="T23" fmla="*/ 351 h 351"/>
                <a:gd name="T24" fmla="*/ 225 w 287"/>
                <a:gd name="T25" fmla="*/ 288 h 351"/>
                <a:gd name="T26" fmla="*/ 240 w 287"/>
                <a:gd name="T27" fmla="*/ 243 h 351"/>
                <a:gd name="T28" fmla="*/ 257 w 287"/>
                <a:gd name="T29" fmla="*/ 228 h 351"/>
                <a:gd name="T30" fmla="*/ 287 w 287"/>
                <a:gd name="T31" fmla="*/ 176 h 351"/>
                <a:gd name="T32" fmla="*/ 282 w 287"/>
                <a:gd name="T33" fmla="*/ 45 h 351"/>
                <a:gd name="T34" fmla="*/ 223 w 287"/>
                <a:gd name="T35" fmla="*/ 0 h 351"/>
                <a:gd name="T36" fmla="*/ 242 w 287"/>
                <a:gd name="T37" fmla="*/ 68 h 351"/>
                <a:gd name="T38" fmla="*/ 244 w 287"/>
                <a:gd name="T39" fmla="*/ 155 h 351"/>
                <a:gd name="T40" fmla="*/ 196 w 287"/>
                <a:gd name="T41" fmla="*/ 153 h 351"/>
                <a:gd name="T42" fmla="*/ 147 w 287"/>
                <a:gd name="T43" fmla="*/ 140 h 351"/>
                <a:gd name="T44" fmla="*/ 110 w 287"/>
                <a:gd name="T45" fmla="*/ 153 h 351"/>
                <a:gd name="T46" fmla="*/ 110 w 287"/>
                <a:gd name="T47" fmla="*/ 153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7"/>
                <a:gd name="T73" fmla="*/ 0 h 351"/>
                <a:gd name="T74" fmla="*/ 287 w 287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7" h="351">
                  <a:moveTo>
                    <a:pt x="110" y="153"/>
                  </a:moveTo>
                  <a:lnTo>
                    <a:pt x="71" y="178"/>
                  </a:lnTo>
                  <a:lnTo>
                    <a:pt x="36" y="205"/>
                  </a:lnTo>
                  <a:lnTo>
                    <a:pt x="0" y="207"/>
                  </a:lnTo>
                  <a:lnTo>
                    <a:pt x="69" y="235"/>
                  </a:lnTo>
                  <a:lnTo>
                    <a:pt x="139" y="209"/>
                  </a:lnTo>
                  <a:lnTo>
                    <a:pt x="167" y="245"/>
                  </a:lnTo>
                  <a:lnTo>
                    <a:pt x="145" y="266"/>
                  </a:lnTo>
                  <a:lnTo>
                    <a:pt x="107" y="290"/>
                  </a:lnTo>
                  <a:lnTo>
                    <a:pt x="158" y="290"/>
                  </a:lnTo>
                  <a:lnTo>
                    <a:pt x="196" y="275"/>
                  </a:lnTo>
                  <a:lnTo>
                    <a:pt x="228" y="351"/>
                  </a:lnTo>
                  <a:lnTo>
                    <a:pt x="225" y="288"/>
                  </a:lnTo>
                  <a:lnTo>
                    <a:pt x="240" y="243"/>
                  </a:lnTo>
                  <a:lnTo>
                    <a:pt x="257" y="228"/>
                  </a:lnTo>
                  <a:lnTo>
                    <a:pt x="287" y="176"/>
                  </a:lnTo>
                  <a:lnTo>
                    <a:pt x="282" y="45"/>
                  </a:lnTo>
                  <a:lnTo>
                    <a:pt x="223" y="0"/>
                  </a:lnTo>
                  <a:lnTo>
                    <a:pt x="242" y="68"/>
                  </a:lnTo>
                  <a:lnTo>
                    <a:pt x="244" y="155"/>
                  </a:lnTo>
                  <a:lnTo>
                    <a:pt x="196" y="153"/>
                  </a:lnTo>
                  <a:lnTo>
                    <a:pt x="147" y="140"/>
                  </a:lnTo>
                  <a:lnTo>
                    <a:pt x="110" y="153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17"/>
            <p:cNvSpPr>
              <a:spLocks/>
            </p:cNvSpPr>
            <p:nvPr/>
          </p:nvSpPr>
          <p:spPr bwMode="auto">
            <a:xfrm>
              <a:off x="1959" y="2034"/>
              <a:ext cx="145" cy="260"/>
            </a:xfrm>
            <a:custGeom>
              <a:avLst/>
              <a:gdLst>
                <a:gd name="T0" fmla="*/ 4 w 196"/>
                <a:gd name="T1" fmla="*/ 137 h 330"/>
                <a:gd name="T2" fmla="*/ 0 w 196"/>
                <a:gd name="T3" fmla="*/ 196 h 330"/>
                <a:gd name="T4" fmla="*/ 28 w 196"/>
                <a:gd name="T5" fmla="*/ 256 h 330"/>
                <a:gd name="T6" fmla="*/ 104 w 196"/>
                <a:gd name="T7" fmla="*/ 330 h 330"/>
                <a:gd name="T8" fmla="*/ 66 w 196"/>
                <a:gd name="T9" fmla="*/ 224 h 330"/>
                <a:gd name="T10" fmla="*/ 63 w 196"/>
                <a:gd name="T11" fmla="*/ 159 h 330"/>
                <a:gd name="T12" fmla="*/ 70 w 196"/>
                <a:gd name="T13" fmla="*/ 127 h 330"/>
                <a:gd name="T14" fmla="*/ 110 w 196"/>
                <a:gd name="T15" fmla="*/ 91 h 330"/>
                <a:gd name="T16" fmla="*/ 160 w 196"/>
                <a:gd name="T17" fmla="*/ 61 h 330"/>
                <a:gd name="T18" fmla="*/ 196 w 196"/>
                <a:gd name="T19" fmla="*/ 0 h 330"/>
                <a:gd name="T20" fmla="*/ 28 w 196"/>
                <a:gd name="T21" fmla="*/ 55 h 330"/>
                <a:gd name="T22" fmla="*/ 4 w 196"/>
                <a:gd name="T23" fmla="*/ 137 h 330"/>
                <a:gd name="T24" fmla="*/ 4 w 196"/>
                <a:gd name="T25" fmla="*/ 137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6"/>
                <a:gd name="T40" fmla="*/ 0 h 330"/>
                <a:gd name="T41" fmla="*/ 196 w 196"/>
                <a:gd name="T42" fmla="*/ 330 h 3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6" h="330">
                  <a:moveTo>
                    <a:pt x="4" y="137"/>
                  </a:moveTo>
                  <a:lnTo>
                    <a:pt x="0" y="196"/>
                  </a:lnTo>
                  <a:lnTo>
                    <a:pt x="28" y="256"/>
                  </a:lnTo>
                  <a:lnTo>
                    <a:pt x="104" y="330"/>
                  </a:lnTo>
                  <a:lnTo>
                    <a:pt x="66" y="224"/>
                  </a:lnTo>
                  <a:lnTo>
                    <a:pt x="63" y="159"/>
                  </a:lnTo>
                  <a:lnTo>
                    <a:pt x="70" y="127"/>
                  </a:lnTo>
                  <a:lnTo>
                    <a:pt x="110" y="91"/>
                  </a:lnTo>
                  <a:lnTo>
                    <a:pt x="160" y="61"/>
                  </a:lnTo>
                  <a:lnTo>
                    <a:pt x="196" y="0"/>
                  </a:lnTo>
                  <a:lnTo>
                    <a:pt x="28" y="55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18"/>
            <p:cNvSpPr>
              <a:spLocks/>
            </p:cNvSpPr>
            <p:nvPr/>
          </p:nvSpPr>
          <p:spPr bwMode="auto">
            <a:xfrm>
              <a:off x="2277" y="2175"/>
              <a:ext cx="34" cy="144"/>
            </a:xfrm>
            <a:custGeom>
              <a:avLst/>
              <a:gdLst>
                <a:gd name="T0" fmla="*/ 0 w 45"/>
                <a:gd name="T1" fmla="*/ 29 h 183"/>
                <a:gd name="T2" fmla="*/ 15 w 45"/>
                <a:gd name="T3" fmla="*/ 103 h 183"/>
                <a:gd name="T4" fmla="*/ 7 w 45"/>
                <a:gd name="T5" fmla="*/ 149 h 183"/>
                <a:gd name="T6" fmla="*/ 34 w 45"/>
                <a:gd name="T7" fmla="*/ 183 h 183"/>
                <a:gd name="T8" fmla="*/ 45 w 45"/>
                <a:gd name="T9" fmla="*/ 133 h 183"/>
                <a:gd name="T10" fmla="*/ 9 w 45"/>
                <a:gd name="T11" fmla="*/ 0 h 183"/>
                <a:gd name="T12" fmla="*/ 0 w 45"/>
                <a:gd name="T13" fmla="*/ 29 h 183"/>
                <a:gd name="T14" fmla="*/ 0 w 45"/>
                <a:gd name="T15" fmla="*/ 29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83"/>
                <a:gd name="T26" fmla="*/ 45 w 45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83">
                  <a:moveTo>
                    <a:pt x="0" y="29"/>
                  </a:moveTo>
                  <a:lnTo>
                    <a:pt x="15" y="103"/>
                  </a:lnTo>
                  <a:lnTo>
                    <a:pt x="7" y="149"/>
                  </a:lnTo>
                  <a:lnTo>
                    <a:pt x="34" y="183"/>
                  </a:lnTo>
                  <a:lnTo>
                    <a:pt x="45" y="133"/>
                  </a:lnTo>
                  <a:lnTo>
                    <a:pt x="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19"/>
            <p:cNvSpPr>
              <a:spLocks/>
            </p:cNvSpPr>
            <p:nvPr/>
          </p:nvSpPr>
          <p:spPr bwMode="auto">
            <a:xfrm>
              <a:off x="2201" y="2005"/>
              <a:ext cx="67" cy="82"/>
            </a:xfrm>
            <a:custGeom>
              <a:avLst/>
              <a:gdLst>
                <a:gd name="T0" fmla="*/ 61 w 89"/>
                <a:gd name="T1" fmla="*/ 0 h 104"/>
                <a:gd name="T2" fmla="*/ 61 w 89"/>
                <a:gd name="T3" fmla="*/ 78 h 104"/>
                <a:gd name="T4" fmla="*/ 0 w 89"/>
                <a:gd name="T5" fmla="*/ 87 h 104"/>
                <a:gd name="T6" fmla="*/ 89 w 89"/>
                <a:gd name="T7" fmla="*/ 104 h 104"/>
                <a:gd name="T8" fmla="*/ 80 w 89"/>
                <a:gd name="T9" fmla="*/ 30 h 104"/>
                <a:gd name="T10" fmla="*/ 61 w 89"/>
                <a:gd name="T11" fmla="*/ 0 h 104"/>
                <a:gd name="T12" fmla="*/ 61 w 89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04"/>
                <a:gd name="T23" fmla="*/ 89 w 89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04">
                  <a:moveTo>
                    <a:pt x="61" y="0"/>
                  </a:moveTo>
                  <a:lnTo>
                    <a:pt x="61" y="78"/>
                  </a:lnTo>
                  <a:lnTo>
                    <a:pt x="0" y="87"/>
                  </a:lnTo>
                  <a:lnTo>
                    <a:pt x="89" y="104"/>
                  </a:lnTo>
                  <a:lnTo>
                    <a:pt x="80" y="3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20"/>
            <p:cNvSpPr>
              <a:spLocks/>
            </p:cNvSpPr>
            <p:nvPr/>
          </p:nvSpPr>
          <p:spPr bwMode="auto">
            <a:xfrm>
              <a:off x="2131" y="2157"/>
              <a:ext cx="73" cy="58"/>
            </a:xfrm>
            <a:custGeom>
              <a:avLst/>
              <a:gdLst>
                <a:gd name="T0" fmla="*/ 97 w 97"/>
                <a:gd name="T1" fmla="*/ 0 h 74"/>
                <a:gd name="T2" fmla="*/ 40 w 97"/>
                <a:gd name="T3" fmla="*/ 7 h 74"/>
                <a:gd name="T4" fmla="*/ 0 w 97"/>
                <a:gd name="T5" fmla="*/ 3 h 74"/>
                <a:gd name="T6" fmla="*/ 13 w 97"/>
                <a:gd name="T7" fmla="*/ 49 h 74"/>
                <a:gd name="T8" fmla="*/ 66 w 97"/>
                <a:gd name="T9" fmla="*/ 74 h 74"/>
                <a:gd name="T10" fmla="*/ 51 w 97"/>
                <a:gd name="T11" fmla="*/ 41 h 74"/>
                <a:gd name="T12" fmla="*/ 74 w 97"/>
                <a:gd name="T13" fmla="*/ 26 h 74"/>
                <a:gd name="T14" fmla="*/ 97 w 97"/>
                <a:gd name="T15" fmla="*/ 0 h 74"/>
                <a:gd name="T16" fmla="*/ 97 w 97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74"/>
                <a:gd name="T29" fmla="*/ 97 w 97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74">
                  <a:moveTo>
                    <a:pt x="97" y="0"/>
                  </a:moveTo>
                  <a:lnTo>
                    <a:pt x="40" y="7"/>
                  </a:lnTo>
                  <a:lnTo>
                    <a:pt x="0" y="3"/>
                  </a:lnTo>
                  <a:lnTo>
                    <a:pt x="13" y="49"/>
                  </a:lnTo>
                  <a:lnTo>
                    <a:pt x="66" y="74"/>
                  </a:lnTo>
                  <a:lnTo>
                    <a:pt x="51" y="41"/>
                  </a:lnTo>
                  <a:lnTo>
                    <a:pt x="74" y="2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21"/>
            <p:cNvSpPr>
              <a:spLocks/>
            </p:cNvSpPr>
            <p:nvPr/>
          </p:nvSpPr>
          <p:spPr bwMode="auto">
            <a:xfrm>
              <a:off x="1687" y="2513"/>
              <a:ext cx="149" cy="217"/>
            </a:xfrm>
            <a:custGeom>
              <a:avLst/>
              <a:gdLst>
                <a:gd name="T0" fmla="*/ 9 w 200"/>
                <a:gd name="T1" fmla="*/ 36 h 276"/>
                <a:gd name="T2" fmla="*/ 127 w 200"/>
                <a:gd name="T3" fmla="*/ 276 h 276"/>
                <a:gd name="T4" fmla="*/ 143 w 200"/>
                <a:gd name="T5" fmla="*/ 209 h 276"/>
                <a:gd name="T6" fmla="*/ 200 w 200"/>
                <a:gd name="T7" fmla="*/ 163 h 276"/>
                <a:gd name="T8" fmla="*/ 106 w 200"/>
                <a:gd name="T9" fmla="*/ 51 h 276"/>
                <a:gd name="T10" fmla="*/ 0 w 200"/>
                <a:gd name="T11" fmla="*/ 0 h 276"/>
                <a:gd name="T12" fmla="*/ 9 w 200"/>
                <a:gd name="T13" fmla="*/ 36 h 276"/>
                <a:gd name="T14" fmla="*/ 9 w 200"/>
                <a:gd name="T15" fmla="*/ 36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76"/>
                <a:gd name="T26" fmla="*/ 200 w 200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76">
                  <a:moveTo>
                    <a:pt x="9" y="36"/>
                  </a:moveTo>
                  <a:lnTo>
                    <a:pt x="127" y="276"/>
                  </a:lnTo>
                  <a:lnTo>
                    <a:pt x="143" y="209"/>
                  </a:lnTo>
                  <a:lnTo>
                    <a:pt x="200" y="163"/>
                  </a:lnTo>
                  <a:lnTo>
                    <a:pt x="106" y="51"/>
                  </a:lnTo>
                  <a:lnTo>
                    <a:pt x="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22"/>
            <p:cNvSpPr>
              <a:spLocks/>
            </p:cNvSpPr>
            <p:nvPr/>
          </p:nvSpPr>
          <p:spPr bwMode="auto">
            <a:xfrm>
              <a:off x="1945" y="2588"/>
              <a:ext cx="84" cy="175"/>
            </a:xfrm>
            <a:custGeom>
              <a:avLst/>
              <a:gdLst>
                <a:gd name="T0" fmla="*/ 0 w 112"/>
                <a:gd name="T1" fmla="*/ 61 h 220"/>
                <a:gd name="T2" fmla="*/ 61 w 112"/>
                <a:gd name="T3" fmla="*/ 103 h 220"/>
                <a:gd name="T4" fmla="*/ 91 w 112"/>
                <a:gd name="T5" fmla="*/ 220 h 220"/>
                <a:gd name="T6" fmla="*/ 112 w 112"/>
                <a:gd name="T7" fmla="*/ 30 h 220"/>
                <a:gd name="T8" fmla="*/ 91 w 112"/>
                <a:gd name="T9" fmla="*/ 0 h 220"/>
                <a:gd name="T10" fmla="*/ 0 w 112"/>
                <a:gd name="T11" fmla="*/ 61 h 220"/>
                <a:gd name="T12" fmla="*/ 0 w 112"/>
                <a:gd name="T13" fmla="*/ 61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220"/>
                <a:gd name="T23" fmla="*/ 112 w 112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220">
                  <a:moveTo>
                    <a:pt x="0" y="61"/>
                  </a:moveTo>
                  <a:lnTo>
                    <a:pt x="61" y="103"/>
                  </a:lnTo>
                  <a:lnTo>
                    <a:pt x="91" y="220"/>
                  </a:lnTo>
                  <a:lnTo>
                    <a:pt x="112" y="30"/>
                  </a:lnTo>
                  <a:lnTo>
                    <a:pt x="9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23"/>
            <p:cNvSpPr>
              <a:spLocks/>
            </p:cNvSpPr>
            <p:nvPr/>
          </p:nvSpPr>
          <p:spPr bwMode="auto">
            <a:xfrm>
              <a:off x="1827" y="2646"/>
              <a:ext cx="141" cy="648"/>
            </a:xfrm>
            <a:custGeom>
              <a:avLst/>
              <a:gdLst>
                <a:gd name="T0" fmla="*/ 57 w 190"/>
                <a:gd name="T1" fmla="*/ 31 h 823"/>
                <a:gd name="T2" fmla="*/ 103 w 190"/>
                <a:gd name="T3" fmla="*/ 158 h 823"/>
                <a:gd name="T4" fmla="*/ 61 w 190"/>
                <a:gd name="T5" fmla="*/ 249 h 823"/>
                <a:gd name="T6" fmla="*/ 12 w 190"/>
                <a:gd name="T7" fmla="*/ 510 h 823"/>
                <a:gd name="T8" fmla="*/ 0 w 190"/>
                <a:gd name="T9" fmla="*/ 823 h 823"/>
                <a:gd name="T10" fmla="*/ 103 w 190"/>
                <a:gd name="T11" fmla="*/ 806 h 823"/>
                <a:gd name="T12" fmla="*/ 185 w 190"/>
                <a:gd name="T13" fmla="*/ 297 h 823"/>
                <a:gd name="T14" fmla="*/ 160 w 190"/>
                <a:gd name="T15" fmla="*/ 131 h 823"/>
                <a:gd name="T16" fmla="*/ 190 w 190"/>
                <a:gd name="T17" fmla="*/ 46 h 823"/>
                <a:gd name="T18" fmla="*/ 169 w 190"/>
                <a:gd name="T19" fmla="*/ 10 h 823"/>
                <a:gd name="T20" fmla="*/ 109 w 190"/>
                <a:gd name="T21" fmla="*/ 0 h 823"/>
                <a:gd name="T22" fmla="*/ 57 w 190"/>
                <a:gd name="T23" fmla="*/ 31 h 823"/>
                <a:gd name="T24" fmla="*/ 57 w 190"/>
                <a:gd name="T25" fmla="*/ 31 h 8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823"/>
                <a:gd name="T41" fmla="*/ 190 w 190"/>
                <a:gd name="T42" fmla="*/ 823 h 8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823">
                  <a:moveTo>
                    <a:pt x="57" y="31"/>
                  </a:moveTo>
                  <a:lnTo>
                    <a:pt x="103" y="158"/>
                  </a:lnTo>
                  <a:lnTo>
                    <a:pt x="61" y="249"/>
                  </a:lnTo>
                  <a:lnTo>
                    <a:pt x="12" y="510"/>
                  </a:lnTo>
                  <a:lnTo>
                    <a:pt x="0" y="823"/>
                  </a:lnTo>
                  <a:lnTo>
                    <a:pt x="103" y="806"/>
                  </a:lnTo>
                  <a:lnTo>
                    <a:pt x="185" y="297"/>
                  </a:lnTo>
                  <a:lnTo>
                    <a:pt x="160" y="131"/>
                  </a:lnTo>
                  <a:lnTo>
                    <a:pt x="190" y="46"/>
                  </a:lnTo>
                  <a:lnTo>
                    <a:pt x="169" y="10"/>
                  </a:lnTo>
                  <a:lnTo>
                    <a:pt x="109" y="0"/>
                  </a:lnTo>
                  <a:lnTo>
                    <a:pt x="57" y="31"/>
                  </a:lnTo>
                  <a:close/>
                </a:path>
              </a:pathLst>
            </a:custGeom>
            <a:solidFill>
              <a:srgbClr val="005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24"/>
            <p:cNvSpPr>
              <a:spLocks/>
            </p:cNvSpPr>
            <p:nvPr/>
          </p:nvSpPr>
          <p:spPr bwMode="auto">
            <a:xfrm>
              <a:off x="1270" y="2758"/>
              <a:ext cx="488" cy="648"/>
            </a:xfrm>
            <a:custGeom>
              <a:avLst/>
              <a:gdLst>
                <a:gd name="T0" fmla="*/ 0 w 660"/>
                <a:gd name="T1" fmla="*/ 5 h 823"/>
                <a:gd name="T2" fmla="*/ 6 w 660"/>
                <a:gd name="T3" fmla="*/ 91 h 823"/>
                <a:gd name="T4" fmla="*/ 133 w 660"/>
                <a:gd name="T5" fmla="*/ 199 h 823"/>
                <a:gd name="T6" fmla="*/ 230 w 660"/>
                <a:gd name="T7" fmla="*/ 403 h 823"/>
                <a:gd name="T8" fmla="*/ 278 w 660"/>
                <a:gd name="T9" fmla="*/ 823 h 823"/>
                <a:gd name="T10" fmla="*/ 375 w 660"/>
                <a:gd name="T11" fmla="*/ 766 h 823"/>
                <a:gd name="T12" fmla="*/ 430 w 660"/>
                <a:gd name="T13" fmla="*/ 566 h 823"/>
                <a:gd name="T14" fmla="*/ 451 w 660"/>
                <a:gd name="T15" fmla="*/ 378 h 823"/>
                <a:gd name="T16" fmla="*/ 584 w 660"/>
                <a:gd name="T17" fmla="*/ 695 h 823"/>
                <a:gd name="T18" fmla="*/ 660 w 660"/>
                <a:gd name="T19" fmla="*/ 654 h 823"/>
                <a:gd name="T20" fmla="*/ 466 w 660"/>
                <a:gd name="T21" fmla="*/ 178 h 823"/>
                <a:gd name="T22" fmla="*/ 384 w 660"/>
                <a:gd name="T23" fmla="*/ 112 h 823"/>
                <a:gd name="T24" fmla="*/ 390 w 660"/>
                <a:gd name="T25" fmla="*/ 245 h 823"/>
                <a:gd name="T26" fmla="*/ 415 w 660"/>
                <a:gd name="T27" fmla="*/ 429 h 823"/>
                <a:gd name="T28" fmla="*/ 318 w 660"/>
                <a:gd name="T29" fmla="*/ 321 h 823"/>
                <a:gd name="T30" fmla="*/ 215 w 660"/>
                <a:gd name="T31" fmla="*/ 148 h 823"/>
                <a:gd name="T32" fmla="*/ 185 w 660"/>
                <a:gd name="T33" fmla="*/ 0 h 823"/>
                <a:gd name="T34" fmla="*/ 0 w 660"/>
                <a:gd name="T35" fmla="*/ 5 h 823"/>
                <a:gd name="T36" fmla="*/ 0 w 660"/>
                <a:gd name="T37" fmla="*/ 5 h 8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0"/>
                <a:gd name="T58" fmla="*/ 0 h 823"/>
                <a:gd name="T59" fmla="*/ 660 w 660"/>
                <a:gd name="T60" fmla="*/ 823 h 8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0" h="823">
                  <a:moveTo>
                    <a:pt x="0" y="5"/>
                  </a:moveTo>
                  <a:lnTo>
                    <a:pt x="6" y="91"/>
                  </a:lnTo>
                  <a:lnTo>
                    <a:pt x="133" y="199"/>
                  </a:lnTo>
                  <a:lnTo>
                    <a:pt x="230" y="403"/>
                  </a:lnTo>
                  <a:lnTo>
                    <a:pt x="278" y="823"/>
                  </a:lnTo>
                  <a:lnTo>
                    <a:pt x="375" y="766"/>
                  </a:lnTo>
                  <a:lnTo>
                    <a:pt x="430" y="566"/>
                  </a:lnTo>
                  <a:lnTo>
                    <a:pt x="451" y="378"/>
                  </a:lnTo>
                  <a:lnTo>
                    <a:pt x="584" y="695"/>
                  </a:lnTo>
                  <a:lnTo>
                    <a:pt x="660" y="654"/>
                  </a:lnTo>
                  <a:lnTo>
                    <a:pt x="466" y="178"/>
                  </a:lnTo>
                  <a:lnTo>
                    <a:pt x="384" y="112"/>
                  </a:lnTo>
                  <a:lnTo>
                    <a:pt x="390" y="245"/>
                  </a:lnTo>
                  <a:lnTo>
                    <a:pt x="415" y="429"/>
                  </a:lnTo>
                  <a:lnTo>
                    <a:pt x="318" y="321"/>
                  </a:lnTo>
                  <a:lnTo>
                    <a:pt x="215" y="148"/>
                  </a:lnTo>
                  <a:lnTo>
                    <a:pt x="18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25"/>
            <p:cNvSpPr>
              <a:spLocks/>
            </p:cNvSpPr>
            <p:nvPr/>
          </p:nvSpPr>
          <p:spPr bwMode="auto">
            <a:xfrm>
              <a:off x="2158" y="2713"/>
              <a:ext cx="147" cy="653"/>
            </a:xfrm>
            <a:custGeom>
              <a:avLst/>
              <a:gdLst>
                <a:gd name="T0" fmla="*/ 0 w 200"/>
                <a:gd name="T1" fmla="*/ 828 h 828"/>
                <a:gd name="T2" fmla="*/ 133 w 200"/>
                <a:gd name="T3" fmla="*/ 323 h 828"/>
                <a:gd name="T4" fmla="*/ 67 w 200"/>
                <a:gd name="T5" fmla="*/ 256 h 828"/>
                <a:gd name="T6" fmla="*/ 103 w 200"/>
                <a:gd name="T7" fmla="*/ 230 h 828"/>
                <a:gd name="T8" fmla="*/ 36 w 200"/>
                <a:gd name="T9" fmla="*/ 0 h 828"/>
                <a:gd name="T10" fmla="*/ 137 w 200"/>
                <a:gd name="T11" fmla="*/ 51 h 828"/>
                <a:gd name="T12" fmla="*/ 188 w 200"/>
                <a:gd name="T13" fmla="*/ 224 h 828"/>
                <a:gd name="T14" fmla="*/ 154 w 200"/>
                <a:gd name="T15" fmla="*/ 275 h 828"/>
                <a:gd name="T16" fmla="*/ 200 w 200"/>
                <a:gd name="T17" fmla="*/ 348 h 828"/>
                <a:gd name="T18" fmla="*/ 112 w 200"/>
                <a:gd name="T19" fmla="*/ 695 h 828"/>
                <a:gd name="T20" fmla="*/ 61 w 200"/>
                <a:gd name="T21" fmla="*/ 823 h 828"/>
                <a:gd name="T22" fmla="*/ 0 w 200"/>
                <a:gd name="T23" fmla="*/ 828 h 828"/>
                <a:gd name="T24" fmla="*/ 0 w 200"/>
                <a:gd name="T25" fmla="*/ 828 h 8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828"/>
                <a:gd name="T41" fmla="*/ 200 w 200"/>
                <a:gd name="T42" fmla="*/ 828 h 8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828">
                  <a:moveTo>
                    <a:pt x="0" y="828"/>
                  </a:moveTo>
                  <a:lnTo>
                    <a:pt x="133" y="323"/>
                  </a:lnTo>
                  <a:lnTo>
                    <a:pt x="67" y="256"/>
                  </a:lnTo>
                  <a:lnTo>
                    <a:pt x="103" y="230"/>
                  </a:lnTo>
                  <a:lnTo>
                    <a:pt x="36" y="0"/>
                  </a:lnTo>
                  <a:lnTo>
                    <a:pt x="137" y="51"/>
                  </a:lnTo>
                  <a:lnTo>
                    <a:pt x="188" y="224"/>
                  </a:lnTo>
                  <a:lnTo>
                    <a:pt x="154" y="275"/>
                  </a:lnTo>
                  <a:lnTo>
                    <a:pt x="200" y="348"/>
                  </a:lnTo>
                  <a:lnTo>
                    <a:pt x="112" y="695"/>
                  </a:lnTo>
                  <a:lnTo>
                    <a:pt x="61" y="823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26"/>
            <p:cNvSpPr>
              <a:spLocks/>
            </p:cNvSpPr>
            <p:nvPr/>
          </p:nvSpPr>
          <p:spPr bwMode="auto">
            <a:xfrm>
              <a:off x="1141" y="2968"/>
              <a:ext cx="148" cy="469"/>
            </a:xfrm>
            <a:custGeom>
              <a:avLst/>
              <a:gdLst>
                <a:gd name="T0" fmla="*/ 72 w 200"/>
                <a:gd name="T1" fmla="*/ 0 h 597"/>
                <a:gd name="T2" fmla="*/ 112 w 200"/>
                <a:gd name="T3" fmla="*/ 158 h 597"/>
                <a:gd name="T4" fmla="*/ 0 w 200"/>
                <a:gd name="T5" fmla="*/ 224 h 597"/>
                <a:gd name="T6" fmla="*/ 15 w 200"/>
                <a:gd name="T7" fmla="*/ 388 h 597"/>
                <a:gd name="T8" fmla="*/ 91 w 200"/>
                <a:gd name="T9" fmla="*/ 572 h 597"/>
                <a:gd name="T10" fmla="*/ 200 w 200"/>
                <a:gd name="T11" fmla="*/ 597 h 597"/>
                <a:gd name="T12" fmla="*/ 148 w 200"/>
                <a:gd name="T13" fmla="*/ 485 h 597"/>
                <a:gd name="T14" fmla="*/ 61 w 200"/>
                <a:gd name="T15" fmla="*/ 418 h 597"/>
                <a:gd name="T16" fmla="*/ 164 w 200"/>
                <a:gd name="T17" fmla="*/ 346 h 597"/>
                <a:gd name="T18" fmla="*/ 91 w 200"/>
                <a:gd name="T19" fmla="*/ 203 h 597"/>
                <a:gd name="T20" fmla="*/ 169 w 200"/>
                <a:gd name="T21" fmla="*/ 203 h 597"/>
                <a:gd name="T22" fmla="*/ 133 w 200"/>
                <a:gd name="T23" fmla="*/ 133 h 597"/>
                <a:gd name="T24" fmla="*/ 179 w 200"/>
                <a:gd name="T25" fmla="*/ 66 h 597"/>
                <a:gd name="T26" fmla="*/ 72 w 200"/>
                <a:gd name="T27" fmla="*/ 0 h 597"/>
                <a:gd name="T28" fmla="*/ 72 w 200"/>
                <a:gd name="T29" fmla="*/ 0 h 5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597"/>
                <a:gd name="T47" fmla="*/ 200 w 200"/>
                <a:gd name="T48" fmla="*/ 597 h 5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597">
                  <a:moveTo>
                    <a:pt x="72" y="0"/>
                  </a:moveTo>
                  <a:lnTo>
                    <a:pt x="112" y="158"/>
                  </a:lnTo>
                  <a:lnTo>
                    <a:pt x="0" y="224"/>
                  </a:lnTo>
                  <a:lnTo>
                    <a:pt x="15" y="388"/>
                  </a:lnTo>
                  <a:lnTo>
                    <a:pt x="91" y="572"/>
                  </a:lnTo>
                  <a:lnTo>
                    <a:pt x="200" y="597"/>
                  </a:lnTo>
                  <a:lnTo>
                    <a:pt x="148" y="485"/>
                  </a:lnTo>
                  <a:lnTo>
                    <a:pt x="61" y="418"/>
                  </a:lnTo>
                  <a:lnTo>
                    <a:pt x="164" y="346"/>
                  </a:lnTo>
                  <a:lnTo>
                    <a:pt x="91" y="203"/>
                  </a:lnTo>
                  <a:lnTo>
                    <a:pt x="169" y="203"/>
                  </a:lnTo>
                  <a:lnTo>
                    <a:pt x="133" y="133"/>
                  </a:lnTo>
                  <a:lnTo>
                    <a:pt x="179" y="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27"/>
            <p:cNvSpPr>
              <a:spLocks/>
            </p:cNvSpPr>
            <p:nvPr/>
          </p:nvSpPr>
          <p:spPr bwMode="auto">
            <a:xfrm>
              <a:off x="1013" y="3395"/>
              <a:ext cx="181" cy="217"/>
            </a:xfrm>
            <a:custGeom>
              <a:avLst/>
              <a:gdLst>
                <a:gd name="T0" fmla="*/ 91 w 245"/>
                <a:gd name="T1" fmla="*/ 0 h 275"/>
                <a:gd name="T2" fmla="*/ 40 w 245"/>
                <a:gd name="T3" fmla="*/ 85 h 275"/>
                <a:gd name="T4" fmla="*/ 133 w 245"/>
                <a:gd name="T5" fmla="*/ 45 h 275"/>
                <a:gd name="T6" fmla="*/ 188 w 245"/>
                <a:gd name="T7" fmla="*/ 60 h 275"/>
                <a:gd name="T8" fmla="*/ 15 w 245"/>
                <a:gd name="T9" fmla="*/ 193 h 275"/>
                <a:gd name="T10" fmla="*/ 0 w 245"/>
                <a:gd name="T11" fmla="*/ 275 h 275"/>
                <a:gd name="T12" fmla="*/ 122 w 245"/>
                <a:gd name="T13" fmla="*/ 224 h 275"/>
                <a:gd name="T14" fmla="*/ 245 w 245"/>
                <a:gd name="T15" fmla="*/ 60 h 275"/>
                <a:gd name="T16" fmla="*/ 200 w 245"/>
                <a:gd name="T17" fmla="*/ 24 h 275"/>
                <a:gd name="T18" fmla="*/ 91 w 245"/>
                <a:gd name="T19" fmla="*/ 0 h 275"/>
                <a:gd name="T20" fmla="*/ 91 w 245"/>
                <a:gd name="T21" fmla="*/ 0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275"/>
                <a:gd name="T35" fmla="*/ 245 w 245"/>
                <a:gd name="T36" fmla="*/ 275 h 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275">
                  <a:moveTo>
                    <a:pt x="91" y="0"/>
                  </a:moveTo>
                  <a:lnTo>
                    <a:pt x="40" y="85"/>
                  </a:lnTo>
                  <a:lnTo>
                    <a:pt x="133" y="45"/>
                  </a:lnTo>
                  <a:lnTo>
                    <a:pt x="188" y="60"/>
                  </a:lnTo>
                  <a:lnTo>
                    <a:pt x="15" y="193"/>
                  </a:lnTo>
                  <a:lnTo>
                    <a:pt x="0" y="275"/>
                  </a:lnTo>
                  <a:lnTo>
                    <a:pt x="122" y="224"/>
                  </a:lnTo>
                  <a:lnTo>
                    <a:pt x="245" y="60"/>
                  </a:lnTo>
                  <a:lnTo>
                    <a:pt x="200" y="2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28"/>
            <p:cNvSpPr>
              <a:spLocks/>
            </p:cNvSpPr>
            <p:nvPr/>
          </p:nvSpPr>
          <p:spPr bwMode="auto">
            <a:xfrm>
              <a:off x="1236" y="3491"/>
              <a:ext cx="314" cy="113"/>
            </a:xfrm>
            <a:custGeom>
              <a:avLst/>
              <a:gdLst>
                <a:gd name="T0" fmla="*/ 0 w 424"/>
                <a:gd name="T1" fmla="*/ 57 h 145"/>
                <a:gd name="T2" fmla="*/ 82 w 424"/>
                <a:gd name="T3" fmla="*/ 78 h 145"/>
                <a:gd name="T4" fmla="*/ 272 w 424"/>
                <a:gd name="T5" fmla="*/ 72 h 145"/>
                <a:gd name="T6" fmla="*/ 246 w 424"/>
                <a:gd name="T7" fmla="*/ 139 h 145"/>
                <a:gd name="T8" fmla="*/ 333 w 424"/>
                <a:gd name="T9" fmla="*/ 82 h 145"/>
                <a:gd name="T10" fmla="*/ 348 w 424"/>
                <a:gd name="T11" fmla="*/ 145 h 145"/>
                <a:gd name="T12" fmla="*/ 424 w 424"/>
                <a:gd name="T13" fmla="*/ 0 h 145"/>
                <a:gd name="T14" fmla="*/ 282 w 424"/>
                <a:gd name="T15" fmla="*/ 15 h 145"/>
                <a:gd name="T16" fmla="*/ 67 w 424"/>
                <a:gd name="T17" fmla="*/ 15 h 145"/>
                <a:gd name="T18" fmla="*/ 0 w 424"/>
                <a:gd name="T19" fmla="*/ 57 h 145"/>
                <a:gd name="T20" fmla="*/ 0 w 424"/>
                <a:gd name="T21" fmla="*/ 57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4"/>
                <a:gd name="T34" fmla="*/ 0 h 145"/>
                <a:gd name="T35" fmla="*/ 424 w 424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4" h="145">
                  <a:moveTo>
                    <a:pt x="0" y="57"/>
                  </a:moveTo>
                  <a:lnTo>
                    <a:pt x="82" y="78"/>
                  </a:lnTo>
                  <a:lnTo>
                    <a:pt x="272" y="72"/>
                  </a:lnTo>
                  <a:lnTo>
                    <a:pt x="246" y="139"/>
                  </a:lnTo>
                  <a:lnTo>
                    <a:pt x="333" y="82"/>
                  </a:lnTo>
                  <a:lnTo>
                    <a:pt x="348" y="145"/>
                  </a:lnTo>
                  <a:lnTo>
                    <a:pt x="424" y="0"/>
                  </a:lnTo>
                  <a:lnTo>
                    <a:pt x="282" y="15"/>
                  </a:lnTo>
                  <a:lnTo>
                    <a:pt x="67" y="1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29"/>
            <p:cNvSpPr>
              <a:spLocks/>
            </p:cNvSpPr>
            <p:nvPr/>
          </p:nvSpPr>
          <p:spPr bwMode="auto">
            <a:xfrm>
              <a:off x="2355" y="3253"/>
              <a:ext cx="147" cy="150"/>
            </a:xfrm>
            <a:custGeom>
              <a:avLst/>
              <a:gdLst>
                <a:gd name="T0" fmla="*/ 67 w 198"/>
                <a:gd name="T1" fmla="*/ 0 h 188"/>
                <a:gd name="T2" fmla="*/ 132 w 198"/>
                <a:gd name="T3" fmla="*/ 152 h 188"/>
                <a:gd name="T4" fmla="*/ 35 w 198"/>
                <a:gd name="T5" fmla="*/ 97 h 188"/>
                <a:gd name="T6" fmla="*/ 0 w 198"/>
                <a:gd name="T7" fmla="*/ 116 h 188"/>
                <a:gd name="T8" fmla="*/ 25 w 198"/>
                <a:gd name="T9" fmla="*/ 173 h 188"/>
                <a:gd name="T10" fmla="*/ 137 w 198"/>
                <a:gd name="T11" fmla="*/ 188 h 188"/>
                <a:gd name="T12" fmla="*/ 198 w 198"/>
                <a:gd name="T13" fmla="*/ 116 h 188"/>
                <a:gd name="T14" fmla="*/ 143 w 198"/>
                <a:gd name="T15" fmla="*/ 25 h 188"/>
                <a:gd name="T16" fmla="*/ 67 w 198"/>
                <a:gd name="T17" fmla="*/ 0 h 188"/>
                <a:gd name="T18" fmla="*/ 67 w 198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188"/>
                <a:gd name="T32" fmla="*/ 198 w 198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188">
                  <a:moveTo>
                    <a:pt x="67" y="0"/>
                  </a:moveTo>
                  <a:lnTo>
                    <a:pt x="132" y="152"/>
                  </a:lnTo>
                  <a:lnTo>
                    <a:pt x="35" y="97"/>
                  </a:lnTo>
                  <a:lnTo>
                    <a:pt x="0" y="116"/>
                  </a:lnTo>
                  <a:lnTo>
                    <a:pt x="25" y="173"/>
                  </a:lnTo>
                  <a:lnTo>
                    <a:pt x="137" y="188"/>
                  </a:lnTo>
                  <a:lnTo>
                    <a:pt x="198" y="116"/>
                  </a:lnTo>
                  <a:lnTo>
                    <a:pt x="143" y="2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30"/>
            <p:cNvSpPr>
              <a:spLocks/>
            </p:cNvSpPr>
            <p:nvPr/>
          </p:nvSpPr>
          <p:spPr bwMode="auto">
            <a:xfrm>
              <a:off x="1311" y="2795"/>
              <a:ext cx="259" cy="562"/>
            </a:xfrm>
            <a:custGeom>
              <a:avLst/>
              <a:gdLst>
                <a:gd name="T0" fmla="*/ 0 w 348"/>
                <a:gd name="T1" fmla="*/ 0 h 715"/>
                <a:gd name="T2" fmla="*/ 15 w 348"/>
                <a:gd name="T3" fmla="*/ 57 h 715"/>
                <a:gd name="T4" fmla="*/ 139 w 348"/>
                <a:gd name="T5" fmla="*/ 185 h 715"/>
                <a:gd name="T6" fmla="*/ 209 w 348"/>
                <a:gd name="T7" fmla="*/ 424 h 715"/>
                <a:gd name="T8" fmla="*/ 251 w 348"/>
                <a:gd name="T9" fmla="*/ 715 h 715"/>
                <a:gd name="T10" fmla="*/ 348 w 348"/>
                <a:gd name="T11" fmla="*/ 415 h 715"/>
                <a:gd name="T12" fmla="*/ 282 w 348"/>
                <a:gd name="T13" fmla="*/ 439 h 715"/>
                <a:gd name="T14" fmla="*/ 194 w 348"/>
                <a:gd name="T15" fmla="*/ 246 h 715"/>
                <a:gd name="T16" fmla="*/ 128 w 348"/>
                <a:gd name="T17" fmla="*/ 122 h 715"/>
                <a:gd name="T18" fmla="*/ 82 w 348"/>
                <a:gd name="T19" fmla="*/ 16 h 715"/>
                <a:gd name="T20" fmla="*/ 0 w 348"/>
                <a:gd name="T21" fmla="*/ 0 h 715"/>
                <a:gd name="T22" fmla="*/ 0 w 348"/>
                <a:gd name="T23" fmla="*/ 0 h 7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"/>
                <a:gd name="T37" fmla="*/ 0 h 715"/>
                <a:gd name="T38" fmla="*/ 348 w 348"/>
                <a:gd name="T39" fmla="*/ 715 h 7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" h="715">
                  <a:moveTo>
                    <a:pt x="0" y="0"/>
                  </a:moveTo>
                  <a:lnTo>
                    <a:pt x="15" y="57"/>
                  </a:lnTo>
                  <a:lnTo>
                    <a:pt x="139" y="185"/>
                  </a:lnTo>
                  <a:lnTo>
                    <a:pt x="209" y="424"/>
                  </a:lnTo>
                  <a:lnTo>
                    <a:pt x="251" y="715"/>
                  </a:lnTo>
                  <a:lnTo>
                    <a:pt x="348" y="415"/>
                  </a:lnTo>
                  <a:lnTo>
                    <a:pt x="282" y="439"/>
                  </a:lnTo>
                  <a:lnTo>
                    <a:pt x="194" y="246"/>
                  </a:lnTo>
                  <a:lnTo>
                    <a:pt x="128" y="122"/>
                  </a:lnTo>
                  <a:lnTo>
                    <a:pt x="8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31"/>
            <p:cNvSpPr>
              <a:spLocks/>
            </p:cNvSpPr>
            <p:nvPr/>
          </p:nvSpPr>
          <p:spPr bwMode="auto">
            <a:xfrm>
              <a:off x="1585" y="2927"/>
              <a:ext cx="147" cy="334"/>
            </a:xfrm>
            <a:custGeom>
              <a:avLst/>
              <a:gdLst>
                <a:gd name="T0" fmla="*/ 0 w 200"/>
                <a:gd name="T1" fmla="*/ 0 h 423"/>
                <a:gd name="T2" fmla="*/ 145 w 200"/>
                <a:gd name="T3" fmla="*/ 397 h 423"/>
                <a:gd name="T4" fmla="*/ 200 w 200"/>
                <a:gd name="T5" fmla="*/ 423 h 423"/>
                <a:gd name="T6" fmla="*/ 67 w 200"/>
                <a:gd name="T7" fmla="*/ 60 h 423"/>
                <a:gd name="T8" fmla="*/ 0 w 200"/>
                <a:gd name="T9" fmla="*/ 0 h 423"/>
                <a:gd name="T10" fmla="*/ 0 w 200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423"/>
                <a:gd name="T20" fmla="*/ 200 w 200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423">
                  <a:moveTo>
                    <a:pt x="0" y="0"/>
                  </a:moveTo>
                  <a:lnTo>
                    <a:pt x="145" y="397"/>
                  </a:lnTo>
                  <a:lnTo>
                    <a:pt x="200" y="423"/>
                  </a:lnTo>
                  <a:lnTo>
                    <a:pt x="67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32"/>
            <p:cNvSpPr>
              <a:spLocks/>
            </p:cNvSpPr>
            <p:nvPr/>
          </p:nvSpPr>
          <p:spPr bwMode="auto">
            <a:xfrm>
              <a:off x="1153" y="3129"/>
              <a:ext cx="71" cy="144"/>
            </a:xfrm>
            <a:custGeom>
              <a:avLst/>
              <a:gdLst>
                <a:gd name="T0" fmla="*/ 0 w 97"/>
                <a:gd name="T1" fmla="*/ 21 h 185"/>
                <a:gd name="T2" fmla="*/ 21 w 97"/>
                <a:gd name="T3" fmla="*/ 185 h 185"/>
                <a:gd name="T4" fmla="*/ 97 w 97"/>
                <a:gd name="T5" fmla="*/ 139 h 185"/>
                <a:gd name="T6" fmla="*/ 52 w 97"/>
                <a:gd name="T7" fmla="*/ 0 h 185"/>
                <a:gd name="T8" fmla="*/ 0 w 97"/>
                <a:gd name="T9" fmla="*/ 21 h 185"/>
                <a:gd name="T10" fmla="*/ 0 w 97"/>
                <a:gd name="T11" fmla="*/ 21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85"/>
                <a:gd name="T20" fmla="*/ 97 w 97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85">
                  <a:moveTo>
                    <a:pt x="0" y="21"/>
                  </a:moveTo>
                  <a:lnTo>
                    <a:pt x="21" y="185"/>
                  </a:lnTo>
                  <a:lnTo>
                    <a:pt x="97" y="139"/>
                  </a:lnTo>
                  <a:lnTo>
                    <a:pt x="5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33"/>
            <p:cNvSpPr>
              <a:spLocks/>
            </p:cNvSpPr>
            <p:nvPr/>
          </p:nvSpPr>
          <p:spPr bwMode="auto">
            <a:xfrm>
              <a:off x="1307" y="3502"/>
              <a:ext cx="214" cy="41"/>
            </a:xfrm>
            <a:custGeom>
              <a:avLst/>
              <a:gdLst>
                <a:gd name="T0" fmla="*/ 0 w 288"/>
                <a:gd name="T1" fmla="*/ 6 h 52"/>
                <a:gd name="T2" fmla="*/ 160 w 288"/>
                <a:gd name="T3" fmla="*/ 52 h 52"/>
                <a:gd name="T4" fmla="*/ 288 w 288"/>
                <a:gd name="T5" fmla="*/ 0 h 52"/>
                <a:gd name="T6" fmla="*/ 0 w 288"/>
                <a:gd name="T7" fmla="*/ 6 h 52"/>
                <a:gd name="T8" fmla="*/ 0 w 288"/>
                <a:gd name="T9" fmla="*/ 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2"/>
                <a:gd name="T17" fmla="*/ 288 w 28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2">
                  <a:moveTo>
                    <a:pt x="0" y="6"/>
                  </a:moveTo>
                  <a:lnTo>
                    <a:pt x="160" y="52"/>
                  </a:lnTo>
                  <a:lnTo>
                    <a:pt x="28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34"/>
            <p:cNvSpPr>
              <a:spLocks/>
            </p:cNvSpPr>
            <p:nvPr/>
          </p:nvSpPr>
          <p:spPr bwMode="auto">
            <a:xfrm>
              <a:off x="2158" y="2725"/>
              <a:ext cx="139" cy="660"/>
            </a:xfrm>
            <a:custGeom>
              <a:avLst/>
              <a:gdLst>
                <a:gd name="T0" fmla="*/ 143 w 188"/>
                <a:gd name="T1" fmla="*/ 338 h 838"/>
                <a:gd name="T2" fmla="*/ 0 w 188"/>
                <a:gd name="T3" fmla="*/ 838 h 838"/>
                <a:gd name="T4" fmla="*/ 97 w 188"/>
                <a:gd name="T5" fmla="*/ 696 h 838"/>
                <a:gd name="T6" fmla="*/ 188 w 188"/>
                <a:gd name="T7" fmla="*/ 338 h 838"/>
                <a:gd name="T8" fmla="*/ 148 w 188"/>
                <a:gd name="T9" fmla="*/ 260 h 838"/>
                <a:gd name="T10" fmla="*/ 179 w 188"/>
                <a:gd name="T11" fmla="*/ 209 h 838"/>
                <a:gd name="T12" fmla="*/ 122 w 188"/>
                <a:gd name="T13" fmla="*/ 36 h 838"/>
                <a:gd name="T14" fmla="*/ 55 w 188"/>
                <a:gd name="T15" fmla="*/ 0 h 838"/>
                <a:gd name="T16" fmla="*/ 137 w 188"/>
                <a:gd name="T17" fmla="*/ 200 h 838"/>
                <a:gd name="T18" fmla="*/ 107 w 188"/>
                <a:gd name="T19" fmla="*/ 260 h 838"/>
                <a:gd name="T20" fmla="*/ 143 w 188"/>
                <a:gd name="T21" fmla="*/ 338 h 838"/>
                <a:gd name="T22" fmla="*/ 143 w 188"/>
                <a:gd name="T23" fmla="*/ 338 h 8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838"/>
                <a:gd name="T38" fmla="*/ 188 w 188"/>
                <a:gd name="T39" fmla="*/ 838 h 8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838">
                  <a:moveTo>
                    <a:pt x="143" y="338"/>
                  </a:moveTo>
                  <a:lnTo>
                    <a:pt x="0" y="838"/>
                  </a:lnTo>
                  <a:lnTo>
                    <a:pt x="97" y="696"/>
                  </a:lnTo>
                  <a:lnTo>
                    <a:pt x="188" y="338"/>
                  </a:lnTo>
                  <a:lnTo>
                    <a:pt x="148" y="260"/>
                  </a:lnTo>
                  <a:lnTo>
                    <a:pt x="179" y="209"/>
                  </a:lnTo>
                  <a:lnTo>
                    <a:pt x="122" y="36"/>
                  </a:lnTo>
                  <a:lnTo>
                    <a:pt x="55" y="0"/>
                  </a:lnTo>
                  <a:lnTo>
                    <a:pt x="137" y="200"/>
                  </a:lnTo>
                  <a:lnTo>
                    <a:pt x="107" y="260"/>
                  </a:lnTo>
                  <a:lnTo>
                    <a:pt x="143" y="338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35"/>
            <p:cNvSpPr>
              <a:spLocks/>
            </p:cNvSpPr>
            <p:nvPr/>
          </p:nvSpPr>
          <p:spPr bwMode="auto">
            <a:xfrm>
              <a:off x="1548" y="3278"/>
              <a:ext cx="533" cy="433"/>
            </a:xfrm>
            <a:custGeom>
              <a:avLst/>
              <a:gdLst>
                <a:gd name="T0" fmla="*/ 100 w 718"/>
                <a:gd name="T1" fmla="*/ 261 h 552"/>
                <a:gd name="T2" fmla="*/ 213 w 718"/>
                <a:gd name="T3" fmla="*/ 71 h 552"/>
                <a:gd name="T4" fmla="*/ 254 w 718"/>
                <a:gd name="T5" fmla="*/ 36 h 552"/>
                <a:gd name="T6" fmla="*/ 300 w 718"/>
                <a:gd name="T7" fmla="*/ 46 h 552"/>
                <a:gd name="T8" fmla="*/ 361 w 718"/>
                <a:gd name="T9" fmla="*/ 10 h 552"/>
                <a:gd name="T10" fmla="*/ 504 w 718"/>
                <a:gd name="T11" fmla="*/ 0 h 552"/>
                <a:gd name="T12" fmla="*/ 679 w 718"/>
                <a:gd name="T13" fmla="*/ 86 h 552"/>
                <a:gd name="T14" fmla="*/ 718 w 718"/>
                <a:gd name="T15" fmla="*/ 189 h 552"/>
                <a:gd name="T16" fmla="*/ 555 w 718"/>
                <a:gd name="T17" fmla="*/ 246 h 552"/>
                <a:gd name="T18" fmla="*/ 336 w 718"/>
                <a:gd name="T19" fmla="*/ 449 h 552"/>
                <a:gd name="T20" fmla="*/ 270 w 718"/>
                <a:gd name="T21" fmla="*/ 479 h 552"/>
                <a:gd name="T22" fmla="*/ 161 w 718"/>
                <a:gd name="T23" fmla="*/ 479 h 552"/>
                <a:gd name="T24" fmla="*/ 19 w 718"/>
                <a:gd name="T25" fmla="*/ 552 h 552"/>
                <a:gd name="T26" fmla="*/ 0 w 718"/>
                <a:gd name="T27" fmla="*/ 419 h 552"/>
                <a:gd name="T28" fmla="*/ 3 w 718"/>
                <a:gd name="T29" fmla="*/ 337 h 552"/>
                <a:gd name="T30" fmla="*/ 100 w 718"/>
                <a:gd name="T31" fmla="*/ 261 h 552"/>
                <a:gd name="T32" fmla="*/ 100 w 718"/>
                <a:gd name="T33" fmla="*/ 261 h 5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8"/>
                <a:gd name="T52" fmla="*/ 0 h 552"/>
                <a:gd name="T53" fmla="*/ 718 w 718"/>
                <a:gd name="T54" fmla="*/ 552 h 5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8" h="552">
                  <a:moveTo>
                    <a:pt x="100" y="261"/>
                  </a:moveTo>
                  <a:lnTo>
                    <a:pt x="213" y="71"/>
                  </a:lnTo>
                  <a:lnTo>
                    <a:pt x="254" y="36"/>
                  </a:lnTo>
                  <a:lnTo>
                    <a:pt x="300" y="46"/>
                  </a:lnTo>
                  <a:lnTo>
                    <a:pt x="361" y="10"/>
                  </a:lnTo>
                  <a:lnTo>
                    <a:pt x="504" y="0"/>
                  </a:lnTo>
                  <a:lnTo>
                    <a:pt x="679" y="86"/>
                  </a:lnTo>
                  <a:lnTo>
                    <a:pt x="718" y="189"/>
                  </a:lnTo>
                  <a:lnTo>
                    <a:pt x="555" y="246"/>
                  </a:lnTo>
                  <a:lnTo>
                    <a:pt x="336" y="449"/>
                  </a:lnTo>
                  <a:lnTo>
                    <a:pt x="270" y="479"/>
                  </a:lnTo>
                  <a:lnTo>
                    <a:pt x="161" y="479"/>
                  </a:lnTo>
                  <a:lnTo>
                    <a:pt x="19" y="552"/>
                  </a:lnTo>
                  <a:lnTo>
                    <a:pt x="0" y="419"/>
                  </a:lnTo>
                  <a:lnTo>
                    <a:pt x="3" y="337"/>
                  </a:lnTo>
                  <a:lnTo>
                    <a:pt x="100" y="261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36"/>
            <p:cNvSpPr>
              <a:spLocks/>
            </p:cNvSpPr>
            <p:nvPr/>
          </p:nvSpPr>
          <p:spPr bwMode="auto">
            <a:xfrm>
              <a:off x="1702" y="3307"/>
              <a:ext cx="322" cy="277"/>
            </a:xfrm>
            <a:custGeom>
              <a:avLst/>
              <a:gdLst>
                <a:gd name="T0" fmla="*/ 131 w 433"/>
                <a:gd name="T1" fmla="*/ 331 h 352"/>
                <a:gd name="T2" fmla="*/ 61 w 433"/>
                <a:gd name="T3" fmla="*/ 352 h 352"/>
                <a:gd name="T4" fmla="*/ 4 w 433"/>
                <a:gd name="T5" fmla="*/ 322 h 352"/>
                <a:gd name="T6" fmla="*/ 19 w 433"/>
                <a:gd name="T7" fmla="*/ 265 h 352"/>
                <a:gd name="T8" fmla="*/ 0 w 433"/>
                <a:gd name="T9" fmla="*/ 198 h 352"/>
                <a:gd name="T10" fmla="*/ 19 w 433"/>
                <a:gd name="T11" fmla="*/ 137 h 352"/>
                <a:gd name="T12" fmla="*/ 15 w 433"/>
                <a:gd name="T13" fmla="*/ 99 h 352"/>
                <a:gd name="T14" fmla="*/ 66 w 433"/>
                <a:gd name="T15" fmla="*/ 63 h 352"/>
                <a:gd name="T16" fmla="*/ 64 w 433"/>
                <a:gd name="T17" fmla="*/ 23 h 352"/>
                <a:gd name="T18" fmla="*/ 219 w 433"/>
                <a:gd name="T19" fmla="*/ 0 h 352"/>
                <a:gd name="T20" fmla="*/ 336 w 433"/>
                <a:gd name="T21" fmla="*/ 35 h 352"/>
                <a:gd name="T22" fmla="*/ 388 w 433"/>
                <a:gd name="T23" fmla="*/ 61 h 352"/>
                <a:gd name="T24" fmla="*/ 433 w 433"/>
                <a:gd name="T25" fmla="*/ 107 h 352"/>
                <a:gd name="T26" fmla="*/ 376 w 433"/>
                <a:gd name="T27" fmla="*/ 97 h 352"/>
                <a:gd name="T28" fmla="*/ 331 w 433"/>
                <a:gd name="T29" fmla="*/ 71 h 352"/>
                <a:gd name="T30" fmla="*/ 245 w 433"/>
                <a:gd name="T31" fmla="*/ 56 h 352"/>
                <a:gd name="T32" fmla="*/ 194 w 433"/>
                <a:gd name="T33" fmla="*/ 40 h 352"/>
                <a:gd name="T34" fmla="*/ 106 w 433"/>
                <a:gd name="T35" fmla="*/ 65 h 352"/>
                <a:gd name="T36" fmla="*/ 260 w 433"/>
                <a:gd name="T37" fmla="*/ 107 h 352"/>
                <a:gd name="T38" fmla="*/ 291 w 433"/>
                <a:gd name="T39" fmla="*/ 133 h 352"/>
                <a:gd name="T40" fmla="*/ 219 w 433"/>
                <a:gd name="T41" fmla="*/ 133 h 352"/>
                <a:gd name="T42" fmla="*/ 131 w 433"/>
                <a:gd name="T43" fmla="*/ 133 h 352"/>
                <a:gd name="T44" fmla="*/ 82 w 433"/>
                <a:gd name="T45" fmla="*/ 173 h 352"/>
                <a:gd name="T46" fmla="*/ 224 w 433"/>
                <a:gd name="T47" fmla="*/ 183 h 352"/>
                <a:gd name="T48" fmla="*/ 228 w 433"/>
                <a:gd name="T49" fmla="*/ 219 h 352"/>
                <a:gd name="T50" fmla="*/ 194 w 433"/>
                <a:gd name="T51" fmla="*/ 234 h 352"/>
                <a:gd name="T52" fmla="*/ 45 w 433"/>
                <a:gd name="T53" fmla="*/ 261 h 352"/>
                <a:gd name="T54" fmla="*/ 163 w 433"/>
                <a:gd name="T55" fmla="*/ 295 h 352"/>
                <a:gd name="T56" fmla="*/ 131 w 433"/>
                <a:gd name="T57" fmla="*/ 331 h 352"/>
                <a:gd name="T58" fmla="*/ 131 w 433"/>
                <a:gd name="T59" fmla="*/ 331 h 3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3"/>
                <a:gd name="T91" fmla="*/ 0 h 352"/>
                <a:gd name="T92" fmla="*/ 433 w 433"/>
                <a:gd name="T93" fmla="*/ 352 h 3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3" h="352">
                  <a:moveTo>
                    <a:pt x="131" y="331"/>
                  </a:moveTo>
                  <a:lnTo>
                    <a:pt x="61" y="352"/>
                  </a:lnTo>
                  <a:lnTo>
                    <a:pt x="4" y="322"/>
                  </a:lnTo>
                  <a:lnTo>
                    <a:pt x="19" y="265"/>
                  </a:lnTo>
                  <a:lnTo>
                    <a:pt x="0" y="198"/>
                  </a:lnTo>
                  <a:lnTo>
                    <a:pt x="19" y="137"/>
                  </a:lnTo>
                  <a:lnTo>
                    <a:pt x="15" y="99"/>
                  </a:lnTo>
                  <a:lnTo>
                    <a:pt x="66" y="63"/>
                  </a:lnTo>
                  <a:lnTo>
                    <a:pt x="64" y="23"/>
                  </a:lnTo>
                  <a:lnTo>
                    <a:pt x="219" y="0"/>
                  </a:lnTo>
                  <a:lnTo>
                    <a:pt x="336" y="35"/>
                  </a:lnTo>
                  <a:lnTo>
                    <a:pt x="388" y="61"/>
                  </a:lnTo>
                  <a:lnTo>
                    <a:pt x="433" y="107"/>
                  </a:lnTo>
                  <a:lnTo>
                    <a:pt x="376" y="97"/>
                  </a:lnTo>
                  <a:lnTo>
                    <a:pt x="331" y="71"/>
                  </a:lnTo>
                  <a:lnTo>
                    <a:pt x="245" y="56"/>
                  </a:lnTo>
                  <a:lnTo>
                    <a:pt x="194" y="40"/>
                  </a:lnTo>
                  <a:lnTo>
                    <a:pt x="106" y="65"/>
                  </a:lnTo>
                  <a:lnTo>
                    <a:pt x="260" y="107"/>
                  </a:lnTo>
                  <a:lnTo>
                    <a:pt x="291" y="133"/>
                  </a:lnTo>
                  <a:lnTo>
                    <a:pt x="219" y="133"/>
                  </a:lnTo>
                  <a:lnTo>
                    <a:pt x="131" y="133"/>
                  </a:lnTo>
                  <a:lnTo>
                    <a:pt x="82" y="173"/>
                  </a:lnTo>
                  <a:lnTo>
                    <a:pt x="224" y="183"/>
                  </a:lnTo>
                  <a:lnTo>
                    <a:pt x="228" y="219"/>
                  </a:lnTo>
                  <a:lnTo>
                    <a:pt x="194" y="234"/>
                  </a:lnTo>
                  <a:lnTo>
                    <a:pt x="45" y="261"/>
                  </a:lnTo>
                  <a:lnTo>
                    <a:pt x="163" y="295"/>
                  </a:lnTo>
                  <a:lnTo>
                    <a:pt x="131" y="33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37"/>
            <p:cNvSpPr>
              <a:spLocks/>
            </p:cNvSpPr>
            <p:nvPr/>
          </p:nvSpPr>
          <p:spPr bwMode="auto">
            <a:xfrm>
              <a:off x="1718" y="3373"/>
              <a:ext cx="161" cy="121"/>
            </a:xfrm>
            <a:custGeom>
              <a:avLst/>
              <a:gdLst>
                <a:gd name="T0" fmla="*/ 158 w 217"/>
                <a:gd name="T1" fmla="*/ 116 h 152"/>
                <a:gd name="T2" fmla="*/ 55 w 217"/>
                <a:gd name="T3" fmla="*/ 152 h 152"/>
                <a:gd name="T4" fmla="*/ 19 w 217"/>
                <a:gd name="T5" fmla="*/ 141 h 152"/>
                <a:gd name="T6" fmla="*/ 0 w 217"/>
                <a:gd name="T7" fmla="*/ 108 h 152"/>
                <a:gd name="T8" fmla="*/ 28 w 217"/>
                <a:gd name="T9" fmla="*/ 67 h 152"/>
                <a:gd name="T10" fmla="*/ 19 w 217"/>
                <a:gd name="T11" fmla="*/ 17 h 152"/>
                <a:gd name="T12" fmla="*/ 45 w 217"/>
                <a:gd name="T13" fmla="*/ 0 h 152"/>
                <a:gd name="T14" fmla="*/ 97 w 217"/>
                <a:gd name="T15" fmla="*/ 6 h 152"/>
                <a:gd name="T16" fmla="*/ 217 w 217"/>
                <a:gd name="T17" fmla="*/ 28 h 152"/>
                <a:gd name="T18" fmla="*/ 97 w 217"/>
                <a:gd name="T19" fmla="*/ 30 h 152"/>
                <a:gd name="T20" fmla="*/ 43 w 217"/>
                <a:gd name="T21" fmla="*/ 87 h 152"/>
                <a:gd name="T22" fmla="*/ 40 w 217"/>
                <a:gd name="T23" fmla="*/ 110 h 152"/>
                <a:gd name="T24" fmla="*/ 158 w 217"/>
                <a:gd name="T25" fmla="*/ 116 h 152"/>
                <a:gd name="T26" fmla="*/ 158 w 217"/>
                <a:gd name="T27" fmla="*/ 116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152"/>
                <a:gd name="T44" fmla="*/ 217 w 2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152">
                  <a:moveTo>
                    <a:pt x="158" y="116"/>
                  </a:moveTo>
                  <a:lnTo>
                    <a:pt x="55" y="152"/>
                  </a:lnTo>
                  <a:lnTo>
                    <a:pt x="19" y="141"/>
                  </a:lnTo>
                  <a:lnTo>
                    <a:pt x="0" y="108"/>
                  </a:lnTo>
                  <a:lnTo>
                    <a:pt x="28" y="67"/>
                  </a:lnTo>
                  <a:lnTo>
                    <a:pt x="19" y="17"/>
                  </a:lnTo>
                  <a:lnTo>
                    <a:pt x="45" y="0"/>
                  </a:lnTo>
                  <a:lnTo>
                    <a:pt x="97" y="6"/>
                  </a:lnTo>
                  <a:lnTo>
                    <a:pt x="217" y="28"/>
                  </a:lnTo>
                  <a:lnTo>
                    <a:pt x="97" y="30"/>
                  </a:lnTo>
                  <a:lnTo>
                    <a:pt x="43" y="87"/>
                  </a:lnTo>
                  <a:lnTo>
                    <a:pt x="40" y="110"/>
                  </a:lnTo>
                  <a:lnTo>
                    <a:pt x="158" y="11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38"/>
            <p:cNvSpPr>
              <a:spLocks/>
            </p:cNvSpPr>
            <p:nvPr/>
          </p:nvSpPr>
          <p:spPr bwMode="auto">
            <a:xfrm>
              <a:off x="1761" y="3313"/>
              <a:ext cx="186" cy="33"/>
            </a:xfrm>
            <a:custGeom>
              <a:avLst/>
              <a:gdLst>
                <a:gd name="T0" fmla="*/ 9 w 249"/>
                <a:gd name="T1" fmla="*/ 44 h 44"/>
                <a:gd name="T2" fmla="*/ 121 w 249"/>
                <a:gd name="T3" fmla="*/ 19 h 44"/>
                <a:gd name="T4" fmla="*/ 169 w 249"/>
                <a:gd name="T5" fmla="*/ 34 h 44"/>
                <a:gd name="T6" fmla="*/ 249 w 249"/>
                <a:gd name="T7" fmla="*/ 36 h 44"/>
                <a:gd name="T8" fmla="*/ 129 w 249"/>
                <a:gd name="T9" fmla="*/ 0 h 44"/>
                <a:gd name="T10" fmla="*/ 59 w 249"/>
                <a:gd name="T11" fmla="*/ 19 h 44"/>
                <a:gd name="T12" fmla="*/ 0 w 249"/>
                <a:gd name="T13" fmla="*/ 27 h 44"/>
                <a:gd name="T14" fmla="*/ 9 w 249"/>
                <a:gd name="T15" fmla="*/ 44 h 44"/>
                <a:gd name="T16" fmla="*/ 9 w 249"/>
                <a:gd name="T17" fmla="*/ 44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44"/>
                <a:gd name="T29" fmla="*/ 249 w 24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44">
                  <a:moveTo>
                    <a:pt x="9" y="44"/>
                  </a:moveTo>
                  <a:lnTo>
                    <a:pt x="121" y="19"/>
                  </a:lnTo>
                  <a:lnTo>
                    <a:pt x="169" y="34"/>
                  </a:lnTo>
                  <a:lnTo>
                    <a:pt x="249" y="36"/>
                  </a:lnTo>
                  <a:lnTo>
                    <a:pt x="129" y="0"/>
                  </a:lnTo>
                  <a:lnTo>
                    <a:pt x="59" y="19"/>
                  </a:lnTo>
                  <a:lnTo>
                    <a:pt x="0" y="27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39"/>
            <p:cNvSpPr>
              <a:spLocks/>
            </p:cNvSpPr>
            <p:nvPr/>
          </p:nvSpPr>
          <p:spPr bwMode="auto">
            <a:xfrm>
              <a:off x="1727" y="3524"/>
              <a:ext cx="63" cy="31"/>
            </a:xfrm>
            <a:custGeom>
              <a:avLst/>
              <a:gdLst>
                <a:gd name="T0" fmla="*/ 6 w 86"/>
                <a:gd name="T1" fmla="*/ 36 h 40"/>
                <a:gd name="T2" fmla="*/ 36 w 86"/>
                <a:gd name="T3" fmla="*/ 40 h 40"/>
                <a:gd name="T4" fmla="*/ 86 w 86"/>
                <a:gd name="T5" fmla="*/ 15 h 40"/>
                <a:gd name="T6" fmla="*/ 0 w 86"/>
                <a:gd name="T7" fmla="*/ 0 h 40"/>
                <a:gd name="T8" fmla="*/ 6 w 86"/>
                <a:gd name="T9" fmla="*/ 36 h 40"/>
                <a:gd name="T10" fmla="*/ 6 w 86"/>
                <a:gd name="T11" fmla="*/ 36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40"/>
                <a:gd name="T20" fmla="*/ 86 w 8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40">
                  <a:moveTo>
                    <a:pt x="6" y="36"/>
                  </a:moveTo>
                  <a:lnTo>
                    <a:pt x="36" y="40"/>
                  </a:lnTo>
                  <a:lnTo>
                    <a:pt x="86" y="15"/>
                  </a:lnTo>
                  <a:lnTo>
                    <a:pt x="0" y="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40"/>
            <p:cNvSpPr>
              <a:spLocks/>
            </p:cNvSpPr>
            <p:nvPr/>
          </p:nvSpPr>
          <p:spPr bwMode="auto">
            <a:xfrm>
              <a:off x="2247" y="3570"/>
              <a:ext cx="341" cy="427"/>
            </a:xfrm>
            <a:custGeom>
              <a:avLst/>
              <a:gdLst>
                <a:gd name="T0" fmla="*/ 23 w 458"/>
                <a:gd name="T1" fmla="*/ 162 h 542"/>
                <a:gd name="T2" fmla="*/ 36 w 458"/>
                <a:gd name="T3" fmla="*/ 468 h 542"/>
                <a:gd name="T4" fmla="*/ 222 w 458"/>
                <a:gd name="T5" fmla="*/ 542 h 542"/>
                <a:gd name="T6" fmla="*/ 319 w 458"/>
                <a:gd name="T7" fmla="*/ 477 h 542"/>
                <a:gd name="T8" fmla="*/ 403 w 458"/>
                <a:gd name="T9" fmla="*/ 354 h 542"/>
                <a:gd name="T10" fmla="*/ 449 w 458"/>
                <a:gd name="T11" fmla="*/ 302 h 542"/>
                <a:gd name="T12" fmla="*/ 458 w 458"/>
                <a:gd name="T13" fmla="*/ 249 h 542"/>
                <a:gd name="T14" fmla="*/ 449 w 458"/>
                <a:gd name="T15" fmla="*/ 108 h 542"/>
                <a:gd name="T16" fmla="*/ 74 w 458"/>
                <a:gd name="T17" fmla="*/ 0 h 542"/>
                <a:gd name="T18" fmla="*/ 0 w 458"/>
                <a:gd name="T19" fmla="*/ 93 h 542"/>
                <a:gd name="T20" fmla="*/ 23 w 458"/>
                <a:gd name="T21" fmla="*/ 162 h 542"/>
                <a:gd name="T22" fmla="*/ 23 w 458"/>
                <a:gd name="T23" fmla="*/ 162 h 5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"/>
                <a:gd name="T37" fmla="*/ 0 h 542"/>
                <a:gd name="T38" fmla="*/ 458 w 458"/>
                <a:gd name="T39" fmla="*/ 542 h 5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" h="542">
                  <a:moveTo>
                    <a:pt x="23" y="162"/>
                  </a:moveTo>
                  <a:lnTo>
                    <a:pt x="36" y="468"/>
                  </a:lnTo>
                  <a:lnTo>
                    <a:pt x="222" y="542"/>
                  </a:lnTo>
                  <a:lnTo>
                    <a:pt x="319" y="477"/>
                  </a:lnTo>
                  <a:lnTo>
                    <a:pt x="403" y="354"/>
                  </a:lnTo>
                  <a:lnTo>
                    <a:pt x="449" y="302"/>
                  </a:lnTo>
                  <a:lnTo>
                    <a:pt x="458" y="249"/>
                  </a:lnTo>
                  <a:lnTo>
                    <a:pt x="449" y="108"/>
                  </a:lnTo>
                  <a:lnTo>
                    <a:pt x="74" y="0"/>
                  </a:lnTo>
                  <a:lnTo>
                    <a:pt x="0" y="93"/>
                  </a:lnTo>
                  <a:lnTo>
                    <a:pt x="23" y="162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41"/>
            <p:cNvSpPr>
              <a:spLocks/>
            </p:cNvSpPr>
            <p:nvPr/>
          </p:nvSpPr>
          <p:spPr bwMode="auto">
            <a:xfrm>
              <a:off x="1770" y="3411"/>
              <a:ext cx="1050" cy="354"/>
            </a:xfrm>
            <a:custGeom>
              <a:avLst/>
              <a:gdLst>
                <a:gd name="T0" fmla="*/ 0 w 1415"/>
                <a:gd name="T1" fmla="*/ 301 h 449"/>
                <a:gd name="T2" fmla="*/ 342 w 1415"/>
                <a:gd name="T3" fmla="*/ 25 h 449"/>
                <a:gd name="T4" fmla="*/ 791 w 1415"/>
                <a:gd name="T5" fmla="*/ 0 h 449"/>
                <a:gd name="T6" fmla="*/ 1128 w 1415"/>
                <a:gd name="T7" fmla="*/ 65 h 449"/>
                <a:gd name="T8" fmla="*/ 1415 w 1415"/>
                <a:gd name="T9" fmla="*/ 189 h 449"/>
                <a:gd name="T10" fmla="*/ 1093 w 1415"/>
                <a:gd name="T11" fmla="*/ 449 h 449"/>
                <a:gd name="T12" fmla="*/ 1067 w 1415"/>
                <a:gd name="T13" fmla="*/ 352 h 449"/>
                <a:gd name="T14" fmla="*/ 1036 w 1415"/>
                <a:gd name="T15" fmla="*/ 322 h 449"/>
                <a:gd name="T16" fmla="*/ 1006 w 1415"/>
                <a:gd name="T17" fmla="*/ 322 h 449"/>
                <a:gd name="T18" fmla="*/ 985 w 1415"/>
                <a:gd name="T19" fmla="*/ 428 h 449"/>
                <a:gd name="T20" fmla="*/ 949 w 1415"/>
                <a:gd name="T21" fmla="*/ 424 h 449"/>
                <a:gd name="T22" fmla="*/ 888 w 1415"/>
                <a:gd name="T23" fmla="*/ 307 h 449"/>
                <a:gd name="T24" fmla="*/ 833 w 1415"/>
                <a:gd name="T25" fmla="*/ 270 h 449"/>
                <a:gd name="T26" fmla="*/ 791 w 1415"/>
                <a:gd name="T27" fmla="*/ 265 h 449"/>
                <a:gd name="T28" fmla="*/ 776 w 1415"/>
                <a:gd name="T29" fmla="*/ 301 h 449"/>
                <a:gd name="T30" fmla="*/ 709 w 1415"/>
                <a:gd name="T31" fmla="*/ 286 h 449"/>
                <a:gd name="T32" fmla="*/ 679 w 1415"/>
                <a:gd name="T33" fmla="*/ 301 h 449"/>
                <a:gd name="T34" fmla="*/ 709 w 1415"/>
                <a:gd name="T35" fmla="*/ 362 h 449"/>
                <a:gd name="T36" fmla="*/ 449 w 1415"/>
                <a:gd name="T37" fmla="*/ 301 h 449"/>
                <a:gd name="T38" fmla="*/ 36 w 1415"/>
                <a:gd name="T39" fmla="*/ 343 h 449"/>
                <a:gd name="T40" fmla="*/ 0 w 1415"/>
                <a:gd name="T41" fmla="*/ 301 h 449"/>
                <a:gd name="T42" fmla="*/ 0 w 1415"/>
                <a:gd name="T43" fmla="*/ 301 h 4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15"/>
                <a:gd name="T67" fmla="*/ 0 h 449"/>
                <a:gd name="T68" fmla="*/ 1415 w 1415"/>
                <a:gd name="T69" fmla="*/ 449 h 4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15" h="449">
                  <a:moveTo>
                    <a:pt x="0" y="301"/>
                  </a:moveTo>
                  <a:lnTo>
                    <a:pt x="342" y="25"/>
                  </a:lnTo>
                  <a:lnTo>
                    <a:pt x="791" y="0"/>
                  </a:lnTo>
                  <a:lnTo>
                    <a:pt x="1128" y="65"/>
                  </a:lnTo>
                  <a:lnTo>
                    <a:pt x="1415" y="189"/>
                  </a:lnTo>
                  <a:lnTo>
                    <a:pt x="1093" y="449"/>
                  </a:lnTo>
                  <a:lnTo>
                    <a:pt x="1067" y="352"/>
                  </a:lnTo>
                  <a:lnTo>
                    <a:pt x="1036" y="322"/>
                  </a:lnTo>
                  <a:lnTo>
                    <a:pt x="1006" y="322"/>
                  </a:lnTo>
                  <a:lnTo>
                    <a:pt x="985" y="428"/>
                  </a:lnTo>
                  <a:lnTo>
                    <a:pt x="949" y="424"/>
                  </a:lnTo>
                  <a:lnTo>
                    <a:pt x="888" y="307"/>
                  </a:lnTo>
                  <a:lnTo>
                    <a:pt x="833" y="270"/>
                  </a:lnTo>
                  <a:lnTo>
                    <a:pt x="791" y="265"/>
                  </a:lnTo>
                  <a:lnTo>
                    <a:pt x="776" y="301"/>
                  </a:lnTo>
                  <a:lnTo>
                    <a:pt x="709" y="286"/>
                  </a:lnTo>
                  <a:lnTo>
                    <a:pt x="679" y="301"/>
                  </a:lnTo>
                  <a:lnTo>
                    <a:pt x="709" y="362"/>
                  </a:lnTo>
                  <a:lnTo>
                    <a:pt x="449" y="301"/>
                  </a:lnTo>
                  <a:lnTo>
                    <a:pt x="36" y="343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42"/>
            <p:cNvSpPr>
              <a:spLocks/>
            </p:cNvSpPr>
            <p:nvPr/>
          </p:nvSpPr>
          <p:spPr bwMode="auto">
            <a:xfrm>
              <a:off x="2363" y="3639"/>
              <a:ext cx="96" cy="194"/>
            </a:xfrm>
            <a:custGeom>
              <a:avLst/>
              <a:gdLst>
                <a:gd name="T0" fmla="*/ 30 w 129"/>
                <a:gd name="T1" fmla="*/ 33 h 248"/>
                <a:gd name="T2" fmla="*/ 57 w 129"/>
                <a:gd name="T3" fmla="*/ 126 h 248"/>
                <a:gd name="T4" fmla="*/ 82 w 129"/>
                <a:gd name="T5" fmla="*/ 185 h 248"/>
                <a:gd name="T6" fmla="*/ 118 w 129"/>
                <a:gd name="T7" fmla="*/ 248 h 248"/>
                <a:gd name="T8" fmla="*/ 129 w 129"/>
                <a:gd name="T9" fmla="*/ 192 h 248"/>
                <a:gd name="T10" fmla="*/ 93 w 129"/>
                <a:gd name="T11" fmla="*/ 97 h 248"/>
                <a:gd name="T12" fmla="*/ 74 w 129"/>
                <a:gd name="T13" fmla="*/ 37 h 248"/>
                <a:gd name="T14" fmla="*/ 42 w 129"/>
                <a:gd name="T15" fmla="*/ 8 h 248"/>
                <a:gd name="T16" fmla="*/ 17 w 129"/>
                <a:gd name="T17" fmla="*/ 0 h 248"/>
                <a:gd name="T18" fmla="*/ 0 w 129"/>
                <a:gd name="T19" fmla="*/ 14 h 248"/>
                <a:gd name="T20" fmla="*/ 30 w 129"/>
                <a:gd name="T21" fmla="*/ 33 h 248"/>
                <a:gd name="T22" fmla="*/ 30 w 129"/>
                <a:gd name="T23" fmla="*/ 33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48"/>
                <a:gd name="T38" fmla="*/ 129 w 129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48">
                  <a:moveTo>
                    <a:pt x="30" y="33"/>
                  </a:moveTo>
                  <a:lnTo>
                    <a:pt x="57" y="126"/>
                  </a:lnTo>
                  <a:lnTo>
                    <a:pt x="82" y="185"/>
                  </a:lnTo>
                  <a:lnTo>
                    <a:pt x="118" y="248"/>
                  </a:lnTo>
                  <a:lnTo>
                    <a:pt x="129" y="192"/>
                  </a:lnTo>
                  <a:lnTo>
                    <a:pt x="93" y="97"/>
                  </a:lnTo>
                  <a:lnTo>
                    <a:pt x="74" y="37"/>
                  </a:lnTo>
                  <a:lnTo>
                    <a:pt x="42" y="8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43"/>
            <p:cNvSpPr>
              <a:spLocks/>
            </p:cNvSpPr>
            <p:nvPr/>
          </p:nvSpPr>
          <p:spPr bwMode="auto">
            <a:xfrm>
              <a:off x="2314" y="3667"/>
              <a:ext cx="92" cy="191"/>
            </a:xfrm>
            <a:custGeom>
              <a:avLst/>
              <a:gdLst>
                <a:gd name="T0" fmla="*/ 0 w 124"/>
                <a:gd name="T1" fmla="*/ 0 h 243"/>
                <a:gd name="T2" fmla="*/ 38 w 124"/>
                <a:gd name="T3" fmla="*/ 53 h 243"/>
                <a:gd name="T4" fmla="*/ 36 w 124"/>
                <a:gd name="T5" fmla="*/ 114 h 243"/>
                <a:gd name="T6" fmla="*/ 36 w 124"/>
                <a:gd name="T7" fmla="*/ 178 h 243"/>
                <a:gd name="T8" fmla="*/ 59 w 124"/>
                <a:gd name="T9" fmla="*/ 207 h 243"/>
                <a:gd name="T10" fmla="*/ 124 w 124"/>
                <a:gd name="T11" fmla="*/ 243 h 243"/>
                <a:gd name="T12" fmla="*/ 76 w 124"/>
                <a:gd name="T13" fmla="*/ 169 h 243"/>
                <a:gd name="T14" fmla="*/ 65 w 124"/>
                <a:gd name="T15" fmla="*/ 60 h 243"/>
                <a:gd name="T16" fmla="*/ 46 w 124"/>
                <a:gd name="T17" fmla="*/ 7 h 243"/>
                <a:gd name="T18" fmla="*/ 0 w 124"/>
                <a:gd name="T19" fmla="*/ 0 h 243"/>
                <a:gd name="T20" fmla="*/ 0 w 12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243"/>
                <a:gd name="T35" fmla="*/ 124 w 12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243">
                  <a:moveTo>
                    <a:pt x="0" y="0"/>
                  </a:moveTo>
                  <a:lnTo>
                    <a:pt x="38" y="53"/>
                  </a:lnTo>
                  <a:lnTo>
                    <a:pt x="36" y="114"/>
                  </a:lnTo>
                  <a:lnTo>
                    <a:pt x="36" y="178"/>
                  </a:lnTo>
                  <a:lnTo>
                    <a:pt x="59" y="207"/>
                  </a:lnTo>
                  <a:lnTo>
                    <a:pt x="124" y="243"/>
                  </a:lnTo>
                  <a:lnTo>
                    <a:pt x="76" y="169"/>
                  </a:lnTo>
                  <a:lnTo>
                    <a:pt x="65" y="60"/>
                  </a:lnTo>
                  <a:lnTo>
                    <a:pt x="4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44"/>
            <p:cNvSpPr>
              <a:spLocks/>
            </p:cNvSpPr>
            <p:nvPr/>
          </p:nvSpPr>
          <p:spPr bwMode="auto">
            <a:xfrm>
              <a:off x="2533" y="3696"/>
              <a:ext cx="36" cy="100"/>
            </a:xfrm>
            <a:custGeom>
              <a:avLst/>
              <a:gdLst>
                <a:gd name="T0" fmla="*/ 6 w 47"/>
                <a:gd name="T1" fmla="*/ 0 h 127"/>
                <a:gd name="T2" fmla="*/ 0 w 47"/>
                <a:gd name="T3" fmla="*/ 43 h 127"/>
                <a:gd name="T4" fmla="*/ 17 w 47"/>
                <a:gd name="T5" fmla="*/ 87 h 127"/>
                <a:gd name="T6" fmla="*/ 25 w 47"/>
                <a:gd name="T7" fmla="*/ 127 h 127"/>
                <a:gd name="T8" fmla="*/ 47 w 47"/>
                <a:gd name="T9" fmla="*/ 87 h 127"/>
                <a:gd name="T10" fmla="*/ 44 w 47"/>
                <a:gd name="T11" fmla="*/ 38 h 127"/>
                <a:gd name="T12" fmla="*/ 36 w 47"/>
                <a:gd name="T13" fmla="*/ 7 h 127"/>
                <a:gd name="T14" fmla="*/ 6 w 47"/>
                <a:gd name="T15" fmla="*/ 0 h 127"/>
                <a:gd name="T16" fmla="*/ 6 w 47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27"/>
                <a:gd name="T29" fmla="*/ 47 w 47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27">
                  <a:moveTo>
                    <a:pt x="6" y="0"/>
                  </a:moveTo>
                  <a:lnTo>
                    <a:pt x="0" y="43"/>
                  </a:lnTo>
                  <a:lnTo>
                    <a:pt x="17" y="87"/>
                  </a:lnTo>
                  <a:lnTo>
                    <a:pt x="25" y="127"/>
                  </a:lnTo>
                  <a:lnTo>
                    <a:pt x="47" y="87"/>
                  </a:lnTo>
                  <a:lnTo>
                    <a:pt x="44" y="38"/>
                  </a:lnTo>
                  <a:lnTo>
                    <a:pt x="36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45"/>
            <p:cNvSpPr>
              <a:spLocks/>
            </p:cNvSpPr>
            <p:nvPr/>
          </p:nvSpPr>
          <p:spPr bwMode="auto">
            <a:xfrm>
              <a:off x="2471" y="3841"/>
              <a:ext cx="49" cy="53"/>
            </a:xfrm>
            <a:custGeom>
              <a:avLst/>
              <a:gdLst>
                <a:gd name="T0" fmla="*/ 0 w 67"/>
                <a:gd name="T1" fmla="*/ 51 h 68"/>
                <a:gd name="T2" fmla="*/ 23 w 67"/>
                <a:gd name="T3" fmla="*/ 68 h 68"/>
                <a:gd name="T4" fmla="*/ 52 w 67"/>
                <a:gd name="T5" fmla="*/ 65 h 68"/>
                <a:gd name="T6" fmla="*/ 67 w 67"/>
                <a:gd name="T7" fmla="*/ 0 h 68"/>
                <a:gd name="T8" fmla="*/ 25 w 67"/>
                <a:gd name="T9" fmla="*/ 42 h 68"/>
                <a:gd name="T10" fmla="*/ 0 w 67"/>
                <a:gd name="T11" fmla="*/ 51 h 68"/>
                <a:gd name="T12" fmla="*/ 0 w 67"/>
                <a:gd name="T13" fmla="*/ 5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8"/>
                <a:gd name="T23" fmla="*/ 67 w 67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8">
                  <a:moveTo>
                    <a:pt x="0" y="51"/>
                  </a:moveTo>
                  <a:lnTo>
                    <a:pt x="23" y="68"/>
                  </a:lnTo>
                  <a:lnTo>
                    <a:pt x="52" y="65"/>
                  </a:lnTo>
                  <a:lnTo>
                    <a:pt x="67" y="0"/>
                  </a:lnTo>
                  <a:lnTo>
                    <a:pt x="25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46"/>
            <p:cNvSpPr>
              <a:spLocks/>
            </p:cNvSpPr>
            <p:nvPr/>
          </p:nvSpPr>
          <p:spPr bwMode="auto">
            <a:xfrm>
              <a:off x="2306" y="3782"/>
              <a:ext cx="58" cy="133"/>
            </a:xfrm>
            <a:custGeom>
              <a:avLst/>
              <a:gdLst>
                <a:gd name="T0" fmla="*/ 59 w 78"/>
                <a:gd name="T1" fmla="*/ 156 h 167"/>
                <a:gd name="T2" fmla="*/ 2 w 78"/>
                <a:gd name="T3" fmla="*/ 89 h 167"/>
                <a:gd name="T4" fmla="*/ 0 w 78"/>
                <a:gd name="T5" fmla="*/ 0 h 167"/>
                <a:gd name="T6" fmla="*/ 32 w 78"/>
                <a:gd name="T7" fmla="*/ 91 h 167"/>
                <a:gd name="T8" fmla="*/ 78 w 78"/>
                <a:gd name="T9" fmla="*/ 167 h 167"/>
                <a:gd name="T10" fmla="*/ 59 w 78"/>
                <a:gd name="T11" fmla="*/ 156 h 167"/>
                <a:gd name="T12" fmla="*/ 59 w 78"/>
                <a:gd name="T13" fmla="*/ 156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167"/>
                <a:gd name="T23" fmla="*/ 78 w 78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167">
                  <a:moveTo>
                    <a:pt x="59" y="156"/>
                  </a:moveTo>
                  <a:lnTo>
                    <a:pt x="2" y="89"/>
                  </a:lnTo>
                  <a:lnTo>
                    <a:pt x="0" y="0"/>
                  </a:lnTo>
                  <a:lnTo>
                    <a:pt x="32" y="91"/>
                  </a:lnTo>
                  <a:lnTo>
                    <a:pt x="78" y="167"/>
                  </a:lnTo>
                  <a:lnTo>
                    <a:pt x="59" y="15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47"/>
            <p:cNvSpPr>
              <a:spLocks/>
            </p:cNvSpPr>
            <p:nvPr/>
          </p:nvSpPr>
          <p:spPr bwMode="auto">
            <a:xfrm>
              <a:off x="1699" y="2709"/>
              <a:ext cx="154" cy="468"/>
            </a:xfrm>
            <a:custGeom>
              <a:avLst/>
              <a:gdLst>
                <a:gd name="T0" fmla="*/ 0 w 209"/>
                <a:gd name="T1" fmla="*/ 0 h 593"/>
                <a:gd name="T2" fmla="*/ 46 w 209"/>
                <a:gd name="T3" fmla="*/ 198 h 593"/>
                <a:gd name="T4" fmla="*/ 133 w 209"/>
                <a:gd name="T5" fmla="*/ 593 h 593"/>
                <a:gd name="T6" fmla="*/ 154 w 209"/>
                <a:gd name="T7" fmla="*/ 376 h 593"/>
                <a:gd name="T8" fmla="*/ 209 w 209"/>
                <a:gd name="T9" fmla="*/ 82 h 593"/>
                <a:gd name="T10" fmla="*/ 137 w 209"/>
                <a:gd name="T11" fmla="*/ 142 h 593"/>
                <a:gd name="T12" fmla="*/ 0 w 209"/>
                <a:gd name="T13" fmla="*/ 0 h 593"/>
                <a:gd name="T14" fmla="*/ 0 w 209"/>
                <a:gd name="T15" fmla="*/ 0 h 5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"/>
                <a:gd name="T25" fmla="*/ 0 h 593"/>
                <a:gd name="T26" fmla="*/ 209 w 209"/>
                <a:gd name="T27" fmla="*/ 593 h 5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" h="593">
                  <a:moveTo>
                    <a:pt x="0" y="0"/>
                  </a:moveTo>
                  <a:lnTo>
                    <a:pt x="46" y="198"/>
                  </a:lnTo>
                  <a:lnTo>
                    <a:pt x="133" y="593"/>
                  </a:lnTo>
                  <a:lnTo>
                    <a:pt x="154" y="376"/>
                  </a:lnTo>
                  <a:lnTo>
                    <a:pt x="209" y="82"/>
                  </a:lnTo>
                  <a:lnTo>
                    <a:pt x="137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48"/>
            <p:cNvSpPr>
              <a:spLocks/>
            </p:cNvSpPr>
            <p:nvPr/>
          </p:nvSpPr>
          <p:spPr bwMode="auto">
            <a:xfrm>
              <a:off x="1937" y="2642"/>
              <a:ext cx="121" cy="679"/>
            </a:xfrm>
            <a:custGeom>
              <a:avLst/>
              <a:gdLst>
                <a:gd name="T0" fmla="*/ 82 w 164"/>
                <a:gd name="T1" fmla="*/ 143 h 863"/>
                <a:gd name="T2" fmla="*/ 73 w 164"/>
                <a:gd name="T3" fmla="*/ 97 h 863"/>
                <a:gd name="T4" fmla="*/ 37 w 164"/>
                <a:gd name="T5" fmla="*/ 56 h 863"/>
                <a:gd name="T6" fmla="*/ 31 w 164"/>
                <a:gd name="T7" fmla="*/ 122 h 863"/>
                <a:gd name="T8" fmla="*/ 0 w 164"/>
                <a:gd name="T9" fmla="*/ 839 h 863"/>
                <a:gd name="T10" fmla="*/ 92 w 164"/>
                <a:gd name="T11" fmla="*/ 863 h 863"/>
                <a:gd name="T12" fmla="*/ 158 w 164"/>
                <a:gd name="T13" fmla="*/ 373 h 863"/>
                <a:gd name="T14" fmla="*/ 164 w 164"/>
                <a:gd name="T15" fmla="*/ 0 h 863"/>
                <a:gd name="T16" fmla="*/ 134 w 164"/>
                <a:gd name="T17" fmla="*/ 10 h 863"/>
                <a:gd name="T18" fmla="*/ 92 w 164"/>
                <a:gd name="T19" fmla="*/ 189 h 863"/>
                <a:gd name="T20" fmla="*/ 82 w 164"/>
                <a:gd name="T21" fmla="*/ 143 h 863"/>
                <a:gd name="T22" fmla="*/ 82 w 164"/>
                <a:gd name="T23" fmla="*/ 143 h 8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863"/>
                <a:gd name="T38" fmla="*/ 164 w 164"/>
                <a:gd name="T39" fmla="*/ 863 h 8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863">
                  <a:moveTo>
                    <a:pt x="82" y="143"/>
                  </a:moveTo>
                  <a:lnTo>
                    <a:pt x="73" y="97"/>
                  </a:lnTo>
                  <a:lnTo>
                    <a:pt x="37" y="56"/>
                  </a:lnTo>
                  <a:lnTo>
                    <a:pt x="31" y="122"/>
                  </a:lnTo>
                  <a:lnTo>
                    <a:pt x="0" y="839"/>
                  </a:lnTo>
                  <a:lnTo>
                    <a:pt x="92" y="863"/>
                  </a:lnTo>
                  <a:lnTo>
                    <a:pt x="158" y="373"/>
                  </a:lnTo>
                  <a:lnTo>
                    <a:pt x="164" y="0"/>
                  </a:lnTo>
                  <a:lnTo>
                    <a:pt x="134" y="10"/>
                  </a:lnTo>
                  <a:lnTo>
                    <a:pt x="92" y="189"/>
                  </a:lnTo>
                  <a:lnTo>
                    <a:pt x="82" y="14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49"/>
            <p:cNvSpPr>
              <a:spLocks/>
            </p:cNvSpPr>
            <p:nvPr/>
          </p:nvSpPr>
          <p:spPr bwMode="auto">
            <a:xfrm>
              <a:off x="1599" y="2363"/>
              <a:ext cx="274" cy="466"/>
            </a:xfrm>
            <a:custGeom>
              <a:avLst/>
              <a:gdLst>
                <a:gd name="T0" fmla="*/ 124 w 367"/>
                <a:gd name="T1" fmla="*/ 593 h 593"/>
                <a:gd name="T2" fmla="*/ 57 w 367"/>
                <a:gd name="T3" fmla="*/ 296 h 593"/>
                <a:gd name="T4" fmla="*/ 270 w 367"/>
                <a:gd name="T5" fmla="*/ 532 h 593"/>
                <a:gd name="T6" fmla="*/ 367 w 367"/>
                <a:gd name="T7" fmla="*/ 456 h 593"/>
                <a:gd name="T8" fmla="*/ 367 w 367"/>
                <a:gd name="T9" fmla="*/ 374 h 593"/>
                <a:gd name="T10" fmla="*/ 318 w 367"/>
                <a:gd name="T11" fmla="*/ 414 h 593"/>
                <a:gd name="T12" fmla="*/ 276 w 367"/>
                <a:gd name="T13" fmla="*/ 502 h 593"/>
                <a:gd name="T14" fmla="*/ 200 w 367"/>
                <a:gd name="T15" fmla="*/ 420 h 593"/>
                <a:gd name="T16" fmla="*/ 76 w 367"/>
                <a:gd name="T17" fmla="*/ 160 h 593"/>
                <a:gd name="T18" fmla="*/ 173 w 367"/>
                <a:gd name="T19" fmla="*/ 133 h 593"/>
                <a:gd name="T20" fmla="*/ 108 w 367"/>
                <a:gd name="T21" fmla="*/ 0 h 593"/>
                <a:gd name="T22" fmla="*/ 61 w 367"/>
                <a:gd name="T23" fmla="*/ 42 h 593"/>
                <a:gd name="T24" fmla="*/ 61 w 367"/>
                <a:gd name="T25" fmla="*/ 103 h 593"/>
                <a:gd name="T26" fmla="*/ 11 w 367"/>
                <a:gd name="T27" fmla="*/ 154 h 593"/>
                <a:gd name="T28" fmla="*/ 0 w 367"/>
                <a:gd name="T29" fmla="*/ 260 h 593"/>
                <a:gd name="T30" fmla="*/ 124 w 367"/>
                <a:gd name="T31" fmla="*/ 593 h 593"/>
                <a:gd name="T32" fmla="*/ 124 w 367"/>
                <a:gd name="T33" fmla="*/ 593 h 5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7"/>
                <a:gd name="T52" fmla="*/ 0 h 593"/>
                <a:gd name="T53" fmla="*/ 367 w 367"/>
                <a:gd name="T54" fmla="*/ 593 h 5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7" h="593">
                  <a:moveTo>
                    <a:pt x="124" y="593"/>
                  </a:moveTo>
                  <a:lnTo>
                    <a:pt x="57" y="296"/>
                  </a:lnTo>
                  <a:lnTo>
                    <a:pt x="270" y="532"/>
                  </a:lnTo>
                  <a:lnTo>
                    <a:pt x="367" y="456"/>
                  </a:lnTo>
                  <a:lnTo>
                    <a:pt x="367" y="374"/>
                  </a:lnTo>
                  <a:lnTo>
                    <a:pt x="318" y="414"/>
                  </a:lnTo>
                  <a:lnTo>
                    <a:pt x="276" y="502"/>
                  </a:lnTo>
                  <a:lnTo>
                    <a:pt x="200" y="420"/>
                  </a:lnTo>
                  <a:lnTo>
                    <a:pt x="76" y="160"/>
                  </a:lnTo>
                  <a:lnTo>
                    <a:pt x="173" y="133"/>
                  </a:lnTo>
                  <a:lnTo>
                    <a:pt x="108" y="0"/>
                  </a:lnTo>
                  <a:lnTo>
                    <a:pt x="61" y="42"/>
                  </a:lnTo>
                  <a:lnTo>
                    <a:pt x="61" y="103"/>
                  </a:lnTo>
                  <a:lnTo>
                    <a:pt x="11" y="154"/>
                  </a:lnTo>
                  <a:lnTo>
                    <a:pt x="0" y="260"/>
                  </a:lnTo>
                  <a:lnTo>
                    <a:pt x="124" y="59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50"/>
            <p:cNvSpPr>
              <a:spLocks/>
            </p:cNvSpPr>
            <p:nvPr/>
          </p:nvSpPr>
          <p:spPr bwMode="auto">
            <a:xfrm>
              <a:off x="1546" y="3305"/>
              <a:ext cx="199" cy="354"/>
            </a:xfrm>
            <a:custGeom>
              <a:avLst/>
              <a:gdLst>
                <a:gd name="T0" fmla="*/ 23 w 268"/>
                <a:gd name="T1" fmla="*/ 254 h 450"/>
                <a:gd name="T2" fmla="*/ 83 w 268"/>
                <a:gd name="T3" fmla="*/ 207 h 450"/>
                <a:gd name="T4" fmla="*/ 194 w 268"/>
                <a:gd name="T5" fmla="*/ 47 h 450"/>
                <a:gd name="T6" fmla="*/ 268 w 268"/>
                <a:gd name="T7" fmla="*/ 0 h 450"/>
                <a:gd name="T8" fmla="*/ 230 w 268"/>
                <a:gd name="T9" fmla="*/ 51 h 450"/>
                <a:gd name="T10" fmla="*/ 258 w 268"/>
                <a:gd name="T11" fmla="*/ 55 h 450"/>
                <a:gd name="T12" fmla="*/ 205 w 268"/>
                <a:gd name="T13" fmla="*/ 98 h 450"/>
                <a:gd name="T14" fmla="*/ 207 w 268"/>
                <a:gd name="T15" fmla="*/ 157 h 450"/>
                <a:gd name="T16" fmla="*/ 188 w 268"/>
                <a:gd name="T17" fmla="*/ 197 h 450"/>
                <a:gd name="T18" fmla="*/ 205 w 268"/>
                <a:gd name="T19" fmla="*/ 262 h 450"/>
                <a:gd name="T20" fmla="*/ 190 w 268"/>
                <a:gd name="T21" fmla="*/ 330 h 450"/>
                <a:gd name="T22" fmla="*/ 218 w 268"/>
                <a:gd name="T23" fmla="*/ 378 h 450"/>
                <a:gd name="T24" fmla="*/ 150 w 268"/>
                <a:gd name="T25" fmla="*/ 414 h 450"/>
                <a:gd name="T26" fmla="*/ 160 w 268"/>
                <a:gd name="T27" fmla="*/ 450 h 450"/>
                <a:gd name="T28" fmla="*/ 116 w 268"/>
                <a:gd name="T29" fmla="*/ 431 h 450"/>
                <a:gd name="T30" fmla="*/ 70 w 268"/>
                <a:gd name="T31" fmla="*/ 393 h 450"/>
                <a:gd name="T32" fmla="*/ 70 w 268"/>
                <a:gd name="T33" fmla="*/ 325 h 450"/>
                <a:gd name="T34" fmla="*/ 0 w 268"/>
                <a:gd name="T35" fmla="*/ 338 h 450"/>
                <a:gd name="T36" fmla="*/ 23 w 268"/>
                <a:gd name="T37" fmla="*/ 254 h 450"/>
                <a:gd name="T38" fmla="*/ 23 w 268"/>
                <a:gd name="T39" fmla="*/ 254 h 4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450"/>
                <a:gd name="T62" fmla="*/ 268 w 268"/>
                <a:gd name="T63" fmla="*/ 450 h 4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450">
                  <a:moveTo>
                    <a:pt x="23" y="254"/>
                  </a:moveTo>
                  <a:lnTo>
                    <a:pt x="83" y="207"/>
                  </a:lnTo>
                  <a:lnTo>
                    <a:pt x="194" y="47"/>
                  </a:lnTo>
                  <a:lnTo>
                    <a:pt x="268" y="0"/>
                  </a:lnTo>
                  <a:lnTo>
                    <a:pt x="230" y="51"/>
                  </a:lnTo>
                  <a:lnTo>
                    <a:pt x="258" y="55"/>
                  </a:lnTo>
                  <a:lnTo>
                    <a:pt x="205" y="98"/>
                  </a:lnTo>
                  <a:lnTo>
                    <a:pt x="207" y="157"/>
                  </a:lnTo>
                  <a:lnTo>
                    <a:pt x="188" y="197"/>
                  </a:lnTo>
                  <a:lnTo>
                    <a:pt x="205" y="262"/>
                  </a:lnTo>
                  <a:lnTo>
                    <a:pt x="190" y="330"/>
                  </a:lnTo>
                  <a:lnTo>
                    <a:pt x="218" y="378"/>
                  </a:lnTo>
                  <a:lnTo>
                    <a:pt x="150" y="414"/>
                  </a:lnTo>
                  <a:lnTo>
                    <a:pt x="160" y="450"/>
                  </a:lnTo>
                  <a:lnTo>
                    <a:pt x="116" y="431"/>
                  </a:lnTo>
                  <a:lnTo>
                    <a:pt x="70" y="393"/>
                  </a:lnTo>
                  <a:lnTo>
                    <a:pt x="70" y="325"/>
                  </a:lnTo>
                  <a:lnTo>
                    <a:pt x="0" y="338"/>
                  </a:lnTo>
                  <a:lnTo>
                    <a:pt x="23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51"/>
            <p:cNvSpPr>
              <a:spLocks/>
            </p:cNvSpPr>
            <p:nvPr/>
          </p:nvSpPr>
          <p:spPr bwMode="auto">
            <a:xfrm>
              <a:off x="1546" y="3532"/>
              <a:ext cx="126" cy="189"/>
            </a:xfrm>
            <a:custGeom>
              <a:avLst/>
              <a:gdLst>
                <a:gd name="T0" fmla="*/ 2 w 171"/>
                <a:gd name="T1" fmla="*/ 120 h 240"/>
                <a:gd name="T2" fmla="*/ 5 w 171"/>
                <a:gd name="T3" fmla="*/ 208 h 240"/>
                <a:gd name="T4" fmla="*/ 40 w 171"/>
                <a:gd name="T5" fmla="*/ 240 h 240"/>
                <a:gd name="T6" fmla="*/ 171 w 171"/>
                <a:gd name="T7" fmla="*/ 153 h 240"/>
                <a:gd name="T8" fmla="*/ 99 w 171"/>
                <a:gd name="T9" fmla="*/ 164 h 240"/>
                <a:gd name="T10" fmla="*/ 68 w 171"/>
                <a:gd name="T11" fmla="*/ 196 h 240"/>
                <a:gd name="T12" fmla="*/ 38 w 171"/>
                <a:gd name="T13" fmla="*/ 208 h 240"/>
                <a:gd name="T14" fmla="*/ 36 w 171"/>
                <a:gd name="T15" fmla="*/ 177 h 240"/>
                <a:gd name="T16" fmla="*/ 59 w 171"/>
                <a:gd name="T17" fmla="*/ 154 h 240"/>
                <a:gd name="T18" fmla="*/ 23 w 171"/>
                <a:gd name="T19" fmla="*/ 134 h 240"/>
                <a:gd name="T20" fmla="*/ 17 w 171"/>
                <a:gd name="T21" fmla="*/ 84 h 240"/>
                <a:gd name="T22" fmla="*/ 11 w 171"/>
                <a:gd name="T23" fmla="*/ 0 h 240"/>
                <a:gd name="T24" fmla="*/ 0 w 171"/>
                <a:gd name="T25" fmla="*/ 73 h 240"/>
                <a:gd name="T26" fmla="*/ 2 w 171"/>
                <a:gd name="T27" fmla="*/ 120 h 240"/>
                <a:gd name="T28" fmla="*/ 2 w 171"/>
                <a:gd name="T29" fmla="*/ 12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40"/>
                <a:gd name="T47" fmla="*/ 171 w 171"/>
                <a:gd name="T48" fmla="*/ 240 h 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40">
                  <a:moveTo>
                    <a:pt x="2" y="120"/>
                  </a:moveTo>
                  <a:lnTo>
                    <a:pt x="5" y="208"/>
                  </a:lnTo>
                  <a:lnTo>
                    <a:pt x="40" y="240"/>
                  </a:lnTo>
                  <a:lnTo>
                    <a:pt x="171" y="153"/>
                  </a:lnTo>
                  <a:lnTo>
                    <a:pt x="99" y="164"/>
                  </a:lnTo>
                  <a:lnTo>
                    <a:pt x="68" y="196"/>
                  </a:lnTo>
                  <a:lnTo>
                    <a:pt x="38" y="208"/>
                  </a:lnTo>
                  <a:lnTo>
                    <a:pt x="36" y="177"/>
                  </a:lnTo>
                  <a:lnTo>
                    <a:pt x="59" y="154"/>
                  </a:lnTo>
                  <a:lnTo>
                    <a:pt x="23" y="134"/>
                  </a:lnTo>
                  <a:lnTo>
                    <a:pt x="17" y="84"/>
                  </a:lnTo>
                  <a:lnTo>
                    <a:pt x="11" y="0"/>
                  </a:lnTo>
                  <a:lnTo>
                    <a:pt x="0" y="73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52"/>
            <p:cNvSpPr>
              <a:spLocks/>
            </p:cNvSpPr>
            <p:nvPr/>
          </p:nvSpPr>
          <p:spPr bwMode="auto">
            <a:xfrm>
              <a:off x="1650" y="3581"/>
              <a:ext cx="177" cy="83"/>
            </a:xfrm>
            <a:custGeom>
              <a:avLst/>
              <a:gdLst>
                <a:gd name="T0" fmla="*/ 16 w 238"/>
                <a:gd name="T1" fmla="*/ 103 h 107"/>
                <a:gd name="T2" fmla="*/ 94 w 238"/>
                <a:gd name="T3" fmla="*/ 107 h 107"/>
                <a:gd name="T4" fmla="*/ 141 w 238"/>
                <a:gd name="T5" fmla="*/ 93 h 107"/>
                <a:gd name="T6" fmla="*/ 238 w 238"/>
                <a:gd name="T7" fmla="*/ 0 h 107"/>
                <a:gd name="T8" fmla="*/ 162 w 238"/>
                <a:gd name="T9" fmla="*/ 21 h 107"/>
                <a:gd name="T10" fmla="*/ 94 w 238"/>
                <a:gd name="T11" fmla="*/ 29 h 107"/>
                <a:gd name="T12" fmla="*/ 153 w 238"/>
                <a:gd name="T13" fmla="*/ 50 h 107"/>
                <a:gd name="T14" fmla="*/ 124 w 238"/>
                <a:gd name="T15" fmla="*/ 73 h 107"/>
                <a:gd name="T16" fmla="*/ 73 w 238"/>
                <a:gd name="T17" fmla="*/ 86 h 107"/>
                <a:gd name="T18" fmla="*/ 39 w 238"/>
                <a:gd name="T19" fmla="*/ 86 h 107"/>
                <a:gd name="T20" fmla="*/ 35 w 238"/>
                <a:gd name="T21" fmla="*/ 61 h 107"/>
                <a:gd name="T22" fmla="*/ 52 w 238"/>
                <a:gd name="T23" fmla="*/ 25 h 107"/>
                <a:gd name="T24" fmla="*/ 0 w 238"/>
                <a:gd name="T25" fmla="*/ 54 h 107"/>
                <a:gd name="T26" fmla="*/ 2 w 238"/>
                <a:gd name="T27" fmla="*/ 95 h 107"/>
                <a:gd name="T28" fmla="*/ 16 w 238"/>
                <a:gd name="T29" fmla="*/ 103 h 107"/>
                <a:gd name="T30" fmla="*/ 16 w 238"/>
                <a:gd name="T31" fmla="*/ 103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7"/>
                <a:gd name="T50" fmla="*/ 238 w 238"/>
                <a:gd name="T51" fmla="*/ 107 h 1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7">
                  <a:moveTo>
                    <a:pt x="16" y="103"/>
                  </a:moveTo>
                  <a:lnTo>
                    <a:pt x="94" y="107"/>
                  </a:lnTo>
                  <a:lnTo>
                    <a:pt x="141" y="93"/>
                  </a:lnTo>
                  <a:lnTo>
                    <a:pt x="238" y="0"/>
                  </a:lnTo>
                  <a:lnTo>
                    <a:pt x="162" y="21"/>
                  </a:lnTo>
                  <a:lnTo>
                    <a:pt x="94" y="29"/>
                  </a:lnTo>
                  <a:lnTo>
                    <a:pt x="153" y="50"/>
                  </a:lnTo>
                  <a:lnTo>
                    <a:pt x="124" y="73"/>
                  </a:lnTo>
                  <a:lnTo>
                    <a:pt x="73" y="86"/>
                  </a:lnTo>
                  <a:lnTo>
                    <a:pt x="39" y="86"/>
                  </a:lnTo>
                  <a:lnTo>
                    <a:pt x="35" y="61"/>
                  </a:lnTo>
                  <a:lnTo>
                    <a:pt x="52" y="25"/>
                  </a:lnTo>
                  <a:lnTo>
                    <a:pt x="0" y="54"/>
                  </a:lnTo>
                  <a:lnTo>
                    <a:pt x="2" y="95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53"/>
            <p:cNvSpPr>
              <a:spLocks/>
            </p:cNvSpPr>
            <p:nvPr/>
          </p:nvSpPr>
          <p:spPr bwMode="auto">
            <a:xfrm>
              <a:off x="1741" y="3494"/>
              <a:ext cx="147" cy="43"/>
            </a:xfrm>
            <a:custGeom>
              <a:avLst/>
              <a:gdLst>
                <a:gd name="T0" fmla="*/ 173 w 198"/>
                <a:gd name="T1" fmla="*/ 55 h 55"/>
                <a:gd name="T2" fmla="*/ 129 w 198"/>
                <a:gd name="T3" fmla="*/ 55 h 55"/>
                <a:gd name="T4" fmla="*/ 76 w 198"/>
                <a:gd name="T5" fmla="*/ 44 h 55"/>
                <a:gd name="T6" fmla="*/ 0 w 198"/>
                <a:gd name="T7" fmla="*/ 34 h 55"/>
                <a:gd name="T8" fmla="*/ 105 w 198"/>
                <a:gd name="T9" fmla="*/ 19 h 55"/>
                <a:gd name="T10" fmla="*/ 129 w 198"/>
                <a:gd name="T11" fmla="*/ 0 h 55"/>
                <a:gd name="T12" fmla="*/ 150 w 198"/>
                <a:gd name="T13" fmla="*/ 17 h 55"/>
                <a:gd name="T14" fmla="*/ 171 w 198"/>
                <a:gd name="T15" fmla="*/ 30 h 55"/>
                <a:gd name="T16" fmla="*/ 198 w 198"/>
                <a:gd name="T17" fmla="*/ 27 h 55"/>
                <a:gd name="T18" fmla="*/ 173 w 198"/>
                <a:gd name="T19" fmla="*/ 55 h 55"/>
                <a:gd name="T20" fmla="*/ 173 w 198"/>
                <a:gd name="T21" fmla="*/ 55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55"/>
                <a:gd name="T35" fmla="*/ 198 w 198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55">
                  <a:moveTo>
                    <a:pt x="173" y="55"/>
                  </a:moveTo>
                  <a:lnTo>
                    <a:pt x="129" y="55"/>
                  </a:lnTo>
                  <a:lnTo>
                    <a:pt x="76" y="44"/>
                  </a:lnTo>
                  <a:lnTo>
                    <a:pt x="0" y="34"/>
                  </a:lnTo>
                  <a:lnTo>
                    <a:pt x="105" y="19"/>
                  </a:lnTo>
                  <a:lnTo>
                    <a:pt x="129" y="0"/>
                  </a:lnTo>
                  <a:lnTo>
                    <a:pt x="150" y="17"/>
                  </a:lnTo>
                  <a:lnTo>
                    <a:pt x="171" y="30"/>
                  </a:lnTo>
                  <a:lnTo>
                    <a:pt x="198" y="27"/>
                  </a:lnTo>
                  <a:lnTo>
                    <a:pt x="17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54"/>
            <p:cNvSpPr>
              <a:spLocks/>
            </p:cNvSpPr>
            <p:nvPr/>
          </p:nvSpPr>
          <p:spPr bwMode="auto">
            <a:xfrm>
              <a:off x="1778" y="3420"/>
              <a:ext cx="102" cy="25"/>
            </a:xfrm>
            <a:custGeom>
              <a:avLst/>
              <a:gdLst>
                <a:gd name="T0" fmla="*/ 21 w 138"/>
                <a:gd name="T1" fmla="*/ 32 h 32"/>
                <a:gd name="T2" fmla="*/ 104 w 138"/>
                <a:gd name="T3" fmla="*/ 25 h 32"/>
                <a:gd name="T4" fmla="*/ 138 w 138"/>
                <a:gd name="T5" fmla="*/ 25 h 32"/>
                <a:gd name="T6" fmla="*/ 137 w 138"/>
                <a:gd name="T7" fmla="*/ 0 h 32"/>
                <a:gd name="T8" fmla="*/ 83 w 138"/>
                <a:gd name="T9" fmla="*/ 0 h 32"/>
                <a:gd name="T10" fmla="*/ 0 w 138"/>
                <a:gd name="T11" fmla="*/ 23 h 32"/>
                <a:gd name="T12" fmla="*/ 21 w 138"/>
                <a:gd name="T13" fmla="*/ 32 h 32"/>
                <a:gd name="T14" fmla="*/ 21 w 138"/>
                <a:gd name="T15" fmla="*/ 3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32"/>
                <a:gd name="T26" fmla="*/ 138 w 13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32">
                  <a:moveTo>
                    <a:pt x="21" y="32"/>
                  </a:moveTo>
                  <a:lnTo>
                    <a:pt x="104" y="25"/>
                  </a:lnTo>
                  <a:lnTo>
                    <a:pt x="138" y="25"/>
                  </a:lnTo>
                  <a:lnTo>
                    <a:pt x="137" y="0"/>
                  </a:lnTo>
                  <a:lnTo>
                    <a:pt x="83" y="0"/>
                  </a:lnTo>
                  <a:lnTo>
                    <a:pt x="0" y="23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55"/>
            <p:cNvSpPr>
              <a:spLocks/>
            </p:cNvSpPr>
            <p:nvPr/>
          </p:nvSpPr>
          <p:spPr bwMode="auto">
            <a:xfrm>
              <a:off x="1793" y="3355"/>
              <a:ext cx="200" cy="62"/>
            </a:xfrm>
            <a:custGeom>
              <a:avLst/>
              <a:gdLst>
                <a:gd name="T0" fmla="*/ 20 w 270"/>
                <a:gd name="T1" fmla="*/ 21 h 78"/>
                <a:gd name="T2" fmla="*/ 121 w 270"/>
                <a:gd name="T3" fmla="*/ 25 h 78"/>
                <a:gd name="T4" fmla="*/ 159 w 270"/>
                <a:gd name="T5" fmla="*/ 34 h 78"/>
                <a:gd name="T6" fmla="*/ 188 w 270"/>
                <a:gd name="T7" fmla="*/ 53 h 78"/>
                <a:gd name="T8" fmla="*/ 247 w 270"/>
                <a:gd name="T9" fmla="*/ 78 h 78"/>
                <a:gd name="T10" fmla="*/ 270 w 270"/>
                <a:gd name="T11" fmla="*/ 65 h 78"/>
                <a:gd name="T12" fmla="*/ 230 w 270"/>
                <a:gd name="T13" fmla="*/ 40 h 78"/>
                <a:gd name="T14" fmla="*/ 182 w 270"/>
                <a:gd name="T15" fmla="*/ 25 h 78"/>
                <a:gd name="T16" fmla="*/ 133 w 270"/>
                <a:gd name="T17" fmla="*/ 17 h 78"/>
                <a:gd name="T18" fmla="*/ 85 w 270"/>
                <a:gd name="T19" fmla="*/ 2 h 78"/>
                <a:gd name="T20" fmla="*/ 26 w 270"/>
                <a:gd name="T21" fmla="*/ 6 h 78"/>
                <a:gd name="T22" fmla="*/ 0 w 270"/>
                <a:gd name="T23" fmla="*/ 0 h 78"/>
                <a:gd name="T24" fmla="*/ 20 w 270"/>
                <a:gd name="T25" fmla="*/ 21 h 78"/>
                <a:gd name="T26" fmla="*/ 20 w 270"/>
                <a:gd name="T27" fmla="*/ 21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78"/>
                <a:gd name="T44" fmla="*/ 270 w 270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78">
                  <a:moveTo>
                    <a:pt x="20" y="21"/>
                  </a:moveTo>
                  <a:lnTo>
                    <a:pt x="121" y="25"/>
                  </a:lnTo>
                  <a:lnTo>
                    <a:pt x="159" y="34"/>
                  </a:lnTo>
                  <a:lnTo>
                    <a:pt x="188" y="53"/>
                  </a:lnTo>
                  <a:lnTo>
                    <a:pt x="247" y="78"/>
                  </a:lnTo>
                  <a:lnTo>
                    <a:pt x="270" y="65"/>
                  </a:lnTo>
                  <a:lnTo>
                    <a:pt x="230" y="40"/>
                  </a:lnTo>
                  <a:lnTo>
                    <a:pt x="182" y="25"/>
                  </a:lnTo>
                  <a:lnTo>
                    <a:pt x="133" y="17"/>
                  </a:lnTo>
                  <a:lnTo>
                    <a:pt x="85" y="2"/>
                  </a:lnTo>
                  <a:lnTo>
                    <a:pt x="26" y="6"/>
                  </a:lnTo>
                  <a:lnTo>
                    <a:pt x="0" y="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56"/>
            <p:cNvSpPr>
              <a:spLocks/>
            </p:cNvSpPr>
            <p:nvPr/>
          </p:nvSpPr>
          <p:spPr bwMode="auto">
            <a:xfrm>
              <a:off x="1700" y="3286"/>
              <a:ext cx="357" cy="120"/>
            </a:xfrm>
            <a:custGeom>
              <a:avLst/>
              <a:gdLst>
                <a:gd name="T0" fmla="*/ 53 w 481"/>
                <a:gd name="T1" fmla="*/ 34 h 152"/>
                <a:gd name="T2" fmla="*/ 105 w 481"/>
                <a:gd name="T3" fmla="*/ 32 h 152"/>
                <a:gd name="T4" fmla="*/ 215 w 481"/>
                <a:gd name="T5" fmla="*/ 9 h 152"/>
                <a:gd name="T6" fmla="*/ 266 w 481"/>
                <a:gd name="T7" fmla="*/ 9 h 152"/>
                <a:gd name="T8" fmla="*/ 390 w 481"/>
                <a:gd name="T9" fmla="*/ 53 h 152"/>
                <a:gd name="T10" fmla="*/ 424 w 481"/>
                <a:gd name="T11" fmla="*/ 62 h 152"/>
                <a:gd name="T12" fmla="*/ 447 w 481"/>
                <a:gd name="T13" fmla="*/ 95 h 152"/>
                <a:gd name="T14" fmla="*/ 468 w 481"/>
                <a:gd name="T15" fmla="*/ 119 h 152"/>
                <a:gd name="T16" fmla="*/ 472 w 481"/>
                <a:gd name="T17" fmla="*/ 152 h 152"/>
                <a:gd name="T18" fmla="*/ 481 w 481"/>
                <a:gd name="T19" fmla="*/ 129 h 152"/>
                <a:gd name="T20" fmla="*/ 466 w 481"/>
                <a:gd name="T21" fmla="*/ 97 h 152"/>
                <a:gd name="T22" fmla="*/ 424 w 481"/>
                <a:gd name="T23" fmla="*/ 55 h 152"/>
                <a:gd name="T24" fmla="*/ 291 w 481"/>
                <a:gd name="T25" fmla="*/ 5 h 152"/>
                <a:gd name="T26" fmla="*/ 217 w 481"/>
                <a:gd name="T27" fmla="*/ 0 h 152"/>
                <a:gd name="T28" fmla="*/ 127 w 481"/>
                <a:gd name="T29" fmla="*/ 13 h 152"/>
                <a:gd name="T30" fmla="*/ 57 w 481"/>
                <a:gd name="T31" fmla="*/ 17 h 152"/>
                <a:gd name="T32" fmla="*/ 27 w 481"/>
                <a:gd name="T33" fmla="*/ 38 h 152"/>
                <a:gd name="T34" fmla="*/ 0 w 481"/>
                <a:gd name="T35" fmla="*/ 78 h 152"/>
                <a:gd name="T36" fmla="*/ 53 w 481"/>
                <a:gd name="T37" fmla="*/ 34 h 152"/>
                <a:gd name="T38" fmla="*/ 53 w 481"/>
                <a:gd name="T39" fmla="*/ 34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1"/>
                <a:gd name="T61" fmla="*/ 0 h 152"/>
                <a:gd name="T62" fmla="*/ 481 w 481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1" h="152">
                  <a:moveTo>
                    <a:pt x="53" y="34"/>
                  </a:moveTo>
                  <a:lnTo>
                    <a:pt x="105" y="32"/>
                  </a:lnTo>
                  <a:lnTo>
                    <a:pt x="215" y="9"/>
                  </a:lnTo>
                  <a:lnTo>
                    <a:pt x="266" y="9"/>
                  </a:lnTo>
                  <a:lnTo>
                    <a:pt x="390" y="53"/>
                  </a:lnTo>
                  <a:lnTo>
                    <a:pt x="424" y="62"/>
                  </a:lnTo>
                  <a:lnTo>
                    <a:pt x="447" y="95"/>
                  </a:lnTo>
                  <a:lnTo>
                    <a:pt x="468" y="119"/>
                  </a:lnTo>
                  <a:lnTo>
                    <a:pt x="472" y="152"/>
                  </a:lnTo>
                  <a:lnTo>
                    <a:pt x="481" y="129"/>
                  </a:lnTo>
                  <a:lnTo>
                    <a:pt x="466" y="97"/>
                  </a:lnTo>
                  <a:lnTo>
                    <a:pt x="424" y="55"/>
                  </a:lnTo>
                  <a:lnTo>
                    <a:pt x="291" y="5"/>
                  </a:lnTo>
                  <a:lnTo>
                    <a:pt x="217" y="0"/>
                  </a:lnTo>
                  <a:lnTo>
                    <a:pt x="127" y="13"/>
                  </a:lnTo>
                  <a:lnTo>
                    <a:pt x="57" y="17"/>
                  </a:lnTo>
                  <a:lnTo>
                    <a:pt x="27" y="38"/>
                  </a:lnTo>
                  <a:lnTo>
                    <a:pt x="0" y="78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57"/>
            <p:cNvSpPr>
              <a:spLocks/>
            </p:cNvSpPr>
            <p:nvPr/>
          </p:nvSpPr>
          <p:spPr bwMode="auto">
            <a:xfrm>
              <a:off x="1729" y="3399"/>
              <a:ext cx="1094" cy="287"/>
            </a:xfrm>
            <a:custGeom>
              <a:avLst/>
              <a:gdLst>
                <a:gd name="T0" fmla="*/ 30 w 1476"/>
                <a:gd name="T1" fmla="*/ 323 h 365"/>
                <a:gd name="T2" fmla="*/ 344 w 1476"/>
                <a:gd name="T3" fmla="*/ 8 h 365"/>
                <a:gd name="T4" fmla="*/ 879 w 1476"/>
                <a:gd name="T5" fmla="*/ 0 h 365"/>
                <a:gd name="T6" fmla="*/ 1006 w 1476"/>
                <a:gd name="T7" fmla="*/ 12 h 365"/>
                <a:gd name="T8" fmla="*/ 1112 w 1476"/>
                <a:gd name="T9" fmla="*/ 42 h 365"/>
                <a:gd name="T10" fmla="*/ 1255 w 1476"/>
                <a:gd name="T11" fmla="*/ 92 h 365"/>
                <a:gd name="T12" fmla="*/ 1476 w 1476"/>
                <a:gd name="T13" fmla="*/ 149 h 365"/>
                <a:gd name="T14" fmla="*/ 1476 w 1476"/>
                <a:gd name="T15" fmla="*/ 244 h 365"/>
                <a:gd name="T16" fmla="*/ 1206 w 1476"/>
                <a:gd name="T17" fmla="*/ 303 h 365"/>
                <a:gd name="T18" fmla="*/ 1247 w 1476"/>
                <a:gd name="T19" fmla="*/ 168 h 365"/>
                <a:gd name="T20" fmla="*/ 1219 w 1476"/>
                <a:gd name="T21" fmla="*/ 133 h 365"/>
                <a:gd name="T22" fmla="*/ 1133 w 1476"/>
                <a:gd name="T23" fmla="*/ 101 h 365"/>
                <a:gd name="T24" fmla="*/ 947 w 1476"/>
                <a:gd name="T25" fmla="*/ 61 h 365"/>
                <a:gd name="T26" fmla="*/ 656 w 1476"/>
                <a:gd name="T27" fmla="*/ 44 h 365"/>
                <a:gd name="T28" fmla="*/ 321 w 1476"/>
                <a:gd name="T29" fmla="*/ 135 h 365"/>
                <a:gd name="T30" fmla="*/ 183 w 1476"/>
                <a:gd name="T31" fmla="*/ 245 h 365"/>
                <a:gd name="T32" fmla="*/ 105 w 1476"/>
                <a:gd name="T33" fmla="*/ 308 h 365"/>
                <a:gd name="T34" fmla="*/ 306 w 1476"/>
                <a:gd name="T35" fmla="*/ 301 h 365"/>
                <a:gd name="T36" fmla="*/ 441 w 1476"/>
                <a:gd name="T37" fmla="*/ 291 h 365"/>
                <a:gd name="T38" fmla="*/ 620 w 1476"/>
                <a:gd name="T39" fmla="*/ 295 h 365"/>
                <a:gd name="T40" fmla="*/ 696 w 1476"/>
                <a:gd name="T41" fmla="*/ 318 h 365"/>
                <a:gd name="T42" fmla="*/ 652 w 1476"/>
                <a:gd name="T43" fmla="*/ 365 h 365"/>
                <a:gd name="T44" fmla="*/ 567 w 1476"/>
                <a:gd name="T45" fmla="*/ 339 h 365"/>
                <a:gd name="T46" fmla="*/ 455 w 1476"/>
                <a:gd name="T47" fmla="*/ 320 h 365"/>
                <a:gd name="T48" fmla="*/ 297 w 1476"/>
                <a:gd name="T49" fmla="*/ 325 h 365"/>
                <a:gd name="T50" fmla="*/ 127 w 1476"/>
                <a:gd name="T51" fmla="*/ 346 h 365"/>
                <a:gd name="T52" fmla="*/ 0 w 1476"/>
                <a:gd name="T53" fmla="*/ 356 h 365"/>
                <a:gd name="T54" fmla="*/ 30 w 1476"/>
                <a:gd name="T55" fmla="*/ 323 h 365"/>
                <a:gd name="T56" fmla="*/ 30 w 1476"/>
                <a:gd name="T57" fmla="*/ 323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6"/>
                <a:gd name="T88" fmla="*/ 0 h 365"/>
                <a:gd name="T89" fmla="*/ 1476 w 1476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6" h="365">
                  <a:moveTo>
                    <a:pt x="30" y="323"/>
                  </a:moveTo>
                  <a:lnTo>
                    <a:pt x="344" y="8"/>
                  </a:lnTo>
                  <a:lnTo>
                    <a:pt x="879" y="0"/>
                  </a:lnTo>
                  <a:lnTo>
                    <a:pt x="1006" y="12"/>
                  </a:lnTo>
                  <a:lnTo>
                    <a:pt x="1112" y="42"/>
                  </a:lnTo>
                  <a:lnTo>
                    <a:pt x="1255" y="92"/>
                  </a:lnTo>
                  <a:lnTo>
                    <a:pt x="1476" y="149"/>
                  </a:lnTo>
                  <a:lnTo>
                    <a:pt x="1476" y="244"/>
                  </a:lnTo>
                  <a:lnTo>
                    <a:pt x="1206" y="303"/>
                  </a:lnTo>
                  <a:lnTo>
                    <a:pt x="1247" y="168"/>
                  </a:lnTo>
                  <a:lnTo>
                    <a:pt x="1219" y="133"/>
                  </a:lnTo>
                  <a:lnTo>
                    <a:pt x="1133" y="101"/>
                  </a:lnTo>
                  <a:lnTo>
                    <a:pt x="947" y="61"/>
                  </a:lnTo>
                  <a:lnTo>
                    <a:pt x="656" y="44"/>
                  </a:lnTo>
                  <a:lnTo>
                    <a:pt x="321" y="135"/>
                  </a:lnTo>
                  <a:lnTo>
                    <a:pt x="183" y="245"/>
                  </a:lnTo>
                  <a:lnTo>
                    <a:pt x="105" y="308"/>
                  </a:lnTo>
                  <a:lnTo>
                    <a:pt x="306" y="301"/>
                  </a:lnTo>
                  <a:lnTo>
                    <a:pt x="441" y="291"/>
                  </a:lnTo>
                  <a:lnTo>
                    <a:pt x="620" y="295"/>
                  </a:lnTo>
                  <a:lnTo>
                    <a:pt x="696" y="318"/>
                  </a:lnTo>
                  <a:lnTo>
                    <a:pt x="652" y="365"/>
                  </a:lnTo>
                  <a:lnTo>
                    <a:pt x="567" y="339"/>
                  </a:lnTo>
                  <a:lnTo>
                    <a:pt x="455" y="320"/>
                  </a:lnTo>
                  <a:lnTo>
                    <a:pt x="297" y="325"/>
                  </a:lnTo>
                  <a:lnTo>
                    <a:pt x="127" y="346"/>
                  </a:lnTo>
                  <a:lnTo>
                    <a:pt x="0" y="356"/>
                  </a:lnTo>
                  <a:lnTo>
                    <a:pt x="3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58"/>
            <p:cNvSpPr>
              <a:spLocks/>
            </p:cNvSpPr>
            <p:nvPr/>
          </p:nvSpPr>
          <p:spPr bwMode="auto">
            <a:xfrm>
              <a:off x="1852" y="3420"/>
              <a:ext cx="96" cy="54"/>
            </a:xfrm>
            <a:custGeom>
              <a:avLst/>
              <a:gdLst>
                <a:gd name="T0" fmla="*/ 38 w 130"/>
                <a:gd name="T1" fmla="*/ 19 h 68"/>
                <a:gd name="T2" fmla="*/ 75 w 130"/>
                <a:gd name="T3" fmla="*/ 40 h 68"/>
                <a:gd name="T4" fmla="*/ 97 w 130"/>
                <a:gd name="T5" fmla="*/ 68 h 68"/>
                <a:gd name="T6" fmla="*/ 130 w 130"/>
                <a:gd name="T7" fmla="*/ 46 h 68"/>
                <a:gd name="T8" fmla="*/ 69 w 130"/>
                <a:gd name="T9" fmla="*/ 9 h 68"/>
                <a:gd name="T10" fmla="*/ 37 w 130"/>
                <a:gd name="T11" fmla="*/ 0 h 68"/>
                <a:gd name="T12" fmla="*/ 0 w 130"/>
                <a:gd name="T13" fmla="*/ 13 h 68"/>
                <a:gd name="T14" fmla="*/ 38 w 130"/>
                <a:gd name="T15" fmla="*/ 19 h 68"/>
                <a:gd name="T16" fmla="*/ 38 w 130"/>
                <a:gd name="T17" fmla="*/ 1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68"/>
                <a:gd name="T29" fmla="*/ 130 w 13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68">
                  <a:moveTo>
                    <a:pt x="38" y="19"/>
                  </a:moveTo>
                  <a:lnTo>
                    <a:pt x="75" y="40"/>
                  </a:lnTo>
                  <a:lnTo>
                    <a:pt x="97" y="68"/>
                  </a:lnTo>
                  <a:lnTo>
                    <a:pt x="130" y="46"/>
                  </a:lnTo>
                  <a:lnTo>
                    <a:pt x="69" y="9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59"/>
            <p:cNvSpPr>
              <a:spLocks/>
            </p:cNvSpPr>
            <p:nvPr/>
          </p:nvSpPr>
          <p:spPr bwMode="auto">
            <a:xfrm>
              <a:off x="2277" y="3628"/>
              <a:ext cx="112" cy="304"/>
            </a:xfrm>
            <a:custGeom>
              <a:avLst/>
              <a:gdLst>
                <a:gd name="T0" fmla="*/ 7 w 152"/>
                <a:gd name="T1" fmla="*/ 36 h 386"/>
                <a:gd name="T2" fmla="*/ 36 w 152"/>
                <a:gd name="T3" fmla="*/ 93 h 386"/>
                <a:gd name="T4" fmla="*/ 49 w 152"/>
                <a:gd name="T5" fmla="*/ 179 h 386"/>
                <a:gd name="T6" fmla="*/ 59 w 152"/>
                <a:gd name="T7" fmla="*/ 234 h 386"/>
                <a:gd name="T8" fmla="*/ 82 w 152"/>
                <a:gd name="T9" fmla="*/ 291 h 386"/>
                <a:gd name="T10" fmla="*/ 121 w 152"/>
                <a:gd name="T11" fmla="*/ 342 h 386"/>
                <a:gd name="T12" fmla="*/ 152 w 152"/>
                <a:gd name="T13" fmla="*/ 386 h 386"/>
                <a:gd name="T14" fmla="*/ 139 w 152"/>
                <a:gd name="T15" fmla="*/ 342 h 386"/>
                <a:gd name="T16" fmla="*/ 91 w 152"/>
                <a:gd name="T17" fmla="*/ 264 h 386"/>
                <a:gd name="T18" fmla="*/ 70 w 152"/>
                <a:gd name="T19" fmla="*/ 192 h 386"/>
                <a:gd name="T20" fmla="*/ 59 w 152"/>
                <a:gd name="T21" fmla="*/ 116 h 386"/>
                <a:gd name="T22" fmla="*/ 45 w 152"/>
                <a:gd name="T23" fmla="*/ 82 h 386"/>
                <a:gd name="T24" fmla="*/ 21 w 152"/>
                <a:gd name="T25" fmla="*/ 36 h 386"/>
                <a:gd name="T26" fmla="*/ 26 w 152"/>
                <a:gd name="T27" fmla="*/ 19 h 386"/>
                <a:gd name="T28" fmla="*/ 63 w 152"/>
                <a:gd name="T29" fmla="*/ 17 h 386"/>
                <a:gd name="T30" fmla="*/ 112 w 152"/>
                <a:gd name="T31" fmla="*/ 46 h 386"/>
                <a:gd name="T32" fmla="*/ 99 w 152"/>
                <a:gd name="T33" fmla="*/ 6 h 386"/>
                <a:gd name="T34" fmla="*/ 49 w 152"/>
                <a:gd name="T35" fmla="*/ 0 h 386"/>
                <a:gd name="T36" fmla="*/ 24 w 152"/>
                <a:gd name="T37" fmla="*/ 0 h 386"/>
                <a:gd name="T38" fmla="*/ 0 w 152"/>
                <a:gd name="T39" fmla="*/ 10 h 386"/>
                <a:gd name="T40" fmla="*/ 7 w 152"/>
                <a:gd name="T41" fmla="*/ 36 h 386"/>
                <a:gd name="T42" fmla="*/ 7 w 152"/>
                <a:gd name="T43" fmla="*/ 36 h 3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386"/>
                <a:gd name="T68" fmla="*/ 152 w 152"/>
                <a:gd name="T69" fmla="*/ 386 h 3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386">
                  <a:moveTo>
                    <a:pt x="7" y="36"/>
                  </a:moveTo>
                  <a:lnTo>
                    <a:pt x="36" y="93"/>
                  </a:lnTo>
                  <a:lnTo>
                    <a:pt x="49" y="179"/>
                  </a:lnTo>
                  <a:lnTo>
                    <a:pt x="59" y="234"/>
                  </a:lnTo>
                  <a:lnTo>
                    <a:pt x="82" y="291"/>
                  </a:lnTo>
                  <a:lnTo>
                    <a:pt x="121" y="342"/>
                  </a:lnTo>
                  <a:lnTo>
                    <a:pt x="152" y="386"/>
                  </a:lnTo>
                  <a:lnTo>
                    <a:pt x="139" y="342"/>
                  </a:lnTo>
                  <a:lnTo>
                    <a:pt x="91" y="264"/>
                  </a:lnTo>
                  <a:lnTo>
                    <a:pt x="70" y="192"/>
                  </a:lnTo>
                  <a:lnTo>
                    <a:pt x="59" y="116"/>
                  </a:lnTo>
                  <a:lnTo>
                    <a:pt x="45" y="82"/>
                  </a:lnTo>
                  <a:lnTo>
                    <a:pt x="21" y="36"/>
                  </a:lnTo>
                  <a:lnTo>
                    <a:pt x="26" y="19"/>
                  </a:lnTo>
                  <a:lnTo>
                    <a:pt x="63" y="17"/>
                  </a:lnTo>
                  <a:lnTo>
                    <a:pt x="112" y="46"/>
                  </a:lnTo>
                  <a:lnTo>
                    <a:pt x="99" y="6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60"/>
            <p:cNvSpPr>
              <a:spLocks/>
            </p:cNvSpPr>
            <p:nvPr/>
          </p:nvSpPr>
          <p:spPr bwMode="auto">
            <a:xfrm>
              <a:off x="2225" y="3710"/>
              <a:ext cx="366" cy="370"/>
            </a:xfrm>
            <a:custGeom>
              <a:avLst/>
              <a:gdLst>
                <a:gd name="T0" fmla="*/ 134 w 495"/>
                <a:gd name="T1" fmla="*/ 273 h 469"/>
                <a:gd name="T2" fmla="*/ 156 w 495"/>
                <a:gd name="T3" fmla="*/ 289 h 469"/>
                <a:gd name="T4" fmla="*/ 189 w 495"/>
                <a:gd name="T5" fmla="*/ 289 h 469"/>
                <a:gd name="T6" fmla="*/ 215 w 495"/>
                <a:gd name="T7" fmla="*/ 268 h 469"/>
                <a:gd name="T8" fmla="*/ 246 w 495"/>
                <a:gd name="T9" fmla="*/ 287 h 469"/>
                <a:gd name="T10" fmla="*/ 286 w 495"/>
                <a:gd name="T11" fmla="*/ 279 h 469"/>
                <a:gd name="T12" fmla="*/ 299 w 495"/>
                <a:gd name="T13" fmla="*/ 247 h 469"/>
                <a:gd name="T14" fmla="*/ 345 w 495"/>
                <a:gd name="T15" fmla="*/ 256 h 469"/>
                <a:gd name="T16" fmla="*/ 388 w 495"/>
                <a:gd name="T17" fmla="*/ 232 h 469"/>
                <a:gd name="T18" fmla="*/ 407 w 495"/>
                <a:gd name="T19" fmla="*/ 173 h 469"/>
                <a:gd name="T20" fmla="*/ 432 w 495"/>
                <a:gd name="T21" fmla="*/ 156 h 469"/>
                <a:gd name="T22" fmla="*/ 455 w 495"/>
                <a:gd name="T23" fmla="*/ 142 h 469"/>
                <a:gd name="T24" fmla="*/ 480 w 495"/>
                <a:gd name="T25" fmla="*/ 100 h 469"/>
                <a:gd name="T26" fmla="*/ 466 w 495"/>
                <a:gd name="T27" fmla="*/ 0 h 469"/>
                <a:gd name="T28" fmla="*/ 495 w 495"/>
                <a:gd name="T29" fmla="*/ 72 h 469"/>
                <a:gd name="T30" fmla="*/ 491 w 495"/>
                <a:gd name="T31" fmla="*/ 119 h 469"/>
                <a:gd name="T32" fmla="*/ 457 w 495"/>
                <a:gd name="T33" fmla="*/ 169 h 469"/>
                <a:gd name="T34" fmla="*/ 438 w 495"/>
                <a:gd name="T35" fmla="*/ 194 h 469"/>
                <a:gd name="T36" fmla="*/ 396 w 495"/>
                <a:gd name="T37" fmla="*/ 287 h 469"/>
                <a:gd name="T38" fmla="*/ 364 w 495"/>
                <a:gd name="T39" fmla="*/ 380 h 469"/>
                <a:gd name="T40" fmla="*/ 329 w 495"/>
                <a:gd name="T41" fmla="*/ 446 h 469"/>
                <a:gd name="T42" fmla="*/ 263 w 495"/>
                <a:gd name="T43" fmla="*/ 469 h 469"/>
                <a:gd name="T44" fmla="*/ 210 w 495"/>
                <a:gd name="T45" fmla="*/ 422 h 469"/>
                <a:gd name="T46" fmla="*/ 75 w 495"/>
                <a:gd name="T47" fmla="*/ 357 h 469"/>
                <a:gd name="T48" fmla="*/ 0 w 495"/>
                <a:gd name="T49" fmla="*/ 262 h 469"/>
                <a:gd name="T50" fmla="*/ 67 w 495"/>
                <a:gd name="T51" fmla="*/ 192 h 469"/>
                <a:gd name="T52" fmla="*/ 65 w 495"/>
                <a:gd name="T53" fmla="*/ 131 h 469"/>
                <a:gd name="T54" fmla="*/ 48 w 495"/>
                <a:gd name="T55" fmla="*/ 99 h 469"/>
                <a:gd name="T56" fmla="*/ 76 w 495"/>
                <a:gd name="T57" fmla="*/ 121 h 469"/>
                <a:gd name="T58" fmla="*/ 82 w 495"/>
                <a:gd name="T59" fmla="*/ 178 h 469"/>
                <a:gd name="T60" fmla="*/ 103 w 495"/>
                <a:gd name="T61" fmla="*/ 220 h 469"/>
                <a:gd name="T62" fmla="*/ 134 w 495"/>
                <a:gd name="T63" fmla="*/ 273 h 469"/>
                <a:gd name="T64" fmla="*/ 134 w 495"/>
                <a:gd name="T65" fmla="*/ 273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5"/>
                <a:gd name="T100" fmla="*/ 0 h 469"/>
                <a:gd name="T101" fmla="*/ 495 w 495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5" h="469">
                  <a:moveTo>
                    <a:pt x="134" y="273"/>
                  </a:moveTo>
                  <a:lnTo>
                    <a:pt x="156" y="289"/>
                  </a:lnTo>
                  <a:lnTo>
                    <a:pt x="189" y="289"/>
                  </a:lnTo>
                  <a:lnTo>
                    <a:pt x="215" y="268"/>
                  </a:lnTo>
                  <a:lnTo>
                    <a:pt x="246" y="287"/>
                  </a:lnTo>
                  <a:lnTo>
                    <a:pt x="286" y="279"/>
                  </a:lnTo>
                  <a:lnTo>
                    <a:pt x="299" y="247"/>
                  </a:lnTo>
                  <a:lnTo>
                    <a:pt x="345" y="256"/>
                  </a:lnTo>
                  <a:lnTo>
                    <a:pt x="388" y="232"/>
                  </a:lnTo>
                  <a:lnTo>
                    <a:pt x="407" y="173"/>
                  </a:lnTo>
                  <a:lnTo>
                    <a:pt x="432" y="156"/>
                  </a:lnTo>
                  <a:lnTo>
                    <a:pt x="455" y="142"/>
                  </a:lnTo>
                  <a:lnTo>
                    <a:pt x="480" y="100"/>
                  </a:lnTo>
                  <a:lnTo>
                    <a:pt x="466" y="0"/>
                  </a:lnTo>
                  <a:lnTo>
                    <a:pt x="495" y="72"/>
                  </a:lnTo>
                  <a:lnTo>
                    <a:pt x="491" y="119"/>
                  </a:lnTo>
                  <a:lnTo>
                    <a:pt x="457" y="169"/>
                  </a:lnTo>
                  <a:lnTo>
                    <a:pt x="438" y="194"/>
                  </a:lnTo>
                  <a:lnTo>
                    <a:pt x="396" y="287"/>
                  </a:lnTo>
                  <a:lnTo>
                    <a:pt x="364" y="380"/>
                  </a:lnTo>
                  <a:lnTo>
                    <a:pt x="329" y="446"/>
                  </a:lnTo>
                  <a:lnTo>
                    <a:pt x="263" y="469"/>
                  </a:lnTo>
                  <a:lnTo>
                    <a:pt x="210" y="422"/>
                  </a:lnTo>
                  <a:lnTo>
                    <a:pt x="75" y="357"/>
                  </a:lnTo>
                  <a:lnTo>
                    <a:pt x="0" y="262"/>
                  </a:lnTo>
                  <a:lnTo>
                    <a:pt x="67" y="192"/>
                  </a:lnTo>
                  <a:lnTo>
                    <a:pt x="65" y="131"/>
                  </a:lnTo>
                  <a:lnTo>
                    <a:pt x="48" y="99"/>
                  </a:lnTo>
                  <a:lnTo>
                    <a:pt x="76" y="121"/>
                  </a:lnTo>
                  <a:lnTo>
                    <a:pt x="82" y="178"/>
                  </a:lnTo>
                  <a:lnTo>
                    <a:pt x="103" y="220"/>
                  </a:lnTo>
                  <a:lnTo>
                    <a:pt x="134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61"/>
            <p:cNvSpPr>
              <a:spLocks/>
            </p:cNvSpPr>
            <p:nvPr/>
          </p:nvSpPr>
          <p:spPr bwMode="auto">
            <a:xfrm>
              <a:off x="2340" y="3606"/>
              <a:ext cx="98" cy="269"/>
            </a:xfrm>
            <a:custGeom>
              <a:avLst/>
              <a:gdLst>
                <a:gd name="T0" fmla="*/ 0 w 132"/>
                <a:gd name="T1" fmla="*/ 47 h 342"/>
                <a:gd name="T2" fmla="*/ 21 w 132"/>
                <a:gd name="T3" fmla="*/ 81 h 342"/>
                <a:gd name="T4" fmla="*/ 38 w 132"/>
                <a:gd name="T5" fmla="*/ 140 h 342"/>
                <a:gd name="T6" fmla="*/ 52 w 132"/>
                <a:gd name="T7" fmla="*/ 205 h 342"/>
                <a:gd name="T8" fmla="*/ 65 w 132"/>
                <a:gd name="T9" fmla="*/ 254 h 342"/>
                <a:gd name="T10" fmla="*/ 130 w 132"/>
                <a:gd name="T11" fmla="*/ 342 h 342"/>
                <a:gd name="T12" fmla="*/ 132 w 132"/>
                <a:gd name="T13" fmla="*/ 298 h 342"/>
                <a:gd name="T14" fmla="*/ 99 w 132"/>
                <a:gd name="T15" fmla="*/ 233 h 342"/>
                <a:gd name="T16" fmla="*/ 82 w 132"/>
                <a:gd name="T17" fmla="*/ 195 h 342"/>
                <a:gd name="T18" fmla="*/ 73 w 132"/>
                <a:gd name="T19" fmla="*/ 161 h 342"/>
                <a:gd name="T20" fmla="*/ 46 w 132"/>
                <a:gd name="T21" fmla="*/ 91 h 342"/>
                <a:gd name="T22" fmla="*/ 17 w 132"/>
                <a:gd name="T23" fmla="*/ 49 h 342"/>
                <a:gd name="T24" fmla="*/ 42 w 132"/>
                <a:gd name="T25" fmla="*/ 26 h 342"/>
                <a:gd name="T26" fmla="*/ 71 w 132"/>
                <a:gd name="T27" fmla="*/ 32 h 342"/>
                <a:gd name="T28" fmla="*/ 76 w 132"/>
                <a:gd name="T29" fmla="*/ 11 h 342"/>
                <a:gd name="T30" fmla="*/ 40 w 132"/>
                <a:gd name="T31" fmla="*/ 0 h 342"/>
                <a:gd name="T32" fmla="*/ 14 w 132"/>
                <a:gd name="T33" fmla="*/ 9 h 342"/>
                <a:gd name="T34" fmla="*/ 4 w 132"/>
                <a:gd name="T35" fmla="*/ 34 h 342"/>
                <a:gd name="T36" fmla="*/ 0 w 132"/>
                <a:gd name="T37" fmla="*/ 47 h 342"/>
                <a:gd name="T38" fmla="*/ 0 w 132"/>
                <a:gd name="T39" fmla="*/ 47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342"/>
                <a:gd name="T62" fmla="*/ 132 w 13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342">
                  <a:moveTo>
                    <a:pt x="0" y="47"/>
                  </a:moveTo>
                  <a:lnTo>
                    <a:pt x="21" y="81"/>
                  </a:lnTo>
                  <a:lnTo>
                    <a:pt x="38" y="140"/>
                  </a:lnTo>
                  <a:lnTo>
                    <a:pt x="52" y="205"/>
                  </a:lnTo>
                  <a:lnTo>
                    <a:pt x="65" y="254"/>
                  </a:lnTo>
                  <a:lnTo>
                    <a:pt x="130" y="342"/>
                  </a:lnTo>
                  <a:lnTo>
                    <a:pt x="132" y="298"/>
                  </a:lnTo>
                  <a:lnTo>
                    <a:pt x="99" y="233"/>
                  </a:lnTo>
                  <a:lnTo>
                    <a:pt x="82" y="195"/>
                  </a:lnTo>
                  <a:lnTo>
                    <a:pt x="73" y="161"/>
                  </a:lnTo>
                  <a:lnTo>
                    <a:pt x="46" y="91"/>
                  </a:lnTo>
                  <a:lnTo>
                    <a:pt x="17" y="49"/>
                  </a:lnTo>
                  <a:lnTo>
                    <a:pt x="42" y="26"/>
                  </a:lnTo>
                  <a:lnTo>
                    <a:pt x="71" y="32"/>
                  </a:lnTo>
                  <a:lnTo>
                    <a:pt x="76" y="11"/>
                  </a:lnTo>
                  <a:lnTo>
                    <a:pt x="40" y="0"/>
                  </a:lnTo>
                  <a:lnTo>
                    <a:pt x="14" y="9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62"/>
            <p:cNvSpPr>
              <a:spLocks/>
            </p:cNvSpPr>
            <p:nvPr/>
          </p:nvSpPr>
          <p:spPr bwMode="auto">
            <a:xfrm>
              <a:off x="2370" y="3612"/>
              <a:ext cx="207" cy="218"/>
            </a:xfrm>
            <a:custGeom>
              <a:avLst/>
              <a:gdLst>
                <a:gd name="T0" fmla="*/ 0 w 278"/>
                <a:gd name="T1" fmla="*/ 0 h 278"/>
                <a:gd name="T2" fmla="*/ 76 w 278"/>
                <a:gd name="T3" fmla="*/ 61 h 278"/>
                <a:gd name="T4" fmla="*/ 112 w 278"/>
                <a:gd name="T5" fmla="*/ 147 h 278"/>
                <a:gd name="T6" fmla="*/ 145 w 278"/>
                <a:gd name="T7" fmla="*/ 211 h 278"/>
                <a:gd name="T8" fmla="*/ 181 w 278"/>
                <a:gd name="T9" fmla="*/ 247 h 278"/>
                <a:gd name="T10" fmla="*/ 206 w 278"/>
                <a:gd name="T11" fmla="*/ 278 h 278"/>
                <a:gd name="T12" fmla="*/ 223 w 278"/>
                <a:gd name="T13" fmla="*/ 205 h 278"/>
                <a:gd name="T14" fmla="*/ 200 w 278"/>
                <a:gd name="T15" fmla="*/ 175 h 278"/>
                <a:gd name="T16" fmla="*/ 192 w 278"/>
                <a:gd name="T17" fmla="*/ 137 h 278"/>
                <a:gd name="T18" fmla="*/ 200 w 278"/>
                <a:gd name="T19" fmla="*/ 99 h 278"/>
                <a:gd name="T20" fmla="*/ 215 w 278"/>
                <a:gd name="T21" fmla="*/ 78 h 278"/>
                <a:gd name="T22" fmla="*/ 232 w 278"/>
                <a:gd name="T23" fmla="*/ 80 h 278"/>
                <a:gd name="T24" fmla="*/ 278 w 278"/>
                <a:gd name="T25" fmla="*/ 116 h 278"/>
                <a:gd name="T26" fmla="*/ 270 w 278"/>
                <a:gd name="T27" fmla="*/ 88 h 278"/>
                <a:gd name="T28" fmla="*/ 246 w 278"/>
                <a:gd name="T29" fmla="*/ 71 h 278"/>
                <a:gd name="T30" fmla="*/ 219 w 278"/>
                <a:gd name="T31" fmla="*/ 63 h 278"/>
                <a:gd name="T32" fmla="*/ 194 w 278"/>
                <a:gd name="T33" fmla="*/ 76 h 278"/>
                <a:gd name="T34" fmla="*/ 179 w 278"/>
                <a:gd name="T35" fmla="*/ 114 h 278"/>
                <a:gd name="T36" fmla="*/ 177 w 278"/>
                <a:gd name="T37" fmla="*/ 143 h 278"/>
                <a:gd name="T38" fmla="*/ 137 w 278"/>
                <a:gd name="T39" fmla="*/ 152 h 278"/>
                <a:gd name="T40" fmla="*/ 105 w 278"/>
                <a:gd name="T41" fmla="*/ 90 h 278"/>
                <a:gd name="T42" fmla="*/ 92 w 278"/>
                <a:gd name="T43" fmla="*/ 46 h 278"/>
                <a:gd name="T44" fmla="*/ 55 w 278"/>
                <a:gd name="T45" fmla="*/ 12 h 278"/>
                <a:gd name="T46" fmla="*/ 29 w 278"/>
                <a:gd name="T47" fmla="*/ 0 h 278"/>
                <a:gd name="T48" fmla="*/ 0 w 278"/>
                <a:gd name="T49" fmla="*/ 0 h 278"/>
                <a:gd name="T50" fmla="*/ 0 w 278"/>
                <a:gd name="T51" fmla="*/ 0 h 2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8"/>
                <a:gd name="T79" fmla="*/ 0 h 278"/>
                <a:gd name="T80" fmla="*/ 278 w 278"/>
                <a:gd name="T81" fmla="*/ 278 h 2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8" h="278">
                  <a:moveTo>
                    <a:pt x="0" y="0"/>
                  </a:moveTo>
                  <a:lnTo>
                    <a:pt x="76" y="61"/>
                  </a:lnTo>
                  <a:lnTo>
                    <a:pt x="112" y="147"/>
                  </a:lnTo>
                  <a:lnTo>
                    <a:pt x="145" y="211"/>
                  </a:lnTo>
                  <a:lnTo>
                    <a:pt x="181" y="247"/>
                  </a:lnTo>
                  <a:lnTo>
                    <a:pt x="206" y="278"/>
                  </a:lnTo>
                  <a:lnTo>
                    <a:pt x="223" y="205"/>
                  </a:lnTo>
                  <a:lnTo>
                    <a:pt x="200" y="175"/>
                  </a:lnTo>
                  <a:lnTo>
                    <a:pt x="192" y="137"/>
                  </a:lnTo>
                  <a:lnTo>
                    <a:pt x="200" y="99"/>
                  </a:lnTo>
                  <a:lnTo>
                    <a:pt x="215" y="78"/>
                  </a:lnTo>
                  <a:lnTo>
                    <a:pt x="232" y="80"/>
                  </a:lnTo>
                  <a:lnTo>
                    <a:pt x="278" y="116"/>
                  </a:lnTo>
                  <a:lnTo>
                    <a:pt x="270" y="88"/>
                  </a:lnTo>
                  <a:lnTo>
                    <a:pt x="246" y="71"/>
                  </a:lnTo>
                  <a:lnTo>
                    <a:pt x="219" y="63"/>
                  </a:lnTo>
                  <a:lnTo>
                    <a:pt x="194" y="76"/>
                  </a:lnTo>
                  <a:lnTo>
                    <a:pt x="179" y="114"/>
                  </a:lnTo>
                  <a:lnTo>
                    <a:pt x="177" y="143"/>
                  </a:lnTo>
                  <a:lnTo>
                    <a:pt x="137" y="152"/>
                  </a:lnTo>
                  <a:lnTo>
                    <a:pt x="105" y="90"/>
                  </a:lnTo>
                  <a:lnTo>
                    <a:pt x="92" y="46"/>
                  </a:lnTo>
                  <a:lnTo>
                    <a:pt x="55" y="1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63"/>
            <p:cNvSpPr>
              <a:spLocks/>
            </p:cNvSpPr>
            <p:nvPr/>
          </p:nvSpPr>
          <p:spPr bwMode="auto">
            <a:xfrm>
              <a:off x="2190" y="3634"/>
              <a:ext cx="130" cy="189"/>
            </a:xfrm>
            <a:custGeom>
              <a:avLst/>
              <a:gdLst>
                <a:gd name="T0" fmla="*/ 131 w 173"/>
                <a:gd name="T1" fmla="*/ 140 h 239"/>
                <a:gd name="T2" fmla="*/ 116 w 173"/>
                <a:gd name="T3" fmla="*/ 239 h 239"/>
                <a:gd name="T4" fmla="*/ 85 w 173"/>
                <a:gd name="T5" fmla="*/ 203 h 239"/>
                <a:gd name="T6" fmla="*/ 89 w 173"/>
                <a:gd name="T7" fmla="*/ 137 h 239"/>
                <a:gd name="T8" fmla="*/ 53 w 173"/>
                <a:gd name="T9" fmla="*/ 89 h 239"/>
                <a:gd name="T10" fmla="*/ 49 w 173"/>
                <a:gd name="T11" fmla="*/ 70 h 239"/>
                <a:gd name="T12" fmla="*/ 0 w 173"/>
                <a:gd name="T13" fmla="*/ 0 h 239"/>
                <a:gd name="T14" fmla="*/ 135 w 173"/>
                <a:gd name="T15" fmla="*/ 32 h 239"/>
                <a:gd name="T16" fmla="*/ 171 w 173"/>
                <a:gd name="T17" fmla="*/ 125 h 239"/>
                <a:gd name="T18" fmla="*/ 173 w 173"/>
                <a:gd name="T19" fmla="*/ 157 h 239"/>
                <a:gd name="T20" fmla="*/ 158 w 173"/>
                <a:gd name="T21" fmla="*/ 133 h 239"/>
                <a:gd name="T22" fmla="*/ 146 w 173"/>
                <a:gd name="T23" fmla="*/ 133 h 239"/>
                <a:gd name="T24" fmla="*/ 131 w 173"/>
                <a:gd name="T25" fmla="*/ 140 h 239"/>
                <a:gd name="T26" fmla="*/ 131 w 173"/>
                <a:gd name="T27" fmla="*/ 140 h 2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239"/>
                <a:gd name="T44" fmla="*/ 173 w 173"/>
                <a:gd name="T45" fmla="*/ 239 h 2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239">
                  <a:moveTo>
                    <a:pt x="131" y="140"/>
                  </a:moveTo>
                  <a:lnTo>
                    <a:pt x="116" y="239"/>
                  </a:lnTo>
                  <a:lnTo>
                    <a:pt x="85" y="203"/>
                  </a:lnTo>
                  <a:lnTo>
                    <a:pt x="89" y="137"/>
                  </a:lnTo>
                  <a:lnTo>
                    <a:pt x="53" y="89"/>
                  </a:lnTo>
                  <a:lnTo>
                    <a:pt x="49" y="70"/>
                  </a:lnTo>
                  <a:lnTo>
                    <a:pt x="0" y="0"/>
                  </a:lnTo>
                  <a:lnTo>
                    <a:pt x="135" y="32"/>
                  </a:lnTo>
                  <a:lnTo>
                    <a:pt x="171" y="125"/>
                  </a:lnTo>
                  <a:lnTo>
                    <a:pt x="173" y="157"/>
                  </a:lnTo>
                  <a:lnTo>
                    <a:pt x="158" y="133"/>
                  </a:lnTo>
                  <a:lnTo>
                    <a:pt x="146" y="133"/>
                  </a:lnTo>
                  <a:lnTo>
                    <a:pt x="131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64"/>
            <p:cNvSpPr>
              <a:spLocks/>
            </p:cNvSpPr>
            <p:nvPr/>
          </p:nvSpPr>
          <p:spPr bwMode="auto">
            <a:xfrm>
              <a:off x="1876" y="2536"/>
              <a:ext cx="169" cy="281"/>
            </a:xfrm>
            <a:custGeom>
              <a:avLst/>
              <a:gdLst>
                <a:gd name="T0" fmla="*/ 197 w 226"/>
                <a:gd name="T1" fmla="*/ 27 h 356"/>
                <a:gd name="T2" fmla="*/ 215 w 226"/>
                <a:gd name="T3" fmla="*/ 95 h 356"/>
                <a:gd name="T4" fmla="*/ 186 w 226"/>
                <a:gd name="T5" fmla="*/ 331 h 356"/>
                <a:gd name="T6" fmla="*/ 178 w 226"/>
                <a:gd name="T7" fmla="*/ 234 h 356"/>
                <a:gd name="T8" fmla="*/ 133 w 226"/>
                <a:gd name="T9" fmla="*/ 168 h 356"/>
                <a:gd name="T10" fmla="*/ 87 w 226"/>
                <a:gd name="T11" fmla="*/ 126 h 356"/>
                <a:gd name="T12" fmla="*/ 53 w 226"/>
                <a:gd name="T13" fmla="*/ 137 h 356"/>
                <a:gd name="T14" fmla="*/ 116 w 226"/>
                <a:gd name="T15" fmla="*/ 94 h 356"/>
                <a:gd name="T16" fmla="*/ 161 w 226"/>
                <a:gd name="T17" fmla="*/ 29 h 356"/>
                <a:gd name="T18" fmla="*/ 30 w 226"/>
                <a:gd name="T19" fmla="*/ 139 h 356"/>
                <a:gd name="T20" fmla="*/ 0 w 226"/>
                <a:gd name="T21" fmla="*/ 156 h 356"/>
                <a:gd name="T22" fmla="*/ 40 w 226"/>
                <a:gd name="T23" fmla="*/ 154 h 356"/>
                <a:gd name="T24" fmla="*/ 76 w 226"/>
                <a:gd name="T25" fmla="*/ 149 h 356"/>
                <a:gd name="T26" fmla="*/ 127 w 226"/>
                <a:gd name="T27" fmla="*/ 179 h 356"/>
                <a:gd name="T28" fmla="*/ 158 w 226"/>
                <a:gd name="T29" fmla="*/ 248 h 356"/>
                <a:gd name="T30" fmla="*/ 123 w 226"/>
                <a:gd name="T31" fmla="*/ 240 h 356"/>
                <a:gd name="T32" fmla="*/ 192 w 226"/>
                <a:gd name="T33" fmla="*/ 356 h 356"/>
                <a:gd name="T34" fmla="*/ 211 w 226"/>
                <a:gd name="T35" fmla="*/ 251 h 356"/>
                <a:gd name="T36" fmla="*/ 226 w 226"/>
                <a:gd name="T37" fmla="*/ 90 h 356"/>
                <a:gd name="T38" fmla="*/ 226 w 226"/>
                <a:gd name="T39" fmla="*/ 61 h 356"/>
                <a:gd name="T40" fmla="*/ 199 w 226"/>
                <a:gd name="T41" fmla="*/ 0 h 356"/>
                <a:gd name="T42" fmla="*/ 197 w 226"/>
                <a:gd name="T43" fmla="*/ 27 h 356"/>
                <a:gd name="T44" fmla="*/ 197 w 226"/>
                <a:gd name="T45" fmla="*/ 27 h 3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356"/>
                <a:gd name="T71" fmla="*/ 226 w 226"/>
                <a:gd name="T72" fmla="*/ 356 h 3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356">
                  <a:moveTo>
                    <a:pt x="197" y="27"/>
                  </a:moveTo>
                  <a:lnTo>
                    <a:pt x="215" y="95"/>
                  </a:lnTo>
                  <a:lnTo>
                    <a:pt x="186" y="331"/>
                  </a:lnTo>
                  <a:lnTo>
                    <a:pt x="178" y="234"/>
                  </a:lnTo>
                  <a:lnTo>
                    <a:pt x="133" y="168"/>
                  </a:lnTo>
                  <a:lnTo>
                    <a:pt x="87" y="126"/>
                  </a:lnTo>
                  <a:lnTo>
                    <a:pt x="53" y="137"/>
                  </a:lnTo>
                  <a:lnTo>
                    <a:pt x="116" y="94"/>
                  </a:lnTo>
                  <a:lnTo>
                    <a:pt x="161" y="29"/>
                  </a:lnTo>
                  <a:lnTo>
                    <a:pt x="30" y="139"/>
                  </a:lnTo>
                  <a:lnTo>
                    <a:pt x="0" y="156"/>
                  </a:lnTo>
                  <a:lnTo>
                    <a:pt x="40" y="154"/>
                  </a:lnTo>
                  <a:lnTo>
                    <a:pt x="76" y="149"/>
                  </a:lnTo>
                  <a:lnTo>
                    <a:pt x="127" y="179"/>
                  </a:lnTo>
                  <a:lnTo>
                    <a:pt x="158" y="248"/>
                  </a:lnTo>
                  <a:lnTo>
                    <a:pt x="123" y="240"/>
                  </a:lnTo>
                  <a:lnTo>
                    <a:pt x="192" y="356"/>
                  </a:lnTo>
                  <a:lnTo>
                    <a:pt x="211" y="251"/>
                  </a:lnTo>
                  <a:lnTo>
                    <a:pt x="226" y="90"/>
                  </a:lnTo>
                  <a:lnTo>
                    <a:pt x="226" y="61"/>
                  </a:lnTo>
                  <a:lnTo>
                    <a:pt x="199" y="0"/>
                  </a:lnTo>
                  <a:lnTo>
                    <a:pt x="19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65"/>
            <p:cNvSpPr>
              <a:spLocks/>
            </p:cNvSpPr>
            <p:nvPr/>
          </p:nvSpPr>
          <p:spPr bwMode="auto">
            <a:xfrm>
              <a:off x="1626" y="2346"/>
              <a:ext cx="288" cy="453"/>
            </a:xfrm>
            <a:custGeom>
              <a:avLst/>
              <a:gdLst>
                <a:gd name="T0" fmla="*/ 354 w 388"/>
                <a:gd name="T1" fmla="*/ 369 h 576"/>
                <a:gd name="T2" fmla="*/ 276 w 388"/>
                <a:gd name="T3" fmla="*/ 460 h 576"/>
                <a:gd name="T4" fmla="*/ 242 w 388"/>
                <a:gd name="T5" fmla="*/ 576 h 576"/>
                <a:gd name="T6" fmla="*/ 109 w 388"/>
                <a:gd name="T7" fmla="*/ 367 h 576"/>
                <a:gd name="T8" fmla="*/ 34 w 388"/>
                <a:gd name="T9" fmla="*/ 228 h 576"/>
                <a:gd name="T10" fmla="*/ 0 w 388"/>
                <a:gd name="T11" fmla="*/ 145 h 576"/>
                <a:gd name="T12" fmla="*/ 31 w 388"/>
                <a:gd name="T13" fmla="*/ 50 h 576"/>
                <a:gd name="T14" fmla="*/ 116 w 388"/>
                <a:gd name="T15" fmla="*/ 0 h 576"/>
                <a:gd name="T16" fmla="*/ 34 w 388"/>
                <a:gd name="T17" fmla="*/ 65 h 576"/>
                <a:gd name="T18" fmla="*/ 52 w 388"/>
                <a:gd name="T19" fmla="*/ 107 h 576"/>
                <a:gd name="T20" fmla="*/ 135 w 388"/>
                <a:gd name="T21" fmla="*/ 213 h 576"/>
                <a:gd name="T22" fmla="*/ 53 w 388"/>
                <a:gd name="T23" fmla="*/ 171 h 576"/>
                <a:gd name="T24" fmla="*/ 97 w 388"/>
                <a:gd name="T25" fmla="*/ 308 h 576"/>
                <a:gd name="T26" fmla="*/ 238 w 388"/>
                <a:gd name="T27" fmla="*/ 546 h 576"/>
                <a:gd name="T28" fmla="*/ 263 w 388"/>
                <a:gd name="T29" fmla="*/ 453 h 576"/>
                <a:gd name="T30" fmla="*/ 329 w 388"/>
                <a:gd name="T31" fmla="*/ 375 h 576"/>
                <a:gd name="T32" fmla="*/ 249 w 388"/>
                <a:gd name="T33" fmla="*/ 274 h 576"/>
                <a:gd name="T34" fmla="*/ 388 w 388"/>
                <a:gd name="T35" fmla="*/ 369 h 576"/>
                <a:gd name="T36" fmla="*/ 373 w 388"/>
                <a:gd name="T37" fmla="*/ 392 h 576"/>
                <a:gd name="T38" fmla="*/ 354 w 388"/>
                <a:gd name="T39" fmla="*/ 369 h 576"/>
                <a:gd name="T40" fmla="*/ 354 w 388"/>
                <a:gd name="T41" fmla="*/ 369 h 5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576"/>
                <a:gd name="T65" fmla="*/ 388 w 388"/>
                <a:gd name="T66" fmla="*/ 576 h 5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576">
                  <a:moveTo>
                    <a:pt x="354" y="369"/>
                  </a:moveTo>
                  <a:lnTo>
                    <a:pt x="276" y="460"/>
                  </a:lnTo>
                  <a:lnTo>
                    <a:pt x="242" y="576"/>
                  </a:lnTo>
                  <a:lnTo>
                    <a:pt x="109" y="367"/>
                  </a:lnTo>
                  <a:lnTo>
                    <a:pt x="34" y="228"/>
                  </a:lnTo>
                  <a:lnTo>
                    <a:pt x="0" y="145"/>
                  </a:lnTo>
                  <a:lnTo>
                    <a:pt x="31" y="50"/>
                  </a:lnTo>
                  <a:lnTo>
                    <a:pt x="116" y="0"/>
                  </a:lnTo>
                  <a:lnTo>
                    <a:pt x="34" y="65"/>
                  </a:lnTo>
                  <a:lnTo>
                    <a:pt x="52" y="107"/>
                  </a:lnTo>
                  <a:lnTo>
                    <a:pt x="135" y="213"/>
                  </a:lnTo>
                  <a:lnTo>
                    <a:pt x="53" y="171"/>
                  </a:lnTo>
                  <a:lnTo>
                    <a:pt x="97" y="308"/>
                  </a:lnTo>
                  <a:lnTo>
                    <a:pt x="238" y="546"/>
                  </a:lnTo>
                  <a:lnTo>
                    <a:pt x="263" y="453"/>
                  </a:lnTo>
                  <a:lnTo>
                    <a:pt x="329" y="375"/>
                  </a:lnTo>
                  <a:lnTo>
                    <a:pt x="249" y="274"/>
                  </a:lnTo>
                  <a:lnTo>
                    <a:pt x="388" y="369"/>
                  </a:lnTo>
                  <a:lnTo>
                    <a:pt x="373" y="392"/>
                  </a:lnTo>
                  <a:lnTo>
                    <a:pt x="354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66"/>
            <p:cNvSpPr>
              <a:spLocks/>
            </p:cNvSpPr>
            <p:nvPr/>
          </p:nvSpPr>
          <p:spPr bwMode="auto">
            <a:xfrm>
              <a:off x="1843" y="2621"/>
              <a:ext cx="134" cy="692"/>
            </a:xfrm>
            <a:custGeom>
              <a:avLst/>
              <a:gdLst>
                <a:gd name="T0" fmla="*/ 23 w 179"/>
                <a:gd name="T1" fmla="*/ 64 h 878"/>
                <a:gd name="T2" fmla="*/ 55 w 179"/>
                <a:gd name="T3" fmla="*/ 188 h 878"/>
                <a:gd name="T4" fmla="*/ 42 w 179"/>
                <a:gd name="T5" fmla="*/ 300 h 878"/>
                <a:gd name="T6" fmla="*/ 120 w 179"/>
                <a:gd name="T7" fmla="*/ 230 h 878"/>
                <a:gd name="T8" fmla="*/ 38 w 179"/>
                <a:gd name="T9" fmla="*/ 363 h 878"/>
                <a:gd name="T10" fmla="*/ 0 w 179"/>
                <a:gd name="T11" fmla="*/ 631 h 878"/>
                <a:gd name="T12" fmla="*/ 6 w 179"/>
                <a:gd name="T13" fmla="*/ 842 h 878"/>
                <a:gd name="T14" fmla="*/ 74 w 179"/>
                <a:gd name="T15" fmla="*/ 851 h 878"/>
                <a:gd name="T16" fmla="*/ 148 w 179"/>
                <a:gd name="T17" fmla="*/ 878 h 878"/>
                <a:gd name="T18" fmla="*/ 179 w 179"/>
                <a:gd name="T19" fmla="*/ 616 h 878"/>
                <a:gd name="T20" fmla="*/ 179 w 179"/>
                <a:gd name="T21" fmla="*/ 574 h 878"/>
                <a:gd name="T22" fmla="*/ 177 w 179"/>
                <a:gd name="T23" fmla="*/ 505 h 878"/>
                <a:gd name="T24" fmla="*/ 177 w 179"/>
                <a:gd name="T25" fmla="*/ 439 h 878"/>
                <a:gd name="T26" fmla="*/ 175 w 179"/>
                <a:gd name="T27" fmla="*/ 410 h 878"/>
                <a:gd name="T28" fmla="*/ 167 w 179"/>
                <a:gd name="T29" fmla="*/ 287 h 878"/>
                <a:gd name="T30" fmla="*/ 76 w 179"/>
                <a:gd name="T31" fmla="*/ 389 h 878"/>
                <a:gd name="T32" fmla="*/ 150 w 179"/>
                <a:gd name="T33" fmla="*/ 224 h 878"/>
                <a:gd name="T34" fmla="*/ 148 w 179"/>
                <a:gd name="T35" fmla="*/ 186 h 878"/>
                <a:gd name="T36" fmla="*/ 116 w 179"/>
                <a:gd name="T37" fmla="*/ 163 h 878"/>
                <a:gd name="T38" fmla="*/ 74 w 179"/>
                <a:gd name="T39" fmla="*/ 135 h 878"/>
                <a:gd name="T40" fmla="*/ 74 w 179"/>
                <a:gd name="T41" fmla="*/ 80 h 878"/>
                <a:gd name="T42" fmla="*/ 108 w 179"/>
                <a:gd name="T43" fmla="*/ 38 h 878"/>
                <a:gd name="T44" fmla="*/ 49 w 179"/>
                <a:gd name="T45" fmla="*/ 0 h 878"/>
                <a:gd name="T46" fmla="*/ 25 w 179"/>
                <a:gd name="T47" fmla="*/ 53 h 878"/>
                <a:gd name="T48" fmla="*/ 23 w 179"/>
                <a:gd name="T49" fmla="*/ 64 h 878"/>
                <a:gd name="T50" fmla="*/ 23 w 179"/>
                <a:gd name="T51" fmla="*/ 64 h 8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878"/>
                <a:gd name="T80" fmla="*/ 179 w 179"/>
                <a:gd name="T81" fmla="*/ 878 h 8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878">
                  <a:moveTo>
                    <a:pt x="23" y="64"/>
                  </a:moveTo>
                  <a:lnTo>
                    <a:pt x="55" y="188"/>
                  </a:lnTo>
                  <a:lnTo>
                    <a:pt x="42" y="300"/>
                  </a:lnTo>
                  <a:lnTo>
                    <a:pt x="120" y="230"/>
                  </a:lnTo>
                  <a:lnTo>
                    <a:pt x="38" y="363"/>
                  </a:lnTo>
                  <a:lnTo>
                    <a:pt x="0" y="631"/>
                  </a:lnTo>
                  <a:lnTo>
                    <a:pt x="6" y="842"/>
                  </a:lnTo>
                  <a:lnTo>
                    <a:pt x="74" y="851"/>
                  </a:lnTo>
                  <a:lnTo>
                    <a:pt x="148" y="878"/>
                  </a:lnTo>
                  <a:lnTo>
                    <a:pt x="179" y="616"/>
                  </a:lnTo>
                  <a:lnTo>
                    <a:pt x="179" y="574"/>
                  </a:lnTo>
                  <a:lnTo>
                    <a:pt x="177" y="505"/>
                  </a:lnTo>
                  <a:lnTo>
                    <a:pt x="177" y="439"/>
                  </a:lnTo>
                  <a:lnTo>
                    <a:pt x="175" y="410"/>
                  </a:lnTo>
                  <a:lnTo>
                    <a:pt x="167" y="287"/>
                  </a:lnTo>
                  <a:lnTo>
                    <a:pt x="76" y="389"/>
                  </a:lnTo>
                  <a:lnTo>
                    <a:pt x="150" y="224"/>
                  </a:lnTo>
                  <a:lnTo>
                    <a:pt x="148" y="186"/>
                  </a:lnTo>
                  <a:lnTo>
                    <a:pt x="116" y="163"/>
                  </a:lnTo>
                  <a:lnTo>
                    <a:pt x="74" y="135"/>
                  </a:lnTo>
                  <a:lnTo>
                    <a:pt x="74" y="80"/>
                  </a:lnTo>
                  <a:lnTo>
                    <a:pt x="108" y="38"/>
                  </a:lnTo>
                  <a:lnTo>
                    <a:pt x="49" y="0"/>
                  </a:lnTo>
                  <a:lnTo>
                    <a:pt x="25" y="53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67"/>
            <p:cNvSpPr>
              <a:spLocks/>
            </p:cNvSpPr>
            <p:nvPr/>
          </p:nvSpPr>
          <p:spPr bwMode="auto">
            <a:xfrm>
              <a:off x="1934" y="2669"/>
              <a:ext cx="49" cy="97"/>
            </a:xfrm>
            <a:custGeom>
              <a:avLst/>
              <a:gdLst>
                <a:gd name="T0" fmla="*/ 36 w 64"/>
                <a:gd name="T1" fmla="*/ 0 h 123"/>
                <a:gd name="T2" fmla="*/ 0 w 64"/>
                <a:gd name="T3" fmla="*/ 87 h 123"/>
                <a:gd name="T4" fmla="*/ 34 w 64"/>
                <a:gd name="T5" fmla="*/ 123 h 123"/>
                <a:gd name="T6" fmla="*/ 36 w 64"/>
                <a:gd name="T7" fmla="*/ 85 h 123"/>
                <a:gd name="T8" fmla="*/ 64 w 64"/>
                <a:gd name="T9" fmla="*/ 34 h 123"/>
                <a:gd name="T10" fmla="*/ 36 w 64"/>
                <a:gd name="T11" fmla="*/ 0 h 123"/>
                <a:gd name="T12" fmla="*/ 36 w 64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23"/>
                <a:gd name="T23" fmla="*/ 64 w 64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23">
                  <a:moveTo>
                    <a:pt x="36" y="0"/>
                  </a:moveTo>
                  <a:lnTo>
                    <a:pt x="0" y="87"/>
                  </a:lnTo>
                  <a:lnTo>
                    <a:pt x="34" y="123"/>
                  </a:lnTo>
                  <a:lnTo>
                    <a:pt x="36" y="85"/>
                  </a:lnTo>
                  <a:lnTo>
                    <a:pt x="64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68"/>
            <p:cNvSpPr>
              <a:spLocks/>
            </p:cNvSpPr>
            <p:nvPr/>
          </p:nvSpPr>
          <p:spPr bwMode="auto">
            <a:xfrm>
              <a:off x="1821" y="2749"/>
              <a:ext cx="74" cy="550"/>
            </a:xfrm>
            <a:custGeom>
              <a:avLst/>
              <a:gdLst>
                <a:gd name="T0" fmla="*/ 83 w 98"/>
                <a:gd name="T1" fmla="*/ 0 h 698"/>
                <a:gd name="T2" fmla="*/ 57 w 98"/>
                <a:gd name="T3" fmla="*/ 93 h 698"/>
                <a:gd name="T4" fmla="*/ 1 w 98"/>
                <a:gd name="T5" fmla="*/ 449 h 698"/>
                <a:gd name="T6" fmla="*/ 0 w 98"/>
                <a:gd name="T7" fmla="*/ 698 h 698"/>
                <a:gd name="T8" fmla="*/ 26 w 98"/>
                <a:gd name="T9" fmla="*/ 690 h 698"/>
                <a:gd name="T10" fmla="*/ 41 w 98"/>
                <a:gd name="T11" fmla="*/ 466 h 698"/>
                <a:gd name="T12" fmla="*/ 53 w 98"/>
                <a:gd name="T13" fmla="*/ 259 h 698"/>
                <a:gd name="T14" fmla="*/ 98 w 98"/>
                <a:gd name="T15" fmla="*/ 73 h 698"/>
                <a:gd name="T16" fmla="*/ 83 w 98"/>
                <a:gd name="T17" fmla="*/ 0 h 698"/>
                <a:gd name="T18" fmla="*/ 83 w 98"/>
                <a:gd name="T19" fmla="*/ 0 h 6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98"/>
                <a:gd name="T32" fmla="*/ 98 w 98"/>
                <a:gd name="T33" fmla="*/ 698 h 6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98">
                  <a:moveTo>
                    <a:pt x="83" y="0"/>
                  </a:moveTo>
                  <a:lnTo>
                    <a:pt x="57" y="93"/>
                  </a:lnTo>
                  <a:lnTo>
                    <a:pt x="1" y="449"/>
                  </a:lnTo>
                  <a:lnTo>
                    <a:pt x="0" y="698"/>
                  </a:lnTo>
                  <a:lnTo>
                    <a:pt x="26" y="690"/>
                  </a:lnTo>
                  <a:lnTo>
                    <a:pt x="41" y="466"/>
                  </a:lnTo>
                  <a:lnTo>
                    <a:pt x="53" y="259"/>
                  </a:lnTo>
                  <a:lnTo>
                    <a:pt x="98" y="7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69"/>
            <p:cNvSpPr>
              <a:spLocks/>
            </p:cNvSpPr>
            <p:nvPr/>
          </p:nvSpPr>
          <p:spPr bwMode="auto">
            <a:xfrm>
              <a:off x="1931" y="2708"/>
              <a:ext cx="34" cy="285"/>
            </a:xfrm>
            <a:custGeom>
              <a:avLst/>
              <a:gdLst>
                <a:gd name="T0" fmla="*/ 23 w 46"/>
                <a:gd name="T1" fmla="*/ 97 h 363"/>
                <a:gd name="T2" fmla="*/ 44 w 46"/>
                <a:gd name="T3" fmla="*/ 363 h 363"/>
                <a:gd name="T4" fmla="*/ 46 w 46"/>
                <a:gd name="T5" fmla="*/ 308 h 363"/>
                <a:gd name="T6" fmla="*/ 44 w 46"/>
                <a:gd name="T7" fmla="*/ 213 h 363"/>
                <a:gd name="T8" fmla="*/ 42 w 46"/>
                <a:gd name="T9" fmla="*/ 84 h 363"/>
                <a:gd name="T10" fmla="*/ 44 w 46"/>
                <a:gd name="T11" fmla="*/ 0 h 363"/>
                <a:gd name="T12" fmla="*/ 0 w 46"/>
                <a:gd name="T13" fmla="*/ 80 h 363"/>
                <a:gd name="T14" fmla="*/ 23 w 46"/>
                <a:gd name="T15" fmla="*/ 97 h 363"/>
                <a:gd name="T16" fmla="*/ 23 w 46"/>
                <a:gd name="T17" fmla="*/ 97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63"/>
                <a:gd name="T29" fmla="*/ 46 w 46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63">
                  <a:moveTo>
                    <a:pt x="23" y="97"/>
                  </a:moveTo>
                  <a:lnTo>
                    <a:pt x="44" y="363"/>
                  </a:lnTo>
                  <a:lnTo>
                    <a:pt x="46" y="308"/>
                  </a:lnTo>
                  <a:lnTo>
                    <a:pt x="44" y="213"/>
                  </a:lnTo>
                  <a:lnTo>
                    <a:pt x="42" y="84"/>
                  </a:lnTo>
                  <a:lnTo>
                    <a:pt x="44" y="0"/>
                  </a:lnTo>
                  <a:lnTo>
                    <a:pt x="0" y="80"/>
                  </a:lnTo>
                  <a:lnTo>
                    <a:pt x="2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70"/>
            <p:cNvSpPr>
              <a:spLocks/>
            </p:cNvSpPr>
            <p:nvPr/>
          </p:nvSpPr>
          <p:spPr bwMode="auto">
            <a:xfrm>
              <a:off x="2014" y="2544"/>
              <a:ext cx="531" cy="914"/>
            </a:xfrm>
            <a:custGeom>
              <a:avLst/>
              <a:gdLst>
                <a:gd name="T0" fmla="*/ 143 w 717"/>
                <a:gd name="T1" fmla="*/ 103 h 1159"/>
                <a:gd name="T2" fmla="*/ 263 w 717"/>
                <a:gd name="T3" fmla="*/ 163 h 1159"/>
                <a:gd name="T4" fmla="*/ 369 w 717"/>
                <a:gd name="T5" fmla="*/ 209 h 1159"/>
                <a:gd name="T6" fmla="*/ 603 w 717"/>
                <a:gd name="T7" fmla="*/ 285 h 1159"/>
                <a:gd name="T8" fmla="*/ 645 w 717"/>
                <a:gd name="T9" fmla="*/ 380 h 1159"/>
                <a:gd name="T10" fmla="*/ 668 w 717"/>
                <a:gd name="T11" fmla="*/ 620 h 1159"/>
                <a:gd name="T12" fmla="*/ 675 w 717"/>
                <a:gd name="T13" fmla="*/ 775 h 1159"/>
                <a:gd name="T14" fmla="*/ 717 w 717"/>
                <a:gd name="T15" fmla="*/ 1049 h 1159"/>
                <a:gd name="T16" fmla="*/ 702 w 717"/>
                <a:gd name="T17" fmla="*/ 1144 h 1159"/>
                <a:gd name="T18" fmla="*/ 573 w 717"/>
                <a:gd name="T19" fmla="*/ 1159 h 1159"/>
                <a:gd name="T20" fmla="*/ 679 w 717"/>
                <a:gd name="T21" fmla="*/ 1023 h 1159"/>
                <a:gd name="T22" fmla="*/ 622 w 717"/>
                <a:gd name="T23" fmla="*/ 888 h 1159"/>
                <a:gd name="T24" fmla="*/ 491 w 717"/>
                <a:gd name="T25" fmla="*/ 869 h 1159"/>
                <a:gd name="T26" fmla="*/ 607 w 717"/>
                <a:gd name="T27" fmla="*/ 652 h 1159"/>
                <a:gd name="T28" fmla="*/ 557 w 717"/>
                <a:gd name="T29" fmla="*/ 665 h 1159"/>
                <a:gd name="T30" fmla="*/ 614 w 717"/>
                <a:gd name="T31" fmla="*/ 361 h 1159"/>
                <a:gd name="T32" fmla="*/ 474 w 717"/>
                <a:gd name="T33" fmla="*/ 277 h 1159"/>
                <a:gd name="T34" fmla="*/ 259 w 717"/>
                <a:gd name="T35" fmla="*/ 211 h 1159"/>
                <a:gd name="T36" fmla="*/ 44 w 717"/>
                <a:gd name="T37" fmla="*/ 91 h 1159"/>
                <a:gd name="T38" fmla="*/ 0 w 717"/>
                <a:gd name="T39" fmla="*/ 0 h 1159"/>
                <a:gd name="T40" fmla="*/ 143 w 717"/>
                <a:gd name="T41" fmla="*/ 103 h 1159"/>
                <a:gd name="T42" fmla="*/ 143 w 717"/>
                <a:gd name="T43" fmla="*/ 103 h 1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7"/>
                <a:gd name="T67" fmla="*/ 0 h 1159"/>
                <a:gd name="T68" fmla="*/ 717 w 717"/>
                <a:gd name="T69" fmla="*/ 1159 h 1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7" h="1159">
                  <a:moveTo>
                    <a:pt x="143" y="103"/>
                  </a:moveTo>
                  <a:lnTo>
                    <a:pt x="263" y="163"/>
                  </a:lnTo>
                  <a:lnTo>
                    <a:pt x="369" y="209"/>
                  </a:lnTo>
                  <a:lnTo>
                    <a:pt x="603" y="285"/>
                  </a:lnTo>
                  <a:lnTo>
                    <a:pt x="645" y="380"/>
                  </a:lnTo>
                  <a:lnTo>
                    <a:pt x="668" y="620"/>
                  </a:lnTo>
                  <a:lnTo>
                    <a:pt x="675" y="775"/>
                  </a:lnTo>
                  <a:lnTo>
                    <a:pt x="717" y="1049"/>
                  </a:lnTo>
                  <a:lnTo>
                    <a:pt x="702" y="1144"/>
                  </a:lnTo>
                  <a:lnTo>
                    <a:pt x="573" y="1159"/>
                  </a:lnTo>
                  <a:lnTo>
                    <a:pt x="679" y="1023"/>
                  </a:lnTo>
                  <a:lnTo>
                    <a:pt x="622" y="888"/>
                  </a:lnTo>
                  <a:lnTo>
                    <a:pt x="491" y="869"/>
                  </a:lnTo>
                  <a:lnTo>
                    <a:pt x="607" y="652"/>
                  </a:lnTo>
                  <a:lnTo>
                    <a:pt x="557" y="665"/>
                  </a:lnTo>
                  <a:lnTo>
                    <a:pt x="614" y="361"/>
                  </a:lnTo>
                  <a:lnTo>
                    <a:pt x="474" y="277"/>
                  </a:lnTo>
                  <a:lnTo>
                    <a:pt x="259" y="211"/>
                  </a:lnTo>
                  <a:lnTo>
                    <a:pt x="44" y="91"/>
                  </a:lnTo>
                  <a:lnTo>
                    <a:pt x="0" y="0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71"/>
            <p:cNvSpPr>
              <a:spLocks/>
            </p:cNvSpPr>
            <p:nvPr/>
          </p:nvSpPr>
          <p:spPr bwMode="auto">
            <a:xfrm>
              <a:off x="1975" y="2585"/>
              <a:ext cx="253" cy="821"/>
            </a:xfrm>
            <a:custGeom>
              <a:avLst/>
              <a:gdLst>
                <a:gd name="T0" fmla="*/ 236 w 340"/>
                <a:gd name="T1" fmla="*/ 103 h 1044"/>
                <a:gd name="T2" fmla="*/ 323 w 340"/>
                <a:gd name="T3" fmla="*/ 377 h 1044"/>
                <a:gd name="T4" fmla="*/ 270 w 340"/>
                <a:gd name="T5" fmla="*/ 417 h 1044"/>
                <a:gd name="T6" fmla="*/ 340 w 340"/>
                <a:gd name="T7" fmla="*/ 477 h 1044"/>
                <a:gd name="T8" fmla="*/ 203 w 340"/>
                <a:gd name="T9" fmla="*/ 1044 h 1044"/>
                <a:gd name="T10" fmla="*/ 110 w 340"/>
                <a:gd name="T11" fmla="*/ 1044 h 1044"/>
                <a:gd name="T12" fmla="*/ 89 w 340"/>
                <a:gd name="T13" fmla="*/ 991 h 1044"/>
                <a:gd name="T14" fmla="*/ 51 w 340"/>
                <a:gd name="T15" fmla="*/ 953 h 1044"/>
                <a:gd name="T16" fmla="*/ 0 w 340"/>
                <a:gd name="T17" fmla="*/ 934 h 1044"/>
                <a:gd name="T18" fmla="*/ 70 w 340"/>
                <a:gd name="T19" fmla="*/ 550 h 1044"/>
                <a:gd name="T20" fmla="*/ 93 w 340"/>
                <a:gd name="T21" fmla="*/ 158 h 1044"/>
                <a:gd name="T22" fmla="*/ 83 w 340"/>
                <a:gd name="T23" fmla="*/ 0 h 1044"/>
                <a:gd name="T24" fmla="*/ 142 w 340"/>
                <a:gd name="T25" fmla="*/ 50 h 1044"/>
                <a:gd name="T26" fmla="*/ 125 w 340"/>
                <a:gd name="T27" fmla="*/ 612 h 1044"/>
                <a:gd name="T28" fmla="*/ 167 w 340"/>
                <a:gd name="T29" fmla="*/ 285 h 1044"/>
                <a:gd name="T30" fmla="*/ 203 w 340"/>
                <a:gd name="T31" fmla="*/ 76 h 1044"/>
                <a:gd name="T32" fmla="*/ 236 w 340"/>
                <a:gd name="T33" fmla="*/ 103 h 1044"/>
                <a:gd name="T34" fmla="*/ 236 w 340"/>
                <a:gd name="T35" fmla="*/ 103 h 10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0"/>
                <a:gd name="T55" fmla="*/ 0 h 1044"/>
                <a:gd name="T56" fmla="*/ 340 w 340"/>
                <a:gd name="T57" fmla="*/ 1044 h 10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0" h="1044">
                  <a:moveTo>
                    <a:pt x="236" y="103"/>
                  </a:moveTo>
                  <a:lnTo>
                    <a:pt x="323" y="377"/>
                  </a:lnTo>
                  <a:lnTo>
                    <a:pt x="270" y="417"/>
                  </a:lnTo>
                  <a:lnTo>
                    <a:pt x="340" y="477"/>
                  </a:lnTo>
                  <a:lnTo>
                    <a:pt x="203" y="1044"/>
                  </a:lnTo>
                  <a:lnTo>
                    <a:pt x="110" y="1044"/>
                  </a:lnTo>
                  <a:lnTo>
                    <a:pt x="89" y="991"/>
                  </a:lnTo>
                  <a:lnTo>
                    <a:pt x="51" y="953"/>
                  </a:lnTo>
                  <a:lnTo>
                    <a:pt x="0" y="934"/>
                  </a:lnTo>
                  <a:lnTo>
                    <a:pt x="70" y="550"/>
                  </a:lnTo>
                  <a:lnTo>
                    <a:pt x="93" y="158"/>
                  </a:lnTo>
                  <a:lnTo>
                    <a:pt x="83" y="0"/>
                  </a:lnTo>
                  <a:lnTo>
                    <a:pt x="142" y="50"/>
                  </a:lnTo>
                  <a:lnTo>
                    <a:pt x="125" y="612"/>
                  </a:lnTo>
                  <a:lnTo>
                    <a:pt x="167" y="285"/>
                  </a:lnTo>
                  <a:lnTo>
                    <a:pt x="203" y="76"/>
                  </a:lnTo>
                  <a:lnTo>
                    <a:pt x="23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72"/>
            <p:cNvSpPr>
              <a:spLocks/>
            </p:cNvSpPr>
            <p:nvPr/>
          </p:nvSpPr>
          <p:spPr bwMode="auto">
            <a:xfrm>
              <a:off x="2185" y="2697"/>
              <a:ext cx="288" cy="739"/>
            </a:xfrm>
            <a:custGeom>
              <a:avLst/>
              <a:gdLst>
                <a:gd name="T0" fmla="*/ 234 w 388"/>
                <a:gd name="T1" fmla="*/ 922 h 939"/>
                <a:gd name="T2" fmla="*/ 206 w 388"/>
                <a:gd name="T3" fmla="*/ 810 h 939"/>
                <a:gd name="T4" fmla="*/ 263 w 388"/>
                <a:gd name="T5" fmla="*/ 785 h 939"/>
                <a:gd name="T6" fmla="*/ 367 w 388"/>
                <a:gd name="T7" fmla="*/ 867 h 939"/>
                <a:gd name="T8" fmla="*/ 251 w 388"/>
                <a:gd name="T9" fmla="*/ 694 h 939"/>
                <a:gd name="T10" fmla="*/ 263 w 388"/>
                <a:gd name="T11" fmla="*/ 623 h 939"/>
                <a:gd name="T12" fmla="*/ 322 w 388"/>
                <a:gd name="T13" fmla="*/ 540 h 939"/>
                <a:gd name="T14" fmla="*/ 247 w 388"/>
                <a:gd name="T15" fmla="*/ 528 h 939"/>
                <a:gd name="T16" fmla="*/ 346 w 388"/>
                <a:gd name="T17" fmla="*/ 334 h 939"/>
                <a:gd name="T18" fmla="*/ 382 w 388"/>
                <a:gd name="T19" fmla="*/ 226 h 939"/>
                <a:gd name="T20" fmla="*/ 388 w 388"/>
                <a:gd name="T21" fmla="*/ 112 h 939"/>
                <a:gd name="T22" fmla="*/ 111 w 388"/>
                <a:gd name="T23" fmla="*/ 0 h 939"/>
                <a:gd name="T24" fmla="*/ 194 w 388"/>
                <a:gd name="T25" fmla="*/ 264 h 939"/>
                <a:gd name="T26" fmla="*/ 164 w 388"/>
                <a:gd name="T27" fmla="*/ 317 h 939"/>
                <a:gd name="T28" fmla="*/ 206 w 388"/>
                <a:gd name="T29" fmla="*/ 363 h 939"/>
                <a:gd name="T30" fmla="*/ 111 w 388"/>
                <a:gd name="T31" fmla="*/ 734 h 939"/>
                <a:gd name="T32" fmla="*/ 90 w 388"/>
                <a:gd name="T33" fmla="*/ 764 h 939"/>
                <a:gd name="T34" fmla="*/ 0 w 388"/>
                <a:gd name="T35" fmla="*/ 939 h 939"/>
                <a:gd name="T36" fmla="*/ 234 w 388"/>
                <a:gd name="T37" fmla="*/ 922 h 939"/>
                <a:gd name="T38" fmla="*/ 234 w 388"/>
                <a:gd name="T39" fmla="*/ 922 h 9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8"/>
                <a:gd name="T61" fmla="*/ 0 h 939"/>
                <a:gd name="T62" fmla="*/ 388 w 388"/>
                <a:gd name="T63" fmla="*/ 939 h 9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8" h="939">
                  <a:moveTo>
                    <a:pt x="234" y="922"/>
                  </a:moveTo>
                  <a:lnTo>
                    <a:pt x="206" y="810"/>
                  </a:lnTo>
                  <a:lnTo>
                    <a:pt x="263" y="785"/>
                  </a:lnTo>
                  <a:lnTo>
                    <a:pt x="367" y="867"/>
                  </a:lnTo>
                  <a:lnTo>
                    <a:pt x="251" y="694"/>
                  </a:lnTo>
                  <a:lnTo>
                    <a:pt x="263" y="623"/>
                  </a:lnTo>
                  <a:lnTo>
                    <a:pt x="322" y="540"/>
                  </a:lnTo>
                  <a:lnTo>
                    <a:pt x="247" y="528"/>
                  </a:lnTo>
                  <a:lnTo>
                    <a:pt x="346" y="334"/>
                  </a:lnTo>
                  <a:lnTo>
                    <a:pt x="382" y="226"/>
                  </a:lnTo>
                  <a:lnTo>
                    <a:pt x="388" y="112"/>
                  </a:lnTo>
                  <a:lnTo>
                    <a:pt x="111" y="0"/>
                  </a:lnTo>
                  <a:lnTo>
                    <a:pt x="194" y="264"/>
                  </a:lnTo>
                  <a:lnTo>
                    <a:pt x="164" y="317"/>
                  </a:lnTo>
                  <a:lnTo>
                    <a:pt x="206" y="363"/>
                  </a:lnTo>
                  <a:lnTo>
                    <a:pt x="111" y="734"/>
                  </a:lnTo>
                  <a:lnTo>
                    <a:pt x="90" y="764"/>
                  </a:lnTo>
                  <a:lnTo>
                    <a:pt x="0" y="939"/>
                  </a:lnTo>
                  <a:lnTo>
                    <a:pt x="23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73"/>
            <p:cNvSpPr>
              <a:spLocks/>
            </p:cNvSpPr>
            <p:nvPr/>
          </p:nvSpPr>
          <p:spPr bwMode="auto">
            <a:xfrm>
              <a:off x="986" y="2665"/>
              <a:ext cx="720" cy="919"/>
            </a:xfrm>
            <a:custGeom>
              <a:avLst/>
              <a:gdLst>
                <a:gd name="T0" fmla="*/ 331 w 970"/>
                <a:gd name="T1" fmla="*/ 602 h 1165"/>
                <a:gd name="T2" fmla="*/ 416 w 970"/>
                <a:gd name="T3" fmla="*/ 736 h 1165"/>
                <a:gd name="T4" fmla="*/ 296 w 970"/>
                <a:gd name="T5" fmla="*/ 812 h 1165"/>
                <a:gd name="T6" fmla="*/ 393 w 970"/>
                <a:gd name="T7" fmla="*/ 863 h 1165"/>
                <a:gd name="T8" fmla="*/ 454 w 970"/>
                <a:gd name="T9" fmla="*/ 1004 h 1165"/>
                <a:gd name="T10" fmla="*/ 321 w 970"/>
                <a:gd name="T11" fmla="*/ 1002 h 1165"/>
                <a:gd name="T12" fmla="*/ 239 w 970"/>
                <a:gd name="T13" fmla="*/ 1099 h 1165"/>
                <a:gd name="T14" fmla="*/ 167 w 970"/>
                <a:gd name="T15" fmla="*/ 1165 h 1165"/>
                <a:gd name="T16" fmla="*/ 281 w 970"/>
                <a:gd name="T17" fmla="*/ 1131 h 1165"/>
                <a:gd name="T18" fmla="*/ 393 w 970"/>
                <a:gd name="T19" fmla="*/ 1051 h 1165"/>
                <a:gd name="T20" fmla="*/ 546 w 970"/>
                <a:gd name="T21" fmla="*/ 1051 h 1165"/>
                <a:gd name="T22" fmla="*/ 791 w 970"/>
                <a:gd name="T23" fmla="*/ 1015 h 1165"/>
                <a:gd name="T24" fmla="*/ 878 w 970"/>
                <a:gd name="T25" fmla="*/ 1026 h 1165"/>
                <a:gd name="T26" fmla="*/ 867 w 970"/>
                <a:gd name="T27" fmla="*/ 926 h 1165"/>
                <a:gd name="T28" fmla="*/ 867 w 970"/>
                <a:gd name="T29" fmla="*/ 842 h 1165"/>
                <a:gd name="T30" fmla="*/ 970 w 970"/>
                <a:gd name="T31" fmla="*/ 908 h 1165"/>
                <a:gd name="T32" fmla="*/ 846 w 970"/>
                <a:gd name="T33" fmla="*/ 595 h 1165"/>
                <a:gd name="T34" fmla="*/ 838 w 970"/>
                <a:gd name="T35" fmla="*/ 838 h 1165"/>
                <a:gd name="T36" fmla="*/ 772 w 970"/>
                <a:gd name="T37" fmla="*/ 946 h 1165"/>
                <a:gd name="T38" fmla="*/ 641 w 970"/>
                <a:gd name="T39" fmla="*/ 983 h 1165"/>
                <a:gd name="T40" fmla="*/ 574 w 970"/>
                <a:gd name="T41" fmla="*/ 665 h 1165"/>
                <a:gd name="T42" fmla="*/ 570 w 970"/>
                <a:gd name="T43" fmla="*/ 538 h 1165"/>
                <a:gd name="T44" fmla="*/ 471 w 970"/>
                <a:gd name="T45" fmla="*/ 352 h 1165"/>
                <a:gd name="T46" fmla="*/ 182 w 970"/>
                <a:gd name="T47" fmla="*/ 0 h 1165"/>
                <a:gd name="T48" fmla="*/ 101 w 970"/>
                <a:gd name="T49" fmla="*/ 103 h 1165"/>
                <a:gd name="T50" fmla="*/ 80 w 970"/>
                <a:gd name="T51" fmla="*/ 306 h 1165"/>
                <a:gd name="T52" fmla="*/ 0 w 970"/>
                <a:gd name="T53" fmla="*/ 595 h 1165"/>
                <a:gd name="T54" fmla="*/ 0 w 970"/>
                <a:gd name="T55" fmla="*/ 768 h 1165"/>
                <a:gd name="T56" fmla="*/ 169 w 970"/>
                <a:gd name="T57" fmla="*/ 228 h 1165"/>
                <a:gd name="T58" fmla="*/ 314 w 970"/>
                <a:gd name="T59" fmla="*/ 393 h 1165"/>
                <a:gd name="T60" fmla="*/ 426 w 970"/>
                <a:gd name="T61" fmla="*/ 458 h 1165"/>
                <a:gd name="T62" fmla="*/ 363 w 970"/>
                <a:gd name="T63" fmla="*/ 532 h 1165"/>
                <a:gd name="T64" fmla="*/ 431 w 970"/>
                <a:gd name="T65" fmla="*/ 606 h 1165"/>
                <a:gd name="T66" fmla="*/ 331 w 970"/>
                <a:gd name="T67" fmla="*/ 602 h 1165"/>
                <a:gd name="T68" fmla="*/ 331 w 970"/>
                <a:gd name="T69" fmla="*/ 602 h 1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0"/>
                <a:gd name="T106" fmla="*/ 0 h 1165"/>
                <a:gd name="T107" fmla="*/ 970 w 970"/>
                <a:gd name="T108" fmla="*/ 1165 h 1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0" h="1165">
                  <a:moveTo>
                    <a:pt x="331" y="602"/>
                  </a:moveTo>
                  <a:lnTo>
                    <a:pt x="416" y="736"/>
                  </a:lnTo>
                  <a:lnTo>
                    <a:pt x="296" y="812"/>
                  </a:lnTo>
                  <a:lnTo>
                    <a:pt x="393" y="863"/>
                  </a:lnTo>
                  <a:lnTo>
                    <a:pt x="454" y="1004"/>
                  </a:lnTo>
                  <a:lnTo>
                    <a:pt x="321" y="1002"/>
                  </a:lnTo>
                  <a:lnTo>
                    <a:pt x="239" y="1099"/>
                  </a:lnTo>
                  <a:lnTo>
                    <a:pt x="167" y="1165"/>
                  </a:lnTo>
                  <a:lnTo>
                    <a:pt x="281" y="1131"/>
                  </a:lnTo>
                  <a:lnTo>
                    <a:pt x="393" y="1051"/>
                  </a:lnTo>
                  <a:lnTo>
                    <a:pt x="546" y="1051"/>
                  </a:lnTo>
                  <a:lnTo>
                    <a:pt x="791" y="1015"/>
                  </a:lnTo>
                  <a:lnTo>
                    <a:pt x="878" y="1026"/>
                  </a:lnTo>
                  <a:lnTo>
                    <a:pt x="867" y="926"/>
                  </a:lnTo>
                  <a:lnTo>
                    <a:pt x="867" y="842"/>
                  </a:lnTo>
                  <a:lnTo>
                    <a:pt x="970" y="908"/>
                  </a:lnTo>
                  <a:lnTo>
                    <a:pt x="846" y="595"/>
                  </a:lnTo>
                  <a:lnTo>
                    <a:pt x="838" y="838"/>
                  </a:lnTo>
                  <a:lnTo>
                    <a:pt x="772" y="946"/>
                  </a:lnTo>
                  <a:lnTo>
                    <a:pt x="641" y="983"/>
                  </a:lnTo>
                  <a:lnTo>
                    <a:pt x="574" y="665"/>
                  </a:lnTo>
                  <a:lnTo>
                    <a:pt x="570" y="538"/>
                  </a:lnTo>
                  <a:lnTo>
                    <a:pt x="471" y="352"/>
                  </a:lnTo>
                  <a:lnTo>
                    <a:pt x="182" y="0"/>
                  </a:lnTo>
                  <a:lnTo>
                    <a:pt x="101" y="103"/>
                  </a:lnTo>
                  <a:lnTo>
                    <a:pt x="80" y="306"/>
                  </a:lnTo>
                  <a:lnTo>
                    <a:pt x="0" y="595"/>
                  </a:lnTo>
                  <a:lnTo>
                    <a:pt x="0" y="768"/>
                  </a:lnTo>
                  <a:lnTo>
                    <a:pt x="169" y="228"/>
                  </a:lnTo>
                  <a:lnTo>
                    <a:pt x="314" y="393"/>
                  </a:lnTo>
                  <a:lnTo>
                    <a:pt x="426" y="458"/>
                  </a:lnTo>
                  <a:lnTo>
                    <a:pt x="363" y="532"/>
                  </a:lnTo>
                  <a:lnTo>
                    <a:pt x="431" y="606"/>
                  </a:lnTo>
                  <a:lnTo>
                    <a:pt x="331" y="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74"/>
            <p:cNvSpPr>
              <a:spLocks/>
            </p:cNvSpPr>
            <p:nvPr/>
          </p:nvSpPr>
          <p:spPr bwMode="auto">
            <a:xfrm>
              <a:off x="1087" y="2448"/>
              <a:ext cx="735" cy="854"/>
            </a:xfrm>
            <a:custGeom>
              <a:avLst/>
              <a:gdLst>
                <a:gd name="T0" fmla="*/ 732 w 990"/>
                <a:gd name="T1" fmla="*/ 21 h 1084"/>
                <a:gd name="T2" fmla="*/ 711 w 990"/>
                <a:gd name="T3" fmla="*/ 71 h 1084"/>
                <a:gd name="T4" fmla="*/ 717 w 990"/>
                <a:gd name="T5" fmla="*/ 187 h 1084"/>
                <a:gd name="T6" fmla="*/ 865 w 990"/>
                <a:gd name="T7" fmla="*/ 639 h 1084"/>
                <a:gd name="T8" fmla="*/ 990 w 990"/>
                <a:gd name="T9" fmla="*/ 1084 h 1084"/>
                <a:gd name="T10" fmla="*/ 949 w 990"/>
                <a:gd name="T11" fmla="*/ 1080 h 1084"/>
                <a:gd name="T12" fmla="*/ 707 w 990"/>
                <a:gd name="T13" fmla="*/ 512 h 1084"/>
                <a:gd name="T14" fmla="*/ 597 w 990"/>
                <a:gd name="T15" fmla="*/ 455 h 1084"/>
                <a:gd name="T16" fmla="*/ 593 w 990"/>
                <a:gd name="T17" fmla="*/ 607 h 1084"/>
                <a:gd name="T18" fmla="*/ 629 w 990"/>
                <a:gd name="T19" fmla="*/ 789 h 1084"/>
                <a:gd name="T20" fmla="*/ 544 w 990"/>
                <a:gd name="T21" fmla="*/ 645 h 1084"/>
                <a:gd name="T22" fmla="*/ 502 w 990"/>
                <a:gd name="T23" fmla="*/ 441 h 1084"/>
                <a:gd name="T24" fmla="*/ 502 w 990"/>
                <a:gd name="T25" fmla="*/ 322 h 1084"/>
                <a:gd name="T26" fmla="*/ 304 w 990"/>
                <a:gd name="T27" fmla="*/ 346 h 1084"/>
                <a:gd name="T28" fmla="*/ 154 w 990"/>
                <a:gd name="T29" fmla="*/ 409 h 1084"/>
                <a:gd name="T30" fmla="*/ 237 w 990"/>
                <a:gd name="T31" fmla="*/ 571 h 1084"/>
                <a:gd name="T32" fmla="*/ 0 w 990"/>
                <a:gd name="T33" fmla="*/ 352 h 1084"/>
                <a:gd name="T34" fmla="*/ 51 w 990"/>
                <a:gd name="T35" fmla="*/ 282 h 1084"/>
                <a:gd name="T36" fmla="*/ 488 w 990"/>
                <a:gd name="T37" fmla="*/ 164 h 1084"/>
                <a:gd name="T38" fmla="*/ 585 w 990"/>
                <a:gd name="T39" fmla="*/ 112 h 1084"/>
                <a:gd name="T40" fmla="*/ 700 w 990"/>
                <a:gd name="T41" fmla="*/ 8 h 1084"/>
                <a:gd name="T42" fmla="*/ 766 w 990"/>
                <a:gd name="T43" fmla="*/ 0 h 1084"/>
                <a:gd name="T44" fmla="*/ 732 w 990"/>
                <a:gd name="T45" fmla="*/ 21 h 1084"/>
                <a:gd name="T46" fmla="*/ 732 w 990"/>
                <a:gd name="T47" fmla="*/ 21 h 10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90"/>
                <a:gd name="T73" fmla="*/ 0 h 1084"/>
                <a:gd name="T74" fmla="*/ 990 w 990"/>
                <a:gd name="T75" fmla="*/ 1084 h 10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90" h="1084">
                  <a:moveTo>
                    <a:pt x="732" y="21"/>
                  </a:moveTo>
                  <a:lnTo>
                    <a:pt x="711" y="71"/>
                  </a:lnTo>
                  <a:lnTo>
                    <a:pt x="717" y="187"/>
                  </a:lnTo>
                  <a:lnTo>
                    <a:pt x="865" y="639"/>
                  </a:lnTo>
                  <a:lnTo>
                    <a:pt x="990" y="1084"/>
                  </a:lnTo>
                  <a:lnTo>
                    <a:pt x="949" y="1080"/>
                  </a:lnTo>
                  <a:lnTo>
                    <a:pt x="707" y="512"/>
                  </a:lnTo>
                  <a:lnTo>
                    <a:pt x="597" y="455"/>
                  </a:lnTo>
                  <a:lnTo>
                    <a:pt x="593" y="607"/>
                  </a:lnTo>
                  <a:lnTo>
                    <a:pt x="629" y="789"/>
                  </a:lnTo>
                  <a:lnTo>
                    <a:pt x="544" y="645"/>
                  </a:lnTo>
                  <a:lnTo>
                    <a:pt x="502" y="441"/>
                  </a:lnTo>
                  <a:lnTo>
                    <a:pt x="502" y="322"/>
                  </a:lnTo>
                  <a:lnTo>
                    <a:pt x="304" y="346"/>
                  </a:lnTo>
                  <a:lnTo>
                    <a:pt x="154" y="409"/>
                  </a:lnTo>
                  <a:lnTo>
                    <a:pt x="237" y="571"/>
                  </a:lnTo>
                  <a:lnTo>
                    <a:pt x="0" y="352"/>
                  </a:lnTo>
                  <a:lnTo>
                    <a:pt x="51" y="282"/>
                  </a:lnTo>
                  <a:lnTo>
                    <a:pt x="488" y="164"/>
                  </a:lnTo>
                  <a:lnTo>
                    <a:pt x="585" y="112"/>
                  </a:lnTo>
                  <a:lnTo>
                    <a:pt x="700" y="8"/>
                  </a:lnTo>
                  <a:lnTo>
                    <a:pt x="766" y="0"/>
                  </a:lnTo>
                  <a:lnTo>
                    <a:pt x="73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75"/>
            <p:cNvSpPr>
              <a:spLocks/>
            </p:cNvSpPr>
            <p:nvPr/>
          </p:nvSpPr>
          <p:spPr bwMode="auto">
            <a:xfrm>
              <a:off x="912" y="2750"/>
              <a:ext cx="690" cy="1136"/>
            </a:xfrm>
            <a:custGeom>
              <a:avLst/>
              <a:gdLst>
                <a:gd name="T0" fmla="*/ 291 w 930"/>
                <a:gd name="T1" fmla="*/ 0 h 1443"/>
                <a:gd name="T2" fmla="*/ 386 w 930"/>
                <a:gd name="T3" fmla="*/ 432 h 1443"/>
                <a:gd name="T4" fmla="*/ 259 w 930"/>
                <a:gd name="T5" fmla="*/ 494 h 1443"/>
                <a:gd name="T6" fmla="*/ 291 w 930"/>
                <a:gd name="T7" fmla="*/ 669 h 1443"/>
                <a:gd name="T8" fmla="*/ 376 w 930"/>
                <a:gd name="T9" fmla="*/ 846 h 1443"/>
                <a:gd name="T10" fmla="*/ 205 w 930"/>
                <a:gd name="T11" fmla="*/ 776 h 1443"/>
                <a:gd name="T12" fmla="*/ 127 w 930"/>
                <a:gd name="T13" fmla="*/ 939 h 1443"/>
                <a:gd name="T14" fmla="*/ 295 w 930"/>
                <a:gd name="T15" fmla="*/ 875 h 1443"/>
                <a:gd name="T16" fmla="*/ 127 w 930"/>
                <a:gd name="T17" fmla="*/ 1010 h 1443"/>
                <a:gd name="T18" fmla="*/ 86 w 930"/>
                <a:gd name="T19" fmla="*/ 1154 h 1443"/>
                <a:gd name="T20" fmla="*/ 184 w 930"/>
                <a:gd name="T21" fmla="*/ 1209 h 1443"/>
                <a:gd name="T22" fmla="*/ 411 w 930"/>
                <a:gd name="T23" fmla="*/ 1034 h 1443"/>
                <a:gd name="T24" fmla="*/ 378 w 930"/>
                <a:gd name="T25" fmla="*/ 1143 h 1443"/>
                <a:gd name="T26" fmla="*/ 470 w 930"/>
                <a:gd name="T27" fmla="*/ 1051 h 1443"/>
                <a:gd name="T28" fmla="*/ 654 w 930"/>
                <a:gd name="T29" fmla="*/ 1034 h 1443"/>
                <a:gd name="T30" fmla="*/ 626 w 930"/>
                <a:gd name="T31" fmla="*/ 1183 h 1443"/>
                <a:gd name="T32" fmla="*/ 763 w 930"/>
                <a:gd name="T33" fmla="*/ 1084 h 1443"/>
                <a:gd name="T34" fmla="*/ 840 w 930"/>
                <a:gd name="T35" fmla="*/ 1287 h 1443"/>
                <a:gd name="T36" fmla="*/ 930 w 930"/>
                <a:gd name="T37" fmla="*/ 1249 h 1443"/>
                <a:gd name="T38" fmla="*/ 763 w 930"/>
                <a:gd name="T39" fmla="*/ 1378 h 1443"/>
                <a:gd name="T40" fmla="*/ 396 w 930"/>
                <a:gd name="T41" fmla="*/ 1443 h 1443"/>
                <a:gd name="T42" fmla="*/ 184 w 930"/>
                <a:gd name="T43" fmla="*/ 1414 h 1443"/>
                <a:gd name="T44" fmla="*/ 97 w 930"/>
                <a:gd name="T45" fmla="*/ 1401 h 1443"/>
                <a:gd name="T46" fmla="*/ 36 w 930"/>
                <a:gd name="T47" fmla="*/ 1295 h 1443"/>
                <a:gd name="T48" fmla="*/ 0 w 930"/>
                <a:gd name="T49" fmla="*/ 1192 h 1443"/>
                <a:gd name="T50" fmla="*/ 15 w 930"/>
                <a:gd name="T51" fmla="*/ 1072 h 1443"/>
                <a:gd name="T52" fmla="*/ 23 w 930"/>
                <a:gd name="T53" fmla="*/ 1019 h 1443"/>
                <a:gd name="T54" fmla="*/ 23 w 930"/>
                <a:gd name="T55" fmla="*/ 865 h 1443"/>
                <a:gd name="T56" fmla="*/ 68 w 930"/>
                <a:gd name="T57" fmla="*/ 799 h 1443"/>
                <a:gd name="T58" fmla="*/ 70 w 930"/>
                <a:gd name="T59" fmla="*/ 757 h 1443"/>
                <a:gd name="T60" fmla="*/ 70 w 930"/>
                <a:gd name="T61" fmla="*/ 686 h 1443"/>
                <a:gd name="T62" fmla="*/ 70 w 930"/>
                <a:gd name="T63" fmla="*/ 618 h 1443"/>
                <a:gd name="T64" fmla="*/ 68 w 930"/>
                <a:gd name="T65" fmla="*/ 588 h 1443"/>
                <a:gd name="T66" fmla="*/ 103 w 930"/>
                <a:gd name="T67" fmla="*/ 361 h 1443"/>
                <a:gd name="T68" fmla="*/ 217 w 930"/>
                <a:gd name="T69" fmla="*/ 135 h 1443"/>
                <a:gd name="T70" fmla="*/ 291 w 930"/>
                <a:gd name="T71" fmla="*/ 0 h 1443"/>
                <a:gd name="T72" fmla="*/ 291 w 930"/>
                <a:gd name="T73" fmla="*/ 0 h 14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0"/>
                <a:gd name="T112" fmla="*/ 0 h 1443"/>
                <a:gd name="T113" fmla="*/ 930 w 930"/>
                <a:gd name="T114" fmla="*/ 1443 h 14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0" h="1443">
                  <a:moveTo>
                    <a:pt x="291" y="0"/>
                  </a:moveTo>
                  <a:lnTo>
                    <a:pt x="386" y="432"/>
                  </a:lnTo>
                  <a:lnTo>
                    <a:pt x="259" y="494"/>
                  </a:lnTo>
                  <a:lnTo>
                    <a:pt x="291" y="669"/>
                  </a:lnTo>
                  <a:lnTo>
                    <a:pt x="376" y="846"/>
                  </a:lnTo>
                  <a:lnTo>
                    <a:pt x="205" y="776"/>
                  </a:lnTo>
                  <a:lnTo>
                    <a:pt x="127" y="939"/>
                  </a:lnTo>
                  <a:lnTo>
                    <a:pt x="295" y="875"/>
                  </a:lnTo>
                  <a:lnTo>
                    <a:pt x="127" y="1010"/>
                  </a:lnTo>
                  <a:lnTo>
                    <a:pt x="86" y="1154"/>
                  </a:lnTo>
                  <a:lnTo>
                    <a:pt x="184" y="1209"/>
                  </a:lnTo>
                  <a:lnTo>
                    <a:pt x="411" y="1034"/>
                  </a:lnTo>
                  <a:lnTo>
                    <a:pt x="378" y="1143"/>
                  </a:lnTo>
                  <a:lnTo>
                    <a:pt x="470" y="1051"/>
                  </a:lnTo>
                  <a:lnTo>
                    <a:pt x="654" y="1034"/>
                  </a:lnTo>
                  <a:lnTo>
                    <a:pt x="626" y="1183"/>
                  </a:lnTo>
                  <a:lnTo>
                    <a:pt x="763" y="1084"/>
                  </a:lnTo>
                  <a:lnTo>
                    <a:pt x="840" y="1287"/>
                  </a:lnTo>
                  <a:lnTo>
                    <a:pt x="930" y="1249"/>
                  </a:lnTo>
                  <a:lnTo>
                    <a:pt x="763" y="1378"/>
                  </a:lnTo>
                  <a:lnTo>
                    <a:pt x="396" y="1443"/>
                  </a:lnTo>
                  <a:lnTo>
                    <a:pt x="184" y="1414"/>
                  </a:lnTo>
                  <a:lnTo>
                    <a:pt x="97" y="1401"/>
                  </a:lnTo>
                  <a:lnTo>
                    <a:pt x="36" y="1295"/>
                  </a:lnTo>
                  <a:lnTo>
                    <a:pt x="0" y="1192"/>
                  </a:lnTo>
                  <a:lnTo>
                    <a:pt x="15" y="1072"/>
                  </a:lnTo>
                  <a:lnTo>
                    <a:pt x="23" y="1019"/>
                  </a:lnTo>
                  <a:lnTo>
                    <a:pt x="23" y="865"/>
                  </a:lnTo>
                  <a:lnTo>
                    <a:pt x="68" y="799"/>
                  </a:lnTo>
                  <a:lnTo>
                    <a:pt x="70" y="757"/>
                  </a:lnTo>
                  <a:lnTo>
                    <a:pt x="70" y="686"/>
                  </a:lnTo>
                  <a:lnTo>
                    <a:pt x="70" y="618"/>
                  </a:lnTo>
                  <a:lnTo>
                    <a:pt x="68" y="588"/>
                  </a:lnTo>
                  <a:lnTo>
                    <a:pt x="103" y="361"/>
                  </a:lnTo>
                  <a:lnTo>
                    <a:pt x="217" y="135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76"/>
            <p:cNvSpPr>
              <a:spLocks/>
            </p:cNvSpPr>
            <p:nvPr/>
          </p:nvSpPr>
          <p:spPr bwMode="auto">
            <a:xfrm>
              <a:off x="1818" y="2095"/>
              <a:ext cx="92" cy="137"/>
            </a:xfrm>
            <a:custGeom>
              <a:avLst/>
              <a:gdLst>
                <a:gd name="T0" fmla="*/ 102 w 123"/>
                <a:gd name="T1" fmla="*/ 26 h 175"/>
                <a:gd name="T2" fmla="*/ 74 w 123"/>
                <a:gd name="T3" fmla="*/ 0 h 175"/>
                <a:gd name="T4" fmla="*/ 28 w 123"/>
                <a:gd name="T5" fmla="*/ 0 h 175"/>
                <a:gd name="T6" fmla="*/ 9 w 123"/>
                <a:gd name="T7" fmla="*/ 40 h 175"/>
                <a:gd name="T8" fmla="*/ 0 w 123"/>
                <a:gd name="T9" fmla="*/ 85 h 175"/>
                <a:gd name="T10" fmla="*/ 7 w 123"/>
                <a:gd name="T11" fmla="*/ 123 h 175"/>
                <a:gd name="T12" fmla="*/ 45 w 123"/>
                <a:gd name="T13" fmla="*/ 175 h 175"/>
                <a:gd name="T14" fmla="*/ 51 w 123"/>
                <a:gd name="T15" fmla="*/ 154 h 175"/>
                <a:gd name="T16" fmla="*/ 30 w 123"/>
                <a:gd name="T17" fmla="*/ 135 h 175"/>
                <a:gd name="T18" fmla="*/ 17 w 123"/>
                <a:gd name="T19" fmla="*/ 95 h 175"/>
                <a:gd name="T20" fmla="*/ 42 w 123"/>
                <a:gd name="T21" fmla="*/ 22 h 175"/>
                <a:gd name="T22" fmla="*/ 66 w 123"/>
                <a:gd name="T23" fmla="*/ 11 h 175"/>
                <a:gd name="T24" fmla="*/ 68 w 123"/>
                <a:gd name="T25" fmla="*/ 34 h 175"/>
                <a:gd name="T26" fmla="*/ 91 w 123"/>
                <a:gd name="T27" fmla="*/ 41 h 175"/>
                <a:gd name="T28" fmla="*/ 87 w 123"/>
                <a:gd name="T29" fmla="*/ 62 h 175"/>
                <a:gd name="T30" fmla="*/ 63 w 123"/>
                <a:gd name="T31" fmla="*/ 70 h 175"/>
                <a:gd name="T32" fmla="*/ 82 w 123"/>
                <a:gd name="T33" fmla="*/ 97 h 175"/>
                <a:gd name="T34" fmla="*/ 55 w 123"/>
                <a:gd name="T35" fmla="*/ 119 h 175"/>
                <a:gd name="T36" fmla="*/ 64 w 123"/>
                <a:gd name="T37" fmla="*/ 140 h 175"/>
                <a:gd name="T38" fmla="*/ 89 w 123"/>
                <a:gd name="T39" fmla="*/ 146 h 175"/>
                <a:gd name="T40" fmla="*/ 97 w 123"/>
                <a:gd name="T41" fmla="*/ 169 h 175"/>
                <a:gd name="T42" fmla="*/ 114 w 123"/>
                <a:gd name="T43" fmla="*/ 169 h 175"/>
                <a:gd name="T44" fmla="*/ 102 w 123"/>
                <a:gd name="T45" fmla="*/ 131 h 175"/>
                <a:gd name="T46" fmla="*/ 108 w 123"/>
                <a:gd name="T47" fmla="*/ 112 h 175"/>
                <a:gd name="T48" fmla="*/ 89 w 123"/>
                <a:gd name="T49" fmla="*/ 100 h 175"/>
                <a:gd name="T50" fmla="*/ 89 w 123"/>
                <a:gd name="T51" fmla="*/ 89 h 175"/>
                <a:gd name="T52" fmla="*/ 120 w 123"/>
                <a:gd name="T53" fmla="*/ 64 h 175"/>
                <a:gd name="T54" fmla="*/ 123 w 123"/>
                <a:gd name="T55" fmla="*/ 41 h 175"/>
                <a:gd name="T56" fmla="*/ 102 w 123"/>
                <a:gd name="T57" fmla="*/ 26 h 175"/>
                <a:gd name="T58" fmla="*/ 102 w 123"/>
                <a:gd name="T59" fmla="*/ 26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75"/>
                <a:gd name="T92" fmla="*/ 123 w 123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75">
                  <a:moveTo>
                    <a:pt x="102" y="26"/>
                  </a:moveTo>
                  <a:lnTo>
                    <a:pt x="74" y="0"/>
                  </a:lnTo>
                  <a:lnTo>
                    <a:pt x="28" y="0"/>
                  </a:lnTo>
                  <a:lnTo>
                    <a:pt x="9" y="40"/>
                  </a:lnTo>
                  <a:lnTo>
                    <a:pt x="0" y="85"/>
                  </a:lnTo>
                  <a:lnTo>
                    <a:pt x="7" y="123"/>
                  </a:lnTo>
                  <a:lnTo>
                    <a:pt x="45" y="175"/>
                  </a:lnTo>
                  <a:lnTo>
                    <a:pt x="51" y="154"/>
                  </a:lnTo>
                  <a:lnTo>
                    <a:pt x="30" y="135"/>
                  </a:lnTo>
                  <a:lnTo>
                    <a:pt x="17" y="95"/>
                  </a:lnTo>
                  <a:lnTo>
                    <a:pt x="42" y="22"/>
                  </a:lnTo>
                  <a:lnTo>
                    <a:pt x="66" y="11"/>
                  </a:lnTo>
                  <a:lnTo>
                    <a:pt x="68" y="34"/>
                  </a:lnTo>
                  <a:lnTo>
                    <a:pt x="91" y="41"/>
                  </a:lnTo>
                  <a:lnTo>
                    <a:pt x="87" y="62"/>
                  </a:lnTo>
                  <a:lnTo>
                    <a:pt x="63" y="70"/>
                  </a:lnTo>
                  <a:lnTo>
                    <a:pt x="82" y="97"/>
                  </a:lnTo>
                  <a:lnTo>
                    <a:pt x="55" y="119"/>
                  </a:lnTo>
                  <a:lnTo>
                    <a:pt x="64" y="140"/>
                  </a:lnTo>
                  <a:lnTo>
                    <a:pt x="89" y="146"/>
                  </a:lnTo>
                  <a:lnTo>
                    <a:pt x="97" y="169"/>
                  </a:lnTo>
                  <a:lnTo>
                    <a:pt x="114" y="169"/>
                  </a:lnTo>
                  <a:lnTo>
                    <a:pt x="102" y="131"/>
                  </a:lnTo>
                  <a:lnTo>
                    <a:pt x="108" y="112"/>
                  </a:lnTo>
                  <a:lnTo>
                    <a:pt x="89" y="100"/>
                  </a:lnTo>
                  <a:lnTo>
                    <a:pt x="89" y="89"/>
                  </a:lnTo>
                  <a:lnTo>
                    <a:pt x="120" y="64"/>
                  </a:lnTo>
                  <a:lnTo>
                    <a:pt x="123" y="41"/>
                  </a:lnTo>
                  <a:lnTo>
                    <a:pt x="10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77"/>
            <p:cNvSpPr>
              <a:spLocks/>
            </p:cNvSpPr>
            <p:nvPr/>
          </p:nvSpPr>
          <p:spPr bwMode="auto">
            <a:xfrm>
              <a:off x="1663" y="1682"/>
              <a:ext cx="553" cy="873"/>
            </a:xfrm>
            <a:custGeom>
              <a:avLst/>
              <a:gdLst>
                <a:gd name="T0" fmla="*/ 298 w 743"/>
                <a:gd name="T1" fmla="*/ 492 h 1108"/>
                <a:gd name="T2" fmla="*/ 199 w 743"/>
                <a:gd name="T3" fmla="*/ 521 h 1108"/>
                <a:gd name="T4" fmla="*/ 192 w 743"/>
                <a:gd name="T5" fmla="*/ 673 h 1108"/>
                <a:gd name="T6" fmla="*/ 264 w 743"/>
                <a:gd name="T7" fmla="*/ 762 h 1108"/>
                <a:gd name="T8" fmla="*/ 321 w 743"/>
                <a:gd name="T9" fmla="*/ 762 h 1108"/>
                <a:gd name="T10" fmla="*/ 338 w 743"/>
                <a:gd name="T11" fmla="*/ 715 h 1108"/>
                <a:gd name="T12" fmla="*/ 374 w 743"/>
                <a:gd name="T13" fmla="*/ 892 h 1108"/>
                <a:gd name="T14" fmla="*/ 538 w 743"/>
                <a:gd name="T15" fmla="*/ 1017 h 1108"/>
                <a:gd name="T16" fmla="*/ 665 w 743"/>
                <a:gd name="T17" fmla="*/ 1084 h 1108"/>
                <a:gd name="T18" fmla="*/ 734 w 743"/>
                <a:gd name="T19" fmla="*/ 1055 h 1108"/>
                <a:gd name="T20" fmla="*/ 743 w 743"/>
                <a:gd name="T21" fmla="*/ 1059 h 1108"/>
                <a:gd name="T22" fmla="*/ 697 w 743"/>
                <a:gd name="T23" fmla="*/ 1108 h 1108"/>
                <a:gd name="T24" fmla="*/ 572 w 743"/>
                <a:gd name="T25" fmla="*/ 1087 h 1108"/>
                <a:gd name="T26" fmla="*/ 429 w 743"/>
                <a:gd name="T27" fmla="*/ 1042 h 1108"/>
                <a:gd name="T28" fmla="*/ 319 w 743"/>
                <a:gd name="T29" fmla="*/ 962 h 1108"/>
                <a:gd name="T30" fmla="*/ 298 w 743"/>
                <a:gd name="T31" fmla="*/ 840 h 1108"/>
                <a:gd name="T32" fmla="*/ 222 w 743"/>
                <a:gd name="T33" fmla="*/ 728 h 1108"/>
                <a:gd name="T34" fmla="*/ 140 w 743"/>
                <a:gd name="T35" fmla="*/ 726 h 1108"/>
                <a:gd name="T36" fmla="*/ 98 w 743"/>
                <a:gd name="T37" fmla="*/ 722 h 1108"/>
                <a:gd name="T38" fmla="*/ 34 w 743"/>
                <a:gd name="T39" fmla="*/ 751 h 1108"/>
                <a:gd name="T40" fmla="*/ 0 w 743"/>
                <a:gd name="T41" fmla="*/ 365 h 1108"/>
                <a:gd name="T42" fmla="*/ 87 w 743"/>
                <a:gd name="T43" fmla="*/ 87 h 1108"/>
                <a:gd name="T44" fmla="*/ 370 w 743"/>
                <a:gd name="T45" fmla="*/ 4 h 1108"/>
                <a:gd name="T46" fmla="*/ 334 w 743"/>
                <a:gd name="T47" fmla="*/ 51 h 1108"/>
                <a:gd name="T48" fmla="*/ 348 w 743"/>
                <a:gd name="T49" fmla="*/ 89 h 1108"/>
                <a:gd name="T50" fmla="*/ 488 w 743"/>
                <a:gd name="T51" fmla="*/ 97 h 1108"/>
                <a:gd name="T52" fmla="*/ 481 w 743"/>
                <a:gd name="T53" fmla="*/ 154 h 1108"/>
                <a:gd name="T54" fmla="*/ 486 w 743"/>
                <a:gd name="T55" fmla="*/ 190 h 1108"/>
                <a:gd name="T56" fmla="*/ 553 w 743"/>
                <a:gd name="T57" fmla="*/ 266 h 1108"/>
                <a:gd name="T58" fmla="*/ 479 w 743"/>
                <a:gd name="T59" fmla="*/ 409 h 1108"/>
                <a:gd name="T60" fmla="*/ 490 w 743"/>
                <a:gd name="T61" fmla="*/ 447 h 1108"/>
                <a:gd name="T62" fmla="*/ 503 w 743"/>
                <a:gd name="T63" fmla="*/ 473 h 1108"/>
                <a:gd name="T64" fmla="*/ 551 w 743"/>
                <a:gd name="T65" fmla="*/ 496 h 1108"/>
                <a:gd name="T66" fmla="*/ 443 w 743"/>
                <a:gd name="T67" fmla="*/ 597 h 1108"/>
                <a:gd name="T68" fmla="*/ 397 w 743"/>
                <a:gd name="T69" fmla="*/ 637 h 1108"/>
                <a:gd name="T70" fmla="*/ 376 w 743"/>
                <a:gd name="T71" fmla="*/ 637 h 1108"/>
                <a:gd name="T72" fmla="*/ 353 w 743"/>
                <a:gd name="T73" fmla="*/ 540 h 1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3"/>
                <a:gd name="T112" fmla="*/ 0 h 1108"/>
                <a:gd name="T113" fmla="*/ 743 w 743"/>
                <a:gd name="T114" fmla="*/ 1108 h 1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3" h="1108">
                  <a:moveTo>
                    <a:pt x="353" y="540"/>
                  </a:moveTo>
                  <a:lnTo>
                    <a:pt x="298" y="492"/>
                  </a:lnTo>
                  <a:lnTo>
                    <a:pt x="241" y="492"/>
                  </a:lnTo>
                  <a:lnTo>
                    <a:pt x="199" y="521"/>
                  </a:lnTo>
                  <a:lnTo>
                    <a:pt x="184" y="557"/>
                  </a:lnTo>
                  <a:lnTo>
                    <a:pt x="192" y="673"/>
                  </a:lnTo>
                  <a:lnTo>
                    <a:pt x="241" y="720"/>
                  </a:lnTo>
                  <a:lnTo>
                    <a:pt x="264" y="762"/>
                  </a:lnTo>
                  <a:lnTo>
                    <a:pt x="294" y="766"/>
                  </a:lnTo>
                  <a:lnTo>
                    <a:pt x="321" y="762"/>
                  </a:lnTo>
                  <a:lnTo>
                    <a:pt x="321" y="732"/>
                  </a:lnTo>
                  <a:lnTo>
                    <a:pt x="338" y="715"/>
                  </a:lnTo>
                  <a:lnTo>
                    <a:pt x="336" y="802"/>
                  </a:lnTo>
                  <a:lnTo>
                    <a:pt x="374" y="892"/>
                  </a:lnTo>
                  <a:lnTo>
                    <a:pt x="456" y="958"/>
                  </a:lnTo>
                  <a:lnTo>
                    <a:pt x="538" y="1017"/>
                  </a:lnTo>
                  <a:lnTo>
                    <a:pt x="614" y="1061"/>
                  </a:lnTo>
                  <a:lnTo>
                    <a:pt x="665" y="1084"/>
                  </a:lnTo>
                  <a:lnTo>
                    <a:pt x="701" y="1080"/>
                  </a:lnTo>
                  <a:lnTo>
                    <a:pt x="734" y="1055"/>
                  </a:lnTo>
                  <a:lnTo>
                    <a:pt x="743" y="1019"/>
                  </a:lnTo>
                  <a:lnTo>
                    <a:pt x="743" y="1059"/>
                  </a:lnTo>
                  <a:lnTo>
                    <a:pt x="730" y="1091"/>
                  </a:lnTo>
                  <a:lnTo>
                    <a:pt x="697" y="1108"/>
                  </a:lnTo>
                  <a:lnTo>
                    <a:pt x="627" y="1099"/>
                  </a:lnTo>
                  <a:lnTo>
                    <a:pt x="572" y="1087"/>
                  </a:lnTo>
                  <a:lnTo>
                    <a:pt x="502" y="1068"/>
                  </a:lnTo>
                  <a:lnTo>
                    <a:pt x="429" y="1042"/>
                  </a:lnTo>
                  <a:lnTo>
                    <a:pt x="355" y="1006"/>
                  </a:lnTo>
                  <a:lnTo>
                    <a:pt x="319" y="962"/>
                  </a:lnTo>
                  <a:lnTo>
                    <a:pt x="306" y="911"/>
                  </a:lnTo>
                  <a:lnTo>
                    <a:pt x="298" y="840"/>
                  </a:lnTo>
                  <a:lnTo>
                    <a:pt x="289" y="806"/>
                  </a:lnTo>
                  <a:lnTo>
                    <a:pt x="222" y="728"/>
                  </a:lnTo>
                  <a:lnTo>
                    <a:pt x="173" y="696"/>
                  </a:lnTo>
                  <a:lnTo>
                    <a:pt x="140" y="726"/>
                  </a:lnTo>
                  <a:lnTo>
                    <a:pt x="108" y="762"/>
                  </a:lnTo>
                  <a:lnTo>
                    <a:pt x="98" y="722"/>
                  </a:lnTo>
                  <a:lnTo>
                    <a:pt x="87" y="787"/>
                  </a:lnTo>
                  <a:lnTo>
                    <a:pt x="34" y="751"/>
                  </a:lnTo>
                  <a:lnTo>
                    <a:pt x="2" y="637"/>
                  </a:lnTo>
                  <a:lnTo>
                    <a:pt x="0" y="365"/>
                  </a:lnTo>
                  <a:lnTo>
                    <a:pt x="47" y="198"/>
                  </a:lnTo>
                  <a:lnTo>
                    <a:pt x="87" y="87"/>
                  </a:lnTo>
                  <a:lnTo>
                    <a:pt x="226" y="0"/>
                  </a:lnTo>
                  <a:lnTo>
                    <a:pt x="370" y="4"/>
                  </a:lnTo>
                  <a:lnTo>
                    <a:pt x="262" y="25"/>
                  </a:lnTo>
                  <a:lnTo>
                    <a:pt x="334" y="51"/>
                  </a:lnTo>
                  <a:lnTo>
                    <a:pt x="283" y="125"/>
                  </a:lnTo>
                  <a:lnTo>
                    <a:pt x="348" y="89"/>
                  </a:lnTo>
                  <a:lnTo>
                    <a:pt x="336" y="190"/>
                  </a:lnTo>
                  <a:lnTo>
                    <a:pt x="488" y="97"/>
                  </a:lnTo>
                  <a:lnTo>
                    <a:pt x="446" y="169"/>
                  </a:lnTo>
                  <a:lnTo>
                    <a:pt x="481" y="154"/>
                  </a:lnTo>
                  <a:lnTo>
                    <a:pt x="441" y="222"/>
                  </a:lnTo>
                  <a:lnTo>
                    <a:pt x="486" y="190"/>
                  </a:lnTo>
                  <a:lnTo>
                    <a:pt x="426" y="331"/>
                  </a:lnTo>
                  <a:lnTo>
                    <a:pt x="553" y="266"/>
                  </a:lnTo>
                  <a:lnTo>
                    <a:pt x="488" y="316"/>
                  </a:lnTo>
                  <a:lnTo>
                    <a:pt x="479" y="409"/>
                  </a:lnTo>
                  <a:lnTo>
                    <a:pt x="585" y="325"/>
                  </a:lnTo>
                  <a:lnTo>
                    <a:pt x="490" y="447"/>
                  </a:lnTo>
                  <a:lnTo>
                    <a:pt x="524" y="445"/>
                  </a:lnTo>
                  <a:lnTo>
                    <a:pt x="503" y="473"/>
                  </a:lnTo>
                  <a:lnTo>
                    <a:pt x="618" y="439"/>
                  </a:lnTo>
                  <a:lnTo>
                    <a:pt x="551" y="496"/>
                  </a:lnTo>
                  <a:lnTo>
                    <a:pt x="467" y="551"/>
                  </a:lnTo>
                  <a:lnTo>
                    <a:pt x="443" y="597"/>
                  </a:lnTo>
                  <a:lnTo>
                    <a:pt x="446" y="644"/>
                  </a:lnTo>
                  <a:lnTo>
                    <a:pt x="397" y="637"/>
                  </a:lnTo>
                  <a:lnTo>
                    <a:pt x="386" y="582"/>
                  </a:lnTo>
                  <a:lnTo>
                    <a:pt x="376" y="637"/>
                  </a:lnTo>
                  <a:lnTo>
                    <a:pt x="353" y="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78"/>
            <p:cNvSpPr>
              <a:spLocks/>
            </p:cNvSpPr>
            <p:nvPr/>
          </p:nvSpPr>
          <p:spPr bwMode="auto">
            <a:xfrm>
              <a:off x="1843" y="1635"/>
              <a:ext cx="579" cy="383"/>
            </a:xfrm>
            <a:custGeom>
              <a:avLst/>
              <a:gdLst>
                <a:gd name="T0" fmla="*/ 249 w 780"/>
                <a:gd name="T1" fmla="*/ 2 h 487"/>
                <a:gd name="T2" fmla="*/ 331 w 780"/>
                <a:gd name="T3" fmla="*/ 4 h 487"/>
                <a:gd name="T4" fmla="*/ 380 w 780"/>
                <a:gd name="T5" fmla="*/ 38 h 487"/>
                <a:gd name="T6" fmla="*/ 629 w 780"/>
                <a:gd name="T7" fmla="*/ 110 h 487"/>
                <a:gd name="T8" fmla="*/ 683 w 780"/>
                <a:gd name="T9" fmla="*/ 215 h 487"/>
                <a:gd name="T10" fmla="*/ 654 w 780"/>
                <a:gd name="T11" fmla="*/ 316 h 487"/>
                <a:gd name="T12" fmla="*/ 608 w 780"/>
                <a:gd name="T13" fmla="*/ 179 h 487"/>
                <a:gd name="T14" fmla="*/ 481 w 780"/>
                <a:gd name="T15" fmla="*/ 146 h 487"/>
                <a:gd name="T16" fmla="*/ 432 w 780"/>
                <a:gd name="T17" fmla="*/ 152 h 487"/>
                <a:gd name="T18" fmla="*/ 532 w 780"/>
                <a:gd name="T19" fmla="*/ 99 h 487"/>
                <a:gd name="T20" fmla="*/ 357 w 780"/>
                <a:gd name="T21" fmla="*/ 74 h 487"/>
                <a:gd name="T22" fmla="*/ 213 w 780"/>
                <a:gd name="T23" fmla="*/ 69 h 487"/>
                <a:gd name="T24" fmla="*/ 219 w 780"/>
                <a:gd name="T25" fmla="*/ 131 h 487"/>
                <a:gd name="T26" fmla="*/ 299 w 780"/>
                <a:gd name="T27" fmla="*/ 188 h 487"/>
                <a:gd name="T28" fmla="*/ 354 w 780"/>
                <a:gd name="T29" fmla="*/ 249 h 487"/>
                <a:gd name="T30" fmla="*/ 403 w 780"/>
                <a:gd name="T31" fmla="*/ 264 h 487"/>
                <a:gd name="T32" fmla="*/ 468 w 780"/>
                <a:gd name="T33" fmla="*/ 323 h 487"/>
                <a:gd name="T34" fmla="*/ 588 w 780"/>
                <a:gd name="T35" fmla="*/ 354 h 487"/>
                <a:gd name="T36" fmla="*/ 641 w 780"/>
                <a:gd name="T37" fmla="*/ 340 h 487"/>
                <a:gd name="T38" fmla="*/ 709 w 780"/>
                <a:gd name="T39" fmla="*/ 266 h 487"/>
                <a:gd name="T40" fmla="*/ 622 w 780"/>
                <a:gd name="T41" fmla="*/ 135 h 487"/>
                <a:gd name="T42" fmla="*/ 747 w 780"/>
                <a:gd name="T43" fmla="*/ 285 h 487"/>
                <a:gd name="T44" fmla="*/ 761 w 780"/>
                <a:gd name="T45" fmla="*/ 413 h 487"/>
                <a:gd name="T46" fmla="*/ 690 w 780"/>
                <a:gd name="T47" fmla="*/ 462 h 487"/>
                <a:gd name="T48" fmla="*/ 637 w 780"/>
                <a:gd name="T49" fmla="*/ 487 h 487"/>
                <a:gd name="T50" fmla="*/ 542 w 780"/>
                <a:gd name="T51" fmla="*/ 422 h 487"/>
                <a:gd name="T52" fmla="*/ 432 w 780"/>
                <a:gd name="T53" fmla="*/ 329 h 487"/>
                <a:gd name="T54" fmla="*/ 329 w 780"/>
                <a:gd name="T55" fmla="*/ 264 h 487"/>
                <a:gd name="T56" fmla="*/ 293 w 780"/>
                <a:gd name="T57" fmla="*/ 215 h 487"/>
                <a:gd name="T58" fmla="*/ 266 w 780"/>
                <a:gd name="T59" fmla="*/ 162 h 487"/>
                <a:gd name="T60" fmla="*/ 160 w 780"/>
                <a:gd name="T61" fmla="*/ 84 h 487"/>
                <a:gd name="T62" fmla="*/ 0 w 780"/>
                <a:gd name="T63" fmla="*/ 69 h 487"/>
                <a:gd name="T64" fmla="*/ 190 w 780"/>
                <a:gd name="T65" fmla="*/ 0 h 487"/>
                <a:gd name="T66" fmla="*/ 99 w 780"/>
                <a:gd name="T67" fmla="*/ 48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0"/>
                <a:gd name="T103" fmla="*/ 0 h 487"/>
                <a:gd name="T104" fmla="*/ 780 w 780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0" h="487">
                  <a:moveTo>
                    <a:pt x="99" y="48"/>
                  </a:moveTo>
                  <a:lnTo>
                    <a:pt x="249" y="2"/>
                  </a:lnTo>
                  <a:lnTo>
                    <a:pt x="238" y="32"/>
                  </a:lnTo>
                  <a:lnTo>
                    <a:pt x="331" y="4"/>
                  </a:lnTo>
                  <a:lnTo>
                    <a:pt x="418" y="25"/>
                  </a:lnTo>
                  <a:lnTo>
                    <a:pt x="380" y="38"/>
                  </a:lnTo>
                  <a:lnTo>
                    <a:pt x="540" y="50"/>
                  </a:lnTo>
                  <a:lnTo>
                    <a:pt x="629" y="110"/>
                  </a:lnTo>
                  <a:lnTo>
                    <a:pt x="551" y="99"/>
                  </a:lnTo>
                  <a:lnTo>
                    <a:pt x="683" y="215"/>
                  </a:lnTo>
                  <a:lnTo>
                    <a:pt x="626" y="204"/>
                  </a:lnTo>
                  <a:lnTo>
                    <a:pt x="654" y="316"/>
                  </a:lnTo>
                  <a:lnTo>
                    <a:pt x="576" y="194"/>
                  </a:lnTo>
                  <a:lnTo>
                    <a:pt x="608" y="179"/>
                  </a:lnTo>
                  <a:lnTo>
                    <a:pt x="521" y="139"/>
                  </a:lnTo>
                  <a:lnTo>
                    <a:pt x="481" y="146"/>
                  </a:lnTo>
                  <a:lnTo>
                    <a:pt x="468" y="173"/>
                  </a:lnTo>
                  <a:lnTo>
                    <a:pt x="432" y="152"/>
                  </a:lnTo>
                  <a:lnTo>
                    <a:pt x="475" y="91"/>
                  </a:lnTo>
                  <a:lnTo>
                    <a:pt x="532" y="99"/>
                  </a:lnTo>
                  <a:lnTo>
                    <a:pt x="510" y="80"/>
                  </a:lnTo>
                  <a:lnTo>
                    <a:pt x="357" y="74"/>
                  </a:lnTo>
                  <a:lnTo>
                    <a:pt x="299" y="67"/>
                  </a:lnTo>
                  <a:lnTo>
                    <a:pt x="213" y="69"/>
                  </a:lnTo>
                  <a:lnTo>
                    <a:pt x="213" y="97"/>
                  </a:lnTo>
                  <a:lnTo>
                    <a:pt x="219" y="131"/>
                  </a:lnTo>
                  <a:lnTo>
                    <a:pt x="308" y="162"/>
                  </a:lnTo>
                  <a:lnTo>
                    <a:pt x="299" y="188"/>
                  </a:lnTo>
                  <a:lnTo>
                    <a:pt x="380" y="177"/>
                  </a:lnTo>
                  <a:lnTo>
                    <a:pt x="354" y="249"/>
                  </a:lnTo>
                  <a:lnTo>
                    <a:pt x="466" y="232"/>
                  </a:lnTo>
                  <a:lnTo>
                    <a:pt x="403" y="264"/>
                  </a:lnTo>
                  <a:lnTo>
                    <a:pt x="510" y="264"/>
                  </a:lnTo>
                  <a:lnTo>
                    <a:pt x="468" y="323"/>
                  </a:lnTo>
                  <a:lnTo>
                    <a:pt x="536" y="369"/>
                  </a:lnTo>
                  <a:lnTo>
                    <a:pt x="588" y="354"/>
                  </a:lnTo>
                  <a:lnTo>
                    <a:pt x="567" y="276"/>
                  </a:lnTo>
                  <a:lnTo>
                    <a:pt x="641" y="340"/>
                  </a:lnTo>
                  <a:lnTo>
                    <a:pt x="711" y="348"/>
                  </a:lnTo>
                  <a:lnTo>
                    <a:pt x="709" y="266"/>
                  </a:lnTo>
                  <a:lnTo>
                    <a:pt x="715" y="205"/>
                  </a:lnTo>
                  <a:lnTo>
                    <a:pt x="622" y="135"/>
                  </a:lnTo>
                  <a:lnTo>
                    <a:pt x="738" y="205"/>
                  </a:lnTo>
                  <a:lnTo>
                    <a:pt x="747" y="285"/>
                  </a:lnTo>
                  <a:lnTo>
                    <a:pt x="780" y="338"/>
                  </a:lnTo>
                  <a:lnTo>
                    <a:pt x="761" y="413"/>
                  </a:lnTo>
                  <a:lnTo>
                    <a:pt x="709" y="434"/>
                  </a:lnTo>
                  <a:lnTo>
                    <a:pt x="690" y="462"/>
                  </a:lnTo>
                  <a:lnTo>
                    <a:pt x="652" y="464"/>
                  </a:lnTo>
                  <a:lnTo>
                    <a:pt x="637" y="487"/>
                  </a:lnTo>
                  <a:lnTo>
                    <a:pt x="589" y="451"/>
                  </a:lnTo>
                  <a:lnTo>
                    <a:pt x="542" y="422"/>
                  </a:lnTo>
                  <a:lnTo>
                    <a:pt x="426" y="392"/>
                  </a:lnTo>
                  <a:lnTo>
                    <a:pt x="432" y="329"/>
                  </a:lnTo>
                  <a:lnTo>
                    <a:pt x="337" y="316"/>
                  </a:lnTo>
                  <a:lnTo>
                    <a:pt x="329" y="264"/>
                  </a:lnTo>
                  <a:lnTo>
                    <a:pt x="285" y="278"/>
                  </a:lnTo>
                  <a:lnTo>
                    <a:pt x="293" y="215"/>
                  </a:lnTo>
                  <a:lnTo>
                    <a:pt x="268" y="268"/>
                  </a:lnTo>
                  <a:lnTo>
                    <a:pt x="266" y="162"/>
                  </a:lnTo>
                  <a:lnTo>
                    <a:pt x="160" y="135"/>
                  </a:lnTo>
                  <a:lnTo>
                    <a:pt x="160" y="84"/>
                  </a:lnTo>
                  <a:lnTo>
                    <a:pt x="68" y="63"/>
                  </a:lnTo>
                  <a:lnTo>
                    <a:pt x="0" y="69"/>
                  </a:lnTo>
                  <a:lnTo>
                    <a:pt x="70" y="15"/>
                  </a:lnTo>
                  <a:lnTo>
                    <a:pt x="190" y="0"/>
                  </a:lnTo>
                  <a:lnTo>
                    <a:pt x="9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79"/>
            <p:cNvSpPr>
              <a:spLocks/>
            </p:cNvSpPr>
            <p:nvPr/>
          </p:nvSpPr>
          <p:spPr bwMode="auto">
            <a:xfrm>
              <a:off x="2177" y="1938"/>
              <a:ext cx="141" cy="214"/>
            </a:xfrm>
            <a:custGeom>
              <a:avLst/>
              <a:gdLst>
                <a:gd name="T0" fmla="*/ 190 w 190"/>
                <a:gd name="T1" fmla="*/ 99 h 272"/>
                <a:gd name="T2" fmla="*/ 190 w 190"/>
                <a:gd name="T3" fmla="*/ 169 h 272"/>
                <a:gd name="T4" fmla="*/ 190 w 190"/>
                <a:gd name="T5" fmla="*/ 232 h 272"/>
                <a:gd name="T6" fmla="*/ 154 w 190"/>
                <a:gd name="T7" fmla="*/ 272 h 272"/>
                <a:gd name="T8" fmla="*/ 180 w 190"/>
                <a:gd name="T9" fmla="*/ 217 h 272"/>
                <a:gd name="T10" fmla="*/ 173 w 190"/>
                <a:gd name="T11" fmla="*/ 118 h 272"/>
                <a:gd name="T12" fmla="*/ 137 w 190"/>
                <a:gd name="T13" fmla="*/ 82 h 272"/>
                <a:gd name="T14" fmla="*/ 61 w 190"/>
                <a:gd name="T15" fmla="*/ 67 h 272"/>
                <a:gd name="T16" fmla="*/ 0 w 190"/>
                <a:gd name="T17" fmla="*/ 0 h 272"/>
                <a:gd name="T18" fmla="*/ 190 w 190"/>
                <a:gd name="T19" fmla="*/ 59 h 272"/>
                <a:gd name="T20" fmla="*/ 190 w 190"/>
                <a:gd name="T21" fmla="*/ 99 h 272"/>
                <a:gd name="T22" fmla="*/ 190 w 190"/>
                <a:gd name="T23" fmla="*/ 99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272"/>
                <a:gd name="T38" fmla="*/ 190 w 190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272">
                  <a:moveTo>
                    <a:pt x="190" y="99"/>
                  </a:moveTo>
                  <a:lnTo>
                    <a:pt x="190" y="169"/>
                  </a:lnTo>
                  <a:lnTo>
                    <a:pt x="190" y="232"/>
                  </a:lnTo>
                  <a:lnTo>
                    <a:pt x="154" y="272"/>
                  </a:lnTo>
                  <a:lnTo>
                    <a:pt x="180" y="217"/>
                  </a:lnTo>
                  <a:lnTo>
                    <a:pt x="173" y="118"/>
                  </a:lnTo>
                  <a:lnTo>
                    <a:pt x="137" y="8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190" y="59"/>
                  </a:lnTo>
                  <a:lnTo>
                    <a:pt x="19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80"/>
            <p:cNvSpPr>
              <a:spLocks/>
            </p:cNvSpPr>
            <p:nvPr/>
          </p:nvSpPr>
          <p:spPr bwMode="auto">
            <a:xfrm>
              <a:off x="2156" y="2092"/>
              <a:ext cx="128" cy="68"/>
            </a:xfrm>
            <a:custGeom>
              <a:avLst/>
              <a:gdLst>
                <a:gd name="T0" fmla="*/ 69 w 173"/>
                <a:gd name="T1" fmla="*/ 30 h 85"/>
                <a:gd name="T2" fmla="*/ 0 w 173"/>
                <a:gd name="T3" fmla="*/ 38 h 85"/>
                <a:gd name="T4" fmla="*/ 34 w 173"/>
                <a:gd name="T5" fmla="*/ 6 h 85"/>
                <a:gd name="T6" fmla="*/ 63 w 173"/>
                <a:gd name="T7" fmla="*/ 0 h 85"/>
                <a:gd name="T8" fmla="*/ 101 w 173"/>
                <a:gd name="T9" fmla="*/ 25 h 85"/>
                <a:gd name="T10" fmla="*/ 158 w 173"/>
                <a:gd name="T11" fmla="*/ 25 h 85"/>
                <a:gd name="T12" fmla="*/ 173 w 173"/>
                <a:gd name="T13" fmla="*/ 47 h 85"/>
                <a:gd name="T14" fmla="*/ 126 w 173"/>
                <a:gd name="T15" fmla="*/ 85 h 85"/>
                <a:gd name="T16" fmla="*/ 88 w 173"/>
                <a:gd name="T17" fmla="*/ 57 h 85"/>
                <a:gd name="T18" fmla="*/ 61 w 173"/>
                <a:gd name="T19" fmla="*/ 57 h 85"/>
                <a:gd name="T20" fmla="*/ 19 w 173"/>
                <a:gd name="T21" fmla="*/ 64 h 85"/>
                <a:gd name="T22" fmla="*/ 69 w 173"/>
                <a:gd name="T23" fmla="*/ 30 h 85"/>
                <a:gd name="T24" fmla="*/ 69 w 173"/>
                <a:gd name="T25" fmla="*/ 3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5"/>
                <a:gd name="T41" fmla="*/ 173 w 17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5">
                  <a:moveTo>
                    <a:pt x="69" y="30"/>
                  </a:moveTo>
                  <a:lnTo>
                    <a:pt x="0" y="38"/>
                  </a:lnTo>
                  <a:lnTo>
                    <a:pt x="34" y="6"/>
                  </a:lnTo>
                  <a:lnTo>
                    <a:pt x="63" y="0"/>
                  </a:lnTo>
                  <a:lnTo>
                    <a:pt x="101" y="25"/>
                  </a:lnTo>
                  <a:lnTo>
                    <a:pt x="158" y="25"/>
                  </a:lnTo>
                  <a:lnTo>
                    <a:pt x="173" y="47"/>
                  </a:lnTo>
                  <a:lnTo>
                    <a:pt x="126" y="85"/>
                  </a:lnTo>
                  <a:lnTo>
                    <a:pt x="88" y="57"/>
                  </a:lnTo>
                  <a:lnTo>
                    <a:pt x="61" y="57"/>
                  </a:lnTo>
                  <a:lnTo>
                    <a:pt x="19" y="6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81"/>
            <p:cNvSpPr>
              <a:spLocks/>
            </p:cNvSpPr>
            <p:nvPr/>
          </p:nvSpPr>
          <p:spPr bwMode="auto">
            <a:xfrm>
              <a:off x="2176" y="2133"/>
              <a:ext cx="98" cy="79"/>
            </a:xfrm>
            <a:custGeom>
              <a:avLst/>
              <a:gdLst>
                <a:gd name="T0" fmla="*/ 0 w 131"/>
                <a:gd name="T1" fmla="*/ 52 h 101"/>
                <a:gd name="T2" fmla="*/ 11 w 131"/>
                <a:gd name="T3" fmla="*/ 42 h 101"/>
                <a:gd name="T4" fmla="*/ 25 w 131"/>
                <a:gd name="T5" fmla="*/ 31 h 101"/>
                <a:gd name="T6" fmla="*/ 64 w 131"/>
                <a:gd name="T7" fmla="*/ 27 h 101"/>
                <a:gd name="T8" fmla="*/ 68 w 131"/>
                <a:gd name="T9" fmla="*/ 10 h 101"/>
                <a:gd name="T10" fmla="*/ 95 w 131"/>
                <a:gd name="T11" fmla="*/ 0 h 101"/>
                <a:gd name="T12" fmla="*/ 108 w 131"/>
                <a:gd name="T13" fmla="*/ 12 h 101"/>
                <a:gd name="T14" fmla="*/ 104 w 131"/>
                <a:gd name="T15" fmla="*/ 29 h 101"/>
                <a:gd name="T16" fmla="*/ 131 w 131"/>
                <a:gd name="T17" fmla="*/ 42 h 101"/>
                <a:gd name="T18" fmla="*/ 97 w 131"/>
                <a:gd name="T19" fmla="*/ 63 h 101"/>
                <a:gd name="T20" fmla="*/ 72 w 131"/>
                <a:gd name="T21" fmla="*/ 74 h 101"/>
                <a:gd name="T22" fmla="*/ 25 w 131"/>
                <a:gd name="T23" fmla="*/ 101 h 101"/>
                <a:gd name="T24" fmla="*/ 57 w 131"/>
                <a:gd name="T25" fmla="*/ 69 h 101"/>
                <a:gd name="T26" fmla="*/ 28 w 131"/>
                <a:gd name="T27" fmla="*/ 65 h 101"/>
                <a:gd name="T28" fmla="*/ 15 w 131"/>
                <a:gd name="T29" fmla="*/ 55 h 101"/>
                <a:gd name="T30" fmla="*/ 0 w 131"/>
                <a:gd name="T31" fmla="*/ 52 h 101"/>
                <a:gd name="T32" fmla="*/ 0 w 131"/>
                <a:gd name="T33" fmla="*/ 52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101"/>
                <a:gd name="T53" fmla="*/ 131 w 131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101">
                  <a:moveTo>
                    <a:pt x="0" y="52"/>
                  </a:moveTo>
                  <a:lnTo>
                    <a:pt x="11" y="42"/>
                  </a:lnTo>
                  <a:lnTo>
                    <a:pt x="25" y="31"/>
                  </a:lnTo>
                  <a:lnTo>
                    <a:pt x="64" y="27"/>
                  </a:lnTo>
                  <a:lnTo>
                    <a:pt x="68" y="10"/>
                  </a:lnTo>
                  <a:lnTo>
                    <a:pt x="95" y="0"/>
                  </a:lnTo>
                  <a:lnTo>
                    <a:pt x="108" y="12"/>
                  </a:lnTo>
                  <a:lnTo>
                    <a:pt x="104" y="29"/>
                  </a:lnTo>
                  <a:lnTo>
                    <a:pt x="131" y="42"/>
                  </a:lnTo>
                  <a:lnTo>
                    <a:pt x="97" y="63"/>
                  </a:lnTo>
                  <a:lnTo>
                    <a:pt x="72" y="74"/>
                  </a:lnTo>
                  <a:lnTo>
                    <a:pt x="25" y="101"/>
                  </a:lnTo>
                  <a:lnTo>
                    <a:pt x="57" y="69"/>
                  </a:lnTo>
                  <a:lnTo>
                    <a:pt x="28" y="65"/>
                  </a:lnTo>
                  <a:lnTo>
                    <a:pt x="15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82"/>
            <p:cNvSpPr>
              <a:spLocks/>
            </p:cNvSpPr>
            <p:nvPr/>
          </p:nvSpPr>
          <p:spPr bwMode="auto">
            <a:xfrm>
              <a:off x="2226" y="2130"/>
              <a:ext cx="98" cy="216"/>
            </a:xfrm>
            <a:custGeom>
              <a:avLst/>
              <a:gdLst>
                <a:gd name="T0" fmla="*/ 0 w 132"/>
                <a:gd name="T1" fmla="*/ 225 h 274"/>
                <a:gd name="T2" fmla="*/ 2 w 132"/>
                <a:gd name="T3" fmla="*/ 249 h 274"/>
                <a:gd name="T4" fmla="*/ 19 w 132"/>
                <a:gd name="T5" fmla="*/ 257 h 274"/>
                <a:gd name="T6" fmla="*/ 52 w 132"/>
                <a:gd name="T7" fmla="*/ 251 h 274"/>
                <a:gd name="T8" fmla="*/ 61 w 132"/>
                <a:gd name="T9" fmla="*/ 265 h 274"/>
                <a:gd name="T10" fmla="*/ 44 w 132"/>
                <a:gd name="T11" fmla="*/ 270 h 274"/>
                <a:gd name="T12" fmla="*/ 92 w 132"/>
                <a:gd name="T13" fmla="*/ 274 h 274"/>
                <a:gd name="T14" fmla="*/ 114 w 132"/>
                <a:gd name="T15" fmla="*/ 270 h 274"/>
                <a:gd name="T16" fmla="*/ 126 w 132"/>
                <a:gd name="T17" fmla="*/ 249 h 274"/>
                <a:gd name="T18" fmla="*/ 132 w 132"/>
                <a:gd name="T19" fmla="*/ 204 h 274"/>
                <a:gd name="T20" fmla="*/ 118 w 132"/>
                <a:gd name="T21" fmla="*/ 160 h 274"/>
                <a:gd name="T22" fmla="*/ 93 w 132"/>
                <a:gd name="T23" fmla="*/ 46 h 274"/>
                <a:gd name="T24" fmla="*/ 107 w 132"/>
                <a:gd name="T25" fmla="*/ 0 h 274"/>
                <a:gd name="T26" fmla="*/ 80 w 132"/>
                <a:gd name="T27" fmla="*/ 38 h 274"/>
                <a:gd name="T28" fmla="*/ 105 w 132"/>
                <a:gd name="T29" fmla="*/ 126 h 274"/>
                <a:gd name="T30" fmla="*/ 120 w 132"/>
                <a:gd name="T31" fmla="*/ 208 h 274"/>
                <a:gd name="T32" fmla="*/ 120 w 132"/>
                <a:gd name="T33" fmla="*/ 234 h 274"/>
                <a:gd name="T34" fmla="*/ 112 w 132"/>
                <a:gd name="T35" fmla="*/ 255 h 274"/>
                <a:gd name="T36" fmla="*/ 97 w 132"/>
                <a:gd name="T37" fmla="*/ 257 h 274"/>
                <a:gd name="T38" fmla="*/ 82 w 132"/>
                <a:gd name="T39" fmla="*/ 255 h 274"/>
                <a:gd name="T40" fmla="*/ 59 w 132"/>
                <a:gd name="T41" fmla="*/ 234 h 274"/>
                <a:gd name="T42" fmla="*/ 23 w 132"/>
                <a:gd name="T43" fmla="*/ 242 h 274"/>
                <a:gd name="T44" fmla="*/ 10 w 132"/>
                <a:gd name="T45" fmla="*/ 227 h 274"/>
                <a:gd name="T46" fmla="*/ 10 w 132"/>
                <a:gd name="T47" fmla="*/ 192 h 274"/>
                <a:gd name="T48" fmla="*/ 0 w 132"/>
                <a:gd name="T49" fmla="*/ 225 h 274"/>
                <a:gd name="T50" fmla="*/ 0 w 132"/>
                <a:gd name="T51" fmla="*/ 225 h 2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274"/>
                <a:gd name="T80" fmla="*/ 132 w 132"/>
                <a:gd name="T81" fmla="*/ 274 h 2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274">
                  <a:moveTo>
                    <a:pt x="0" y="225"/>
                  </a:moveTo>
                  <a:lnTo>
                    <a:pt x="2" y="249"/>
                  </a:lnTo>
                  <a:lnTo>
                    <a:pt x="19" y="257"/>
                  </a:lnTo>
                  <a:lnTo>
                    <a:pt x="52" y="251"/>
                  </a:lnTo>
                  <a:lnTo>
                    <a:pt x="61" y="265"/>
                  </a:lnTo>
                  <a:lnTo>
                    <a:pt x="44" y="270"/>
                  </a:lnTo>
                  <a:lnTo>
                    <a:pt x="92" y="274"/>
                  </a:lnTo>
                  <a:lnTo>
                    <a:pt x="114" y="270"/>
                  </a:lnTo>
                  <a:lnTo>
                    <a:pt x="126" y="249"/>
                  </a:lnTo>
                  <a:lnTo>
                    <a:pt x="132" y="204"/>
                  </a:lnTo>
                  <a:lnTo>
                    <a:pt x="118" y="160"/>
                  </a:lnTo>
                  <a:lnTo>
                    <a:pt x="93" y="46"/>
                  </a:lnTo>
                  <a:lnTo>
                    <a:pt x="107" y="0"/>
                  </a:lnTo>
                  <a:lnTo>
                    <a:pt x="80" y="38"/>
                  </a:lnTo>
                  <a:lnTo>
                    <a:pt x="105" y="126"/>
                  </a:lnTo>
                  <a:lnTo>
                    <a:pt x="120" y="208"/>
                  </a:lnTo>
                  <a:lnTo>
                    <a:pt x="120" y="234"/>
                  </a:lnTo>
                  <a:lnTo>
                    <a:pt x="112" y="255"/>
                  </a:lnTo>
                  <a:lnTo>
                    <a:pt x="97" y="257"/>
                  </a:lnTo>
                  <a:lnTo>
                    <a:pt x="82" y="255"/>
                  </a:lnTo>
                  <a:lnTo>
                    <a:pt x="59" y="234"/>
                  </a:lnTo>
                  <a:lnTo>
                    <a:pt x="23" y="242"/>
                  </a:lnTo>
                  <a:lnTo>
                    <a:pt x="10" y="227"/>
                  </a:lnTo>
                  <a:lnTo>
                    <a:pt x="10" y="192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83"/>
            <p:cNvSpPr>
              <a:spLocks/>
            </p:cNvSpPr>
            <p:nvPr/>
          </p:nvSpPr>
          <p:spPr bwMode="auto">
            <a:xfrm>
              <a:off x="2141" y="2328"/>
              <a:ext cx="142" cy="71"/>
            </a:xfrm>
            <a:custGeom>
              <a:avLst/>
              <a:gdLst>
                <a:gd name="T0" fmla="*/ 171 w 190"/>
                <a:gd name="T1" fmla="*/ 8 h 90"/>
                <a:gd name="T2" fmla="*/ 147 w 190"/>
                <a:gd name="T3" fmla="*/ 76 h 90"/>
                <a:gd name="T4" fmla="*/ 124 w 190"/>
                <a:gd name="T5" fmla="*/ 88 h 90"/>
                <a:gd name="T6" fmla="*/ 88 w 190"/>
                <a:gd name="T7" fmla="*/ 80 h 90"/>
                <a:gd name="T8" fmla="*/ 44 w 190"/>
                <a:gd name="T9" fmla="*/ 84 h 90"/>
                <a:gd name="T10" fmla="*/ 0 w 190"/>
                <a:gd name="T11" fmla="*/ 90 h 90"/>
                <a:gd name="T12" fmla="*/ 38 w 190"/>
                <a:gd name="T13" fmla="*/ 55 h 90"/>
                <a:gd name="T14" fmla="*/ 59 w 190"/>
                <a:gd name="T15" fmla="*/ 71 h 90"/>
                <a:gd name="T16" fmla="*/ 93 w 190"/>
                <a:gd name="T17" fmla="*/ 61 h 90"/>
                <a:gd name="T18" fmla="*/ 137 w 190"/>
                <a:gd name="T19" fmla="*/ 63 h 90"/>
                <a:gd name="T20" fmla="*/ 164 w 190"/>
                <a:gd name="T21" fmla="*/ 12 h 90"/>
                <a:gd name="T22" fmla="*/ 173 w 190"/>
                <a:gd name="T23" fmla="*/ 0 h 90"/>
                <a:gd name="T24" fmla="*/ 190 w 190"/>
                <a:gd name="T25" fmla="*/ 17 h 90"/>
                <a:gd name="T26" fmla="*/ 171 w 190"/>
                <a:gd name="T27" fmla="*/ 8 h 90"/>
                <a:gd name="T28" fmla="*/ 171 w 190"/>
                <a:gd name="T29" fmla="*/ 8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90"/>
                <a:gd name="T47" fmla="*/ 190 w 190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90">
                  <a:moveTo>
                    <a:pt x="171" y="8"/>
                  </a:moveTo>
                  <a:lnTo>
                    <a:pt x="147" y="76"/>
                  </a:lnTo>
                  <a:lnTo>
                    <a:pt x="124" y="88"/>
                  </a:lnTo>
                  <a:lnTo>
                    <a:pt x="88" y="80"/>
                  </a:lnTo>
                  <a:lnTo>
                    <a:pt x="44" y="84"/>
                  </a:lnTo>
                  <a:lnTo>
                    <a:pt x="0" y="90"/>
                  </a:lnTo>
                  <a:lnTo>
                    <a:pt x="38" y="55"/>
                  </a:lnTo>
                  <a:lnTo>
                    <a:pt x="59" y="71"/>
                  </a:lnTo>
                  <a:lnTo>
                    <a:pt x="93" y="61"/>
                  </a:lnTo>
                  <a:lnTo>
                    <a:pt x="137" y="63"/>
                  </a:lnTo>
                  <a:lnTo>
                    <a:pt x="164" y="12"/>
                  </a:lnTo>
                  <a:lnTo>
                    <a:pt x="173" y="0"/>
                  </a:lnTo>
                  <a:lnTo>
                    <a:pt x="190" y="17"/>
                  </a:lnTo>
                  <a:lnTo>
                    <a:pt x="17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84"/>
            <p:cNvSpPr>
              <a:spLocks/>
            </p:cNvSpPr>
            <p:nvPr/>
          </p:nvSpPr>
          <p:spPr bwMode="auto">
            <a:xfrm>
              <a:off x="2170" y="2390"/>
              <a:ext cx="78" cy="50"/>
            </a:xfrm>
            <a:custGeom>
              <a:avLst/>
              <a:gdLst>
                <a:gd name="T0" fmla="*/ 84 w 107"/>
                <a:gd name="T1" fmla="*/ 12 h 65"/>
                <a:gd name="T2" fmla="*/ 107 w 107"/>
                <a:gd name="T3" fmla="*/ 19 h 65"/>
                <a:gd name="T4" fmla="*/ 71 w 107"/>
                <a:gd name="T5" fmla="*/ 65 h 65"/>
                <a:gd name="T6" fmla="*/ 72 w 107"/>
                <a:gd name="T7" fmla="*/ 32 h 65"/>
                <a:gd name="T8" fmla="*/ 46 w 107"/>
                <a:gd name="T9" fmla="*/ 31 h 65"/>
                <a:gd name="T10" fmla="*/ 19 w 107"/>
                <a:gd name="T11" fmla="*/ 19 h 65"/>
                <a:gd name="T12" fmla="*/ 0 w 107"/>
                <a:gd name="T13" fmla="*/ 2 h 65"/>
                <a:gd name="T14" fmla="*/ 40 w 107"/>
                <a:gd name="T15" fmla="*/ 0 h 65"/>
                <a:gd name="T16" fmla="*/ 84 w 107"/>
                <a:gd name="T17" fmla="*/ 12 h 65"/>
                <a:gd name="T18" fmla="*/ 84 w 107"/>
                <a:gd name="T19" fmla="*/ 1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65"/>
                <a:gd name="T32" fmla="*/ 107 w 10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65">
                  <a:moveTo>
                    <a:pt x="84" y="12"/>
                  </a:moveTo>
                  <a:lnTo>
                    <a:pt x="107" y="19"/>
                  </a:lnTo>
                  <a:lnTo>
                    <a:pt x="71" y="65"/>
                  </a:lnTo>
                  <a:lnTo>
                    <a:pt x="72" y="32"/>
                  </a:lnTo>
                  <a:lnTo>
                    <a:pt x="46" y="31"/>
                  </a:lnTo>
                  <a:lnTo>
                    <a:pt x="19" y="19"/>
                  </a:lnTo>
                  <a:lnTo>
                    <a:pt x="0" y="2"/>
                  </a:lnTo>
                  <a:lnTo>
                    <a:pt x="40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85"/>
            <p:cNvSpPr>
              <a:spLocks/>
            </p:cNvSpPr>
            <p:nvPr/>
          </p:nvSpPr>
          <p:spPr bwMode="auto">
            <a:xfrm>
              <a:off x="2189" y="2416"/>
              <a:ext cx="49" cy="123"/>
            </a:xfrm>
            <a:custGeom>
              <a:avLst/>
              <a:gdLst>
                <a:gd name="T0" fmla="*/ 65 w 65"/>
                <a:gd name="T1" fmla="*/ 0 h 156"/>
                <a:gd name="T2" fmla="*/ 42 w 65"/>
                <a:gd name="T3" fmla="*/ 42 h 156"/>
                <a:gd name="T4" fmla="*/ 42 w 65"/>
                <a:gd name="T5" fmla="*/ 103 h 156"/>
                <a:gd name="T6" fmla="*/ 40 w 65"/>
                <a:gd name="T7" fmla="*/ 126 h 156"/>
                <a:gd name="T8" fmla="*/ 19 w 65"/>
                <a:gd name="T9" fmla="*/ 156 h 156"/>
                <a:gd name="T10" fmla="*/ 34 w 65"/>
                <a:gd name="T11" fmla="*/ 101 h 156"/>
                <a:gd name="T12" fmla="*/ 28 w 65"/>
                <a:gd name="T13" fmla="*/ 67 h 156"/>
                <a:gd name="T14" fmla="*/ 0 w 65"/>
                <a:gd name="T15" fmla="*/ 44 h 156"/>
                <a:gd name="T16" fmla="*/ 15 w 65"/>
                <a:gd name="T17" fmla="*/ 23 h 156"/>
                <a:gd name="T18" fmla="*/ 53 w 65"/>
                <a:gd name="T19" fmla="*/ 4 h 156"/>
                <a:gd name="T20" fmla="*/ 65 w 65"/>
                <a:gd name="T21" fmla="*/ 0 h 156"/>
                <a:gd name="T22" fmla="*/ 65 w 65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156"/>
                <a:gd name="T38" fmla="*/ 65 w 65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156">
                  <a:moveTo>
                    <a:pt x="65" y="0"/>
                  </a:moveTo>
                  <a:lnTo>
                    <a:pt x="42" y="42"/>
                  </a:lnTo>
                  <a:lnTo>
                    <a:pt x="42" y="103"/>
                  </a:lnTo>
                  <a:lnTo>
                    <a:pt x="40" y="126"/>
                  </a:lnTo>
                  <a:lnTo>
                    <a:pt x="19" y="156"/>
                  </a:lnTo>
                  <a:lnTo>
                    <a:pt x="34" y="101"/>
                  </a:lnTo>
                  <a:lnTo>
                    <a:pt x="28" y="67"/>
                  </a:lnTo>
                  <a:lnTo>
                    <a:pt x="0" y="44"/>
                  </a:lnTo>
                  <a:lnTo>
                    <a:pt x="15" y="23"/>
                  </a:lnTo>
                  <a:lnTo>
                    <a:pt x="53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86"/>
            <p:cNvSpPr>
              <a:spLocks/>
            </p:cNvSpPr>
            <p:nvPr/>
          </p:nvSpPr>
          <p:spPr bwMode="auto">
            <a:xfrm>
              <a:off x="1665" y="2240"/>
              <a:ext cx="81" cy="268"/>
            </a:xfrm>
            <a:custGeom>
              <a:avLst/>
              <a:gdLst>
                <a:gd name="T0" fmla="*/ 83 w 110"/>
                <a:gd name="T1" fmla="*/ 29 h 340"/>
                <a:gd name="T2" fmla="*/ 57 w 110"/>
                <a:gd name="T3" fmla="*/ 124 h 340"/>
                <a:gd name="T4" fmla="*/ 0 w 110"/>
                <a:gd name="T5" fmla="*/ 200 h 340"/>
                <a:gd name="T6" fmla="*/ 58 w 110"/>
                <a:gd name="T7" fmla="*/ 276 h 340"/>
                <a:gd name="T8" fmla="*/ 110 w 110"/>
                <a:gd name="T9" fmla="*/ 340 h 340"/>
                <a:gd name="T10" fmla="*/ 98 w 110"/>
                <a:gd name="T11" fmla="*/ 230 h 340"/>
                <a:gd name="T12" fmla="*/ 95 w 110"/>
                <a:gd name="T13" fmla="*/ 129 h 340"/>
                <a:gd name="T14" fmla="*/ 108 w 110"/>
                <a:gd name="T15" fmla="*/ 59 h 340"/>
                <a:gd name="T16" fmla="*/ 106 w 110"/>
                <a:gd name="T17" fmla="*/ 0 h 340"/>
                <a:gd name="T18" fmla="*/ 83 w 110"/>
                <a:gd name="T19" fmla="*/ 29 h 340"/>
                <a:gd name="T20" fmla="*/ 83 w 110"/>
                <a:gd name="T21" fmla="*/ 29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340"/>
                <a:gd name="T35" fmla="*/ 110 w 110"/>
                <a:gd name="T36" fmla="*/ 340 h 3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340">
                  <a:moveTo>
                    <a:pt x="83" y="29"/>
                  </a:moveTo>
                  <a:lnTo>
                    <a:pt x="57" y="124"/>
                  </a:lnTo>
                  <a:lnTo>
                    <a:pt x="0" y="200"/>
                  </a:lnTo>
                  <a:lnTo>
                    <a:pt x="58" y="276"/>
                  </a:lnTo>
                  <a:lnTo>
                    <a:pt x="110" y="340"/>
                  </a:lnTo>
                  <a:lnTo>
                    <a:pt x="98" y="230"/>
                  </a:lnTo>
                  <a:lnTo>
                    <a:pt x="95" y="129"/>
                  </a:lnTo>
                  <a:lnTo>
                    <a:pt x="108" y="59"/>
                  </a:lnTo>
                  <a:lnTo>
                    <a:pt x="106" y="0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87"/>
            <p:cNvSpPr>
              <a:spLocks/>
            </p:cNvSpPr>
            <p:nvPr/>
          </p:nvSpPr>
          <p:spPr bwMode="auto">
            <a:xfrm>
              <a:off x="1721" y="2451"/>
              <a:ext cx="180" cy="181"/>
            </a:xfrm>
            <a:custGeom>
              <a:avLst/>
              <a:gdLst>
                <a:gd name="T0" fmla="*/ 0 w 241"/>
                <a:gd name="T1" fmla="*/ 0 h 230"/>
                <a:gd name="T2" fmla="*/ 28 w 241"/>
                <a:gd name="T3" fmla="*/ 63 h 230"/>
                <a:gd name="T4" fmla="*/ 125 w 241"/>
                <a:gd name="T5" fmla="*/ 150 h 230"/>
                <a:gd name="T6" fmla="*/ 201 w 241"/>
                <a:gd name="T7" fmla="*/ 224 h 230"/>
                <a:gd name="T8" fmla="*/ 241 w 241"/>
                <a:gd name="T9" fmla="*/ 230 h 230"/>
                <a:gd name="T10" fmla="*/ 0 w 241"/>
                <a:gd name="T11" fmla="*/ 0 h 230"/>
                <a:gd name="T12" fmla="*/ 0 w 241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230"/>
                <a:gd name="T23" fmla="*/ 241 w 241"/>
                <a:gd name="T24" fmla="*/ 230 h 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230">
                  <a:moveTo>
                    <a:pt x="0" y="0"/>
                  </a:moveTo>
                  <a:lnTo>
                    <a:pt x="28" y="63"/>
                  </a:lnTo>
                  <a:lnTo>
                    <a:pt x="125" y="150"/>
                  </a:lnTo>
                  <a:lnTo>
                    <a:pt x="201" y="224"/>
                  </a:lnTo>
                  <a:lnTo>
                    <a:pt x="241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88"/>
            <p:cNvSpPr>
              <a:spLocks/>
            </p:cNvSpPr>
            <p:nvPr/>
          </p:nvSpPr>
          <p:spPr bwMode="auto">
            <a:xfrm>
              <a:off x="1956" y="2513"/>
              <a:ext cx="86" cy="86"/>
            </a:xfrm>
            <a:custGeom>
              <a:avLst/>
              <a:gdLst>
                <a:gd name="T0" fmla="*/ 78 w 116"/>
                <a:gd name="T1" fmla="*/ 0 h 110"/>
                <a:gd name="T2" fmla="*/ 65 w 116"/>
                <a:gd name="T3" fmla="*/ 44 h 110"/>
                <a:gd name="T4" fmla="*/ 34 w 116"/>
                <a:gd name="T5" fmla="*/ 74 h 110"/>
                <a:gd name="T6" fmla="*/ 0 w 116"/>
                <a:gd name="T7" fmla="*/ 110 h 110"/>
                <a:gd name="T8" fmla="*/ 86 w 116"/>
                <a:gd name="T9" fmla="*/ 70 h 110"/>
                <a:gd name="T10" fmla="*/ 116 w 116"/>
                <a:gd name="T11" fmla="*/ 0 h 110"/>
                <a:gd name="T12" fmla="*/ 78 w 116"/>
                <a:gd name="T13" fmla="*/ 0 h 110"/>
                <a:gd name="T14" fmla="*/ 78 w 116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10"/>
                <a:gd name="T26" fmla="*/ 116 w 11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10">
                  <a:moveTo>
                    <a:pt x="78" y="0"/>
                  </a:moveTo>
                  <a:lnTo>
                    <a:pt x="65" y="44"/>
                  </a:lnTo>
                  <a:lnTo>
                    <a:pt x="34" y="74"/>
                  </a:lnTo>
                  <a:lnTo>
                    <a:pt x="0" y="110"/>
                  </a:lnTo>
                  <a:lnTo>
                    <a:pt x="86" y="70"/>
                  </a:lnTo>
                  <a:lnTo>
                    <a:pt x="11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89"/>
            <p:cNvSpPr>
              <a:spLocks/>
            </p:cNvSpPr>
            <p:nvPr/>
          </p:nvSpPr>
          <p:spPr bwMode="auto">
            <a:xfrm>
              <a:off x="1899" y="3462"/>
              <a:ext cx="706" cy="197"/>
            </a:xfrm>
            <a:custGeom>
              <a:avLst/>
              <a:gdLst>
                <a:gd name="T0" fmla="*/ 0 w 951"/>
                <a:gd name="T1" fmla="*/ 181 h 251"/>
                <a:gd name="T2" fmla="*/ 139 w 951"/>
                <a:gd name="T3" fmla="*/ 84 h 251"/>
                <a:gd name="T4" fmla="*/ 445 w 951"/>
                <a:gd name="T5" fmla="*/ 0 h 251"/>
                <a:gd name="T6" fmla="*/ 721 w 951"/>
                <a:gd name="T7" fmla="*/ 36 h 251"/>
                <a:gd name="T8" fmla="*/ 936 w 951"/>
                <a:gd name="T9" fmla="*/ 103 h 251"/>
                <a:gd name="T10" fmla="*/ 951 w 951"/>
                <a:gd name="T11" fmla="*/ 185 h 251"/>
                <a:gd name="T12" fmla="*/ 818 w 951"/>
                <a:gd name="T13" fmla="*/ 251 h 251"/>
                <a:gd name="T14" fmla="*/ 711 w 951"/>
                <a:gd name="T15" fmla="*/ 175 h 251"/>
                <a:gd name="T16" fmla="*/ 593 w 951"/>
                <a:gd name="T17" fmla="*/ 169 h 251"/>
                <a:gd name="T18" fmla="*/ 460 w 951"/>
                <a:gd name="T19" fmla="*/ 185 h 251"/>
                <a:gd name="T20" fmla="*/ 257 w 951"/>
                <a:gd name="T21" fmla="*/ 169 h 251"/>
                <a:gd name="T22" fmla="*/ 0 w 951"/>
                <a:gd name="T23" fmla="*/ 181 h 251"/>
                <a:gd name="T24" fmla="*/ 0 w 951"/>
                <a:gd name="T25" fmla="*/ 181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1"/>
                <a:gd name="T40" fmla="*/ 0 h 251"/>
                <a:gd name="T41" fmla="*/ 951 w 951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1" h="251">
                  <a:moveTo>
                    <a:pt x="0" y="181"/>
                  </a:moveTo>
                  <a:lnTo>
                    <a:pt x="139" y="84"/>
                  </a:lnTo>
                  <a:lnTo>
                    <a:pt x="445" y="0"/>
                  </a:lnTo>
                  <a:lnTo>
                    <a:pt x="721" y="36"/>
                  </a:lnTo>
                  <a:lnTo>
                    <a:pt x="936" y="103"/>
                  </a:lnTo>
                  <a:lnTo>
                    <a:pt x="951" y="185"/>
                  </a:lnTo>
                  <a:lnTo>
                    <a:pt x="818" y="251"/>
                  </a:lnTo>
                  <a:lnTo>
                    <a:pt x="711" y="175"/>
                  </a:lnTo>
                  <a:lnTo>
                    <a:pt x="593" y="169"/>
                  </a:lnTo>
                  <a:lnTo>
                    <a:pt x="460" y="185"/>
                  </a:lnTo>
                  <a:lnTo>
                    <a:pt x="257" y="16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Freeform 90"/>
            <p:cNvSpPr>
              <a:spLocks/>
            </p:cNvSpPr>
            <p:nvPr/>
          </p:nvSpPr>
          <p:spPr bwMode="auto">
            <a:xfrm>
              <a:off x="2045" y="2949"/>
              <a:ext cx="75" cy="159"/>
            </a:xfrm>
            <a:custGeom>
              <a:avLst/>
              <a:gdLst>
                <a:gd name="T0" fmla="*/ 59 w 75"/>
                <a:gd name="T1" fmla="*/ 27 h 159"/>
                <a:gd name="T2" fmla="*/ 39 w 75"/>
                <a:gd name="T3" fmla="*/ 91 h 159"/>
                <a:gd name="T4" fmla="*/ 31 w 75"/>
                <a:gd name="T5" fmla="*/ 159 h 159"/>
                <a:gd name="T6" fmla="*/ 11 w 75"/>
                <a:gd name="T7" fmla="*/ 79 h 159"/>
                <a:gd name="T8" fmla="*/ 75 w 75"/>
                <a:gd name="T9" fmla="*/ 15 h 159"/>
                <a:gd name="T10" fmla="*/ 67 w 75"/>
                <a:gd name="T11" fmla="*/ 51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59"/>
                <a:gd name="T20" fmla="*/ 75 w 75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59">
                  <a:moveTo>
                    <a:pt x="59" y="27"/>
                  </a:moveTo>
                  <a:cubicBezTo>
                    <a:pt x="70" y="59"/>
                    <a:pt x="61" y="24"/>
                    <a:pt x="39" y="91"/>
                  </a:cubicBezTo>
                  <a:cubicBezTo>
                    <a:pt x="38" y="94"/>
                    <a:pt x="31" y="159"/>
                    <a:pt x="31" y="159"/>
                  </a:cubicBezTo>
                  <a:cubicBezTo>
                    <a:pt x="7" y="143"/>
                    <a:pt x="14" y="106"/>
                    <a:pt x="11" y="79"/>
                  </a:cubicBezTo>
                  <a:cubicBezTo>
                    <a:pt x="16" y="4"/>
                    <a:pt x="0" y="0"/>
                    <a:pt x="75" y="15"/>
                  </a:cubicBezTo>
                  <a:cubicBezTo>
                    <a:pt x="67" y="48"/>
                    <a:pt x="67" y="36"/>
                    <a:pt x="67" y="5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3" name="Freeform 91"/>
            <p:cNvSpPr>
              <a:spLocks/>
            </p:cNvSpPr>
            <p:nvPr/>
          </p:nvSpPr>
          <p:spPr bwMode="auto">
            <a:xfrm>
              <a:off x="2120" y="2640"/>
              <a:ext cx="106" cy="90"/>
            </a:xfrm>
            <a:custGeom>
              <a:avLst/>
              <a:gdLst>
                <a:gd name="T0" fmla="*/ 16 w 106"/>
                <a:gd name="T1" fmla="*/ 28 h 90"/>
                <a:gd name="T2" fmla="*/ 96 w 106"/>
                <a:gd name="T3" fmla="*/ 44 h 90"/>
                <a:gd name="T4" fmla="*/ 68 w 106"/>
                <a:gd name="T5" fmla="*/ 80 h 90"/>
                <a:gd name="T6" fmla="*/ 12 w 106"/>
                <a:gd name="T7" fmla="*/ 76 h 90"/>
                <a:gd name="T8" fmla="*/ 16 w 106"/>
                <a:gd name="T9" fmla="*/ 24 h 90"/>
                <a:gd name="T10" fmla="*/ 40 w 10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90"/>
                <a:gd name="T20" fmla="*/ 106 w 10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90">
                  <a:moveTo>
                    <a:pt x="16" y="28"/>
                  </a:moveTo>
                  <a:cubicBezTo>
                    <a:pt x="44" y="31"/>
                    <a:pt x="68" y="39"/>
                    <a:pt x="96" y="44"/>
                  </a:cubicBezTo>
                  <a:cubicBezTo>
                    <a:pt x="106" y="74"/>
                    <a:pt x="98" y="76"/>
                    <a:pt x="68" y="80"/>
                  </a:cubicBezTo>
                  <a:cubicBezTo>
                    <a:pt x="49" y="79"/>
                    <a:pt x="25" y="90"/>
                    <a:pt x="12" y="76"/>
                  </a:cubicBezTo>
                  <a:cubicBezTo>
                    <a:pt x="0" y="63"/>
                    <a:pt x="10" y="40"/>
                    <a:pt x="16" y="24"/>
                  </a:cubicBezTo>
                  <a:cubicBezTo>
                    <a:pt x="20" y="13"/>
                    <a:pt x="40" y="0"/>
                    <a:pt x="4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0861" name="AutoShape 93"/>
          <p:cNvSpPr>
            <a:spLocks noChangeArrowheads="1"/>
          </p:cNvSpPr>
          <p:nvPr/>
        </p:nvSpPr>
        <p:spPr bwMode="auto">
          <a:xfrm>
            <a:off x="381000" y="152400"/>
            <a:ext cx="6475413" cy="2895600"/>
          </a:xfrm>
          <a:prstGeom prst="wedgeRoundRectCallout">
            <a:avLst>
              <a:gd name="adj1" fmla="val 32644"/>
              <a:gd name="adj2" fmla="val 6946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There are some exceptions, but that’s basically correct.  Assets such as office equipment, machinery, buildings, and land would appear under that heading.</a:t>
            </a:r>
          </a:p>
        </p:txBody>
      </p:sp>
      <p:sp>
        <p:nvSpPr>
          <p:cNvPr id="160923" name="AutoShape 15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6" name="Group 156"/>
          <p:cNvGrpSpPr>
            <a:grpSpLocks/>
          </p:cNvGrpSpPr>
          <p:nvPr/>
        </p:nvGrpSpPr>
        <p:grpSpPr bwMode="auto">
          <a:xfrm>
            <a:off x="5410200" y="3581400"/>
            <a:ext cx="1825625" cy="2227263"/>
            <a:chOff x="3482" y="1571"/>
            <a:chExt cx="1633" cy="1992"/>
          </a:xfrm>
        </p:grpSpPr>
        <p:sp>
          <p:nvSpPr>
            <p:cNvPr id="10247" name="Freeform 157"/>
            <p:cNvSpPr>
              <a:spLocks/>
            </p:cNvSpPr>
            <p:nvPr/>
          </p:nvSpPr>
          <p:spPr bwMode="auto">
            <a:xfrm>
              <a:off x="3482" y="2581"/>
              <a:ext cx="1616" cy="979"/>
            </a:xfrm>
            <a:custGeom>
              <a:avLst/>
              <a:gdLst>
                <a:gd name="T0" fmla="*/ 73 w 1616"/>
                <a:gd name="T1" fmla="*/ 586 h 979"/>
                <a:gd name="T2" fmla="*/ 59 w 1616"/>
                <a:gd name="T3" fmla="*/ 527 h 979"/>
                <a:gd name="T4" fmla="*/ 49 w 1616"/>
                <a:gd name="T5" fmla="*/ 464 h 979"/>
                <a:gd name="T6" fmla="*/ 0 w 1616"/>
                <a:gd name="T7" fmla="*/ 378 h 979"/>
                <a:gd name="T8" fmla="*/ 40 w 1616"/>
                <a:gd name="T9" fmla="*/ 249 h 979"/>
                <a:gd name="T10" fmla="*/ 177 w 1616"/>
                <a:gd name="T11" fmla="*/ 205 h 979"/>
                <a:gd name="T12" fmla="*/ 416 w 1616"/>
                <a:gd name="T13" fmla="*/ 170 h 979"/>
                <a:gd name="T14" fmla="*/ 563 w 1616"/>
                <a:gd name="T15" fmla="*/ 96 h 979"/>
                <a:gd name="T16" fmla="*/ 583 w 1616"/>
                <a:gd name="T17" fmla="*/ 284 h 979"/>
                <a:gd name="T18" fmla="*/ 877 w 1616"/>
                <a:gd name="T19" fmla="*/ 129 h 979"/>
                <a:gd name="T20" fmla="*/ 912 w 1616"/>
                <a:gd name="T21" fmla="*/ 94 h 979"/>
                <a:gd name="T22" fmla="*/ 930 w 1616"/>
                <a:gd name="T23" fmla="*/ 0 h 979"/>
                <a:gd name="T24" fmla="*/ 1043 w 1616"/>
                <a:gd name="T25" fmla="*/ 47 h 979"/>
                <a:gd name="T26" fmla="*/ 1069 w 1616"/>
                <a:gd name="T27" fmla="*/ 121 h 979"/>
                <a:gd name="T28" fmla="*/ 1456 w 1616"/>
                <a:gd name="T29" fmla="*/ 178 h 979"/>
                <a:gd name="T30" fmla="*/ 1494 w 1616"/>
                <a:gd name="T31" fmla="*/ 217 h 979"/>
                <a:gd name="T32" fmla="*/ 1579 w 1616"/>
                <a:gd name="T33" fmla="*/ 269 h 979"/>
                <a:gd name="T34" fmla="*/ 1593 w 1616"/>
                <a:gd name="T35" fmla="*/ 366 h 979"/>
                <a:gd name="T36" fmla="*/ 1593 w 1616"/>
                <a:gd name="T37" fmla="*/ 440 h 979"/>
                <a:gd name="T38" fmla="*/ 1587 w 1616"/>
                <a:gd name="T39" fmla="*/ 551 h 979"/>
                <a:gd name="T40" fmla="*/ 1616 w 1616"/>
                <a:gd name="T41" fmla="*/ 647 h 979"/>
                <a:gd name="T42" fmla="*/ 1583 w 1616"/>
                <a:gd name="T43" fmla="*/ 754 h 979"/>
                <a:gd name="T44" fmla="*/ 1579 w 1616"/>
                <a:gd name="T45" fmla="*/ 816 h 979"/>
                <a:gd name="T46" fmla="*/ 1587 w 1616"/>
                <a:gd name="T47" fmla="*/ 861 h 979"/>
                <a:gd name="T48" fmla="*/ 1569 w 1616"/>
                <a:gd name="T49" fmla="*/ 905 h 979"/>
                <a:gd name="T50" fmla="*/ 1500 w 1616"/>
                <a:gd name="T51" fmla="*/ 949 h 979"/>
                <a:gd name="T52" fmla="*/ 1427 w 1616"/>
                <a:gd name="T53" fmla="*/ 972 h 979"/>
                <a:gd name="T54" fmla="*/ 465 w 1616"/>
                <a:gd name="T55" fmla="*/ 979 h 979"/>
                <a:gd name="T56" fmla="*/ 28 w 1616"/>
                <a:gd name="T57" fmla="*/ 978 h 979"/>
                <a:gd name="T58" fmla="*/ 29 w 1616"/>
                <a:gd name="T59" fmla="*/ 715 h 979"/>
                <a:gd name="T60" fmla="*/ 73 w 1616"/>
                <a:gd name="T61" fmla="*/ 586 h 979"/>
                <a:gd name="T62" fmla="*/ 73 w 1616"/>
                <a:gd name="T63" fmla="*/ 586 h 9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6"/>
                <a:gd name="T97" fmla="*/ 0 h 979"/>
                <a:gd name="T98" fmla="*/ 1616 w 1616"/>
                <a:gd name="T99" fmla="*/ 979 h 9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6" h="979">
                  <a:moveTo>
                    <a:pt x="73" y="586"/>
                  </a:moveTo>
                  <a:lnTo>
                    <a:pt x="59" y="527"/>
                  </a:lnTo>
                  <a:lnTo>
                    <a:pt x="49" y="464"/>
                  </a:lnTo>
                  <a:lnTo>
                    <a:pt x="0" y="378"/>
                  </a:lnTo>
                  <a:lnTo>
                    <a:pt x="40" y="249"/>
                  </a:lnTo>
                  <a:lnTo>
                    <a:pt x="177" y="205"/>
                  </a:lnTo>
                  <a:lnTo>
                    <a:pt x="416" y="170"/>
                  </a:lnTo>
                  <a:lnTo>
                    <a:pt x="563" y="96"/>
                  </a:lnTo>
                  <a:lnTo>
                    <a:pt x="583" y="284"/>
                  </a:lnTo>
                  <a:lnTo>
                    <a:pt x="877" y="129"/>
                  </a:lnTo>
                  <a:lnTo>
                    <a:pt x="912" y="94"/>
                  </a:lnTo>
                  <a:lnTo>
                    <a:pt x="930" y="0"/>
                  </a:lnTo>
                  <a:lnTo>
                    <a:pt x="1043" y="47"/>
                  </a:lnTo>
                  <a:lnTo>
                    <a:pt x="1069" y="121"/>
                  </a:lnTo>
                  <a:lnTo>
                    <a:pt x="1456" y="178"/>
                  </a:lnTo>
                  <a:lnTo>
                    <a:pt x="1494" y="217"/>
                  </a:lnTo>
                  <a:lnTo>
                    <a:pt x="1579" y="269"/>
                  </a:lnTo>
                  <a:lnTo>
                    <a:pt x="1593" y="366"/>
                  </a:lnTo>
                  <a:lnTo>
                    <a:pt x="1593" y="440"/>
                  </a:lnTo>
                  <a:lnTo>
                    <a:pt x="1587" y="551"/>
                  </a:lnTo>
                  <a:lnTo>
                    <a:pt x="1616" y="647"/>
                  </a:lnTo>
                  <a:lnTo>
                    <a:pt x="1583" y="754"/>
                  </a:lnTo>
                  <a:lnTo>
                    <a:pt x="1579" y="816"/>
                  </a:lnTo>
                  <a:lnTo>
                    <a:pt x="1587" y="861"/>
                  </a:lnTo>
                  <a:lnTo>
                    <a:pt x="1569" y="905"/>
                  </a:lnTo>
                  <a:lnTo>
                    <a:pt x="1500" y="949"/>
                  </a:lnTo>
                  <a:lnTo>
                    <a:pt x="1427" y="972"/>
                  </a:lnTo>
                  <a:lnTo>
                    <a:pt x="465" y="979"/>
                  </a:lnTo>
                  <a:lnTo>
                    <a:pt x="28" y="978"/>
                  </a:lnTo>
                  <a:lnTo>
                    <a:pt x="29" y="715"/>
                  </a:lnTo>
                  <a:lnTo>
                    <a:pt x="73" y="58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158"/>
            <p:cNvSpPr>
              <a:spLocks/>
            </p:cNvSpPr>
            <p:nvPr/>
          </p:nvSpPr>
          <p:spPr bwMode="auto">
            <a:xfrm>
              <a:off x="4181" y="1596"/>
              <a:ext cx="612" cy="762"/>
            </a:xfrm>
            <a:custGeom>
              <a:avLst/>
              <a:gdLst>
                <a:gd name="T0" fmla="*/ 137 w 637"/>
                <a:gd name="T1" fmla="*/ 281 h 849"/>
                <a:gd name="T2" fmla="*/ 286 w 637"/>
                <a:gd name="T3" fmla="*/ 574 h 849"/>
                <a:gd name="T4" fmla="*/ 443 w 637"/>
                <a:gd name="T5" fmla="*/ 598 h 849"/>
                <a:gd name="T6" fmla="*/ 424 w 637"/>
                <a:gd name="T7" fmla="*/ 849 h 849"/>
                <a:gd name="T8" fmla="*/ 582 w 637"/>
                <a:gd name="T9" fmla="*/ 671 h 849"/>
                <a:gd name="T10" fmla="*/ 634 w 637"/>
                <a:gd name="T11" fmla="*/ 610 h 849"/>
                <a:gd name="T12" fmla="*/ 634 w 637"/>
                <a:gd name="T13" fmla="*/ 501 h 849"/>
                <a:gd name="T14" fmla="*/ 637 w 637"/>
                <a:gd name="T15" fmla="*/ 368 h 849"/>
                <a:gd name="T16" fmla="*/ 613 w 637"/>
                <a:gd name="T17" fmla="*/ 302 h 849"/>
                <a:gd name="T18" fmla="*/ 525 w 637"/>
                <a:gd name="T19" fmla="*/ 165 h 849"/>
                <a:gd name="T20" fmla="*/ 449 w 637"/>
                <a:gd name="T21" fmla="*/ 83 h 849"/>
                <a:gd name="T22" fmla="*/ 364 w 637"/>
                <a:gd name="T23" fmla="*/ 62 h 849"/>
                <a:gd name="T24" fmla="*/ 276 w 637"/>
                <a:gd name="T25" fmla="*/ 20 h 849"/>
                <a:gd name="T26" fmla="*/ 149 w 637"/>
                <a:gd name="T27" fmla="*/ 0 h 849"/>
                <a:gd name="T28" fmla="*/ 0 w 637"/>
                <a:gd name="T29" fmla="*/ 93 h 849"/>
                <a:gd name="T30" fmla="*/ 137 w 637"/>
                <a:gd name="T31" fmla="*/ 281 h 849"/>
                <a:gd name="T32" fmla="*/ 137 w 637"/>
                <a:gd name="T33" fmla="*/ 281 h 8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7"/>
                <a:gd name="T52" fmla="*/ 0 h 849"/>
                <a:gd name="T53" fmla="*/ 637 w 637"/>
                <a:gd name="T54" fmla="*/ 849 h 8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7" h="849">
                  <a:moveTo>
                    <a:pt x="137" y="281"/>
                  </a:moveTo>
                  <a:lnTo>
                    <a:pt x="286" y="574"/>
                  </a:lnTo>
                  <a:lnTo>
                    <a:pt x="443" y="598"/>
                  </a:lnTo>
                  <a:lnTo>
                    <a:pt x="424" y="849"/>
                  </a:lnTo>
                  <a:lnTo>
                    <a:pt x="582" y="671"/>
                  </a:lnTo>
                  <a:lnTo>
                    <a:pt x="634" y="610"/>
                  </a:lnTo>
                  <a:lnTo>
                    <a:pt x="634" y="501"/>
                  </a:lnTo>
                  <a:lnTo>
                    <a:pt x="637" y="368"/>
                  </a:lnTo>
                  <a:lnTo>
                    <a:pt x="613" y="302"/>
                  </a:lnTo>
                  <a:lnTo>
                    <a:pt x="525" y="165"/>
                  </a:lnTo>
                  <a:lnTo>
                    <a:pt x="449" y="83"/>
                  </a:lnTo>
                  <a:lnTo>
                    <a:pt x="364" y="62"/>
                  </a:lnTo>
                  <a:lnTo>
                    <a:pt x="276" y="20"/>
                  </a:lnTo>
                  <a:lnTo>
                    <a:pt x="149" y="0"/>
                  </a:lnTo>
                  <a:lnTo>
                    <a:pt x="0" y="93"/>
                  </a:lnTo>
                  <a:lnTo>
                    <a:pt x="137" y="28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159"/>
            <p:cNvSpPr>
              <a:spLocks/>
            </p:cNvSpPr>
            <p:nvPr/>
          </p:nvSpPr>
          <p:spPr bwMode="auto">
            <a:xfrm>
              <a:off x="3807" y="1832"/>
              <a:ext cx="823" cy="1086"/>
            </a:xfrm>
            <a:custGeom>
              <a:avLst/>
              <a:gdLst>
                <a:gd name="T0" fmla="*/ 292 w 857"/>
                <a:gd name="T1" fmla="*/ 1024 h 1211"/>
                <a:gd name="T2" fmla="*/ 298 w 857"/>
                <a:gd name="T3" fmla="*/ 766 h 1211"/>
                <a:gd name="T4" fmla="*/ 95 w 857"/>
                <a:gd name="T5" fmla="*/ 752 h 1211"/>
                <a:gd name="T6" fmla="*/ 5 w 857"/>
                <a:gd name="T7" fmla="*/ 720 h 1211"/>
                <a:gd name="T8" fmla="*/ 5 w 857"/>
                <a:gd name="T9" fmla="*/ 680 h 1211"/>
                <a:gd name="T10" fmla="*/ 30 w 857"/>
                <a:gd name="T11" fmla="*/ 614 h 1211"/>
                <a:gd name="T12" fmla="*/ 22 w 857"/>
                <a:gd name="T13" fmla="*/ 549 h 1211"/>
                <a:gd name="T14" fmla="*/ 26 w 857"/>
                <a:gd name="T15" fmla="*/ 511 h 1211"/>
                <a:gd name="T16" fmla="*/ 32 w 857"/>
                <a:gd name="T17" fmla="*/ 481 h 1211"/>
                <a:gd name="T18" fmla="*/ 3 w 857"/>
                <a:gd name="T19" fmla="*/ 422 h 1211"/>
                <a:gd name="T20" fmla="*/ 0 w 857"/>
                <a:gd name="T21" fmla="*/ 389 h 1211"/>
                <a:gd name="T22" fmla="*/ 62 w 857"/>
                <a:gd name="T23" fmla="*/ 332 h 1211"/>
                <a:gd name="T24" fmla="*/ 106 w 857"/>
                <a:gd name="T25" fmla="*/ 230 h 1211"/>
                <a:gd name="T26" fmla="*/ 93 w 857"/>
                <a:gd name="T27" fmla="*/ 171 h 1211"/>
                <a:gd name="T28" fmla="*/ 163 w 857"/>
                <a:gd name="T29" fmla="*/ 68 h 1211"/>
                <a:gd name="T30" fmla="*/ 462 w 857"/>
                <a:gd name="T31" fmla="*/ 0 h 1211"/>
                <a:gd name="T32" fmla="*/ 528 w 857"/>
                <a:gd name="T33" fmla="*/ 47 h 1211"/>
                <a:gd name="T34" fmla="*/ 671 w 857"/>
                <a:gd name="T35" fmla="*/ 232 h 1211"/>
                <a:gd name="T36" fmla="*/ 709 w 857"/>
                <a:gd name="T37" fmla="*/ 332 h 1211"/>
                <a:gd name="T38" fmla="*/ 857 w 857"/>
                <a:gd name="T39" fmla="*/ 401 h 1211"/>
                <a:gd name="T40" fmla="*/ 808 w 857"/>
                <a:gd name="T41" fmla="*/ 538 h 1211"/>
                <a:gd name="T42" fmla="*/ 642 w 857"/>
                <a:gd name="T43" fmla="*/ 602 h 1211"/>
                <a:gd name="T44" fmla="*/ 635 w 857"/>
                <a:gd name="T45" fmla="*/ 810 h 1211"/>
                <a:gd name="T46" fmla="*/ 621 w 857"/>
                <a:gd name="T47" fmla="*/ 859 h 1211"/>
                <a:gd name="T48" fmla="*/ 524 w 857"/>
                <a:gd name="T49" fmla="*/ 994 h 1211"/>
                <a:gd name="T50" fmla="*/ 368 w 857"/>
                <a:gd name="T51" fmla="*/ 1155 h 1211"/>
                <a:gd name="T52" fmla="*/ 287 w 857"/>
                <a:gd name="T53" fmla="*/ 1211 h 1211"/>
                <a:gd name="T54" fmla="*/ 268 w 857"/>
                <a:gd name="T55" fmla="*/ 1169 h 1211"/>
                <a:gd name="T56" fmla="*/ 292 w 857"/>
                <a:gd name="T57" fmla="*/ 1024 h 1211"/>
                <a:gd name="T58" fmla="*/ 292 w 857"/>
                <a:gd name="T59" fmla="*/ 1024 h 12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7"/>
                <a:gd name="T91" fmla="*/ 0 h 1211"/>
                <a:gd name="T92" fmla="*/ 857 w 857"/>
                <a:gd name="T93" fmla="*/ 1211 h 12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7" h="1211">
                  <a:moveTo>
                    <a:pt x="292" y="1024"/>
                  </a:moveTo>
                  <a:lnTo>
                    <a:pt x="298" y="766"/>
                  </a:lnTo>
                  <a:lnTo>
                    <a:pt x="95" y="752"/>
                  </a:lnTo>
                  <a:lnTo>
                    <a:pt x="5" y="720"/>
                  </a:lnTo>
                  <a:lnTo>
                    <a:pt x="5" y="680"/>
                  </a:lnTo>
                  <a:lnTo>
                    <a:pt x="30" y="614"/>
                  </a:lnTo>
                  <a:lnTo>
                    <a:pt x="22" y="549"/>
                  </a:lnTo>
                  <a:lnTo>
                    <a:pt x="26" y="511"/>
                  </a:lnTo>
                  <a:lnTo>
                    <a:pt x="32" y="481"/>
                  </a:lnTo>
                  <a:lnTo>
                    <a:pt x="3" y="422"/>
                  </a:lnTo>
                  <a:lnTo>
                    <a:pt x="0" y="389"/>
                  </a:lnTo>
                  <a:lnTo>
                    <a:pt x="62" y="332"/>
                  </a:lnTo>
                  <a:lnTo>
                    <a:pt x="106" y="230"/>
                  </a:lnTo>
                  <a:lnTo>
                    <a:pt x="93" y="171"/>
                  </a:lnTo>
                  <a:lnTo>
                    <a:pt x="163" y="68"/>
                  </a:lnTo>
                  <a:lnTo>
                    <a:pt x="462" y="0"/>
                  </a:lnTo>
                  <a:lnTo>
                    <a:pt x="528" y="47"/>
                  </a:lnTo>
                  <a:lnTo>
                    <a:pt x="671" y="232"/>
                  </a:lnTo>
                  <a:lnTo>
                    <a:pt x="709" y="332"/>
                  </a:lnTo>
                  <a:lnTo>
                    <a:pt x="857" y="401"/>
                  </a:lnTo>
                  <a:lnTo>
                    <a:pt x="808" y="538"/>
                  </a:lnTo>
                  <a:lnTo>
                    <a:pt x="642" y="602"/>
                  </a:lnTo>
                  <a:lnTo>
                    <a:pt x="635" y="810"/>
                  </a:lnTo>
                  <a:lnTo>
                    <a:pt x="621" y="859"/>
                  </a:lnTo>
                  <a:lnTo>
                    <a:pt x="524" y="994"/>
                  </a:lnTo>
                  <a:lnTo>
                    <a:pt x="368" y="1155"/>
                  </a:lnTo>
                  <a:lnTo>
                    <a:pt x="287" y="1211"/>
                  </a:lnTo>
                  <a:lnTo>
                    <a:pt x="268" y="1169"/>
                  </a:lnTo>
                  <a:lnTo>
                    <a:pt x="292" y="102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60"/>
            <p:cNvSpPr>
              <a:spLocks/>
            </p:cNvSpPr>
            <p:nvPr/>
          </p:nvSpPr>
          <p:spPr bwMode="auto">
            <a:xfrm>
              <a:off x="3810" y="1856"/>
              <a:ext cx="625" cy="1089"/>
            </a:xfrm>
            <a:custGeom>
              <a:avLst/>
              <a:gdLst>
                <a:gd name="T0" fmla="*/ 111 w 651"/>
                <a:gd name="T1" fmla="*/ 284 h 1215"/>
                <a:gd name="T2" fmla="*/ 44 w 651"/>
                <a:gd name="T3" fmla="*/ 356 h 1215"/>
                <a:gd name="T4" fmla="*/ 78 w 651"/>
                <a:gd name="T5" fmla="*/ 363 h 1215"/>
                <a:gd name="T6" fmla="*/ 128 w 651"/>
                <a:gd name="T7" fmla="*/ 403 h 1215"/>
                <a:gd name="T8" fmla="*/ 192 w 651"/>
                <a:gd name="T9" fmla="*/ 428 h 1215"/>
                <a:gd name="T10" fmla="*/ 204 w 651"/>
                <a:gd name="T11" fmla="*/ 590 h 1215"/>
                <a:gd name="T12" fmla="*/ 101 w 651"/>
                <a:gd name="T13" fmla="*/ 443 h 1215"/>
                <a:gd name="T14" fmla="*/ 56 w 651"/>
                <a:gd name="T15" fmla="*/ 445 h 1215"/>
                <a:gd name="T16" fmla="*/ 42 w 651"/>
                <a:gd name="T17" fmla="*/ 485 h 1215"/>
                <a:gd name="T18" fmla="*/ 19 w 651"/>
                <a:gd name="T19" fmla="*/ 534 h 1215"/>
                <a:gd name="T20" fmla="*/ 90 w 651"/>
                <a:gd name="T21" fmla="*/ 588 h 1215"/>
                <a:gd name="T22" fmla="*/ 46 w 651"/>
                <a:gd name="T23" fmla="*/ 658 h 1215"/>
                <a:gd name="T24" fmla="*/ 183 w 651"/>
                <a:gd name="T25" fmla="*/ 690 h 1215"/>
                <a:gd name="T26" fmla="*/ 358 w 651"/>
                <a:gd name="T27" fmla="*/ 668 h 1215"/>
                <a:gd name="T28" fmla="*/ 462 w 651"/>
                <a:gd name="T29" fmla="*/ 649 h 1215"/>
                <a:gd name="T30" fmla="*/ 514 w 651"/>
                <a:gd name="T31" fmla="*/ 662 h 1215"/>
                <a:gd name="T32" fmla="*/ 381 w 651"/>
                <a:gd name="T33" fmla="*/ 763 h 1215"/>
                <a:gd name="T34" fmla="*/ 362 w 651"/>
                <a:gd name="T35" fmla="*/ 871 h 1215"/>
                <a:gd name="T36" fmla="*/ 365 w 651"/>
                <a:gd name="T37" fmla="*/ 1025 h 1215"/>
                <a:gd name="T38" fmla="*/ 394 w 651"/>
                <a:gd name="T39" fmla="*/ 1040 h 1215"/>
                <a:gd name="T40" fmla="*/ 556 w 651"/>
                <a:gd name="T41" fmla="*/ 882 h 1215"/>
                <a:gd name="T42" fmla="*/ 609 w 651"/>
                <a:gd name="T43" fmla="*/ 612 h 1215"/>
                <a:gd name="T44" fmla="*/ 641 w 651"/>
                <a:gd name="T45" fmla="*/ 554 h 1215"/>
                <a:gd name="T46" fmla="*/ 626 w 651"/>
                <a:gd name="T47" fmla="*/ 822 h 1215"/>
                <a:gd name="T48" fmla="*/ 426 w 651"/>
                <a:gd name="T49" fmla="*/ 1069 h 1215"/>
                <a:gd name="T50" fmla="*/ 272 w 651"/>
                <a:gd name="T51" fmla="*/ 970 h 1215"/>
                <a:gd name="T52" fmla="*/ 200 w 651"/>
                <a:gd name="T53" fmla="*/ 728 h 1215"/>
                <a:gd name="T54" fmla="*/ 16 w 651"/>
                <a:gd name="T55" fmla="*/ 698 h 1215"/>
                <a:gd name="T56" fmla="*/ 33 w 651"/>
                <a:gd name="T57" fmla="*/ 590 h 1215"/>
                <a:gd name="T58" fmla="*/ 14 w 651"/>
                <a:gd name="T59" fmla="*/ 515 h 1215"/>
                <a:gd name="T60" fmla="*/ 29 w 651"/>
                <a:gd name="T61" fmla="*/ 457 h 1215"/>
                <a:gd name="T62" fmla="*/ 25 w 651"/>
                <a:gd name="T63" fmla="*/ 327 h 1215"/>
                <a:gd name="T64" fmla="*/ 101 w 651"/>
                <a:gd name="T65" fmla="*/ 179 h 1215"/>
                <a:gd name="T66" fmla="*/ 172 w 651"/>
                <a:gd name="T67" fmla="*/ 42 h 1215"/>
                <a:gd name="T68" fmla="*/ 506 w 651"/>
                <a:gd name="T69" fmla="*/ 27 h 1215"/>
                <a:gd name="T70" fmla="*/ 270 w 651"/>
                <a:gd name="T71" fmla="*/ 42 h 1215"/>
                <a:gd name="T72" fmla="*/ 185 w 651"/>
                <a:gd name="T73" fmla="*/ 92 h 1215"/>
                <a:gd name="T74" fmla="*/ 132 w 651"/>
                <a:gd name="T75" fmla="*/ 152 h 1215"/>
                <a:gd name="T76" fmla="*/ 124 w 651"/>
                <a:gd name="T77" fmla="*/ 242 h 12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1"/>
                <a:gd name="T118" fmla="*/ 0 h 1215"/>
                <a:gd name="T119" fmla="*/ 651 w 651"/>
                <a:gd name="T120" fmla="*/ 1215 h 12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1" h="1215">
                  <a:moveTo>
                    <a:pt x="124" y="242"/>
                  </a:moveTo>
                  <a:lnTo>
                    <a:pt x="111" y="284"/>
                  </a:lnTo>
                  <a:lnTo>
                    <a:pt x="84" y="322"/>
                  </a:lnTo>
                  <a:lnTo>
                    <a:pt x="44" y="356"/>
                  </a:lnTo>
                  <a:lnTo>
                    <a:pt x="50" y="381"/>
                  </a:lnTo>
                  <a:lnTo>
                    <a:pt x="78" y="363"/>
                  </a:lnTo>
                  <a:lnTo>
                    <a:pt x="95" y="390"/>
                  </a:lnTo>
                  <a:lnTo>
                    <a:pt x="128" y="403"/>
                  </a:lnTo>
                  <a:lnTo>
                    <a:pt x="130" y="373"/>
                  </a:lnTo>
                  <a:lnTo>
                    <a:pt x="192" y="428"/>
                  </a:lnTo>
                  <a:lnTo>
                    <a:pt x="208" y="466"/>
                  </a:lnTo>
                  <a:lnTo>
                    <a:pt x="204" y="590"/>
                  </a:lnTo>
                  <a:lnTo>
                    <a:pt x="133" y="445"/>
                  </a:lnTo>
                  <a:lnTo>
                    <a:pt x="101" y="443"/>
                  </a:lnTo>
                  <a:lnTo>
                    <a:pt x="73" y="434"/>
                  </a:lnTo>
                  <a:lnTo>
                    <a:pt x="56" y="445"/>
                  </a:lnTo>
                  <a:lnTo>
                    <a:pt x="52" y="460"/>
                  </a:lnTo>
                  <a:lnTo>
                    <a:pt x="42" y="485"/>
                  </a:lnTo>
                  <a:lnTo>
                    <a:pt x="25" y="496"/>
                  </a:lnTo>
                  <a:lnTo>
                    <a:pt x="19" y="534"/>
                  </a:lnTo>
                  <a:lnTo>
                    <a:pt x="80" y="554"/>
                  </a:lnTo>
                  <a:lnTo>
                    <a:pt x="90" y="588"/>
                  </a:lnTo>
                  <a:lnTo>
                    <a:pt x="69" y="624"/>
                  </a:lnTo>
                  <a:lnTo>
                    <a:pt x="46" y="658"/>
                  </a:lnTo>
                  <a:lnTo>
                    <a:pt x="67" y="683"/>
                  </a:lnTo>
                  <a:lnTo>
                    <a:pt x="183" y="690"/>
                  </a:lnTo>
                  <a:lnTo>
                    <a:pt x="289" y="664"/>
                  </a:lnTo>
                  <a:lnTo>
                    <a:pt x="358" y="668"/>
                  </a:lnTo>
                  <a:lnTo>
                    <a:pt x="419" y="662"/>
                  </a:lnTo>
                  <a:lnTo>
                    <a:pt x="462" y="649"/>
                  </a:lnTo>
                  <a:lnTo>
                    <a:pt x="527" y="612"/>
                  </a:lnTo>
                  <a:lnTo>
                    <a:pt x="514" y="662"/>
                  </a:lnTo>
                  <a:lnTo>
                    <a:pt x="472" y="707"/>
                  </a:lnTo>
                  <a:lnTo>
                    <a:pt x="381" y="763"/>
                  </a:lnTo>
                  <a:lnTo>
                    <a:pt x="348" y="823"/>
                  </a:lnTo>
                  <a:lnTo>
                    <a:pt x="362" y="871"/>
                  </a:lnTo>
                  <a:lnTo>
                    <a:pt x="377" y="928"/>
                  </a:lnTo>
                  <a:lnTo>
                    <a:pt x="365" y="1025"/>
                  </a:lnTo>
                  <a:lnTo>
                    <a:pt x="343" y="1078"/>
                  </a:lnTo>
                  <a:lnTo>
                    <a:pt x="394" y="1040"/>
                  </a:lnTo>
                  <a:lnTo>
                    <a:pt x="489" y="926"/>
                  </a:lnTo>
                  <a:lnTo>
                    <a:pt x="556" y="882"/>
                  </a:lnTo>
                  <a:lnTo>
                    <a:pt x="607" y="702"/>
                  </a:lnTo>
                  <a:lnTo>
                    <a:pt x="609" y="612"/>
                  </a:lnTo>
                  <a:lnTo>
                    <a:pt x="577" y="554"/>
                  </a:lnTo>
                  <a:lnTo>
                    <a:pt x="641" y="554"/>
                  </a:lnTo>
                  <a:lnTo>
                    <a:pt x="651" y="631"/>
                  </a:lnTo>
                  <a:lnTo>
                    <a:pt x="626" y="822"/>
                  </a:lnTo>
                  <a:lnTo>
                    <a:pt x="559" y="924"/>
                  </a:lnTo>
                  <a:lnTo>
                    <a:pt x="426" y="1069"/>
                  </a:lnTo>
                  <a:lnTo>
                    <a:pt x="270" y="1215"/>
                  </a:lnTo>
                  <a:lnTo>
                    <a:pt x="272" y="970"/>
                  </a:lnTo>
                  <a:lnTo>
                    <a:pt x="272" y="738"/>
                  </a:lnTo>
                  <a:lnTo>
                    <a:pt x="200" y="728"/>
                  </a:lnTo>
                  <a:lnTo>
                    <a:pt x="52" y="717"/>
                  </a:lnTo>
                  <a:lnTo>
                    <a:pt x="16" y="698"/>
                  </a:lnTo>
                  <a:lnTo>
                    <a:pt x="0" y="658"/>
                  </a:lnTo>
                  <a:lnTo>
                    <a:pt x="33" y="590"/>
                  </a:lnTo>
                  <a:lnTo>
                    <a:pt x="6" y="538"/>
                  </a:lnTo>
                  <a:lnTo>
                    <a:pt x="14" y="515"/>
                  </a:lnTo>
                  <a:lnTo>
                    <a:pt x="14" y="491"/>
                  </a:lnTo>
                  <a:lnTo>
                    <a:pt x="29" y="457"/>
                  </a:lnTo>
                  <a:lnTo>
                    <a:pt x="6" y="388"/>
                  </a:lnTo>
                  <a:lnTo>
                    <a:pt x="25" y="327"/>
                  </a:lnTo>
                  <a:lnTo>
                    <a:pt x="75" y="265"/>
                  </a:lnTo>
                  <a:lnTo>
                    <a:pt x="101" y="179"/>
                  </a:lnTo>
                  <a:lnTo>
                    <a:pt x="97" y="137"/>
                  </a:lnTo>
                  <a:lnTo>
                    <a:pt x="172" y="42"/>
                  </a:lnTo>
                  <a:lnTo>
                    <a:pt x="269" y="0"/>
                  </a:lnTo>
                  <a:lnTo>
                    <a:pt x="506" y="27"/>
                  </a:lnTo>
                  <a:lnTo>
                    <a:pt x="356" y="25"/>
                  </a:lnTo>
                  <a:lnTo>
                    <a:pt x="270" y="42"/>
                  </a:lnTo>
                  <a:lnTo>
                    <a:pt x="229" y="63"/>
                  </a:lnTo>
                  <a:lnTo>
                    <a:pt x="185" y="92"/>
                  </a:lnTo>
                  <a:lnTo>
                    <a:pt x="147" y="124"/>
                  </a:lnTo>
                  <a:lnTo>
                    <a:pt x="132" y="152"/>
                  </a:lnTo>
                  <a:lnTo>
                    <a:pt x="135" y="192"/>
                  </a:lnTo>
                  <a:lnTo>
                    <a:pt x="124" y="242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161"/>
            <p:cNvSpPr>
              <a:spLocks/>
            </p:cNvSpPr>
            <p:nvPr/>
          </p:nvSpPr>
          <p:spPr bwMode="auto">
            <a:xfrm>
              <a:off x="3958" y="1990"/>
              <a:ext cx="138" cy="171"/>
            </a:xfrm>
            <a:custGeom>
              <a:avLst/>
              <a:gdLst>
                <a:gd name="T0" fmla="*/ 16 w 145"/>
                <a:gd name="T1" fmla="*/ 26 h 190"/>
                <a:gd name="T2" fmla="*/ 19 w 145"/>
                <a:gd name="T3" fmla="*/ 68 h 190"/>
                <a:gd name="T4" fmla="*/ 2 w 145"/>
                <a:gd name="T5" fmla="*/ 96 h 190"/>
                <a:gd name="T6" fmla="*/ 0 w 145"/>
                <a:gd name="T7" fmla="*/ 134 h 190"/>
                <a:gd name="T8" fmla="*/ 40 w 145"/>
                <a:gd name="T9" fmla="*/ 190 h 190"/>
                <a:gd name="T10" fmla="*/ 92 w 145"/>
                <a:gd name="T11" fmla="*/ 180 h 190"/>
                <a:gd name="T12" fmla="*/ 145 w 145"/>
                <a:gd name="T13" fmla="*/ 150 h 190"/>
                <a:gd name="T14" fmla="*/ 101 w 145"/>
                <a:gd name="T15" fmla="*/ 129 h 190"/>
                <a:gd name="T16" fmla="*/ 86 w 145"/>
                <a:gd name="T17" fmla="*/ 98 h 190"/>
                <a:gd name="T18" fmla="*/ 143 w 145"/>
                <a:gd name="T19" fmla="*/ 125 h 190"/>
                <a:gd name="T20" fmla="*/ 134 w 145"/>
                <a:gd name="T21" fmla="*/ 89 h 190"/>
                <a:gd name="T22" fmla="*/ 105 w 145"/>
                <a:gd name="T23" fmla="*/ 64 h 190"/>
                <a:gd name="T24" fmla="*/ 71 w 145"/>
                <a:gd name="T25" fmla="*/ 64 h 190"/>
                <a:gd name="T26" fmla="*/ 65 w 145"/>
                <a:gd name="T27" fmla="*/ 32 h 190"/>
                <a:gd name="T28" fmla="*/ 132 w 145"/>
                <a:gd name="T29" fmla="*/ 28 h 190"/>
                <a:gd name="T30" fmla="*/ 86 w 145"/>
                <a:gd name="T31" fmla="*/ 9 h 190"/>
                <a:gd name="T32" fmla="*/ 38 w 145"/>
                <a:gd name="T33" fmla="*/ 0 h 190"/>
                <a:gd name="T34" fmla="*/ 16 w 145"/>
                <a:gd name="T35" fmla="*/ 26 h 190"/>
                <a:gd name="T36" fmla="*/ 16 w 145"/>
                <a:gd name="T37" fmla="*/ 26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90"/>
                <a:gd name="T59" fmla="*/ 145 w 145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90">
                  <a:moveTo>
                    <a:pt x="16" y="26"/>
                  </a:moveTo>
                  <a:lnTo>
                    <a:pt x="19" y="68"/>
                  </a:lnTo>
                  <a:lnTo>
                    <a:pt x="2" y="96"/>
                  </a:lnTo>
                  <a:lnTo>
                    <a:pt x="0" y="134"/>
                  </a:lnTo>
                  <a:lnTo>
                    <a:pt x="40" y="190"/>
                  </a:lnTo>
                  <a:lnTo>
                    <a:pt x="92" y="180"/>
                  </a:lnTo>
                  <a:lnTo>
                    <a:pt x="145" y="150"/>
                  </a:lnTo>
                  <a:lnTo>
                    <a:pt x="101" y="129"/>
                  </a:lnTo>
                  <a:lnTo>
                    <a:pt x="86" y="98"/>
                  </a:lnTo>
                  <a:lnTo>
                    <a:pt x="143" y="125"/>
                  </a:lnTo>
                  <a:lnTo>
                    <a:pt x="134" y="89"/>
                  </a:lnTo>
                  <a:lnTo>
                    <a:pt x="105" y="64"/>
                  </a:lnTo>
                  <a:lnTo>
                    <a:pt x="71" y="64"/>
                  </a:lnTo>
                  <a:lnTo>
                    <a:pt x="65" y="32"/>
                  </a:lnTo>
                  <a:lnTo>
                    <a:pt x="132" y="28"/>
                  </a:lnTo>
                  <a:lnTo>
                    <a:pt x="86" y="9"/>
                  </a:lnTo>
                  <a:lnTo>
                    <a:pt x="38" y="0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62"/>
            <p:cNvSpPr>
              <a:spLocks/>
            </p:cNvSpPr>
            <p:nvPr/>
          </p:nvSpPr>
          <p:spPr bwMode="auto">
            <a:xfrm>
              <a:off x="4175" y="1856"/>
              <a:ext cx="344" cy="411"/>
            </a:xfrm>
            <a:custGeom>
              <a:avLst/>
              <a:gdLst>
                <a:gd name="T0" fmla="*/ 72 w 357"/>
                <a:gd name="T1" fmla="*/ 29 h 458"/>
                <a:gd name="T2" fmla="*/ 23 w 357"/>
                <a:gd name="T3" fmla="*/ 132 h 458"/>
                <a:gd name="T4" fmla="*/ 70 w 357"/>
                <a:gd name="T5" fmla="*/ 120 h 458"/>
                <a:gd name="T6" fmla="*/ 74 w 357"/>
                <a:gd name="T7" fmla="*/ 139 h 458"/>
                <a:gd name="T8" fmla="*/ 106 w 357"/>
                <a:gd name="T9" fmla="*/ 151 h 458"/>
                <a:gd name="T10" fmla="*/ 121 w 357"/>
                <a:gd name="T11" fmla="*/ 175 h 458"/>
                <a:gd name="T12" fmla="*/ 175 w 357"/>
                <a:gd name="T13" fmla="*/ 173 h 458"/>
                <a:gd name="T14" fmla="*/ 169 w 357"/>
                <a:gd name="T15" fmla="*/ 232 h 458"/>
                <a:gd name="T16" fmla="*/ 150 w 357"/>
                <a:gd name="T17" fmla="*/ 272 h 458"/>
                <a:gd name="T18" fmla="*/ 154 w 357"/>
                <a:gd name="T19" fmla="*/ 301 h 458"/>
                <a:gd name="T20" fmla="*/ 129 w 357"/>
                <a:gd name="T21" fmla="*/ 341 h 458"/>
                <a:gd name="T22" fmla="*/ 59 w 357"/>
                <a:gd name="T23" fmla="*/ 413 h 458"/>
                <a:gd name="T24" fmla="*/ 154 w 357"/>
                <a:gd name="T25" fmla="*/ 371 h 458"/>
                <a:gd name="T26" fmla="*/ 125 w 357"/>
                <a:gd name="T27" fmla="*/ 422 h 458"/>
                <a:gd name="T28" fmla="*/ 180 w 357"/>
                <a:gd name="T29" fmla="*/ 398 h 458"/>
                <a:gd name="T30" fmla="*/ 218 w 357"/>
                <a:gd name="T31" fmla="*/ 407 h 458"/>
                <a:gd name="T32" fmla="*/ 218 w 357"/>
                <a:gd name="T33" fmla="*/ 432 h 458"/>
                <a:gd name="T34" fmla="*/ 228 w 357"/>
                <a:gd name="T35" fmla="*/ 458 h 458"/>
                <a:gd name="T36" fmla="*/ 268 w 357"/>
                <a:gd name="T37" fmla="*/ 453 h 458"/>
                <a:gd name="T38" fmla="*/ 277 w 357"/>
                <a:gd name="T39" fmla="*/ 426 h 458"/>
                <a:gd name="T40" fmla="*/ 321 w 357"/>
                <a:gd name="T41" fmla="*/ 386 h 458"/>
                <a:gd name="T42" fmla="*/ 268 w 357"/>
                <a:gd name="T43" fmla="*/ 382 h 458"/>
                <a:gd name="T44" fmla="*/ 357 w 357"/>
                <a:gd name="T45" fmla="*/ 352 h 458"/>
                <a:gd name="T46" fmla="*/ 296 w 357"/>
                <a:gd name="T47" fmla="*/ 327 h 458"/>
                <a:gd name="T48" fmla="*/ 156 w 357"/>
                <a:gd name="T49" fmla="*/ 17 h 458"/>
                <a:gd name="T50" fmla="*/ 0 w 357"/>
                <a:gd name="T51" fmla="*/ 0 h 458"/>
                <a:gd name="T52" fmla="*/ 72 w 357"/>
                <a:gd name="T53" fmla="*/ 29 h 458"/>
                <a:gd name="T54" fmla="*/ 72 w 357"/>
                <a:gd name="T55" fmla="*/ 29 h 4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7"/>
                <a:gd name="T85" fmla="*/ 0 h 458"/>
                <a:gd name="T86" fmla="*/ 357 w 357"/>
                <a:gd name="T87" fmla="*/ 458 h 4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7" h="458">
                  <a:moveTo>
                    <a:pt x="72" y="29"/>
                  </a:moveTo>
                  <a:lnTo>
                    <a:pt x="23" y="132"/>
                  </a:lnTo>
                  <a:lnTo>
                    <a:pt x="70" y="120"/>
                  </a:lnTo>
                  <a:lnTo>
                    <a:pt x="74" y="139"/>
                  </a:lnTo>
                  <a:lnTo>
                    <a:pt x="106" y="151"/>
                  </a:lnTo>
                  <a:lnTo>
                    <a:pt x="121" y="175"/>
                  </a:lnTo>
                  <a:lnTo>
                    <a:pt x="175" y="173"/>
                  </a:lnTo>
                  <a:lnTo>
                    <a:pt x="169" y="232"/>
                  </a:lnTo>
                  <a:lnTo>
                    <a:pt x="150" y="272"/>
                  </a:lnTo>
                  <a:lnTo>
                    <a:pt x="154" y="301"/>
                  </a:lnTo>
                  <a:lnTo>
                    <a:pt x="129" y="341"/>
                  </a:lnTo>
                  <a:lnTo>
                    <a:pt x="59" y="413"/>
                  </a:lnTo>
                  <a:lnTo>
                    <a:pt x="154" y="371"/>
                  </a:lnTo>
                  <a:lnTo>
                    <a:pt x="125" y="422"/>
                  </a:lnTo>
                  <a:lnTo>
                    <a:pt x="180" y="398"/>
                  </a:lnTo>
                  <a:lnTo>
                    <a:pt x="218" y="407"/>
                  </a:lnTo>
                  <a:lnTo>
                    <a:pt x="218" y="432"/>
                  </a:lnTo>
                  <a:lnTo>
                    <a:pt x="228" y="458"/>
                  </a:lnTo>
                  <a:lnTo>
                    <a:pt x="268" y="453"/>
                  </a:lnTo>
                  <a:lnTo>
                    <a:pt x="277" y="426"/>
                  </a:lnTo>
                  <a:lnTo>
                    <a:pt x="321" y="386"/>
                  </a:lnTo>
                  <a:lnTo>
                    <a:pt x="268" y="382"/>
                  </a:lnTo>
                  <a:lnTo>
                    <a:pt x="357" y="352"/>
                  </a:lnTo>
                  <a:lnTo>
                    <a:pt x="296" y="327"/>
                  </a:lnTo>
                  <a:lnTo>
                    <a:pt x="156" y="17"/>
                  </a:lnTo>
                  <a:lnTo>
                    <a:pt x="0" y="0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63"/>
            <p:cNvSpPr>
              <a:spLocks/>
            </p:cNvSpPr>
            <p:nvPr/>
          </p:nvSpPr>
          <p:spPr bwMode="auto">
            <a:xfrm>
              <a:off x="4365" y="2249"/>
              <a:ext cx="81" cy="71"/>
            </a:xfrm>
            <a:custGeom>
              <a:avLst/>
              <a:gdLst>
                <a:gd name="T0" fmla="*/ 37 w 84"/>
                <a:gd name="T1" fmla="*/ 38 h 79"/>
                <a:gd name="T2" fmla="*/ 35 w 84"/>
                <a:gd name="T3" fmla="*/ 55 h 79"/>
                <a:gd name="T4" fmla="*/ 8 w 84"/>
                <a:gd name="T5" fmla="*/ 53 h 79"/>
                <a:gd name="T6" fmla="*/ 0 w 84"/>
                <a:gd name="T7" fmla="*/ 72 h 79"/>
                <a:gd name="T8" fmla="*/ 27 w 84"/>
                <a:gd name="T9" fmla="*/ 79 h 79"/>
                <a:gd name="T10" fmla="*/ 56 w 84"/>
                <a:gd name="T11" fmla="*/ 72 h 79"/>
                <a:gd name="T12" fmla="*/ 84 w 84"/>
                <a:gd name="T13" fmla="*/ 53 h 79"/>
                <a:gd name="T14" fmla="*/ 57 w 84"/>
                <a:gd name="T15" fmla="*/ 51 h 79"/>
                <a:gd name="T16" fmla="*/ 35 w 84"/>
                <a:gd name="T17" fmla="*/ 7 h 79"/>
                <a:gd name="T18" fmla="*/ 18 w 84"/>
                <a:gd name="T19" fmla="*/ 0 h 79"/>
                <a:gd name="T20" fmla="*/ 16 w 84"/>
                <a:gd name="T21" fmla="*/ 22 h 79"/>
                <a:gd name="T22" fmla="*/ 37 w 84"/>
                <a:gd name="T23" fmla="*/ 38 h 79"/>
                <a:gd name="T24" fmla="*/ 37 w 84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79"/>
                <a:gd name="T41" fmla="*/ 84 w 8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79">
                  <a:moveTo>
                    <a:pt x="37" y="38"/>
                  </a:moveTo>
                  <a:lnTo>
                    <a:pt x="35" y="55"/>
                  </a:lnTo>
                  <a:lnTo>
                    <a:pt x="8" y="53"/>
                  </a:lnTo>
                  <a:lnTo>
                    <a:pt x="0" y="72"/>
                  </a:lnTo>
                  <a:lnTo>
                    <a:pt x="27" y="79"/>
                  </a:lnTo>
                  <a:lnTo>
                    <a:pt x="56" y="72"/>
                  </a:lnTo>
                  <a:lnTo>
                    <a:pt x="84" y="53"/>
                  </a:lnTo>
                  <a:lnTo>
                    <a:pt x="57" y="51"/>
                  </a:lnTo>
                  <a:lnTo>
                    <a:pt x="35" y="7"/>
                  </a:lnTo>
                  <a:lnTo>
                    <a:pt x="18" y="0"/>
                  </a:lnTo>
                  <a:lnTo>
                    <a:pt x="16" y="22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64"/>
            <p:cNvSpPr>
              <a:spLocks/>
            </p:cNvSpPr>
            <p:nvPr/>
          </p:nvSpPr>
          <p:spPr bwMode="auto">
            <a:xfrm>
              <a:off x="4328" y="2320"/>
              <a:ext cx="42" cy="40"/>
            </a:xfrm>
            <a:custGeom>
              <a:avLst/>
              <a:gdLst>
                <a:gd name="T0" fmla="*/ 0 w 44"/>
                <a:gd name="T1" fmla="*/ 23 h 44"/>
                <a:gd name="T2" fmla="*/ 12 w 44"/>
                <a:gd name="T3" fmla="*/ 4 h 44"/>
                <a:gd name="T4" fmla="*/ 29 w 44"/>
                <a:gd name="T5" fmla="*/ 0 h 44"/>
                <a:gd name="T6" fmla="*/ 44 w 44"/>
                <a:gd name="T7" fmla="*/ 14 h 44"/>
                <a:gd name="T8" fmla="*/ 42 w 44"/>
                <a:gd name="T9" fmla="*/ 31 h 44"/>
                <a:gd name="T10" fmla="*/ 21 w 44"/>
                <a:gd name="T11" fmla="*/ 44 h 44"/>
                <a:gd name="T12" fmla="*/ 0 w 44"/>
                <a:gd name="T13" fmla="*/ 23 h 44"/>
                <a:gd name="T14" fmla="*/ 0 w 44"/>
                <a:gd name="T15" fmla="*/ 23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4"/>
                <a:gd name="T26" fmla="*/ 44 w 44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4">
                  <a:moveTo>
                    <a:pt x="0" y="23"/>
                  </a:moveTo>
                  <a:lnTo>
                    <a:pt x="12" y="4"/>
                  </a:lnTo>
                  <a:lnTo>
                    <a:pt x="29" y="0"/>
                  </a:lnTo>
                  <a:lnTo>
                    <a:pt x="44" y="14"/>
                  </a:lnTo>
                  <a:lnTo>
                    <a:pt x="42" y="31"/>
                  </a:lnTo>
                  <a:lnTo>
                    <a:pt x="21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65"/>
            <p:cNvSpPr>
              <a:spLocks/>
            </p:cNvSpPr>
            <p:nvPr/>
          </p:nvSpPr>
          <p:spPr bwMode="auto">
            <a:xfrm>
              <a:off x="4327" y="2324"/>
              <a:ext cx="29" cy="34"/>
            </a:xfrm>
            <a:custGeom>
              <a:avLst/>
              <a:gdLst>
                <a:gd name="T0" fmla="*/ 20 w 30"/>
                <a:gd name="T1" fmla="*/ 38 h 38"/>
                <a:gd name="T2" fmla="*/ 17 w 30"/>
                <a:gd name="T3" fmla="*/ 19 h 38"/>
                <a:gd name="T4" fmla="*/ 30 w 30"/>
                <a:gd name="T5" fmla="*/ 0 h 38"/>
                <a:gd name="T6" fmla="*/ 13 w 30"/>
                <a:gd name="T7" fmla="*/ 2 h 38"/>
                <a:gd name="T8" fmla="*/ 0 w 30"/>
                <a:gd name="T9" fmla="*/ 17 h 38"/>
                <a:gd name="T10" fmla="*/ 1 w 30"/>
                <a:gd name="T11" fmla="*/ 36 h 38"/>
                <a:gd name="T12" fmla="*/ 20 w 30"/>
                <a:gd name="T13" fmla="*/ 38 h 38"/>
                <a:gd name="T14" fmla="*/ 20 w 30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8"/>
                <a:gd name="T26" fmla="*/ 30 w 3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8">
                  <a:moveTo>
                    <a:pt x="20" y="38"/>
                  </a:moveTo>
                  <a:lnTo>
                    <a:pt x="17" y="19"/>
                  </a:lnTo>
                  <a:lnTo>
                    <a:pt x="30" y="0"/>
                  </a:lnTo>
                  <a:lnTo>
                    <a:pt x="13" y="2"/>
                  </a:lnTo>
                  <a:lnTo>
                    <a:pt x="0" y="17"/>
                  </a:lnTo>
                  <a:lnTo>
                    <a:pt x="1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C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66"/>
            <p:cNvSpPr>
              <a:spLocks/>
            </p:cNvSpPr>
            <p:nvPr/>
          </p:nvSpPr>
          <p:spPr bwMode="auto">
            <a:xfrm>
              <a:off x="4309" y="2332"/>
              <a:ext cx="58" cy="44"/>
            </a:xfrm>
            <a:custGeom>
              <a:avLst/>
              <a:gdLst>
                <a:gd name="T0" fmla="*/ 15 w 60"/>
                <a:gd name="T1" fmla="*/ 0 h 49"/>
                <a:gd name="T2" fmla="*/ 0 w 60"/>
                <a:gd name="T3" fmla="*/ 30 h 49"/>
                <a:gd name="T4" fmla="*/ 13 w 60"/>
                <a:gd name="T5" fmla="*/ 49 h 49"/>
                <a:gd name="T6" fmla="*/ 41 w 60"/>
                <a:gd name="T7" fmla="*/ 49 h 49"/>
                <a:gd name="T8" fmla="*/ 60 w 60"/>
                <a:gd name="T9" fmla="*/ 23 h 49"/>
                <a:gd name="T10" fmla="*/ 28 w 60"/>
                <a:gd name="T11" fmla="*/ 17 h 49"/>
                <a:gd name="T12" fmla="*/ 15 w 60"/>
                <a:gd name="T13" fmla="*/ 0 h 49"/>
                <a:gd name="T14" fmla="*/ 15 w 60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9"/>
                <a:gd name="T26" fmla="*/ 60 w 60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9">
                  <a:moveTo>
                    <a:pt x="15" y="0"/>
                  </a:moveTo>
                  <a:lnTo>
                    <a:pt x="0" y="30"/>
                  </a:lnTo>
                  <a:lnTo>
                    <a:pt x="13" y="49"/>
                  </a:lnTo>
                  <a:lnTo>
                    <a:pt x="41" y="49"/>
                  </a:lnTo>
                  <a:lnTo>
                    <a:pt x="60" y="23"/>
                  </a:lnTo>
                  <a:lnTo>
                    <a:pt x="28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67"/>
            <p:cNvSpPr>
              <a:spLocks/>
            </p:cNvSpPr>
            <p:nvPr/>
          </p:nvSpPr>
          <p:spPr bwMode="auto">
            <a:xfrm>
              <a:off x="3868" y="2037"/>
              <a:ext cx="81" cy="143"/>
            </a:xfrm>
            <a:custGeom>
              <a:avLst/>
              <a:gdLst>
                <a:gd name="T0" fmla="*/ 61 w 84"/>
                <a:gd name="T1" fmla="*/ 82 h 160"/>
                <a:gd name="T2" fmla="*/ 0 w 84"/>
                <a:gd name="T3" fmla="*/ 160 h 160"/>
                <a:gd name="T4" fmla="*/ 44 w 84"/>
                <a:gd name="T5" fmla="*/ 146 h 160"/>
                <a:gd name="T6" fmla="*/ 67 w 84"/>
                <a:gd name="T7" fmla="*/ 123 h 160"/>
                <a:gd name="T8" fmla="*/ 84 w 84"/>
                <a:gd name="T9" fmla="*/ 78 h 160"/>
                <a:gd name="T10" fmla="*/ 84 w 84"/>
                <a:gd name="T11" fmla="*/ 0 h 160"/>
                <a:gd name="T12" fmla="*/ 71 w 84"/>
                <a:gd name="T13" fmla="*/ 55 h 160"/>
                <a:gd name="T14" fmla="*/ 61 w 84"/>
                <a:gd name="T15" fmla="*/ 82 h 160"/>
                <a:gd name="T16" fmla="*/ 61 w 84"/>
                <a:gd name="T17" fmla="*/ 82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60"/>
                <a:gd name="T29" fmla="*/ 84 w 8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60">
                  <a:moveTo>
                    <a:pt x="61" y="82"/>
                  </a:moveTo>
                  <a:lnTo>
                    <a:pt x="0" y="160"/>
                  </a:lnTo>
                  <a:lnTo>
                    <a:pt x="44" y="146"/>
                  </a:lnTo>
                  <a:lnTo>
                    <a:pt x="67" y="123"/>
                  </a:lnTo>
                  <a:lnTo>
                    <a:pt x="84" y="78"/>
                  </a:lnTo>
                  <a:lnTo>
                    <a:pt x="84" y="0"/>
                  </a:lnTo>
                  <a:lnTo>
                    <a:pt x="71" y="55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68"/>
            <p:cNvSpPr>
              <a:spLocks/>
            </p:cNvSpPr>
            <p:nvPr/>
          </p:nvSpPr>
          <p:spPr bwMode="auto">
            <a:xfrm>
              <a:off x="3957" y="1891"/>
              <a:ext cx="266" cy="120"/>
            </a:xfrm>
            <a:custGeom>
              <a:avLst/>
              <a:gdLst>
                <a:gd name="T0" fmla="*/ 0 w 277"/>
                <a:gd name="T1" fmla="*/ 111 h 133"/>
                <a:gd name="T2" fmla="*/ 20 w 277"/>
                <a:gd name="T3" fmla="*/ 82 h 133"/>
                <a:gd name="T4" fmla="*/ 110 w 277"/>
                <a:gd name="T5" fmla="*/ 29 h 133"/>
                <a:gd name="T6" fmla="*/ 201 w 277"/>
                <a:gd name="T7" fmla="*/ 0 h 133"/>
                <a:gd name="T8" fmla="*/ 277 w 277"/>
                <a:gd name="T9" fmla="*/ 4 h 133"/>
                <a:gd name="T10" fmla="*/ 182 w 277"/>
                <a:gd name="T11" fmla="*/ 36 h 133"/>
                <a:gd name="T12" fmla="*/ 150 w 277"/>
                <a:gd name="T13" fmla="*/ 61 h 133"/>
                <a:gd name="T14" fmla="*/ 110 w 277"/>
                <a:gd name="T15" fmla="*/ 97 h 133"/>
                <a:gd name="T16" fmla="*/ 53 w 277"/>
                <a:gd name="T17" fmla="*/ 103 h 133"/>
                <a:gd name="T18" fmla="*/ 87 w 277"/>
                <a:gd name="T19" fmla="*/ 73 h 133"/>
                <a:gd name="T20" fmla="*/ 32 w 277"/>
                <a:gd name="T21" fmla="*/ 95 h 133"/>
                <a:gd name="T22" fmla="*/ 1 w 277"/>
                <a:gd name="T23" fmla="*/ 133 h 133"/>
                <a:gd name="T24" fmla="*/ 0 w 277"/>
                <a:gd name="T25" fmla="*/ 111 h 133"/>
                <a:gd name="T26" fmla="*/ 0 w 277"/>
                <a:gd name="T27" fmla="*/ 111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33"/>
                <a:gd name="T44" fmla="*/ 277 w 27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33">
                  <a:moveTo>
                    <a:pt x="0" y="111"/>
                  </a:moveTo>
                  <a:lnTo>
                    <a:pt x="20" y="82"/>
                  </a:lnTo>
                  <a:lnTo>
                    <a:pt x="110" y="29"/>
                  </a:lnTo>
                  <a:lnTo>
                    <a:pt x="201" y="0"/>
                  </a:lnTo>
                  <a:lnTo>
                    <a:pt x="277" y="4"/>
                  </a:lnTo>
                  <a:lnTo>
                    <a:pt x="182" y="36"/>
                  </a:lnTo>
                  <a:lnTo>
                    <a:pt x="150" y="61"/>
                  </a:lnTo>
                  <a:lnTo>
                    <a:pt x="110" y="97"/>
                  </a:lnTo>
                  <a:lnTo>
                    <a:pt x="53" y="103"/>
                  </a:lnTo>
                  <a:lnTo>
                    <a:pt x="87" y="73"/>
                  </a:lnTo>
                  <a:lnTo>
                    <a:pt x="32" y="95"/>
                  </a:lnTo>
                  <a:lnTo>
                    <a:pt x="1" y="13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69"/>
            <p:cNvSpPr>
              <a:spLocks/>
            </p:cNvSpPr>
            <p:nvPr/>
          </p:nvSpPr>
          <p:spPr bwMode="auto">
            <a:xfrm>
              <a:off x="3968" y="2193"/>
              <a:ext cx="71" cy="135"/>
            </a:xfrm>
            <a:custGeom>
              <a:avLst/>
              <a:gdLst>
                <a:gd name="T0" fmla="*/ 47 w 74"/>
                <a:gd name="T1" fmla="*/ 53 h 150"/>
                <a:gd name="T2" fmla="*/ 63 w 74"/>
                <a:gd name="T3" fmla="*/ 150 h 150"/>
                <a:gd name="T4" fmla="*/ 74 w 74"/>
                <a:gd name="T5" fmla="*/ 57 h 150"/>
                <a:gd name="T6" fmla="*/ 47 w 74"/>
                <a:gd name="T7" fmla="*/ 21 h 150"/>
                <a:gd name="T8" fmla="*/ 0 w 74"/>
                <a:gd name="T9" fmla="*/ 0 h 150"/>
                <a:gd name="T10" fmla="*/ 47 w 74"/>
                <a:gd name="T11" fmla="*/ 53 h 150"/>
                <a:gd name="T12" fmla="*/ 47 w 74"/>
                <a:gd name="T13" fmla="*/ 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50"/>
                <a:gd name="T23" fmla="*/ 74 w 7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50">
                  <a:moveTo>
                    <a:pt x="47" y="53"/>
                  </a:moveTo>
                  <a:lnTo>
                    <a:pt x="63" y="150"/>
                  </a:lnTo>
                  <a:lnTo>
                    <a:pt x="74" y="57"/>
                  </a:lnTo>
                  <a:lnTo>
                    <a:pt x="47" y="21"/>
                  </a:lnTo>
                  <a:lnTo>
                    <a:pt x="0" y="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70"/>
            <p:cNvSpPr>
              <a:spLocks/>
            </p:cNvSpPr>
            <p:nvPr/>
          </p:nvSpPr>
          <p:spPr bwMode="auto">
            <a:xfrm>
              <a:off x="3910" y="2361"/>
              <a:ext cx="73" cy="19"/>
            </a:xfrm>
            <a:custGeom>
              <a:avLst/>
              <a:gdLst>
                <a:gd name="T0" fmla="*/ 0 w 76"/>
                <a:gd name="T1" fmla="*/ 13 h 21"/>
                <a:gd name="T2" fmla="*/ 76 w 76"/>
                <a:gd name="T3" fmla="*/ 21 h 21"/>
                <a:gd name="T4" fmla="*/ 51 w 76"/>
                <a:gd name="T5" fmla="*/ 0 h 21"/>
                <a:gd name="T6" fmla="*/ 0 w 76"/>
                <a:gd name="T7" fmla="*/ 13 h 21"/>
                <a:gd name="T8" fmla="*/ 0 w 76"/>
                <a:gd name="T9" fmla="*/ 1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21"/>
                <a:gd name="T17" fmla="*/ 76 w 7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21">
                  <a:moveTo>
                    <a:pt x="0" y="13"/>
                  </a:moveTo>
                  <a:lnTo>
                    <a:pt x="76" y="21"/>
                  </a:lnTo>
                  <a:lnTo>
                    <a:pt x="5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71"/>
            <p:cNvSpPr>
              <a:spLocks/>
            </p:cNvSpPr>
            <p:nvPr/>
          </p:nvSpPr>
          <p:spPr bwMode="auto">
            <a:xfrm>
              <a:off x="3829" y="2295"/>
              <a:ext cx="121" cy="52"/>
            </a:xfrm>
            <a:custGeom>
              <a:avLst/>
              <a:gdLst>
                <a:gd name="T0" fmla="*/ 0 w 128"/>
                <a:gd name="T1" fmla="*/ 57 h 57"/>
                <a:gd name="T2" fmla="*/ 128 w 128"/>
                <a:gd name="T3" fmla="*/ 51 h 57"/>
                <a:gd name="T4" fmla="*/ 95 w 128"/>
                <a:gd name="T5" fmla="*/ 23 h 57"/>
                <a:gd name="T6" fmla="*/ 31 w 128"/>
                <a:gd name="T7" fmla="*/ 4 h 57"/>
                <a:gd name="T8" fmla="*/ 0 w 128"/>
                <a:gd name="T9" fmla="*/ 0 h 57"/>
                <a:gd name="T10" fmla="*/ 0 w 128"/>
                <a:gd name="T11" fmla="*/ 57 h 57"/>
                <a:gd name="T12" fmla="*/ 0 w 128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57"/>
                <a:gd name="T23" fmla="*/ 128 w 12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57">
                  <a:moveTo>
                    <a:pt x="0" y="57"/>
                  </a:moveTo>
                  <a:lnTo>
                    <a:pt x="128" y="51"/>
                  </a:lnTo>
                  <a:lnTo>
                    <a:pt x="95" y="23"/>
                  </a:lnTo>
                  <a:lnTo>
                    <a:pt x="31" y="4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72"/>
            <p:cNvSpPr>
              <a:spLocks/>
            </p:cNvSpPr>
            <p:nvPr/>
          </p:nvSpPr>
          <p:spPr bwMode="auto">
            <a:xfrm>
              <a:off x="4273" y="2381"/>
              <a:ext cx="92" cy="281"/>
            </a:xfrm>
            <a:custGeom>
              <a:avLst/>
              <a:gdLst>
                <a:gd name="T0" fmla="*/ 97 w 97"/>
                <a:gd name="T1" fmla="*/ 61 h 312"/>
                <a:gd name="T2" fmla="*/ 54 w 97"/>
                <a:gd name="T3" fmla="*/ 205 h 312"/>
                <a:gd name="T4" fmla="*/ 37 w 97"/>
                <a:gd name="T5" fmla="*/ 264 h 312"/>
                <a:gd name="T6" fmla="*/ 0 w 97"/>
                <a:gd name="T7" fmla="*/ 312 h 312"/>
                <a:gd name="T8" fmla="*/ 35 w 97"/>
                <a:gd name="T9" fmla="*/ 161 h 312"/>
                <a:gd name="T10" fmla="*/ 75 w 97"/>
                <a:gd name="T11" fmla="*/ 74 h 312"/>
                <a:gd name="T12" fmla="*/ 92 w 97"/>
                <a:gd name="T13" fmla="*/ 0 h 312"/>
                <a:gd name="T14" fmla="*/ 97 w 97"/>
                <a:gd name="T15" fmla="*/ 61 h 312"/>
                <a:gd name="T16" fmla="*/ 97 w 97"/>
                <a:gd name="T17" fmla="*/ 6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312"/>
                <a:gd name="T29" fmla="*/ 97 w 97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312">
                  <a:moveTo>
                    <a:pt x="97" y="61"/>
                  </a:moveTo>
                  <a:lnTo>
                    <a:pt x="54" y="205"/>
                  </a:lnTo>
                  <a:lnTo>
                    <a:pt x="37" y="264"/>
                  </a:lnTo>
                  <a:lnTo>
                    <a:pt x="0" y="312"/>
                  </a:lnTo>
                  <a:lnTo>
                    <a:pt x="35" y="161"/>
                  </a:lnTo>
                  <a:lnTo>
                    <a:pt x="75" y="74"/>
                  </a:lnTo>
                  <a:lnTo>
                    <a:pt x="92" y="0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73"/>
            <p:cNvSpPr>
              <a:spLocks/>
            </p:cNvSpPr>
            <p:nvPr/>
          </p:nvSpPr>
          <p:spPr bwMode="auto">
            <a:xfrm>
              <a:off x="3818" y="2435"/>
              <a:ext cx="735" cy="1054"/>
            </a:xfrm>
            <a:custGeom>
              <a:avLst/>
              <a:gdLst>
                <a:gd name="T0" fmla="*/ 103 w 766"/>
                <a:gd name="T1" fmla="*/ 327 h 1174"/>
                <a:gd name="T2" fmla="*/ 0 w 766"/>
                <a:gd name="T3" fmla="*/ 515 h 1174"/>
                <a:gd name="T4" fmla="*/ 46 w 766"/>
                <a:gd name="T5" fmla="*/ 612 h 1174"/>
                <a:gd name="T6" fmla="*/ 82 w 766"/>
                <a:gd name="T7" fmla="*/ 678 h 1174"/>
                <a:gd name="T8" fmla="*/ 82 w 766"/>
                <a:gd name="T9" fmla="*/ 750 h 1174"/>
                <a:gd name="T10" fmla="*/ 154 w 766"/>
                <a:gd name="T11" fmla="*/ 889 h 1174"/>
                <a:gd name="T12" fmla="*/ 209 w 766"/>
                <a:gd name="T13" fmla="*/ 1174 h 1174"/>
                <a:gd name="T14" fmla="*/ 251 w 766"/>
                <a:gd name="T15" fmla="*/ 1174 h 1174"/>
                <a:gd name="T16" fmla="*/ 300 w 766"/>
                <a:gd name="T17" fmla="*/ 853 h 1174"/>
                <a:gd name="T18" fmla="*/ 415 w 766"/>
                <a:gd name="T19" fmla="*/ 627 h 1174"/>
                <a:gd name="T20" fmla="*/ 479 w 766"/>
                <a:gd name="T21" fmla="*/ 530 h 1174"/>
                <a:gd name="T22" fmla="*/ 578 w 766"/>
                <a:gd name="T23" fmla="*/ 444 h 1174"/>
                <a:gd name="T24" fmla="*/ 721 w 766"/>
                <a:gd name="T25" fmla="*/ 460 h 1174"/>
                <a:gd name="T26" fmla="*/ 766 w 766"/>
                <a:gd name="T27" fmla="*/ 224 h 1174"/>
                <a:gd name="T28" fmla="*/ 745 w 766"/>
                <a:gd name="T29" fmla="*/ 34 h 1174"/>
                <a:gd name="T30" fmla="*/ 627 w 766"/>
                <a:gd name="T31" fmla="*/ 0 h 1174"/>
                <a:gd name="T32" fmla="*/ 612 w 766"/>
                <a:gd name="T33" fmla="*/ 194 h 1174"/>
                <a:gd name="T34" fmla="*/ 542 w 766"/>
                <a:gd name="T35" fmla="*/ 296 h 1174"/>
                <a:gd name="T36" fmla="*/ 357 w 766"/>
                <a:gd name="T37" fmla="*/ 469 h 1174"/>
                <a:gd name="T38" fmla="*/ 281 w 766"/>
                <a:gd name="T39" fmla="*/ 545 h 1174"/>
                <a:gd name="T40" fmla="*/ 261 w 766"/>
                <a:gd name="T41" fmla="*/ 321 h 1174"/>
                <a:gd name="T42" fmla="*/ 276 w 766"/>
                <a:gd name="T43" fmla="*/ 157 h 1174"/>
                <a:gd name="T44" fmla="*/ 215 w 766"/>
                <a:gd name="T45" fmla="*/ 188 h 1174"/>
                <a:gd name="T46" fmla="*/ 103 w 766"/>
                <a:gd name="T47" fmla="*/ 327 h 1174"/>
                <a:gd name="T48" fmla="*/ 103 w 766"/>
                <a:gd name="T49" fmla="*/ 327 h 1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6"/>
                <a:gd name="T76" fmla="*/ 0 h 1174"/>
                <a:gd name="T77" fmla="*/ 766 w 766"/>
                <a:gd name="T78" fmla="*/ 1174 h 1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6" h="1174">
                  <a:moveTo>
                    <a:pt x="103" y="327"/>
                  </a:moveTo>
                  <a:lnTo>
                    <a:pt x="0" y="515"/>
                  </a:lnTo>
                  <a:lnTo>
                    <a:pt x="46" y="612"/>
                  </a:lnTo>
                  <a:lnTo>
                    <a:pt x="82" y="678"/>
                  </a:lnTo>
                  <a:lnTo>
                    <a:pt x="82" y="750"/>
                  </a:lnTo>
                  <a:lnTo>
                    <a:pt x="154" y="889"/>
                  </a:lnTo>
                  <a:lnTo>
                    <a:pt x="209" y="1174"/>
                  </a:lnTo>
                  <a:lnTo>
                    <a:pt x="251" y="1174"/>
                  </a:lnTo>
                  <a:lnTo>
                    <a:pt x="300" y="853"/>
                  </a:lnTo>
                  <a:lnTo>
                    <a:pt x="415" y="627"/>
                  </a:lnTo>
                  <a:lnTo>
                    <a:pt x="479" y="530"/>
                  </a:lnTo>
                  <a:lnTo>
                    <a:pt x="578" y="444"/>
                  </a:lnTo>
                  <a:lnTo>
                    <a:pt x="721" y="460"/>
                  </a:lnTo>
                  <a:lnTo>
                    <a:pt x="766" y="224"/>
                  </a:lnTo>
                  <a:lnTo>
                    <a:pt x="745" y="34"/>
                  </a:lnTo>
                  <a:lnTo>
                    <a:pt x="627" y="0"/>
                  </a:lnTo>
                  <a:lnTo>
                    <a:pt x="612" y="194"/>
                  </a:lnTo>
                  <a:lnTo>
                    <a:pt x="542" y="296"/>
                  </a:lnTo>
                  <a:lnTo>
                    <a:pt x="357" y="469"/>
                  </a:lnTo>
                  <a:lnTo>
                    <a:pt x="281" y="545"/>
                  </a:lnTo>
                  <a:lnTo>
                    <a:pt x="261" y="321"/>
                  </a:lnTo>
                  <a:lnTo>
                    <a:pt x="276" y="157"/>
                  </a:lnTo>
                  <a:lnTo>
                    <a:pt x="215" y="188"/>
                  </a:lnTo>
                  <a:lnTo>
                    <a:pt x="103" y="3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74"/>
            <p:cNvSpPr>
              <a:spLocks/>
            </p:cNvSpPr>
            <p:nvPr/>
          </p:nvSpPr>
          <p:spPr bwMode="auto">
            <a:xfrm>
              <a:off x="4146" y="2555"/>
              <a:ext cx="388" cy="425"/>
            </a:xfrm>
            <a:custGeom>
              <a:avLst/>
              <a:gdLst>
                <a:gd name="T0" fmla="*/ 327 w 403"/>
                <a:gd name="T1" fmla="*/ 24 h 475"/>
                <a:gd name="T2" fmla="*/ 266 w 403"/>
                <a:gd name="T3" fmla="*/ 127 h 475"/>
                <a:gd name="T4" fmla="*/ 219 w 403"/>
                <a:gd name="T5" fmla="*/ 213 h 475"/>
                <a:gd name="T6" fmla="*/ 88 w 403"/>
                <a:gd name="T7" fmla="*/ 327 h 475"/>
                <a:gd name="T8" fmla="*/ 0 w 403"/>
                <a:gd name="T9" fmla="*/ 475 h 475"/>
                <a:gd name="T10" fmla="*/ 112 w 403"/>
                <a:gd name="T11" fmla="*/ 357 h 475"/>
                <a:gd name="T12" fmla="*/ 164 w 403"/>
                <a:gd name="T13" fmla="*/ 330 h 475"/>
                <a:gd name="T14" fmla="*/ 179 w 403"/>
                <a:gd name="T15" fmla="*/ 279 h 475"/>
                <a:gd name="T16" fmla="*/ 316 w 403"/>
                <a:gd name="T17" fmla="*/ 270 h 475"/>
                <a:gd name="T18" fmla="*/ 403 w 403"/>
                <a:gd name="T19" fmla="*/ 61 h 475"/>
                <a:gd name="T20" fmla="*/ 367 w 403"/>
                <a:gd name="T21" fmla="*/ 0 h 475"/>
                <a:gd name="T22" fmla="*/ 301 w 403"/>
                <a:gd name="T23" fmla="*/ 146 h 475"/>
                <a:gd name="T24" fmla="*/ 327 w 403"/>
                <a:gd name="T25" fmla="*/ 24 h 475"/>
                <a:gd name="T26" fmla="*/ 327 w 403"/>
                <a:gd name="T27" fmla="*/ 24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3"/>
                <a:gd name="T43" fmla="*/ 0 h 475"/>
                <a:gd name="T44" fmla="*/ 403 w 403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3" h="475">
                  <a:moveTo>
                    <a:pt x="327" y="24"/>
                  </a:moveTo>
                  <a:lnTo>
                    <a:pt x="266" y="127"/>
                  </a:lnTo>
                  <a:lnTo>
                    <a:pt x="219" y="213"/>
                  </a:lnTo>
                  <a:lnTo>
                    <a:pt x="88" y="327"/>
                  </a:lnTo>
                  <a:lnTo>
                    <a:pt x="0" y="475"/>
                  </a:lnTo>
                  <a:lnTo>
                    <a:pt x="112" y="357"/>
                  </a:lnTo>
                  <a:lnTo>
                    <a:pt x="164" y="330"/>
                  </a:lnTo>
                  <a:lnTo>
                    <a:pt x="179" y="279"/>
                  </a:lnTo>
                  <a:lnTo>
                    <a:pt x="316" y="270"/>
                  </a:lnTo>
                  <a:lnTo>
                    <a:pt x="403" y="61"/>
                  </a:lnTo>
                  <a:lnTo>
                    <a:pt x="367" y="0"/>
                  </a:lnTo>
                  <a:lnTo>
                    <a:pt x="301" y="146"/>
                  </a:lnTo>
                  <a:lnTo>
                    <a:pt x="327" y="24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175"/>
            <p:cNvSpPr>
              <a:spLocks/>
            </p:cNvSpPr>
            <p:nvPr/>
          </p:nvSpPr>
          <p:spPr bwMode="auto">
            <a:xfrm>
              <a:off x="3897" y="2704"/>
              <a:ext cx="116" cy="506"/>
            </a:xfrm>
            <a:custGeom>
              <a:avLst/>
              <a:gdLst>
                <a:gd name="T0" fmla="*/ 121 w 121"/>
                <a:gd name="T1" fmla="*/ 0 h 563"/>
                <a:gd name="T2" fmla="*/ 0 w 121"/>
                <a:gd name="T3" fmla="*/ 224 h 563"/>
                <a:gd name="T4" fmla="*/ 51 w 121"/>
                <a:gd name="T5" fmla="*/ 302 h 563"/>
                <a:gd name="T6" fmla="*/ 45 w 121"/>
                <a:gd name="T7" fmla="*/ 441 h 563"/>
                <a:gd name="T8" fmla="*/ 97 w 121"/>
                <a:gd name="T9" fmla="*/ 563 h 563"/>
                <a:gd name="T10" fmla="*/ 112 w 121"/>
                <a:gd name="T11" fmla="*/ 490 h 563"/>
                <a:gd name="T12" fmla="*/ 102 w 121"/>
                <a:gd name="T13" fmla="*/ 378 h 563"/>
                <a:gd name="T14" fmla="*/ 121 w 121"/>
                <a:gd name="T15" fmla="*/ 0 h 563"/>
                <a:gd name="T16" fmla="*/ 121 w 121"/>
                <a:gd name="T17" fmla="*/ 0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63"/>
                <a:gd name="T29" fmla="*/ 121 w 121"/>
                <a:gd name="T30" fmla="*/ 563 h 5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63">
                  <a:moveTo>
                    <a:pt x="121" y="0"/>
                  </a:moveTo>
                  <a:lnTo>
                    <a:pt x="0" y="224"/>
                  </a:lnTo>
                  <a:lnTo>
                    <a:pt x="51" y="302"/>
                  </a:lnTo>
                  <a:lnTo>
                    <a:pt x="45" y="441"/>
                  </a:lnTo>
                  <a:lnTo>
                    <a:pt x="97" y="563"/>
                  </a:lnTo>
                  <a:lnTo>
                    <a:pt x="112" y="490"/>
                  </a:lnTo>
                  <a:lnTo>
                    <a:pt x="102" y="37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176"/>
            <p:cNvSpPr>
              <a:spLocks/>
            </p:cNvSpPr>
            <p:nvPr/>
          </p:nvSpPr>
          <p:spPr bwMode="auto">
            <a:xfrm>
              <a:off x="3808" y="2583"/>
              <a:ext cx="461" cy="912"/>
            </a:xfrm>
            <a:custGeom>
              <a:avLst/>
              <a:gdLst>
                <a:gd name="T0" fmla="*/ 234 w 480"/>
                <a:gd name="T1" fmla="*/ 684 h 1017"/>
                <a:gd name="T2" fmla="*/ 234 w 480"/>
                <a:gd name="T3" fmla="*/ 86 h 1017"/>
                <a:gd name="T4" fmla="*/ 128 w 480"/>
                <a:gd name="T5" fmla="*/ 213 h 1017"/>
                <a:gd name="T6" fmla="*/ 52 w 480"/>
                <a:gd name="T7" fmla="*/ 331 h 1017"/>
                <a:gd name="T8" fmla="*/ 116 w 480"/>
                <a:gd name="T9" fmla="*/ 464 h 1017"/>
                <a:gd name="T10" fmla="*/ 82 w 480"/>
                <a:gd name="T11" fmla="*/ 506 h 1017"/>
                <a:gd name="T12" fmla="*/ 35 w 480"/>
                <a:gd name="T13" fmla="*/ 397 h 1017"/>
                <a:gd name="T14" fmla="*/ 0 w 480"/>
                <a:gd name="T15" fmla="*/ 357 h 1017"/>
                <a:gd name="T16" fmla="*/ 82 w 480"/>
                <a:gd name="T17" fmla="*/ 183 h 1017"/>
                <a:gd name="T18" fmla="*/ 213 w 480"/>
                <a:gd name="T19" fmla="*/ 34 h 1017"/>
                <a:gd name="T20" fmla="*/ 265 w 480"/>
                <a:gd name="T21" fmla="*/ 0 h 1017"/>
                <a:gd name="T22" fmla="*/ 276 w 480"/>
                <a:gd name="T23" fmla="*/ 454 h 1017"/>
                <a:gd name="T24" fmla="*/ 291 w 480"/>
                <a:gd name="T25" fmla="*/ 572 h 1017"/>
                <a:gd name="T26" fmla="*/ 367 w 480"/>
                <a:gd name="T27" fmla="*/ 464 h 1017"/>
                <a:gd name="T28" fmla="*/ 480 w 480"/>
                <a:gd name="T29" fmla="*/ 357 h 1017"/>
                <a:gd name="T30" fmla="*/ 419 w 480"/>
                <a:gd name="T31" fmla="*/ 500 h 1017"/>
                <a:gd name="T32" fmla="*/ 367 w 480"/>
                <a:gd name="T33" fmla="*/ 561 h 1017"/>
                <a:gd name="T34" fmla="*/ 276 w 480"/>
                <a:gd name="T35" fmla="*/ 857 h 1017"/>
                <a:gd name="T36" fmla="*/ 255 w 480"/>
                <a:gd name="T37" fmla="*/ 1017 h 1017"/>
                <a:gd name="T38" fmla="*/ 219 w 480"/>
                <a:gd name="T39" fmla="*/ 1002 h 1017"/>
                <a:gd name="T40" fmla="*/ 194 w 480"/>
                <a:gd name="T41" fmla="*/ 869 h 1017"/>
                <a:gd name="T42" fmla="*/ 158 w 480"/>
                <a:gd name="T43" fmla="*/ 715 h 1017"/>
                <a:gd name="T44" fmla="*/ 71 w 480"/>
                <a:gd name="T45" fmla="*/ 561 h 1017"/>
                <a:gd name="T46" fmla="*/ 210 w 480"/>
                <a:gd name="T47" fmla="*/ 766 h 1017"/>
                <a:gd name="T48" fmla="*/ 234 w 480"/>
                <a:gd name="T49" fmla="*/ 684 h 1017"/>
                <a:gd name="T50" fmla="*/ 234 w 480"/>
                <a:gd name="T51" fmla="*/ 684 h 10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0"/>
                <a:gd name="T79" fmla="*/ 0 h 1017"/>
                <a:gd name="T80" fmla="*/ 480 w 480"/>
                <a:gd name="T81" fmla="*/ 1017 h 10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0" h="1017">
                  <a:moveTo>
                    <a:pt x="234" y="684"/>
                  </a:moveTo>
                  <a:lnTo>
                    <a:pt x="234" y="86"/>
                  </a:lnTo>
                  <a:lnTo>
                    <a:pt x="128" y="213"/>
                  </a:lnTo>
                  <a:lnTo>
                    <a:pt x="52" y="331"/>
                  </a:lnTo>
                  <a:lnTo>
                    <a:pt x="116" y="464"/>
                  </a:lnTo>
                  <a:lnTo>
                    <a:pt x="82" y="506"/>
                  </a:lnTo>
                  <a:lnTo>
                    <a:pt x="35" y="397"/>
                  </a:lnTo>
                  <a:lnTo>
                    <a:pt x="0" y="357"/>
                  </a:lnTo>
                  <a:lnTo>
                    <a:pt x="82" y="183"/>
                  </a:lnTo>
                  <a:lnTo>
                    <a:pt x="213" y="34"/>
                  </a:lnTo>
                  <a:lnTo>
                    <a:pt x="265" y="0"/>
                  </a:lnTo>
                  <a:lnTo>
                    <a:pt x="276" y="454"/>
                  </a:lnTo>
                  <a:lnTo>
                    <a:pt x="291" y="572"/>
                  </a:lnTo>
                  <a:lnTo>
                    <a:pt x="367" y="464"/>
                  </a:lnTo>
                  <a:lnTo>
                    <a:pt x="480" y="357"/>
                  </a:lnTo>
                  <a:lnTo>
                    <a:pt x="419" y="500"/>
                  </a:lnTo>
                  <a:lnTo>
                    <a:pt x="367" y="561"/>
                  </a:lnTo>
                  <a:lnTo>
                    <a:pt x="276" y="857"/>
                  </a:lnTo>
                  <a:lnTo>
                    <a:pt x="255" y="1017"/>
                  </a:lnTo>
                  <a:lnTo>
                    <a:pt x="219" y="1002"/>
                  </a:lnTo>
                  <a:lnTo>
                    <a:pt x="194" y="869"/>
                  </a:lnTo>
                  <a:lnTo>
                    <a:pt x="158" y="715"/>
                  </a:lnTo>
                  <a:lnTo>
                    <a:pt x="71" y="561"/>
                  </a:lnTo>
                  <a:lnTo>
                    <a:pt x="210" y="766"/>
                  </a:lnTo>
                  <a:lnTo>
                    <a:pt x="234" y="68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177"/>
            <p:cNvSpPr>
              <a:spLocks/>
            </p:cNvSpPr>
            <p:nvPr/>
          </p:nvSpPr>
          <p:spPr bwMode="auto">
            <a:xfrm>
              <a:off x="4263" y="2426"/>
              <a:ext cx="277" cy="348"/>
            </a:xfrm>
            <a:custGeom>
              <a:avLst/>
              <a:gdLst>
                <a:gd name="T0" fmla="*/ 169 w 287"/>
                <a:gd name="T1" fmla="*/ 0 h 388"/>
                <a:gd name="T2" fmla="*/ 148 w 287"/>
                <a:gd name="T3" fmla="*/ 169 h 388"/>
                <a:gd name="T4" fmla="*/ 103 w 287"/>
                <a:gd name="T5" fmla="*/ 257 h 388"/>
                <a:gd name="T6" fmla="*/ 0 w 287"/>
                <a:gd name="T7" fmla="*/ 388 h 388"/>
                <a:gd name="T8" fmla="*/ 108 w 287"/>
                <a:gd name="T9" fmla="*/ 302 h 388"/>
                <a:gd name="T10" fmla="*/ 200 w 287"/>
                <a:gd name="T11" fmla="*/ 145 h 388"/>
                <a:gd name="T12" fmla="*/ 257 w 287"/>
                <a:gd name="T13" fmla="*/ 145 h 388"/>
                <a:gd name="T14" fmla="*/ 281 w 287"/>
                <a:gd name="T15" fmla="*/ 230 h 388"/>
                <a:gd name="T16" fmla="*/ 287 w 287"/>
                <a:gd name="T17" fmla="*/ 82 h 388"/>
                <a:gd name="T18" fmla="*/ 169 w 287"/>
                <a:gd name="T19" fmla="*/ 0 h 388"/>
                <a:gd name="T20" fmla="*/ 169 w 287"/>
                <a:gd name="T21" fmla="*/ 0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388"/>
                <a:gd name="T35" fmla="*/ 287 w 287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388">
                  <a:moveTo>
                    <a:pt x="169" y="0"/>
                  </a:moveTo>
                  <a:lnTo>
                    <a:pt x="148" y="169"/>
                  </a:lnTo>
                  <a:lnTo>
                    <a:pt x="103" y="257"/>
                  </a:lnTo>
                  <a:lnTo>
                    <a:pt x="0" y="388"/>
                  </a:lnTo>
                  <a:lnTo>
                    <a:pt x="108" y="302"/>
                  </a:lnTo>
                  <a:lnTo>
                    <a:pt x="200" y="145"/>
                  </a:lnTo>
                  <a:lnTo>
                    <a:pt x="257" y="145"/>
                  </a:lnTo>
                  <a:lnTo>
                    <a:pt x="281" y="230"/>
                  </a:lnTo>
                  <a:lnTo>
                    <a:pt x="287" y="8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78"/>
            <p:cNvSpPr>
              <a:spLocks/>
            </p:cNvSpPr>
            <p:nvPr/>
          </p:nvSpPr>
          <p:spPr bwMode="auto">
            <a:xfrm>
              <a:off x="4548" y="1808"/>
              <a:ext cx="103" cy="101"/>
            </a:xfrm>
            <a:custGeom>
              <a:avLst/>
              <a:gdLst>
                <a:gd name="T0" fmla="*/ 21 w 108"/>
                <a:gd name="T1" fmla="*/ 0 h 112"/>
                <a:gd name="T2" fmla="*/ 57 w 108"/>
                <a:gd name="T3" fmla="*/ 61 h 112"/>
                <a:gd name="T4" fmla="*/ 0 w 108"/>
                <a:gd name="T5" fmla="*/ 57 h 112"/>
                <a:gd name="T6" fmla="*/ 5 w 108"/>
                <a:gd name="T7" fmla="*/ 109 h 112"/>
                <a:gd name="T8" fmla="*/ 72 w 108"/>
                <a:gd name="T9" fmla="*/ 82 h 112"/>
                <a:gd name="T10" fmla="*/ 97 w 108"/>
                <a:gd name="T11" fmla="*/ 112 h 112"/>
                <a:gd name="T12" fmla="*/ 108 w 108"/>
                <a:gd name="T13" fmla="*/ 61 h 112"/>
                <a:gd name="T14" fmla="*/ 76 w 108"/>
                <a:gd name="T15" fmla="*/ 15 h 112"/>
                <a:gd name="T16" fmla="*/ 21 w 108"/>
                <a:gd name="T17" fmla="*/ 0 h 112"/>
                <a:gd name="T18" fmla="*/ 21 w 10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12"/>
                <a:gd name="T32" fmla="*/ 108 w 108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12">
                  <a:moveTo>
                    <a:pt x="21" y="0"/>
                  </a:moveTo>
                  <a:lnTo>
                    <a:pt x="57" y="61"/>
                  </a:lnTo>
                  <a:lnTo>
                    <a:pt x="0" y="57"/>
                  </a:lnTo>
                  <a:lnTo>
                    <a:pt x="5" y="109"/>
                  </a:lnTo>
                  <a:lnTo>
                    <a:pt x="72" y="82"/>
                  </a:lnTo>
                  <a:lnTo>
                    <a:pt x="97" y="112"/>
                  </a:lnTo>
                  <a:lnTo>
                    <a:pt x="108" y="61"/>
                  </a:lnTo>
                  <a:lnTo>
                    <a:pt x="76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79"/>
            <p:cNvSpPr>
              <a:spLocks/>
            </p:cNvSpPr>
            <p:nvPr/>
          </p:nvSpPr>
          <p:spPr bwMode="auto">
            <a:xfrm>
              <a:off x="4651" y="1885"/>
              <a:ext cx="94" cy="47"/>
            </a:xfrm>
            <a:custGeom>
              <a:avLst/>
              <a:gdLst>
                <a:gd name="T0" fmla="*/ 97 w 97"/>
                <a:gd name="T1" fmla="*/ 51 h 51"/>
                <a:gd name="T2" fmla="*/ 0 w 97"/>
                <a:gd name="T3" fmla="*/ 30 h 51"/>
                <a:gd name="T4" fmla="*/ 46 w 97"/>
                <a:gd name="T5" fmla="*/ 0 h 51"/>
                <a:gd name="T6" fmla="*/ 91 w 97"/>
                <a:gd name="T7" fmla="*/ 5 h 51"/>
                <a:gd name="T8" fmla="*/ 97 w 97"/>
                <a:gd name="T9" fmla="*/ 51 h 51"/>
                <a:gd name="T10" fmla="*/ 97 w 97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1"/>
                <a:gd name="T20" fmla="*/ 97 w 9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1">
                  <a:moveTo>
                    <a:pt x="97" y="51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91" y="5"/>
                  </a:lnTo>
                  <a:lnTo>
                    <a:pt x="97" y="5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80"/>
            <p:cNvSpPr>
              <a:spLocks/>
            </p:cNvSpPr>
            <p:nvPr/>
          </p:nvSpPr>
          <p:spPr bwMode="auto">
            <a:xfrm>
              <a:off x="4401" y="1651"/>
              <a:ext cx="140" cy="143"/>
            </a:xfrm>
            <a:custGeom>
              <a:avLst/>
              <a:gdLst>
                <a:gd name="T0" fmla="*/ 0 w 147"/>
                <a:gd name="T1" fmla="*/ 0 h 158"/>
                <a:gd name="T2" fmla="*/ 82 w 147"/>
                <a:gd name="T3" fmla="*/ 46 h 158"/>
                <a:gd name="T4" fmla="*/ 116 w 147"/>
                <a:gd name="T5" fmla="*/ 158 h 158"/>
                <a:gd name="T6" fmla="*/ 147 w 147"/>
                <a:gd name="T7" fmla="*/ 55 h 158"/>
                <a:gd name="T8" fmla="*/ 122 w 147"/>
                <a:gd name="T9" fmla="*/ 92 h 158"/>
                <a:gd name="T10" fmla="*/ 97 w 147"/>
                <a:gd name="T11" fmla="*/ 15 h 158"/>
                <a:gd name="T12" fmla="*/ 0 w 147"/>
                <a:gd name="T13" fmla="*/ 0 h 158"/>
                <a:gd name="T14" fmla="*/ 0 w 147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58"/>
                <a:gd name="T26" fmla="*/ 147 w 147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58">
                  <a:moveTo>
                    <a:pt x="0" y="0"/>
                  </a:moveTo>
                  <a:lnTo>
                    <a:pt x="82" y="46"/>
                  </a:lnTo>
                  <a:lnTo>
                    <a:pt x="116" y="158"/>
                  </a:lnTo>
                  <a:lnTo>
                    <a:pt x="147" y="55"/>
                  </a:lnTo>
                  <a:lnTo>
                    <a:pt x="122" y="92"/>
                  </a:lnTo>
                  <a:lnTo>
                    <a:pt x="9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81"/>
            <p:cNvSpPr>
              <a:spLocks/>
            </p:cNvSpPr>
            <p:nvPr/>
          </p:nvSpPr>
          <p:spPr bwMode="auto">
            <a:xfrm>
              <a:off x="4054" y="2632"/>
              <a:ext cx="836" cy="885"/>
            </a:xfrm>
            <a:custGeom>
              <a:avLst/>
              <a:gdLst>
                <a:gd name="T0" fmla="*/ 0 w 873"/>
                <a:gd name="T1" fmla="*/ 972 h 987"/>
                <a:gd name="T2" fmla="*/ 6 w 873"/>
                <a:gd name="T3" fmla="*/ 772 h 987"/>
                <a:gd name="T4" fmla="*/ 128 w 873"/>
                <a:gd name="T5" fmla="*/ 491 h 987"/>
                <a:gd name="T6" fmla="*/ 230 w 873"/>
                <a:gd name="T7" fmla="*/ 306 h 987"/>
                <a:gd name="T8" fmla="*/ 301 w 873"/>
                <a:gd name="T9" fmla="*/ 261 h 987"/>
                <a:gd name="T10" fmla="*/ 312 w 873"/>
                <a:gd name="T11" fmla="*/ 230 h 987"/>
                <a:gd name="T12" fmla="*/ 440 w 873"/>
                <a:gd name="T13" fmla="*/ 242 h 987"/>
                <a:gd name="T14" fmla="*/ 470 w 873"/>
                <a:gd name="T15" fmla="*/ 242 h 987"/>
                <a:gd name="T16" fmla="*/ 506 w 873"/>
                <a:gd name="T17" fmla="*/ 0 h 987"/>
                <a:gd name="T18" fmla="*/ 736 w 873"/>
                <a:gd name="T19" fmla="*/ 72 h 987"/>
                <a:gd name="T20" fmla="*/ 873 w 873"/>
                <a:gd name="T21" fmla="*/ 109 h 987"/>
                <a:gd name="T22" fmla="*/ 679 w 873"/>
                <a:gd name="T23" fmla="*/ 97 h 987"/>
                <a:gd name="T24" fmla="*/ 527 w 873"/>
                <a:gd name="T25" fmla="*/ 78 h 987"/>
                <a:gd name="T26" fmla="*/ 527 w 873"/>
                <a:gd name="T27" fmla="*/ 257 h 987"/>
                <a:gd name="T28" fmla="*/ 491 w 873"/>
                <a:gd name="T29" fmla="*/ 379 h 987"/>
                <a:gd name="T30" fmla="*/ 398 w 873"/>
                <a:gd name="T31" fmla="*/ 635 h 987"/>
                <a:gd name="T32" fmla="*/ 373 w 873"/>
                <a:gd name="T33" fmla="*/ 502 h 987"/>
                <a:gd name="T34" fmla="*/ 394 w 873"/>
                <a:gd name="T35" fmla="*/ 312 h 987"/>
                <a:gd name="T36" fmla="*/ 306 w 873"/>
                <a:gd name="T37" fmla="*/ 342 h 987"/>
                <a:gd name="T38" fmla="*/ 255 w 873"/>
                <a:gd name="T39" fmla="*/ 415 h 987"/>
                <a:gd name="T40" fmla="*/ 164 w 873"/>
                <a:gd name="T41" fmla="*/ 557 h 987"/>
                <a:gd name="T42" fmla="*/ 251 w 873"/>
                <a:gd name="T43" fmla="*/ 532 h 987"/>
                <a:gd name="T44" fmla="*/ 179 w 873"/>
                <a:gd name="T45" fmla="*/ 696 h 987"/>
                <a:gd name="T46" fmla="*/ 52 w 873"/>
                <a:gd name="T47" fmla="*/ 884 h 987"/>
                <a:gd name="T48" fmla="*/ 46 w 873"/>
                <a:gd name="T49" fmla="*/ 987 h 987"/>
                <a:gd name="T50" fmla="*/ 0 w 873"/>
                <a:gd name="T51" fmla="*/ 972 h 987"/>
                <a:gd name="T52" fmla="*/ 0 w 873"/>
                <a:gd name="T53" fmla="*/ 972 h 9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3"/>
                <a:gd name="T82" fmla="*/ 0 h 987"/>
                <a:gd name="T83" fmla="*/ 873 w 873"/>
                <a:gd name="T84" fmla="*/ 987 h 9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3" h="987">
                  <a:moveTo>
                    <a:pt x="0" y="972"/>
                  </a:moveTo>
                  <a:lnTo>
                    <a:pt x="6" y="772"/>
                  </a:lnTo>
                  <a:lnTo>
                    <a:pt x="128" y="491"/>
                  </a:lnTo>
                  <a:lnTo>
                    <a:pt x="230" y="306"/>
                  </a:lnTo>
                  <a:lnTo>
                    <a:pt x="301" y="261"/>
                  </a:lnTo>
                  <a:lnTo>
                    <a:pt x="312" y="230"/>
                  </a:lnTo>
                  <a:lnTo>
                    <a:pt x="440" y="242"/>
                  </a:lnTo>
                  <a:lnTo>
                    <a:pt x="470" y="242"/>
                  </a:lnTo>
                  <a:lnTo>
                    <a:pt x="506" y="0"/>
                  </a:lnTo>
                  <a:lnTo>
                    <a:pt x="736" y="72"/>
                  </a:lnTo>
                  <a:lnTo>
                    <a:pt x="873" y="109"/>
                  </a:lnTo>
                  <a:lnTo>
                    <a:pt x="679" y="97"/>
                  </a:lnTo>
                  <a:lnTo>
                    <a:pt x="527" y="78"/>
                  </a:lnTo>
                  <a:lnTo>
                    <a:pt x="527" y="257"/>
                  </a:lnTo>
                  <a:lnTo>
                    <a:pt x="491" y="379"/>
                  </a:lnTo>
                  <a:lnTo>
                    <a:pt x="398" y="635"/>
                  </a:lnTo>
                  <a:lnTo>
                    <a:pt x="373" y="502"/>
                  </a:lnTo>
                  <a:lnTo>
                    <a:pt x="394" y="312"/>
                  </a:lnTo>
                  <a:lnTo>
                    <a:pt x="306" y="342"/>
                  </a:lnTo>
                  <a:lnTo>
                    <a:pt x="255" y="415"/>
                  </a:lnTo>
                  <a:lnTo>
                    <a:pt x="164" y="557"/>
                  </a:lnTo>
                  <a:lnTo>
                    <a:pt x="251" y="532"/>
                  </a:lnTo>
                  <a:lnTo>
                    <a:pt x="179" y="696"/>
                  </a:lnTo>
                  <a:lnTo>
                    <a:pt x="52" y="884"/>
                  </a:lnTo>
                  <a:lnTo>
                    <a:pt x="46" y="987"/>
                  </a:lnTo>
                  <a:lnTo>
                    <a:pt x="0" y="97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82"/>
            <p:cNvSpPr>
              <a:spLocks/>
            </p:cNvSpPr>
            <p:nvPr/>
          </p:nvSpPr>
          <p:spPr bwMode="auto">
            <a:xfrm>
              <a:off x="3490" y="2724"/>
              <a:ext cx="407" cy="778"/>
            </a:xfrm>
            <a:custGeom>
              <a:avLst/>
              <a:gdLst>
                <a:gd name="T0" fmla="*/ 424 w 424"/>
                <a:gd name="T1" fmla="*/ 0 h 869"/>
                <a:gd name="T2" fmla="*/ 302 w 424"/>
                <a:gd name="T3" fmla="*/ 42 h 869"/>
                <a:gd name="T4" fmla="*/ 224 w 424"/>
                <a:gd name="T5" fmla="*/ 76 h 869"/>
                <a:gd name="T6" fmla="*/ 342 w 424"/>
                <a:gd name="T7" fmla="*/ 66 h 869"/>
                <a:gd name="T8" fmla="*/ 312 w 424"/>
                <a:gd name="T9" fmla="*/ 194 h 869"/>
                <a:gd name="T10" fmla="*/ 312 w 424"/>
                <a:gd name="T11" fmla="*/ 388 h 869"/>
                <a:gd name="T12" fmla="*/ 357 w 424"/>
                <a:gd name="T13" fmla="*/ 357 h 869"/>
                <a:gd name="T14" fmla="*/ 352 w 424"/>
                <a:gd name="T15" fmla="*/ 485 h 869"/>
                <a:gd name="T16" fmla="*/ 275 w 424"/>
                <a:gd name="T17" fmla="*/ 388 h 869"/>
                <a:gd name="T18" fmla="*/ 255 w 424"/>
                <a:gd name="T19" fmla="*/ 169 h 869"/>
                <a:gd name="T20" fmla="*/ 173 w 424"/>
                <a:gd name="T21" fmla="*/ 369 h 869"/>
                <a:gd name="T22" fmla="*/ 118 w 424"/>
                <a:gd name="T23" fmla="*/ 445 h 869"/>
                <a:gd name="T24" fmla="*/ 154 w 424"/>
                <a:gd name="T25" fmla="*/ 239 h 869"/>
                <a:gd name="T26" fmla="*/ 91 w 424"/>
                <a:gd name="T27" fmla="*/ 230 h 869"/>
                <a:gd name="T28" fmla="*/ 142 w 424"/>
                <a:gd name="T29" fmla="*/ 123 h 869"/>
                <a:gd name="T30" fmla="*/ 45 w 424"/>
                <a:gd name="T31" fmla="*/ 184 h 869"/>
                <a:gd name="T32" fmla="*/ 0 w 424"/>
                <a:gd name="T33" fmla="*/ 424 h 869"/>
                <a:gd name="T34" fmla="*/ 24 w 424"/>
                <a:gd name="T35" fmla="*/ 517 h 869"/>
                <a:gd name="T36" fmla="*/ 51 w 424"/>
                <a:gd name="T37" fmla="*/ 633 h 869"/>
                <a:gd name="T38" fmla="*/ 36 w 424"/>
                <a:gd name="T39" fmla="*/ 705 h 869"/>
                <a:gd name="T40" fmla="*/ 81 w 424"/>
                <a:gd name="T41" fmla="*/ 869 h 869"/>
                <a:gd name="T42" fmla="*/ 245 w 424"/>
                <a:gd name="T43" fmla="*/ 853 h 869"/>
                <a:gd name="T44" fmla="*/ 317 w 424"/>
                <a:gd name="T45" fmla="*/ 838 h 869"/>
                <a:gd name="T46" fmla="*/ 367 w 424"/>
                <a:gd name="T47" fmla="*/ 629 h 869"/>
                <a:gd name="T48" fmla="*/ 260 w 424"/>
                <a:gd name="T49" fmla="*/ 454 h 869"/>
                <a:gd name="T50" fmla="*/ 266 w 424"/>
                <a:gd name="T51" fmla="*/ 614 h 869"/>
                <a:gd name="T52" fmla="*/ 184 w 424"/>
                <a:gd name="T53" fmla="*/ 633 h 869"/>
                <a:gd name="T54" fmla="*/ 224 w 424"/>
                <a:gd name="T55" fmla="*/ 399 h 869"/>
                <a:gd name="T56" fmla="*/ 287 w 424"/>
                <a:gd name="T57" fmla="*/ 454 h 869"/>
                <a:gd name="T58" fmla="*/ 384 w 424"/>
                <a:gd name="T59" fmla="*/ 629 h 869"/>
                <a:gd name="T60" fmla="*/ 414 w 424"/>
                <a:gd name="T61" fmla="*/ 536 h 869"/>
                <a:gd name="T62" fmla="*/ 409 w 424"/>
                <a:gd name="T63" fmla="*/ 306 h 869"/>
                <a:gd name="T64" fmla="*/ 348 w 424"/>
                <a:gd name="T65" fmla="*/ 220 h 869"/>
                <a:gd name="T66" fmla="*/ 372 w 424"/>
                <a:gd name="T67" fmla="*/ 97 h 869"/>
                <a:gd name="T68" fmla="*/ 424 w 424"/>
                <a:gd name="T69" fmla="*/ 0 h 869"/>
                <a:gd name="T70" fmla="*/ 424 w 424"/>
                <a:gd name="T71" fmla="*/ 0 h 8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4"/>
                <a:gd name="T109" fmla="*/ 0 h 869"/>
                <a:gd name="T110" fmla="*/ 424 w 424"/>
                <a:gd name="T111" fmla="*/ 869 h 8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4" h="869">
                  <a:moveTo>
                    <a:pt x="424" y="0"/>
                  </a:moveTo>
                  <a:lnTo>
                    <a:pt x="302" y="42"/>
                  </a:lnTo>
                  <a:lnTo>
                    <a:pt x="224" y="76"/>
                  </a:lnTo>
                  <a:lnTo>
                    <a:pt x="342" y="66"/>
                  </a:lnTo>
                  <a:lnTo>
                    <a:pt x="312" y="194"/>
                  </a:lnTo>
                  <a:lnTo>
                    <a:pt x="312" y="388"/>
                  </a:lnTo>
                  <a:lnTo>
                    <a:pt x="357" y="357"/>
                  </a:lnTo>
                  <a:lnTo>
                    <a:pt x="352" y="485"/>
                  </a:lnTo>
                  <a:lnTo>
                    <a:pt x="275" y="388"/>
                  </a:lnTo>
                  <a:lnTo>
                    <a:pt x="255" y="169"/>
                  </a:lnTo>
                  <a:lnTo>
                    <a:pt x="173" y="369"/>
                  </a:lnTo>
                  <a:lnTo>
                    <a:pt x="118" y="445"/>
                  </a:lnTo>
                  <a:lnTo>
                    <a:pt x="154" y="239"/>
                  </a:lnTo>
                  <a:lnTo>
                    <a:pt x="91" y="230"/>
                  </a:lnTo>
                  <a:lnTo>
                    <a:pt x="142" y="123"/>
                  </a:lnTo>
                  <a:lnTo>
                    <a:pt x="45" y="184"/>
                  </a:lnTo>
                  <a:lnTo>
                    <a:pt x="0" y="424"/>
                  </a:lnTo>
                  <a:lnTo>
                    <a:pt x="24" y="517"/>
                  </a:lnTo>
                  <a:lnTo>
                    <a:pt x="51" y="633"/>
                  </a:lnTo>
                  <a:lnTo>
                    <a:pt x="36" y="705"/>
                  </a:lnTo>
                  <a:lnTo>
                    <a:pt x="81" y="869"/>
                  </a:lnTo>
                  <a:lnTo>
                    <a:pt x="245" y="853"/>
                  </a:lnTo>
                  <a:lnTo>
                    <a:pt x="317" y="838"/>
                  </a:lnTo>
                  <a:lnTo>
                    <a:pt x="367" y="629"/>
                  </a:lnTo>
                  <a:lnTo>
                    <a:pt x="260" y="454"/>
                  </a:lnTo>
                  <a:lnTo>
                    <a:pt x="266" y="614"/>
                  </a:lnTo>
                  <a:lnTo>
                    <a:pt x="184" y="633"/>
                  </a:lnTo>
                  <a:lnTo>
                    <a:pt x="224" y="399"/>
                  </a:lnTo>
                  <a:lnTo>
                    <a:pt x="287" y="454"/>
                  </a:lnTo>
                  <a:lnTo>
                    <a:pt x="384" y="629"/>
                  </a:lnTo>
                  <a:lnTo>
                    <a:pt x="414" y="536"/>
                  </a:lnTo>
                  <a:lnTo>
                    <a:pt x="409" y="306"/>
                  </a:lnTo>
                  <a:lnTo>
                    <a:pt x="348" y="220"/>
                  </a:lnTo>
                  <a:lnTo>
                    <a:pt x="372" y="9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183"/>
            <p:cNvSpPr>
              <a:spLocks/>
            </p:cNvSpPr>
            <p:nvPr/>
          </p:nvSpPr>
          <p:spPr bwMode="auto">
            <a:xfrm>
              <a:off x="4584" y="2945"/>
              <a:ext cx="476" cy="618"/>
            </a:xfrm>
            <a:custGeom>
              <a:avLst/>
              <a:gdLst>
                <a:gd name="T0" fmla="*/ 101 w 476"/>
                <a:gd name="T1" fmla="*/ 87 h 618"/>
                <a:gd name="T2" fmla="*/ 0 w 476"/>
                <a:gd name="T3" fmla="*/ 319 h 618"/>
                <a:gd name="T4" fmla="*/ 4 w 476"/>
                <a:gd name="T5" fmla="*/ 610 h 618"/>
                <a:gd name="T6" fmla="*/ 192 w 476"/>
                <a:gd name="T7" fmla="*/ 618 h 618"/>
                <a:gd name="T8" fmla="*/ 294 w 476"/>
                <a:gd name="T9" fmla="*/ 444 h 618"/>
                <a:gd name="T10" fmla="*/ 221 w 476"/>
                <a:gd name="T11" fmla="*/ 463 h 618"/>
                <a:gd name="T12" fmla="*/ 264 w 476"/>
                <a:gd name="T13" fmla="*/ 344 h 618"/>
                <a:gd name="T14" fmla="*/ 338 w 476"/>
                <a:gd name="T15" fmla="*/ 274 h 618"/>
                <a:gd name="T16" fmla="*/ 436 w 476"/>
                <a:gd name="T17" fmla="*/ 206 h 618"/>
                <a:gd name="T18" fmla="*/ 476 w 476"/>
                <a:gd name="T19" fmla="*/ 138 h 618"/>
                <a:gd name="T20" fmla="*/ 357 w 476"/>
                <a:gd name="T21" fmla="*/ 141 h 618"/>
                <a:gd name="T22" fmla="*/ 259 w 476"/>
                <a:gd name="T23" fmla="*/ 270 h 618"/>
                <a:gd name="T24" fmla="*/ 209 w 476"/>
                <a:gd name="T25" fmla="*/ 187 h 618"/>
                <a:gd name="T26" fmla="*/ 166 w 476"/>
                <a:gd name="T27" fmla="*/ 83 h 618"/>
                <a:gd name="T28" fmla="*/ 176 w 476"/>
                <a:gd name="T29" fmla="*/ 0 h 618"/>
                <a:gd name="T30" fmla="*/ 101 w 476"/>
                <a:gd name="T31" fmla="*/ 87 h 618"/>
                <a:gd name="T32" fmla="*/ 101 w 476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6"/>
                <a:gd name="T52" fmla="*/ 0 h 618"/>
                <a:gd name="T53" fmla="*/ 476 w 476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6" h="618">
                  <a:moveTo>
                    <a:pt x="101" y="87"/>
                  </a:moveTo>
                  <a:lnTo>
                    <a:pt x="0" y="319"/>
                  </a:lnTo>
                  <a:lnTo>
                    <a:pt x="4" y="610"/>
                  </a:lnTo>
                  <a:lnTo>
                    <a:pt x="192" y="618"/>
                  </a:lnTo>
                  <a:lnTo>
                    <a:pt x="294" y="444"/>
                  </a:lnTo>
                  <a:lnTo>
                    <a:pt x="221" y="463"/>
                  </a:lnTo>
                  <a:lnTo>
                    <a:pt x="264" y="344"/>
                  </a:lnTo>
                  <a:lnTo>
                    <a:pt x="338" y="274"/>
                  </a:lnTo>
                  <a:lnTo>
                    <a:pt x="436" y="206"/>
                  </a:lnTo>
                  <a:lnTo>
                    <a:pt x="476" y="138"/>
                  </a:lnTo>
                  <a:lnTo>
                    <a:pt x="357" y="141"/>
                  </a:lnTo>
                  <a:lnTo>
                    <a:pt x="259" y="270"/>
                  </a:lnTo>
                  <a:lnTo>
                    <a:pt x="209" y="187"/>
                  </a:lnTo>
                  <a:lnTo>
                    <a:pt x="166" y="83"/>
                  </a:lnTo>
                  <a:lnTo>
                    <a:pt x="176" y="0"/>
                  </a:lnTo>
                  <a:lnTo>
                    <a:pt x="101" y="87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184"/>
            <p:cNvSpPr>
              <a:spLocks/>
            </p:cNvSpPr>
            <p:nvPr/>
          </p:nvSpPr>
          <p:spPr bwMode="auto">
            <a:xfrm>
              <a:off x="4690" y="2848"/>
              <a:ext cx="354" cy="242"/>
            </a:xfrm>
            <a:custGeom>
              <a:avLst/>
              <a:gdLst>
                <a:gd name="T0" fmla="*/ 369 w 369"/>
                <a:gd name="T1" fmla="*/ 218 h 270"/>
                <a:gd name="T2" fmla="*/ 276 w 369"/>
                <a:gd name="T3" fmla="*/ 209 h 270"/>
                <a:gd name="T4" fmla="*/ 184 w 369"/>
                <a:gd name="T5" fmla="*/ 270 h 270"/>
                <a:gd name="T6" fmla="*/ 200 w 369"/>
                <a:gd name="T7" fmla="*/ 133 h 270"/>
                <a:gd name="T8" fmla="*/ 106 w 369"/>
                <a:gd name="T9" fmla="*/ 40 h 270"/>
                <a:gd name="T10" fmla="*/ 0 w 369"/>
                <a:gd name="T11" fmla="*/ 112 h 270"/>
                <a:gd name="T12" fmla="*/ 127 w 369"/>
                <a:gd name="T13" fmla="*/ 0 h 270"/>
                <a:gd name="T14" fmla="*/ 272 w 369"/>
                <a:gd name="T15" fmla="*/ 0 h 270"/>
                <a:gd name="T16" fmla="*/ 336 w 369"/>
                <a:gd name="T17" fmla="*/ 112 h 270"/>
                <a:gd name="T18" fmla="*/ 369 w 369"/>
                <a:gd name="T19" fmla="*/ 218 h 270"/>
                <a:gd name="T20" fmla="*/ 369 w 369"/>
                <a:gd name="T21" fmla="*/ 218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270"/>
                <a:gd name="T35" fmla="*/ 369 w 369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270">
                  <a:moveTo>
                    <a:pt x="369" y="218"/>
                  </a:moveTo>
                  <a:lnTo>
                    <a:pt x="276" y="209"/>
                  </a:lnTo>
                  <a:lnTo>
                    <a:pt x="184" y="270"/>
                  </a:lnTo>
                  <a:lnTo>
                    <a:pt x="200" y="133"/>
                  </a:lnTo>
                  <a:lnTo>
                    <a:pt x="106" y="40"/>
                  </a:lnTo>
                  <a:lnTo>
                    <a:pt x="0" y="112"/>
                  </a:lnTo>
                  <a:lnTo>
                    <a:pt x="127" y="0"/>
                  </a:lnTo>
                  <a:lnTo>
                    <a:pt x="272" y="0"/>
                  </a:lnTo>
                  <a:lnTo>
                    <a:pt x="336" y="112"/>
                  </a:lnTo>
                  <a:lnTo>
                    <a:pt x="369" y="21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185"/>
            <p:cNvSpPr>
              <a:spLocks/>
            </p:cNvSpPr>
            <p:nvPr/>
          </p:nvSpPr>
          <p:spPr bwMode="auto">
            <a:xfrm>
              <a:off x="4496" y="2729"/>
              <a:ext cx="307" cy="353"/>
            </a:xfrm>
            <a:custGeom>
              <a:avLst/>
              <a:gdLst>
                <a:gd name="T0" fmla="*/ 322 w 322"/>
                <a:gd name="T1" fmla="*/ 15 h 393"/>
                <a:gd name="T2" fmla="*/ 229 w 322"/>
                <a:gd name="T3" fmla="*/ 19 h 393"/>
                <a:gd name="T4" fmla="*/ 86 w 322"/>
                <a:gd name="T5" fmla="*/ 0 h 393"/>
                <a:gd name="T6" fmla="*/ 97 w 322"/>
                <a:gd name="T7" fmla="*/ 127 h 393"/>
                <a:gd name="T8" fmla="*/ 0 w 322"/>
                <a:gd name="T9" fmla="*/ 393 h 393"/>
                <a:gd name="T10" fmla="*/ 173 w 322"/>
                <a:gd name="T11" fmla="*/ 142 h 393"/>
                <a:gd name="T12" fmla="*/ 255 w 322"/>
                <a:gd name="T13" fmla="*/ 76 h 393"/>
                <a:gd name="T14" fmla="*/ 322 w 322"/>
                <a:gd name="T15" fmla="*/ 15 h 393"/>
                <a:gd name="T16" fmla="*/ 322 w 322"/>
                <a:gd name="T17" fmla="*/ 15 h 3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393"/>
                <a:gd name="T29" fmla="*/ 322 w 322"/>
                <a:gd name="T30" fmla="*/ 393 h 3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393">
                  <a:moveTo>
                    <a:pt x="322" y="15"/>
                  </a:moveTo>
                  <a:lnTo>
                    <a:pt x="229" y="19"/>
                  </a:lnTo>
                  <a:lnTo>
                    <a:pt x="86" y="0"/>
                  </a:lnTo>
                  <a:lnTo>
                    <a:pt x="97" y="127"/>
                  </a:lnTo>
                  <a:lnTo>
                    <a:pt x="0" y="393"/>
                  </a:lnTo>
                  <a:lnTo>
                    <a:pt x="173" y="142"/>
                  </a:lnTo>
                  <a:lnTo>
                    <a:pt x="255" y="76"/>
                  </a:lnTo>
                  <a:lnTo>
                    <a:pt x="322" y="15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186"/>
            <p:cNvSpPr>
              <a:spLocks/>
            </p:cNvSpPr>
            <p:nvPr/>
          </p:nvSpPr>
          <p:spPr bwMode="auto">
            <a:xfrm>
              <a:off x="4136" y="2951"/>
              <a:ext cx="505" cy="492"/>
            </a:xfrm>
            <a:custGeom>
              <a:avLst/>
              <a:gdLst>
                <a:gd name="T0" fmla="*/ 234 w 525"/>
                <a:gd name="T1" fmla="*/ 62 h 547"/>
                <a:gd name="T2" fmla="*/ 167 w 525"/>
                <a:gd name="T3" fmla="*/ 129 h 547"/>
                <a:gd name="T4" fmla="*/ 203 w 525"/>
                <a:gd name="T5" fmla="*/ 138 h 547"/>
                <a:gd name="T6" fmla="*/ 0 w 525"/>
                <a:gd name="T7" fmla="*/ 547 h 547"/>
                <a:gd name="T8" fmla="*/ 140 w 525"/>
                <a:gd name="T9" fmla="*/ 441 h 547"/>
                <a:gd name="T10" fmla="*/ 213 w 525"/>
                <a:gd name="T11" fmla="*/ 526 h 547"/>
                <a:gd name="T12" fmla="*/ 321 w 525"/>
                <a:gd name="T13" fmla="*/ 496 h 547"/>
                <a:gd name="T14" fmla="*/ 361 w 525"/>
                <a:gd name="T15" fmla="*/ 384 h 547"/>
                <a:gd name="T16" fmla="*/ 525 w 525"/>
                <a:gd name="T17" fmla="*/ 62 h 547"/>
                <a:gd name="T18" fmla="*/ 294 w 525"/>
                <a:gd name="T19" fmla="*/ 313 h 547"/>
                <a:gd name="T20" fmla="*/ 228 w 525"/>
                <a:gd name="T21" fmla="*/ 159 h 547"/>
                <a:gd name="T22" fmla="*/ 285 w 525"/>
                <a:gd name="T23" fmla="*/ 0 h 547"/>
                <a:gd name="T24" fmla="*/ 234 w 525"/>
                <a:gd name="T25" fmla="*/ 62 h 547"/>
                <a:gd name="T26" fmla="*/ 234 w 525"/>
                <a:gd name="T27" fmla="*/ 62 h 5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5"/>
                <a:gd name="T43" fmla="*/ 0 h 547"/>
                <a:gd name="T44" fmla="*/ 525 w 525"/>
                <a:gd name="T45" fmla="*/ 547 h 5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5" h="547">
                  <a:moveTo>
                    <a:pt x="234" y="62"/>
                  </a:moveTo>
                  <a:lnTo>
                    <a:pt x="167" y="129"/>
                  </a:lnTo>
                  <a:lnTo>
                    <a:pt x="203" y="138"/>
                  </a:lnTo>
                  <a:lnTo>
                    <a:pt x="0" y="547"/>
                  </a:lnTo>
                  <a:lnTo>
                    <a:pt x="140" y="441"/>
                  </a:lnTo>
                  <a:lnTo>
                    <a:pt x="213" y="526"/>
                  </a:lnTo>
                  <a:lnTo>
                    <a:pt x="321" y="496"/>
                  </a:lnTo>
                  <a:lnTo>
                    <a:pt x="361" y="384"/>
                  </a:lnTo>
                  <a:lnTo>
                    <a:pt x="525" y="62"/>
                  </a:lnTo>
                  <a:lnTo>
                    <a:pt x="294" y="313"/>
                  </a:lnTo>
                  <a:lnTo>
                    <a:pt x="228" y="159"/>
                  </a:lnTo>
                  <a:lnTo>
                    <a:pt x="285" y="0"/>
                  </a:lnTo>
                  <a:lnTo>
                    <a:pt x="234" y="62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187"/>
            <p:cNvSpPr>
              <a:spLocks/>
            </p:cNvSpPr>
            <p:nvPr/>
          </p:nvSpPr>
          <p:spPr bwMode="auto">
            <a:xfrm>
              <a:off x="3814" y="1869"/>
              <a:ext cx="215" cy="297"/>
            </a:xfrm>
            <a:custGeom>
              <a:avLst/>
              <a:gdLst>
                <a:gd name="T0" fmla="*/ 17 w 225"/>
                <a:gd name="T1" fmla="*/ 197 h 332"/>
                <a:gd name="T2" fmla="*/ 38 w 225"/>
                <a:gd name="T3" fmla="*/ 197 h 332"/>
                <a:gd name="T4" fmla="*/ 50 w 225"/>
                <a:gd name="T5" fmla="*/ 171 h 332"/>
                <a:gd name="T6" fmla="*/ 76 w 225"/>
                <a:gd name="T7" fmla="*/ 157 h 332"/>
                <a:gd name="T8" fmla="*/ 76 w 225"/>
                <a:gd name="T9" fmla="*/ 116 h 332"/>
                <a:gd name="T10" fmla="*/ 97 w 225"/>
                <a:gd name="T11" fmla="*/ 91 h 332"/>
                <a:gd name="T12" fmla="*/ 126 w 225"/>
                <a:gd name="T13" fmla="*/ 51 h 332"/>
                <a:gd name="T14" fmla="*/ 129 w 225"/>
                <a:gd name="T15" fmla="*/ 0 h 332"/>
                <a:gd name="T16" fmla="*/ 188 w 225"/>
                <a:gd name="T17" fmla="*/ 22 h 332"/>
                <a:gd name="T18" fmla="*/ 225 w 225"/>
                <a:gd name="T19" fmla="*/ 15 h 332"/>
                <a:gd name="T20" fmla="*/ 128 w 225"/>
                <a:gd name="T21" fmla="*/ 91 h 332"/>
                <a:gd name="T22" fmla="*/ 101 w 225"/>
                <a:gd name="T23" fmla="*/ 133 h 332"/>
                <a:gd name="T24" fmla="*/ 114 w 225"/>
                <a:gd name="T25" fmla="*/ 175 h 332"/>
                <a:gd name="T26" fmla="*/ 103 w 225"/>
                <a:gd name="T27" fmla="*/ 214 h 332"/>
                <a:gd name="T28" fmla="*/ 14 w 225"/>
                <a:gd name="T29" fmla="*/ 332 h 332"/>
                <a:gd name="T30" fmla="*/ 52 w 225"/>
                <a:gd name="T31" fmla="*/ 252 h 332"/>
                <a:gd name="T32" fmla="*/ 52 w 225"/>
                <a:gd name="T33" fmla="*/ 216 h 332"/>
                <a:gd name="T34" fmla="*/ 25 w 225"/>
                <a:gd name="T35" fmla="*/ 211 h 332"/>
                <a:gd name="T36" fmla="*/ 0 w 225"/>
                <a:gd name="T37" fmla="*/ 190 h 332"/>
                <a:gd name="T38" fmla="*/ 17 w 225"/>
                <a:gd name="T39" fmla="*/ 197 h 332"/>
                <a:gd name="T40" fmla="*/ 17 w 225"/>
                <a:gd name="T41" fmla="*/ 197 h 3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5"/>
                <a:gd name="T64" fmla="*/ 0 h 332"/>
                <a:gd name="T65" fmla="*/ 225 w 225"/>
                <a:gd name="T66" fmla="*/ 332 h 3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5" h="332">
                  <a:moveTo>
                    <a:pt x="17" y="197"/>
                  </a:moveTo>
                  <a:lnTo>
                    <a:pt x="38" y="197"/>
                  </a:lnTo>
                  <a:lnTo>
                    <a:pt x="50" y="171"/>
                  </a:lnTo>
                  <a:lnTo>
                    <a:pt x="76" y="157"/>
                  </a:lnTo>
                  <a:lnTo>
                    <a:pt x="76" y="116"/>
                  </a:lnTo>
                  <a:lnTo>
                    <a:pt x="97" y="91"/>
                  </a:lnTo>
                  <a:lnTo>
                    <a:pt x="126" y="51"/>
                  </a:lnTo>
                  <a:lnTo>
                    <a:pt x="129" y="0"/>
                  </a:lnTo>
                  <a:lnTo>
                    <a:pt x="188" y="22"/>
                  </a:lnTo>
                  <a:lnTo>
                    <a:pt x="225" y="15"/>
                  </a:lnTo>
                  <a:lnTo>
                    <a:pt x="128" y="91"/>
                  </a:lnTo>
                  <a:lnTo>
                    <a:pt x="101" y="133"/>
                  </a:lnTo>
                  <a:lnTo>
                    <a:pt x="114" y="175"/>
                  </a:lnTo>
                  <a:lnTo>
                    <a:pt x="103" y="214"/>
                  </a:lnTo>
                  <a:lnTo>
                    <a:pt x="14" y="332"/>
                  </a:lnTo>
                  <a:lnTo>
                    <a:pt x="52" y="252"/>
                  </a:lnTo>
                  <a:lnTo>
                    <a:pt x="52" y="216"/>
                  </a:lnTo>
                  <a:lnTo>
                    <a:pt x="25" y="211"/>
                  </a:lnTo>
                  <a:lnTo>
                    <a:pt x="0" y="190"/>
                  </a:lnTo>
                  <a:lnTo>
                    <a:pt x="17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188"/>
            <p:cNvSpPr>
              <a:spLocks/>
            </p:cNvSpPr>
            <p:nvPr/>
          </p:nvSpPr>
          <p:spPr bwMode="auto">
            <a:xfrm>
              <a:off x="3814" y="2051"/>
              <a:ext cx="135" cy="198"/>
            </a:xfrm>
            <a:custGeom>
              <a:avLst/>
              <a:gdLst>
                <a:gd name="T0" fmla="*/ 0 w 141"/>
                <a:gd name="T1" fmla="*/ 196 h 219"/>
                <a:gd name="T2" fmla="*/ 46 w 141"/>
                <a:gd name="T3" fmla="*/ 213 h 219"/>
                <a:gd name="T4" fmla="*/ 71 w 141"/>
                <a:gd name="T5" fmla="*/ 201 h 219"/>
                <a:gd name="T6" fmla="*/ 84 w 141"/>
                <a:gd name="T7" fmla="*/ 209 h 219"/>
                <a:gd name="T8" fmla="*/ 107 w 141"/>
                <a:gd name="T9" fmla="*/ 219 h 219"/>
                <a:gd name="T10" fmla="*/ 126 w 141"/>
                <a:gd name="T11" fmla="*/ 219 h 219"/>
                <a:gd name="T12" fmla="*/ 141 w 141"/>
                <a:gd name="T13" fmla="*/ 205 h 219"/>
                <a:gd name="T14" fmla="*/ 97 w 141"/>
                <a:gd name="T15" fmla="*/ 196 h 219"/>
                <a:gd name="T16" fmla="*/ 80 w 141"/>
                <a:gd name="T17" fmla="*/ 177 h 219"/>
                <a:gd name="T18" fmla="*/ 74 w 141"/>
                <a:gd name="T19" fmla="*/ 148 h 219"/>
                <a:gd name="T20" fmla="*/ 52 w 141"/>
                <a:gd name="T21" fmla="*/ 171 h 219"/>
                <a:gd name="T22" fmla="*/ 34 w 141"/>
                <a:gd name="T23" fmla="*/ 171 h 219"/>
                <a:gd name="T24" fmla="*/ 23 w 141"/>
                <a:gd name="T25" fmla="*/ 162 h 219"/>
                <a:gd name="T26" fmla="*/ 25 w 141"/>
                <a:gd name="T27" fmla="*/ 135 h 219"/>
                <a:gd name="T28" fmla="*/ 61 w 141"/>
                <a:gd name="T29" fmla="*/ 101 h 219"/>
                <a:gd name="T30" fmla="*/ 103 w 141"/>
                <a:gd name="T31" fmla="*/ 36 h 219"/>
                <a:gd name="T32" fmla="*/ 107 w 141"/>
                <a:gd name="T33" fmla="*/ 0 h 219"/>
                <a:gd name="T34" fmla="*/ 42 w 141"/>
                <a:gd name="T35" fmla="*/ 70 h 219"/>
                <a:gd name="T36" fmla="*/ 15 w 141"/>
                <a:gd name="T37" fmla="*/ 135 h 219"/>
                <a:gd name="T38" fmla="*/ 0 w 141"/>
                <a:gd name="T39" fmla="*/ 196 h 219"/>
                <a:gd name="T40" fmla="*/ 0 w 141"/>
                <a:gd name="T41" fmla="*/ 196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219"/>
                <a:gd name="T65" fmla="*/ 141 w 141"/>
                <a:gd name="T66" fmla="*/ 219 h 2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219">
                  <a:moveTo>
                    <a:pt x="0" y="196"/>
                  </a:moveTo>
                  <a:lnTo>
                    <a:pt x="46" y="213"/>
                  </a:lnTo>
                  <a:lnTo>
                    <a:pt x="71" y="201"/>
                  </a:lnTo>
                  <a:lnTo>
                    <a:pt x="84" y="209"/>
                  </a:lnTo>
                  <a:lnTo>
                    <a:pt x="107" y="219"/>
                  </a:lnTo>
                  <a:lnTo>
                    <a:pt x="126" y="219"/>
                  </a:lnTo>
                  <a:lnTo>
                    <a:pt x="141" y="205"/>
                  </a:lnTo>
                  <a:lnTo>
                    <a:pt x="97" y="196"/>
                  </a:lnTo>
                  <a:lnTo>
                    <a:pt x="80" y="177"/>
                  </a:lnTo>
                  <a:lnTo>
                    <a:pt x="74" y="148"/>
                  </a:lnTo>
                  <a:lnTo>
                    <a:pt x="52" y="171"/>
                  </a:lnTo>
                  <a:lnTo>
                    <a:pt x="34" y="171"/>
                  </a:lnTo>
                  <a:lnTo>
                    <a:pt x="23" y="162"/>
                  </a:lnTo>
                  <a:lnTo>
                    <a:pt x="25" y="135"/>
                  </a:lnTo>
                  <a:lnTo>
                    <a:pt x="61" y="101"/>
                  </a:lnTo>
                  <a:lnTo>
                    <a:pt x="103" y="36"/>
                  </a:lnTo>
                  <a:lnTo>
                    <a:pt x="107" y="0"/>
                  </a:lnTo>
                  <a:lnTo>
                    <a:pt x="42" y="70"/>
                  </a:lnTo>
                  <a:lnTo>
                    <a:pt x="15" y="13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189"/>
            <p:cNvSpPr>
              <a:spLocks/>
            </p:cNvSpPr>
            <p:nvPr/>
          </p:nvSpPr>
          <p:spPr bwMode="auto">
            <a:xfrm>
              <a:off x="3966" y="2086"/>
              <a:ext cx="115" cy="70"/>
            </a:xfrm>
            <a:custGeom>
              <a:avLst/>
              <a:gdLst>
                <a:gd name="T0" fmla="*/ 0 w 120"/>
                <a:gd name="T1" fmla="*/ 8 h 76"/>
                <a:gd name="T2" fmla="*/ 49 w 120"/>
                <a:gd name="T3" fmla="*/ 0 h 76"/>
                <a:gd name="T4" fmla="*/ 95 w 120"/>
                <a:gd name="T5" fmla="*/ 36 h 76"/>
                <a:gd name="T6" fmla="*/ 120 w 120"/>
                <a:gd name="T7" fmla="*/ 42 h 76"/>
                <a:gd name="T8" fmla="*/ 91 w 120"/>
                <a:gd name="T9" fmla="*/ 61 h 76"/>
                <a:gd name="T10" fmla="*/ 51 w 120"/>
                <a:gd name="T11" fmla="*/ 76 h 76"/>
                <a:gd name="T12" fmla="*/ 15 w 120"/>
                <a:gd name="T13" fmla="*/ 49 h 76"/>
                <a:gd name="T14" fmla="*/ 0 w 120"/>
                <a:gd name="T15" fmla="*/ 8 h 76"/>
                <a:gd name="T16" fmla="*/ 0 w 120"/>
                <a:gd name="T17" fmla="*/ 8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6"/>
                <a:gd name="T29" fmla="*/ 120 w 120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6">
                  <a:moveTo>
                    <a:pt x="0" y="8"/>
                  </a:moveTo>
                  <a:lnTo>
                    <a:pt x="49" y="0"/>
                  </a:lnTo>
                  <a:lnTo>
                    <a:pt x="95" y="36"/>
                  </a:lnTo>
                  <a:lnTo>
                    <a:pt x="120" y="42"/>
                  </a:lnTo>
                  <a:lnTo>
                    <a:pt x="91" y="61"/>
                  </a:lnTo>
                  <a:lnTo>
                    <a:pt x="51" y="76"/>
                  </a:lnTo>
                  <a:lnTo>
                    <a:pt x="15" y="4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190"/>
            <p:cNvSpPr>
              <a:spLocks/>
            </p:cNvSpPr>
            <p:nvPr/>
          </p:nvSpPr>
          <p:spPr bwMode="auto">
            <a:xfrm>
              <a:off x="3963" y="2051"/>
              <a:ext cx="116" cy="59"/>
            </a:xfrm>
            <a:custGeom>
              <a:avLst/>
              <a:gdLst>
                <a:gd name="T0" fmla="*/ 78 w 120"/>
                <a:gd name="T1" fmla="*/ 67 h 67"/>
                <a:gd name="T2" fmla="*/ 57 w 120"/>
                <a:gd name="T3" fmla="*/ 40 h 67"/>
                <a:gd name="T4" fmla="*/ 80 w 120"/>
                <a:gd name="T5" fmla="*/ 15 h 67"/>
                <a:gd name="T6" fmla="*/ 120 w 120"/>
                <a:gd name="T7" fmla="*/ 42 h 67"/>
                <a:gd name="T8" fmla="*/ 91 w 120"/>
                <a:gd name="T9" fmla="*/ 0 h 67"/>
                <a:gd name="T10" fmla="*/ 67 w 120"/>
                <a:gd name="T11" fmla="*/ 0 h 67"/>
                <a:gd name="T12" fmla="*/ 25 w 120"/>
                <a:gd name="T13" fmla="*/ 8 h 67"/>
                <a:gd name="T14" fmla="*/ 0 w 120"/>
                <a:gd name="T15" fmla="*/ 38 h 67"/>
                <a:gd name="T16" fmla="*/ 0 w 120"/>
                <a:gd name="T17" fmla="*/ 61 h 67"/>
                <a:gd name="T18" fmla="*/ 78 w 120"/>
                <a:gd name="T19" fmla="*/ 67 h 67"/>
                <a:gd name="T20" fmla="*/ 78 w 120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78" y="67"/>
                  </a:moveTo>
                  <a:lnTo>
                    <a:pt x="57" y="40"/>
                  </a:lnTo>
                  <a:lnTo>
                    <a:pt x="80" y="15"/>
                  </a:lnTo>
                  <a:lnTo>
                    <a:pt x="120" y="42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25" y="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7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191"/>
            <p:cNvSpPr>
              <a:spLocks/>
            </p:cNvSpPr>
            <p:nvPr/>
          </p:nvSpPr>
          <p:spPr bwMode="auto">
            <a:xfrm>
              <a:off x="3970" y="1993"/>
              <a:ext cx="143" cy="58"/>
            </a:xfrm>
            <a:custGeom>
              <a:avLst/>
              <a:gdLst>
                <a:gd name="T0" fmla="*/ 28 w 150"/>
                <a:gd name="T1" fmla="*/ 0 h 65"/>
                <a:gd name="T2" fmla="*/ 76 w 150"/>
                <a:gd name="T3" fmla="*/ 19 h 65"/>
                <a:gd name="T4" fmla="*/ 122 w 150"/>
                <a:gd name="T5" fmla="*/ 25 h 65"/>
                <a:gd name="T6" fmla="*/ 150 w 150"/>
                <a:gd name="T7" fmla="*/ 65 h 65"/>
                <a:gd name="T8" fmla="*/ 118 w 150"/>
                <a:gd name="T9" fmla="*/ 44 h 65"/>
                <a:gd name="T10" fmla="*/ 63 w 150"/>
                <a:gd name="T11" fmla="*/ 33 h 65"/>
                <a:gd name="T12" fmla="*/ 32 w 150"/>
                <a:gd name="T13" fmla="*/ 44 h 65"/>
                <a:gd name="T14" fmla="*/ 0 w 150"/>
                <a:gd name="T15" fmla="*/ 29 h 65"/>
                <a:gd name="T16" fmla="*/ 28 w 150"/>
                <a:gd name="T17" fmla="*/ 0 h 65"/>
                <a:gd name="T18" fmla="*/ 28 w 150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5"/>
                <a:gd name="T32" fmla="*/ 150 w 150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5">
                  <a:moveTo>
                    <a:pt x="28" y="0"/>
                  </a:moveTo>
                  <a:lnTo>
                    <a:pt x="76" y="19"/>
                  </a:lnTo>
                  <a:lnTo>
                    <a:pt x="122" y="25"/>
                  </a:lnTo>
                  <a:lnTo>
                    <a:pt x="150" y="65"/>
                  </a:lnTo>
                  <a:lnTo>
                    <a:pt x="118" y="44"/>
                  </a:lnTo>
                  <a:lnTo>
                    <a:pt x="63" y="33"/>
                  </a:lnTo>
                  <a:lnTo>
                    <a:pt x="32" y="44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192"/>
            <p:cNvSpPr>
              <a:spLocks/>
            </p:cNvSpPr>
            <p:nvPr/>
          </p:nvSpPr>
          <p:spPr bwMode="auto">
            <a:xfrm>
              <a:off x="3824" y="2273"/>
              <a:ext cx="125" cy="51"/>
            </a:xfrm>
            <a:custGeom>
              <a:avLst/>
              <a:gdLst>
                <a:gd name="T0" fmla="*/ 36 w 129"/>
                <a:gd name="T1" fmla="*/ 11 h 55"/>
                <a:gd name="T2" fmla="*/ 61 w 129"/>
                <a:gd name="T3" fmla="*/ 8 h 55"/>
                <a:gd name="T4" fmla="*/ 95 w 129"/>
                <a:gd name="T5" fmla="*/ 30 h 55"/>
                <a:gd name="T6" fmla="*/ 129 w 129"/>
                <a:gd name="T7" fmla="*/ 55 h 55"/>
                <a:gd name="T8" fmla="*/ 45 w 129"/>
                <a:gd name="T9" fmla="*/ 42 h 55"/>
                <a:gd name="T10" fmla="*/ 0 w 129"/>
                <a:gd name="T11" fmla="*/ 27 h 55"/>
                <a:gd name="T12" fmla="*/ 15 w 129"/>
                <a:gd name="T13" fmla="*/ 0 h 55"/>
                <a:gd name="T14" fmla="*/ 36 w 129"/>
                <a:gd name="T15" fmla="*/ 11 h 55"/>
                <a:gd name="T16" fmla="*/ 36 w 129"/>
                <a:gd name="T17" fmla="*/ 1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5"/>
                <a:gd name="T29" fmla="*/ 129 w 12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5">
                  <a:moveTo>
                    <a:pt x="36" y="11"/>
                  </a:moveTo>
                  <a:lnTo>
                    <a:pt x="61" y="8"/>
                  </a:lnTo>
                  <a:lnTo>
                    <a:pt x="95" y="30"/>
                  </a:lnTo>
                  <a:lnTo>
                    <a:pt x="129" y="55"/>
                  </a:lnTo>
                  <a:lnTo>
                    <a:pt x="45" y="42"/>
                  </a:lnTo>
                  <a:lnTo>
                    <a:pt x="0" y="27"/>
                  </a:lnTo>
                  <a:lnTo>
                    <a:pt x="15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193"/>
            <p:cNvSpPr>
              <a:spLocks/>
            </p:cNvSpPr>
            <p:nvPr/>
          </p:nvSpPr>
          <p:spPr bwMode="auto">
            <a:xfrm>
              <a:off x="3813" y="2306"/>
              <a:ext cx="155" cy="58"/>
            </a:xfrm>
            <a:custGeom>
              <a:avLst/>
              <a:gdLst>
                <a:gd name="T0" fmla="*/ 25 w 162"/>
                <a:gd name="T1" fmla="*/ 0 h 65"/>
                <a:gd name="T2" fmla="*/ 33 w 162"/>
                <a:gd name="T3" fmla="*/ 25 h 65"/>
                <a:gd name="T4" fmla="*/ 57 w 162"/>
                <a:gd name="T5" fmla="*/ 31 h 65"/>
                <a:gd name="T6" fmla="*/ 109 w 162"/>
                <a:gd name="T7" fmla="*/ 34 h 65"/>
                <a:gd name="T8" fmla="*/ 145 w 162"/>
                <a:gd name="T9" fmla="*/ 27 h 65"/>
                <a:gd name="T10" fmla="*/ 162 w 162"/>
                <a:gd name="T11" fmla="*/ 48 h 65"/>
                <a:gd name="T12" fmla="*/ 107 w 162"/>
                <a:gd name="T13" fmla="*/ 55 h 65"/>
                <a:gd name="T14" fmla="*/ 88 w 162"/>
                <a:gd name="T15" fmla="*/ 61 h 65"/>
                <a:gd name="T16" fmla="*/ 80 w 162"/>
                <a:gd name="T17" fmla="*/ 65 h 65"/>
                <a:gd name="T18" fmla="*/ 12 w 162"/>
                <a:gd name="T19" fmla="*/ 59 h 65"/>
                <a:gd name="T20" fmla="*/ 0 w 162"/>
                <a:gd name="T21" fmla="*/ 38 h 65"/>
                <a:gd name="T22" fmla="*/ 8 w 162"/>
                <a:gd name="T23" fmla="*/ 25 h 65"/>
                <a:gd name="T24" fmla="*/ 25 w 162"/>
                <a:gd name="T25" fmla="*/ 0 h 65"/>
                <a:gd name="T26" fmla="*/ 25 w 162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65"/>
                <a:gd name="T44" fmla="*/ 162 w 162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65">
                  <a:moveTo>
                    <a:pt x="25" y="0"/>
                  </a:moveTo>
                  <a:lnTo>
                    <a:pt x="33" y="25"/>
                  </a:lnTo>
                  <a:lnTo>
                    <a:pt x="57" y="31"/>
                  </a:lnTo>
                  <a:lnTo>
                    <a:pt x="109" y="34"/>
                  </a:lnTo>
                  <a:lnTo>
                    <a:pt x="145" y="27"/>
                  </a:lnTo>
                  <a:lnTo>
                    <a:pt x="162" y="48"/>
                  </a:lnTo>
                  <a:lnTo>
                    <a:pt x="107" y="55"/>
                  </a:lnTo>
                  <a:lnTo>
                    <a:pt x="88" y="61"/>
                  </a:lnTo>
                  <a:lnTo>
                    <a:pt x="80" y="65"/>
                  </a:lnTo>
                  <a:lnTo>
                    <a:pt x="12" y="59"/>
                  </a:lnTo>
                  <a:lnTo>
                    <a:pt x="0" y="38"/>
                  </a:lnTo>
                  <a:lnTo>
                    <a:pt x="8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194"/>
            <p:cNvSpPr>
              <a:spLocks/>
            </p:cNvSpPr>
            <p:nvPr/>
          </p:nvSpPr>
          <p:spPr bwMode="auto">
            <a:xfrm>
              <a:off x="3799" y="2341"/>
              <a:ext cx="583" cy="763"/>
            </a:xfrm>
            <a:custGeom>
              <a:avLst/>
              <a:gdLst>
                <a:gd name="T0" fmla="*/ 17 w 609"/>
                <a:gd name="T1" fmla="*/ 0 h 852"/>
                <a:gd name="T2" fmla="*/ 78 w 609"/>
                <a:gd name="T3" fmla="*/ 42 h 852"/>
                <a:gd name="T4" fmla="*/ 76 w 609"/>
                <a:gd name="T5" fmla="*/ 63 h 852"/>
                <a:gd name="T6" fmla="*/ 67 w 609"/>
                <a:gd name="T7" fmla="*/ 76 h 852"/>
                <a:gd name="T8" fmla="*/ 40 w 609"/>
                <a:gd name="T9" fmla="*/ 116 h 852"/>
                <a:gd name="T10" fmla="*/ 44 w 609"/>
                <a:gd name="T11" fmla="*/ 131 h 852"/>
                <a:gd name="T12" fmla="*/ 48 w 609"/>
                <a:gd name="T13" fmla="*/ 154 h 852"/>
                <a:gd name="T14" fmla="*/ 103 w 609"/>
                <a:gd name="T15" fmla="*/ 171 h 852"/>
                <a:gd name="T16" fmla="*/ 264 w 609"/>
                <a:gd name="T17" fmla="*/ 164 h 852"/>
                <a:gd name="T18" fmla="*/ 316 w 609"/>
                <a:gd name="T19" fmla="*/ 141 h 852"/>
                <a:gd name="T20" fmla="*/ 388 w 609"/>
                <a:gd name="T21" fmla="*/ 154 h 852"/>
                <a:gd name="T22" fmla="*/ 451 w 609"/>
                <a:gd name="T23" fmla="*/ 152 h 852"/>
                <a:gd name="T24" fmla="*/ 502 w 609"/>
                <a:gd name="T25" fmla="*/ 128 h 852"/>
                <a:gd name="T26" fmla="*/ 434 w 609"/>
                <a:gd name="T27" fmla="*/ 185 h 852"/>
                <a:gd name="T28" fmla="*/ 380 w 609"/>
                <a:gd name="T29" fmla="*/ 196 h 852"/>
                <a:gd name="T30" fmla="*/ 327 w 609"/>
                <a:gd name="T31" fmla="*/ 257 h 852"/>
                <a:gd name="T32" fmla="*/ 327 w 609"/>
                <a:gd name="T33" fmla="*/ 331 h 852"/>
                <a:gd name="T34" fmla="*/ 375 w 609"/>
                <a:gd name="T35" fmla="*/ 388 h 852"/>
                <a:gd name="T36" fmla="*/ 358 w 609"/>
                <a:gd name="T37" fmla="*/ 468 h 852"/>
                <a:gd name="T38" fmla="*/ 308 w 609"/>
                <a:gd name="T39" fmla="*/ 538 h 852"/>
                <a:gd name="T40" fmla="*/ 299 w 609"/>
                <a:gd name="T41" fmla="*/ 624 h 852"/>
                <a:gd name="T42" fmla="*/ 401 w 609"/>
                <a:gd name="T43" fmla="*/ 544 h 852"/>
                <a:gd name="T44" fmla="*/ 519 w 609"/>
                <a:gd name="T45" fmla="*/ 409 h 852"/>
                <a:gd name="T46" fmla="*/ 609 w 609"/>
                <a:gd name="T47" fmla="*/ 342 h 852"/>
                <a:gd name="T48" fmla="*/ 525 w 609"/>
                <a:gd name="T49" fmla="*/ 462 h 852"/>
                <a:gd name="T50" fmla="*/ 415 w 609"/>
                <a:gd name="T51" fmla="*/ 572 h 852"/>
                <a:gd name="T52" fmla="*/ 310 w 609"/>
                <a:gd name="T53" fmla="*/ 780 h 852"/>
                <a:gd name="T54" fmla="*/ 262 w 609"/>
                <a:gd name="T55" fmla="*/ 852 h 852"/>
                <a:gd name="T56" fmla="*/ 264 w 609"/>
                <a:gd name="T57" fmla="*/ 759 h 852"/>
                <a:gd name="T58" fmla="*/ 268 w 609"/>
                <a:gd name="T59" fmla="*/ 645 h 852"/>
                <a:gd name="T60" fmla="*/ 268 w 609"/>
                <a:gd name="T61" fmla="*/ 491 h 852"/>
                <a:gd name="T62" fmla="*/ 270 w 609"/>
                <a:gd name="T63" fmla="*/ 399 h 852"/>
                <a:gd name="T64" fmla="*/ 270 w 609"/>
                <a:gd name="T65" fmla="*/ 358 h 852"/>
                <a:gd name="T66" fmla="*/ 261 w 609"/>
                <a:gd name="T67" fmla="*/ 221 h 852"/>
                <a:gd name="T68" fmla="*/ 204 w 609"/>
                <a:gd name="T69" fmla="*/ 200 h 852"/>
                <a:gd name="T70" fmla="*/ 114 w 609"/>
                <a:gd name="T71" fmla="*/ 198 h 852"/>
                <a:gd name="T72" fmla="*/ 48 w 609"/>
                <a:gd name="T73" fmla="*/ 188 h 852"/>
                <a:gd name="T74" fmla="*/ 10 w 609"/>
                <a:gd name="T75" fmla="*/ 169 h 852"/>
                <a:gd name="T76" fmla="*/ 0 w 609"/>
                <a:gd name="T77" fmla="*/ 135 h 852"/>
                <a:gd name="T78" fmla="*/ 10 w 609"/>
                <a:gd name="T79" fmla="*/ 103 h 852"/>
                <a:gd name="T80" fmla="*/ 21 w 609"/>
                <a:gd name="T81" fmla="*/ 74 h 852"/>
                <a:gd name="T82" fmla="*/ 17 w 609"/>
                <a:gd name="T83" fmla="*/ 0 h 852"/>
                <a:gd name="T84" fmla="*/ 17 w 609"/>
                <a:gd name="T85" fmla="*/ 0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9"/>
                <a:gd name="T130" fmla="*/ 0 h 852"/>
                <a:gd name="T131" fmla="*/ 609 w 609"/>
                <a:gd name="T132" fmla="*/ 852 h 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9" h="852">
                  <a:moveTo>
                    <a:pt x="17" y="0"/>
                  </a:moveTo>
                  <a:lnTo>
                    <a:pt x="78" y="42"/>
                  </a:lnTo>
                  <a:lnTo>
                    <a:pt x="76" y="63"/>
                  </a:lnTo>
                  <a:lnTo>
                    <a:pt x="67" y="76"/>
                  </a:lnTo>
                  <a:lnTo>
                    <a:pt x="40" y="116"/>
                  </a:lnTo>
                  <a:lnTo>
                    <a:pt x="44" y="131"/>
                  </a:lnTo>
                  <a:lnTo>
                    <a:pt x="48" y="154"/>
                  </a:lnTo>
                  <a:lnTo>
                    <a:pt x="103" y="171"/>
                  </a:lnTo>
                  <a:lnTo>
                    <a:pt x="264" y="164"/>
                  </a:lnTo>
                  <a:lnTo>
                    <a:pt x="316" y="141"/>
                  </a:lnTo>
                  <a:lnTo>
                    <a:pt x="388" y="154"/>
                  </a:lnTo>
                  <a:lnTo>
                    <a:pt x="451" y="152"/>
                  </a:lnTo>
                  <a:lnTo>
                    <a:pt x="502" y="128"/>
                  </a:lnTo>
                  <a:lnTo>
                    <a:pt x="434" y="185"/>
                  </a:lnTo>
                  <a:lnTo>
                    <a:pt x="380" y="196"/>
                  </a:lnTo>
                  <a:lnTo>
                    <a:pt x="327" y="257"/>
                  </a:lnTo>
                  <a:lnTo>
                    <a:pt x="327" y="331"/>
                  </a:lnTo>
                  <a:lnTo>
                    <a:pt x="375" y="388"/>
                  </a:lnTo>
                  <a:lnTo>
                    <a:pt x="358" y="468"/>
                  </a:lnTo>
                  <a:lnTo>
                    <a:pt x="308" y="538"/>
                  </a:lnTo>
                  <a:lnTo>
                    <a:pt x="299" y="624"/>
                  </a:lnTo>
                  <a:lnTo>
                    <a:pt x="401" y="544"/>
                  </a:lnTo>
                  <a:lnTo>
                    <a:pt x="519" y="409"/>
                  </a:lnTo>
                  <a:lnTo>
                    <a:pt x="609" y="342"/>
                  </a:lnTo>
                  <a:lnTo>
                    <a:pt x="525" y="462"/>
                  </a:lnTo>
                  <a:lnTo>
                    <a:pt x="415" y="572"/>
                  </a:lnTo>
                  <a:lnTo>
                    <a:pt x="310" y="780"/>
                  </a:lnTo>
                  <a:lnTo>
                    <a:pt x="262" y="852"/>
                  </a:lnTo>
                  <a:lnTo>
                    <a:pt x="264" y="759"/>
                  </a:lnTo>
                  <a:lnTo>
                    <a:pt x="268" y="645"/>
                  </a:lnTo>
                  <a:lnTo>
                    <a:pt x="268" y="491"/>
                  </a:lnTo>
                  <a:lnTo>
                    <a:pt x="270" y="399"/>
                  </a:lnTo>
                  <a:lnTo>
                    <a:pt x="270" y="358"/>
                  </a:lnTo>
                  <a:lnTo>
                    <a:pt x="261" y="221"/>
                  </a:lnTo>
                  <a:lnTo>
                    <a:pt x="204" y="200"/>
                  </a:lnTo>
                  <a:lnTo>
                    <a:pt x="114" y="198"/>
                  </a:lnTo>
                  <a:lnTo>
                    <a:pt x="48" y="188"/>
                  </a:lnTo>
                  <a:lnTo>
                    <a:pt x="10" y="169"/>
                  </a:lnTo>
                  <a:lnTo>
                    <a:pt x="0" y="135"/>
                  </a:lnTo>
                  <a:lnTo>
                    <a:pt x="10" y="103"/>
                  </a:lnTo>
                  <a:lnTo>
                    <a:pt x="21" y="7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195"/>
            <p:cNvSpPr>
              <a:spLocks/>
            </p:cNvSpPr>
            <p:nvPr/>
          </p:nvSpPr>
          <p:spPr bwMode="auto">
            <a:xfrm>
              <a:off x="3941" y="2200"/>
              <a:ext cx="59" cy="156"/>
            </a:xfrm>
            <a:custGeom>
              <a:avLst/>
              <a:gdLst>
                <a:gd name="T0" fmla="*/ 0 w 63"/>
                <a:gd name="T1" fmla="*/ 0 h 173"/>
                <a:gd name="T2" fmla="*/ 6 w 63"/>
                <a:gd name="T3" fmla="*/ 27 h 173"/>
                <a:gd name="T4" fmla="*/ 0 w 63"/>
                <a:gd name="T5" fmla="*/ 46 h 173"/>
                <a:gd name="T6" fmla="*/ 29 w 63"/>
                <a:gd name="T7" fmla="*/ 86 h 173"/>
                <a:gd name="T8" fmla="*/ 63 w 63"/>
                <a:gd name="T9" fmla="*/ 173 h 173"/>
                <a:gd name="T10" fmla="*/ 61 w 63"/>
                <a:gd name="T11" fmla="*/ 86 h 173"/>
                <a:gd name="T12" fmla="*/ 46 w 63"/>
                <a:gd name="T13" fmla="*/ 50 h 173"/>
                <a:gd name="T14" fmla="*/ 0 w 63"/>
                <a:gd name="T15" fmla="*/ 0 h 173"/>
                <a:gd name="T16" fmla="*/ 0 w 63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73"/>
                <a:gd name="T29" fmla="*/ 63 w 63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73">
                  <a:moveTo>
                    <a:pt x="0" y="0"/>
                  </a:moveTo>
                  <a:lnTo>
                    <a:pt x="6" y="27"/>
                  </a:lnTo>
                  <a:lnTo>
                    <a:pt x="0" y="46"/>
                  </a:lnTo>
                  <a:lnTo>
                    <a:pt x="29" y="86"/>
                  </a:lnTo>
                  <a:lnTo>
                    <a:pt x="63" y="173"/>
                  </a:lnTo>
                  <a:lnTo>
                    <a:pt x="61" y="86"/>
                  </a:lnTo>
                  <a:lnTo>
                    <a:pt x="4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196"/>
            <p:cNvSpPr>
              <a:spLocks/>
            </p:cNvSpPr>
            <p:nvPr/>
          </p:nvSpPr>
          <p:spPr bwMode="auto">
            <a:xfrm>
              <a:off x="3797" y="2130"/>
              <a:ext cx="52" cy="172"/>
            </a:xfrm>
            <a:custGeom>
              <a:avLst/>
              <a:gdLst>
                <a:gd name="T0" fmla="*/ 55 w 55"/>
                <a:gd name="T1" fmla="*/ 0 h 192"/>
                <a:gd name="T2" fmla="*/ 12 w 55"/>
                <a:gd name="T3" fmla="*/ 38 h 192"/>
                <a:gd name="T4" fmla="*/ 0 w 55"/>
                <a:gd name="T5" fmla="*/ 84 h 192"/>
                <a:gd name="T6" fmla="*/ 10 w 55"/>
                <a:gd name="T7" fmla="*/ 113 h 192"/>
                <a:gd name="T8" fmla="*/ 36 w 55"/>
                <a:gd name="T9" fmla="*/ 151 h 192"/>
                <a:gd name="T10" fmla="*/ 29 w 55"/>
                <a:gd name="T11" fmla="*/ 192 h 192"/>
                <a:gd name="T12" fmla="*/ 55 w 55"/>
                <a:gd name="T13" fmla="*/ 143 h 192"/>
                <a:gd name="T14" fmla="*/ 29 w 55"/>
                <a:gd name="T15" fmla="*/ 107 h 192"/>
                <a:gd name="T16" fmla="*/ 42 w 55"/>
                <a:gd name="T17" fmla="*/ 86 h 192"/>
                <a:gd name="T18" fmla="*/ 42 w 55"/>
                <a:gd name="T19" fmla="*/ 48 h 192"/>
                <a:gd name="T20" fmla="*/ 55 w 55"/>
                <a:gd name="T21" fmla="*/ 0 h 192"/>
                <a:gd name="T22" fmla="*/ 55 w 55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92"/>
                <a:gd name="T38" fmla="*/ 55 w 55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92">
                  <a:moveTo>
                    <a:pt x="55" y="0"/>
                  </a:moveTo>
                  <a:lnTo>
                    <a:pt x="12" y="38"/>
                  </a:lnTo>
                  <a:lnTo>
                    <a:pt x="0" y="84"/>
                  </a:lnTo>
                  <a:lnTo>
                    <a:pt x="10" y="113"/>
                  </a:lnTo>
                  <a:lnTo>
                    <a:pt x="36" y="151"/>
                  </a:lnTo>
                  <a:lnTo>
                    <a:pt x="29" y="192"/>
                  </a:lnTo>
                  <a:lnTo>
                    <a:pt x="55" y="143"/>
                  </a:lnTo>
                  <a:lnTo>
                    <a:pt x="29" y="107"/>
                  </a:lnTo>
                  <a:lnTo>
                    <a:pt x="42" y="86"/>
                  </a:lnTo>
                  <a:lnTo>
                    <a:pt x="42" y="4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197"/>
            <p:cNvSpPr>
              <a:spLocks/>
            </p:cNvSpPr>
            <p:nvPr/>
          </p:nvSpPr>
          <p:spPr bwMode="auto">
            <a:xfrm>
              <a:off x="4412" y="2236"/>
              <a:ext cx="57" cy="72"/>
            </a:xfrm>
            <a:custGeom>
              <a:avLst/>
              <a:gdLst>
                <a:gd name="T0" fmla="*/ 0 w 59"/>
                <a:gd name="T1" fmla="*/ 2 h 80"/>
                <a:gd name="T2" fmla="*/ 17 w 59"/>
                <a:gd name="T3" fmla="*/ 36 h 80"/>
                <a:gd name="T4" fmla="*/ 32 w 59"/>
                <a:gd name="T5" fmla="*/ 48 h 80"/>
                <a:gd name="T6" fmla="*/ 15 w 59"/>
                <a:gd name="T7" fmla="*/ 80 h 80"/>
                <a:gd name="T8" fmla="*/ 38 w 59"/>
                <a:gd name="T9" fmla="*/ 74 h 80"/>
                <a:gd name="T10" fmla="*/ 59 w 59"/>
                <a:gd name="T11" fmla="*/ 40 h 80"/>
                <a:gd name="T12" fmla="*/ 38 w 59"/>
                <a:gd name="T13" fmla="*/ 0 h 80"/>
                <a:gd name="T14" fmla="*/ 11 w 59"/>
                <a:gd name="T15" fmla="*/ 0 h 80"/>
                <a:gd name="T16" fmla="*/ 0 w 59"/>
                <a:gd name="T17" fmla="*/ 2 h 80"/>
                <a:gd name="T18" fmla="*/ 0 w 59"/>
                <a:gd name="T19" fmla="*/ 2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80"/>
                <a:gd name="T32" fmla="*/ 59 w 59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80">
                  <a:moveTo>
                    <a:pt x="0" y="2"/>
                  </a:moveTo>
                  <a:lnTo>
                    <a:pt x="17" y="36"/>
                  </a:lnTo>
                  <a:lnTo>
                    <a:pt x="32" y="48"/>
                  </a:lnTo>
                  <a:lnTo>
                    <a:pt x="15" y="80"/>
                  </a:lnTo>
                  <a:lnTo>
                    <a:pt x="38" y="74"/>
                  </a:lnTo>
                  <a:lnTo>
                    <a:pt x="59" y="40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198"/>
            <p:cNvSpPr>
              <a:spLocks/>
            </p:cNvSpPr>
            <p:nvPr/>
          </p:nvSpPr>
          <p:spPr bwMode="auto">
            <a:xfrm>
              <a:off x="4375" y="2179"/>
              <a:ext cx="47" cy="89"/>
            </a:xfrm>
            <a:custGeom>
              <a:avLst/>
              <a:gdLst>
                <a:gd name="T0" fmla="*/ 0 w 49"/>
                <a:gd name="T1" fmla="*/ 74 h 100"/>
                <a:gd name="T2" fmla="*/ 8 w 49"/>
                <a:gd name="T3" fmla="*/ 100 h 100"/>
                <a:gd name="T4" fmla="*/ 21 w 49"/>
                <a:gd name="T5" fmla="*/ 98 h 100"/>
                <a:gd name="T6" fmla="*/ 19 w 49"/>
                <a:gd name="T7" fmla="*/ 76 h 100"/>
                <a:gd name="T8" fmla="*/ 49 w 49"/>
                <a:gd name="T9" fmla="*/ 34 h 100"/>
                <a:gd name="T10" fmla="*/ 25 w 49"/>
                <a:gd name="T11" fmla="*/ 51 h 100"/>
                <a:gd name="T12" fmla="*/ 28 w 49"/>
                <a:gd name="T13" fmla="*/ 0 h 100"/>
                <a:gd name="T14" fmla="*/ 0 w 49"/>
                <a:gd name="T15" fmla="*/ 74 h 100"/>
                <a:gd name="T16" fmla="*/ 0 w 49"/>
                <a:gd name="T17" fmla="*/ 74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00"/>
                <a:gd name="T29" fmla="*/ 49 w 49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00">
                  <a:moveTo>
                    <a:pt x="0" y="74"/>
                  </a:moveTo>
                  <a:lnTo>
                    <a:pt x="8" y="100"/>
                  </a:lnTo>
                  <a:lnTo>
                    <a:pt x="21" y="98"/>
                  </a:lnTo>
                  <a:lnTo>
                    <a:pt x="19" y="76"/>
                  </a:lnTo>
                  <a:lnTo>
                    <a:pt x="49" y="34"/>
                  </a:lnTo>
                  <a:lnTo>
                    <a:pt x="25" y="51"/>
                  </a:lnTo>
                  <a:lnTo>
                    <a:pt x="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199"/>
            <p:cNvSpPr>
              <a:spLocks/>
            </p:cNvSpPr>
            <p:nvPr/>
          </p:nvSpPr>
          <p:spPr bwMode="auto">
            <a:xfrm>
              <a:off x="4409" y="2193"/>
              <a:ext cx="97" cy="93"/>
            </a:xfrm>
            <a:custGeom>
              <a:avLst/>
              <a:gdLst>
                <a:gd name="T0" fmla="*/ 0 w 101"/>
                <a:gd name="T1" fmla="*/ 24 h 102"/>
                <a:gd name="T2" fmla="*/ 44 w 101"/>
                <a:gd name="T3" fmla="*/ 28 h 102"/>
                <a:gd name="T4" fmla="*/ 61 w 101"/>
                <a:gd name="T5" fmla="*/ 28 h 102"/>
                <a:gd name="T6" fmla="*/ 82 w 101"/>
                <a:gd name="T7" fmla="*/ 19 h 102"/>
                <a:gd name="T8" fmla="*/ 80 w 101"/>
                <a:gd name="T9" fmla="*/ 62 h 102"/>
                <a:gd name="T10" fmla="*/ 70 w 101"/>
                <a:gd name="T11" fmla="*/ 102 h 102"/>
                <a:gd name="T12" fmla="*/ 88 w 101"/>
                <a:gd name="T13" fmla="*/ 81 h 102"/>
                <a:gd name="T14" fmla="*/ 101 w 101"/>
                <a:gd name="T15" fmla="*/ 42 h 102"/>
                <a:gd name="T16" fmla="*/ 91 w 101"/>
                <a:gd name="T17" fmla="*/ 0 h 102"/>
                <a:gd name="T18" fmla="*/ 50 w 101"/>
                <a:gd name="T19" fmla="*/ 5 h 102"/>
                <a:gd name="T20" fmla="*/ 0 w 101"/>
                <a:gd name="T21" fmla="*/ 24 h 102"/>
                <a:gd name="T22" fmla="*/ 0 w 101"/>
                <a:gd name="T23" fmla="*/ 24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102"/>
                <a:gd name="T38" fmla="*/ 101 w 101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102">
                  <a:moveTo>
                    <a:pt x="0" y="24"/>
                  </a:moveTo>
                  <a:lnTo>
                    <a:pt x="44" y="28"/>
                  </a:lnTo>
                  <a:lnTo>
                    <a:pt x="61" y="28"/>
                  </a:lnTo>
                  <a:lnTo>
                    <a:pt x="82" y="19"/>
                  </a:lnTo>
                  <a:lnTo>
                    <a:pt x="80" y="62"/>
                  </a:lnTo>
                  <a:lnTo>
                    <a:pt x="70" y="102"/>
                  </a:lnTo>
                  <a:lnTo>
                    <a:pt x="88" y="81"/>
                  </a:lnTo>
                  <a:lnTo>
                    <a:pt x="101" y="42"/>
                  </a:lnTo>
                  <a:lnTo>
                    <a:pt x="91" y="0"/>
                  </a:lnTo>
                  <a:lnTo>
                    <a:pt x="50" y="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200"/>
            <p:cNvSpPr>
              <a:spLocks/>
            </p:cNvSpPr>
            <p:nvPr/>
          </p:nvSpPr>
          <p:spPr bwMode="auto">
            <a:xfrm>
              <a:off x="4367" y="1897"/>
              <a:ext cx="353" cy="785"/>
            </a:xfrm>
            <a:custGeom>
              <a:avLst/>
              <a:gdLst>
                <a:gd name="T0" fmla="*/ 76 w 367"/>
                <a:gd name="T1" fmla="*/ 316 h 876"/>
                <a:gd name="T2" fmla="*/ 120 w 367"/>
                <a:gd name="T3" fmla="*/ 310 h 876"/>
                <a:gd name="T4" fmla="*/ 152 w 367"/>
                <a:gd name="T5" fmla="*/ 316 h 876"/>
                <a:gd name="T6" fmla="*/ 171 w 367"/>
                <a:gd name="T7" fmla="*/ 346 h 876"/>
                <a:gd name="T8" fmla="*/ 160 w 367"/>
                <a:gd name="T9" fmla="*/ 392 h 876"/>
                <a:gd name="T10" fmla="*/ 143 w 367"/>
                <a:gd name="T11" fmla="*/ 430 h 876"/>
                <a:gd name="T12" fmla="*/ 122 w 367"/>
                <a:gd name="T13" fmla="*/ 452 h 876"/>
                <a:gd name="T14" fmla="*/ 52 w 367"/>
                <a:gd name="T15" fmla="*/ 506 h 876"/>
                <a:gd name="T16" fmla="*/ 12 w 367"/>
                <a:gd name="T17" fmla="*/ 509 h 876"/>
                <a:gd name="T18" fmla="*/ 48 w 367"/>
                <a:gd name="T19" fmla="*/ 530 h 876"/>
                <a:gd name="T20" fmla="*/ 40 w 367"/>
                <a:gd name="T21" fmla="*/ 637 h 876"/>
                <a:gd name="T22" fmla="*/ 42 w 367"/>
                <a:gd name="T23" fmla="*/ 711 h 876"/>
                <a:gd name="T24" fmla="*/ 0 w 367"/>
                <a:gd name="T25" fmla="*/ 876 h 876"/>
                <a:gd name="T26" fmla="*/ 59 w 367"/>
                <a:gd name="T27" fmla="*/ 768 h 876"/>
                <a:gd name="T28" fmla="*/ 69 w 367"/>
                <a:gd name="T29" fmla="*/ 703 h 876"/>
                <a:gd name="T30" fmla="*/ 69 w 367"/>
                <a:gd name="T31" fmla="*/ 637 h 876"/>
                <a:gd name="T32" fmla="*/ 86 w 367"/>
                <a:gd name="T33" fmla="*/ 671 h 876"/>
                <a:gd name="T34" fmla="*/ 94 w 367"/>
                <a:gd name="T35" fmla="*/ 699 h 876"/>
                <a:gd name="T36" fmla="*/ 149 w 367"/>
                <a:gd name="T37" fmla="*/ 720 h 876"/>
                <a:gd name="T38" fmla="*/ 185 w 367"/>
                <a:gd name="T39" fmla="*/ 701 h 876"/>
                <a:gd name="T40" fmla="*/ 208 w 367"/>
                <a:gd name="T41" fmla="*/ 713 h 876"/>
                <a:gd name="T42" fmla="*/ 255 w 367"/>
                <a:gd name="T43" fmla="*/ 656 h 876"/>
                <a:gd name="T44" fmla="*/ 291 w 367"/>
                <a:gd name="T45" fmla="*/ 563 h 876"/>
                <a:gd name="T46" fmla="*/ 350 w 367"/>
                <a:gd name="T47" fmla="*/ 536 h 876"/>
                <a:gd name="T48" fmla="*/ 350 w 367"/>
                <a:gd name="T49" fmla="*/ 460 h 876"/>
                <a:gd name="T50" fmla="*/ 367 w 367"/>
                <a:gd name="T51" fmla="*/ 355 h 876"/>
                <a:gd name="T52" fmla="*/ 305 w 367"/>
                <a:gd name="T53" fmla="*/ 232 h 876"/>
                <a:gd name="T54" fmla="*/ 348 w 367"/>
                <a:gd name="T55" fmla="*/ 188 h 876"/>
                <a:gd name="T56" fmla="*/ 341 w 367"/>
                <a:gd name="T57" fmla="*/ 36 h 876"/>
                <a:gd name="T58" fmla="*/ 232 w 367"/>
                <a:gd name="T59" fmla="*/ 6 h 876"/>
                <a:gd name="T60" fmla="*/ 196 w 367"/>
                <a:gd name="T61" fmla="*/ 57 h 876"/>
                <a:gd name="T62" fmla="*/ 177 w 367"/>
                <a:gd name="T63" fmla="*/ 0 h 876"/>
                <a:gd name="T64" fmla="*/ 132 w 367"/>
                <a:gd name="T65" fmla="*/ 65 h 876"/>
                <a:gd name="T66" fmla="*/ 139 w 367"/>
                <a:gd name="T67" fmla="*/ 101 h 876"/>
                <a:gd name="T68" fmla="*/ 71 w 367"/>
                <a:gd name="T69" fmla="*/ 118 h 876"/>
                <a:gd name="T70" fmla="*/ 94 w 367"/>
                <a:gd name="T71" fmla="*/ 260 h 876"/>
                <a:gd name="T72" fmla="*/ 65 w 367"/>
                <a:gd name="T73" fmla="*/ 268 h 876"/>
                <a:gd name="T74" fmla="*/ 23 w 367"/>
                <a:gd name="T75" fmla="*/ 312 h 876"/>
                <a:gd name="T76" fmla="*/ 35 w 367"/>
                <a:gd name="T77" fmla="*/ 342 h 876"/>
                <a:gd name="T78" fmla="*/ 76 w 367"/>
                <a:gd name="T79" fmla="*/ 316 h 876"/>
                <a:gd name="T80" fmla="*/ 76 w 367"/>
                <a:gd name="T81" fmla="*/ 316 h 8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7"/>
                <a:gd name="T124" fmla="*/ 0 h 876"/>
                <a:gd name="T125" fmla="*/ 367 w 367"/>
                <a:gd name="T126" fmla="*/ 876 h 8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7" h="876">
                  <a:moveTo>
                    <a:pt x="76" y="316"/>
                  </a:moveTo>
                  <a:lnTo>
                    <a:pt x="120" y="310"/>
                  </a:lnTo>
                  <a:lnTo>
                    <a:pt x="152" y="316"/>
                  </a:lnTo>
                  <a:lnTo>
                    <a:pt x="171" y="346"/>
                  </a:lnTo>
                  <a:lnTo>
                    <a:pt x="160" y="392"/>
                  </a:lnTo>
                  <a:lnTo>
                    <a:pt x="143" y="430"/>
                  </a:lnTo>
                  <a:lnTo>
                    <a:pt x="122" y="452"/>
                  </a:lnTo>
                  <a:lnTo>
                    <a:pt x="52" y="506"/>
                  </a:lnTo>
                  <a:lnTo>
                    <a:pt x="12" y="509"/>
                  </a:lnTo>
                  <a:lnTo>
                    <a:pt x="48" y="530"/>
                  </a:lnTo>
                  <a:lnTo>
                    <a:pt x="40" y="637"/>
                  </a:lnTo>
                  <a:lnTo>
                    <a:pt x="42" y="711"/>
                  </a:lnTo>
                  <a:lnTo>
                    <a:pt x="0" y="876"/>
                  </a:lnTo>
                  <a:lnTo>
                    <a:pt x="59" y="768"/>
                  </a:lnTo>
                  <a:lnTo>
                    <a:pt x="69" y="703"/>
                  </a:lnTo>
                  <a:lnTo>
                    <a:pt x="69" y="637"/>
                  </a:lnTo>
                  <a:lnTo>
                    <a:pt x="86" y="671"/>
                  </a:lnTo>
                  <a:lnTo>
                    <a:pt x="94" y="699"/>
                  </a:lnTo>
                  <a:lnTo>
                    <a:pt x="149" y="720"/>
                  </a:lnTo>
                  <a:lnTo>
                    <a:pt x="185" y="701"/>
                  </a:lnTo>
                  <a:lnTo>
                    <a:pt x="208" y="713"/>
                  </a:lnTo>
                  <a:lnTo>
                    <a:pt x="255" y="656"/>
                  </a:lnTo>
                  <a:lnTo>
                    <a:pt x="291" y="563"/>
                  </a:lnTo>
                  <a:lnTo>
                    <a:pt x="350" y="536"/>
                  </a:lnTo>
                  <a:lnTo>
                    <a:pt x="350" y="460"/>
                  </a:lnTo>
                  <a:lnTo>
                    <a:pt x="367" y="355"/>
                  </a:lnTo>
                  <a:lnTo>
                    <a:pt x="305" y="232"/>
                  </a:lnTo>
                  <a:lnTo>
                    <a:pt x="348" y="188"/>
                  </a:lnTo>
                  <a:lnTo>
                    <a:pt x="341" y="36"/>
                  </a:lnTo>
                  <a:lnTo>
                    <a:pt x="232" y="6"/>
                  </a:lnTo>
                  <a:lnTo>
                    <a:pt x="196" y="57"/>
                  </a:lnTo>
                  <a:lnTo>
                    <a:pt x="177" y="0"/>
                  </a:lnTo>
                  <a:lnTo>
                    <a:pt x="132" y="65"/>
                  </a:lnTo>
                  <a:lnTo>
                    <a:pt x="139" y="101"/>
                  </a:lnTo>
                  <a:lnTo>
                    <a:pt x="71" y="118"/>
                  </a:lnTo>
                  <a:lnTo>
                    <a:pt x="94" y="260"/>
                  </a:lnTo>
                  <a:lnTo>
                    <a:pt x="65" y="268"/>
                  </a:lnTo>
                  <a:lnTo>
                    <a:pt x="23" y="312"/>
                  </a:lnTo>
                  <a:lnTo>
                    <a:pt x="35" y="342"/>
                  </a:lnTo>
                  <a:lnTo>
                    <a:pt x="76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201"/>
            <p:cNvSpPr>
              <a:spLocks/>
            </p:cNvSpPr>
            <p:nvPr/>
          </p:nvSpPr>
          <p:spPr bwMode="auto">
            <a:xfrm>
              <a:off x="4320" y="2332"/>
              <a:ext cx="50" cy="38"/>
            </a:xfrm>
            <a:custGeom>
              <a:avLst/>
              <a:gdLst>
                <a:gd name="T0" fmla="*/ 7 w 51"/>
                <a:gd name="T1" fmla="*/ 0 h 43"/>
                <a:gd name="T2" fmla="*/ 0 w 51"/>
                <a:gd name="T3" fmla="*/ 21 h 43"/>
                <a:gd name="T4" fmla="*/ 7 w 51"/>
                <a:gd name="T5" fmla="*/ 38 h 43"/>
                <a:gd name="T6" fmla="*/ 30 w 51"/>
                <a:gd name="T7" fmla="*/ 43 h 43"/>
                <a:gd name="T8" fmla="*/ 51 w 51"/>
                <a:gd name="T9" fmla="*/ 21 h 43"/>
                <a:gd name="T10" fmla="*/ 19 w 51"/>
                <a:gd name="T11" fmla="*/ 15 h 43"/>
                <a:gd name="T12" fmla="*/ 7 w 51"/>
                <a:gd name="T13" fmla="*/ 0 h 43"/>
                <a:gd name="T14" fmla="*/ 7 w 51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43"/>
                <a:gd name="T26" fmla="*/ 51 w 51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43">
                  <a:moveTo>
                    <a:pt x="7" y="0"/>
                  </a:moveTo>
                  <a:lnTo>
                    <a:pt x="0" y="21"/>
                  </a:lnTo>
                  <a:lnTo>
                    <a:pt x="7" y="38"/>
                  </a:lnTo>
                  <a:lnTo>
                    <a:pt x="30" y="43"/>
                  </a:lnTo>
                  <a:lnTo>
                    <a:pt x="51" y="21"/>
                  </a:lnTo>
                  <a:lnTo>
                    <a:pt x="19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202"/>
            <p:cNvSpPr>
              <a:spLocks/>
            </p:cNvSpPr>
            <p:nvPr/>
          </p:nvSpPr>
          <p:spPr bwMode="auto">
            <a:xfrm>
              <a:off x="3928" y="1783"/>
              <a:ext cx="111" cy="128"/>
            </a:xfrm>
            <a:custGeom>
              <a:avLst/>
              <a:gdLst>
                <a:gd name="T0" fmla="*/ 46 w 116"/>
                <a:gd name="T1" fmla="*/ 110 h 142"/>
                <a:gd name="T2" fmla="*/ 0 w 116"/>
                <a:gd name="T3" fmla="*/ 70 h 142"/>
                <a:gd name="T4" fmla="*/ 2 w 116"/>
                <a:gd name="T5" fmla="*/ 26 h 142"/>
                <a:gd name="T6" fmla="*/ 50 w 116"/>
                <a:gd name="T7" fmla="*/ 0 h 142"/>
                <a:gd name="T8" fmla="*/ 89 w 116"/>
                <a:gd name="T9" fmla="*/ 24 h 142"/>
                <a:gd name="T10" fmla="*/ 107 w 116"/>
                <a:gd name="T11" fmla="*/ 41 h 142"/>
                <a:gd name="T12" fmla="*/ 67 w 116"/>
                <a:gd name="T13" fmla="*/ 36 h 142"/>
                <a:gd name="T14" fmla="*/ 44 w 116"/>
                <a:gd name="T15" fmla="*/ 79 h 142"/>
                <a:gd name="T16" fmla="*/ 76 w 116"/>
                <a:gd name="T17" fmla="*/ 98 h 142"/>
                <a:gd name="T18" fmla="*/ 116 w 116"/>
                <a:gd name="T19" fmla="*/ 116 h 142"/>
                <a:gd name="T20" fmla="*/ 23 w 116"/>
                <a:gd name="T21" fmla="*/ 142 h 142"/>
                <a:gd name="T22" fmla="*/ 46 w 116"/>
                <a:gd name="T23" fmla="*/ 110 h 142"/>
                <a:gd name="T24" fmla="*/ 46 w 116"/>
                <a:gd name="T25" fmla="*/ 11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42"/>
                <a:gd name="T41" fmla="*/ 116 w 116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42">
                  <a:moveTo>
                    <a:pt x="46" y="110"/>
                  </a:moveTo>
                  <a:lnTo>
                    <a:pt x="0" y="70"/>
                  </a:lnTo>
                  <a:lnTo>
                    <a:pt x="2" y="26"/>
                  </a:lnTo>
                  <a:lnTo>
                    <a:pt x="50" y="0"/>
                  </a:lnTo>
                  <a:lnTo>
                    <a:pt x="89" y="24"/>
                  </a:lnTo>
                  <a:lnTo>
                    <a:pt x="107" y="41"/>
                  </a:lnTo>
                  <a:lnTo>
                    <a:pt x="67" y="36"/>
                  </a:lnTo>
                  <a:lnTo>
                    <a:pt x="44" y="79"/>
                  </a:lnTo>
                  <a:lnTo>
                    <a:pt x="76" y="98"/>
                  </a:lnTo>
                  <a:lnTo>
                    <a:pt x="116" y="116"/>
                  </a:lnTo>
                  <a:lnTo>
                    <a:pt x="23" y="142"/>
                  </a:lnTo>
                  <a:lnTo>
                    <a:pt x="4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203"/>
            <p:cNvSpPr>
              <a:spLocks/>
            </p:cNvSpPr>
            <p:nvPr/>
          </p:nvSpPr>
          <p:spPr bwMode="auto">
            <a:xfrm>
              <a:off x="3891" y="1571"/>
              <a:ext cx="691" cy="649"/>
            </a:xfrm>
            <a:custGeom>
              <a:avLst/>
              <a:gdLst>
                <a:gd name="T0" fmla="*/ 36 w 721"/>
                <a:gd name="T1" fmla="*/ 173 h 724"/>
                <a:gd name="T2" fmla="*/ 0 w 721"/>
                <a:gd name="T3" fmla="*/ 234 h 724"/>
                <a:gd name="T4" fmla="*/ 49 w 721"/>
                <a:gd name="T5" fmla="*/ 306 h 724"/>
                <a:gd name="T6" fmla="*/ 21 w 721"/>
                <a:gd name="T7" fmla="*/ 211 h 724"/>
                <a:gd name="T8" fmla="*/ 74 w 721"/>
                <a:gd name="T9" fmla="*/ 211 h 724"/>
                <a:gd name="T10" fmla="*/ 53 w 721"/>
                <a:gd name="T11" fmla="*/ 272 h 724"/>
                <a:gd name="T12" fmla="*/ 88 w 721"/>
                <a:gd name="T13" fmla="*/ 335 h 724"/>
                <a:gd name="T14" fmla="*/ 145 w 721"/>
                <a:gd name="T15" fmla="*/ 363 h 724"/>
                <a:gd name="T16" fmla="*/ 386 w 721"/>
                <a:gd name="T17" fmla="*/ 346 h 724"/>
                <a:gd name="T18" fmla="*/ 346 w 721"/>
                <a:gd name="T19" fmla="*/ 435 h 724"/>
                <a:gd name="T20" fmla="*/ 386 w 721"/>
                <a:gd name="T21" fmla="*/ 443 h 724"/>
                <a:gd name="T22" fmla="*/ 396 w 721"/>
                <a:gd name="T23" fmla="*/ 458 h 724"/>
                <a:gd name="T24" fmla="*/ 411 w 721"/>
                <a:gd name="T25" fmla="*/ 468 h 724"/>
                <a:gd name="T26" fmla="*/ 420 w 721"/>
                <a:gd name="T27" fmla="*/ 477 h 724"/>
                <a:gd name="T28" fmla="*/ 491 w 721"/>
                <a:gd name="T29" fmla="*/ 519 h 724"/>
                <a:gd name="T30" fmla="*/ 498 w 721"/>
                <a:gd name="T31" fmla="*/ 620 h 724"/>
                <a:gd name="T32" fmla="*/ 445 w 721"/>
                <a:gd name="T33" fmla="*/ 724 h 724"/>
                <a:gd name="T34" fmla="*/ 491 w 721"/>
                <a:gd name="T35" fmla="*/ 720 h 724"/>
                <a:gd name="T36" fmla="*/ 639 w 721"/>
                <a:gd name="T37" fmla="*/ 595 h 724"/>
                <a:gd name="T38" fmla="*/ 641 w 721"/>
                <a:gd name="T39" fmla="*/ 335 h 724"/>
                <a:gd name="T40" fmla="*/ 721 w 721"/>
                <a:gd name="T41" fmla="*/ 325 h 724"/>
                <a:gd name="T42" fmla="*/ 675 w 721"/>
                <a:gd name="T43" fmla="*/ 264 h 724"/>
                <a:gd name="T44" fmla="*/ 591 w 721"/>
                <a:gd name="T45" fmla="*/ 295 h 724"/>
                <a:gd name="T46" fmla="*/ 607 w 721"/>
                <a:gd name="T47" fmla="*/ 260 h 724"/>
                <a:gd name="T48" fmla="*/ 637 w 721"/>
                <a:gd name="T49" fmla="*/ 205 h 724"/>
                <a:gd name="T50" fmla="*/ 557 w 721"/>
                <a:gd name="T51" fmla="*/ 192 h 724"/>
                <a:gd name="T52" fmla="*/ 576 w 721"/>
                <a:gd name="T53" fmla="*/ 177 h 724"/>
                <a:gd name="T54" fmla="*/ 626 w 721"/>
                <a:gd name="T55" fmla="*/ 154 h 724"/>
                <a:gd name="T56" fmla="*/ 580 w 721"/>
                <a:gd name="T57" fmla="*/ 116 h 724"/>
                <a:gd name="T58" fmla="*/ 485 w 721"/>
                <a:gd name="T59" fmla="*/ 68 h 724"/>
                <a:gd name="T60" fmla="*/ 626 w 721"/>
                <a:gd name="T61" fmla="*/ 80 h 724"/>
                <a:gd name="T62" fmla="*/ 633 w 721"/>
                <a:gd name="T63" fmla="*/ 49 h 724"/>
                <a:gd name="T64" fmla="*/ 525 w 721"/>
                <a:gd name="T65" fmla="*/ 0 h 724"/>
                <a:gd name="T66" fmla="*/ 403 w 721"/>
                <a:gd name="T67" fmla="*/ 25 h 724"/>
                <a:gd name="T68" fmla="*/ 327 w 721"/>
                <a:gd name="T69" fmla="*/ 0 h 724"/>
                <a:gd name="T70" fmla="*/ 242 w 721"/>
                <a:gd name="T71" fmla="*/ 10 h 724"/>
                <a:gd name="T72" fmla="*/ 145 w 721"/>
                <a:gd name="T73" fmla="*/ 65 h 724"/>
                <a:gd name="T74" fmla="*/ 65 w 721"/>
                <a:gd name="T75" fmla="*/ 124 h 724"/>
                <a:gd name="T76" fmla="*/ 146 w 721"/>
                <a:gd name="T77" fmla="*/ 84 h 724"/>
                <a:gd name="T78" fmla="*/ 88 w 721"/>
                <a:gd name="T79" fmla="*/ 158 h 724"/>
                <a:gd name="T80" fmla="*/ 80 w 721"/>
                <a:gd name="T81" fmla="*/ 175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1"/>
                <a:gd name="T124" fmla="*/ 0 h 724"/>
                <a:gd name="T125" fmla="*/ 721 w 721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1" h="724">
                  <a:moveTo>
                    <a:pt x="80" y="175"/>
                  </a:moveTo>
                  <a:lnTo>
                    <a:pt x="36" y="173"/>
                  </a:lnTo>
                  <a:lnTo>
                    <a:pt x="11" y="205"/>
                  </a:lnTo>
                  <a:lnTo>
                    <a:pt x="0" y="234"/>
                  </a:lnTo>
                  <a:lnTo>
                    <a:pt x="6" y="262"/>
                  </a:lnTo>
                  <a:lnTo>
                    <a:pt x="49" y="306"/>
                  </a:lnTo>
                  <a:lnTo>
                    <a:pt x="8" y="243"/>
                  </a:lnTo>
                  <a:lnTo>
                    <a:pt x="21" y="211"/>
                  </a:lnTo>
                  <a:lnTo>
                    <a:pt x="53" y="196"/>
                  </a:lnTo>
                  <a:lnTo>
                    <a:pt x="74" y="211"/>
                  </a:lnTo>
                  <a:lnTo>
                    <a:pt x="53" y="221"/>
                  </a:lnTo>
                  <a:lnTo>
                    <a:pt x="53" y="272"/>
                  </a:lnTo>
                  <a:lnTo>
                    <a:pt x="84" y="302"/>
                  </a:lnTo>
                  <a:lnTo>
                    <a:pt x="88" y="335"/>
                  </a:lnTo>
                  <a:lnTo>
                    <a:pt x="126" y="355"/>
                  </a:lnTo>
                  <a:lnTo>
                    <a:pt x="145" y="363"/>
                  </a:lnTo>
                  <a:lnTo>
                    <a:pt x="207" y="336"/>
                  </a:lnTo>
                  <a:lnTo>
                    <a:pt x="386" y="346"/>
                  </a:lnTo>
                  <a:lnTo>
                    <a:pt x="373" y="390"/>
                  </a:lnTo>
                  <a:lnTo>
                    <a:pt x="346" y="435"/>
                  </a:lnTo>
                  <a:lnTo>
                    <a:pt x="397" y="401"/>
                  </a:lnTo>
                  <a:lnTo>
                    <a:pt x="386" y="443"/>
                  </a:lnTo>
                  <a:lnTo>
                    <a:pt x="428" y="420"/>
                  </a:lnTo>
                  <a:lnTo>
                    <a:pt x="396" y="458"/>
                  </a:lnTo>
                  <a:lnTo>
                    <a:pt x="437" y="435"/>
                  </a:lnTo>
                  <a:lnTo>
                    <a:pt x="411" y="468"/>
                  </a:lnTo>
                  <a:lnTo>
                    <a:pt x="441" y="447"/>
                  </a:lnTo>
                  <a:lnTo>
                    <a:pt x="420" y="477"/>
                  </a:lnTo>
                  <a:lnTo>
                    <a:pt x="474" y="468"/>
                  </a:lnTo>
                  <a:lnTo>
                    <a:pt x="491" y="519"/>
                  </a:lnTo>
                  <a:lnTo>
                    <a:pt x="485" y="572"/>
                  </a:lnTo>
                  <a:lnTo>
                    <a:pt x="498" y="620"/>
                  </a:lnTo>
                  <a:lnTo>
                    <a:pt x="475" y="681"/>
                  </a:lnTo>
                  <a:lnTo>
                    <a:pt x="445" y="724"/>
                  </a:lnTo>
                  <a:lnTo>
                    <a:pt x="500" y="684"/>
                  </a:lnTo>
                  <a:lnTo>
                    <a:pt x="491" y="720"/>
                  </a:lnTo>
                  <a:lnTo>
                    <a:pt x="561" y="643"/>
                  </a:lnTo>
                  <a:lnTo>
                    <a:pt x="639" y="595"/>
                  </a:lnTo>
                  <a:lnTo>
                    <a:pt x="618" y="470"/>
                  </a:lnTo>
                  <a:lnTo>
                    <a:pt x="641" y="335"/>
                  </a:lnTo>
                  <a:lnTo>
                    <a:pt x="683" y="291"/>
                  </a:lnTo>
                  <a:lnTo>
                    <a:pt x="721" y="325"/>
                  </a:lnTo>
                  <a:lnTo>
                    <a:pt x="706" y="279"/>
                  </a:lnTo>
                  <a:lnTo>
                    <a:pt x="675" y="264"/>
                  </a:lnTo>
                  <a:lnTo>
                    <a:pt x="641" y="264"/>
                  </a:lnTo>
                  <a:lnTo>
                    <a:pt x="591" y="295"/>
                  </a:lnTo>
                  <a:lnTo>
                    <a:pt x="571" y="314"/>
                  </a:lnTo>
                  <a:lnTo>
                    <a:pt x="607" y="260"/>
                  </a:lnTo>
                  <a:lnTo>
                    <a:pt x="645" y="230"/>
                  </a:lnTo>
                  <a:lnTo>
                    <a:pt x="637" y="205"/>
                  </a:lnTo>
                  <a:lnTo>
                    <a:pt x="603" y="194"/>
                  </a:lnTo>
                  <a:lnTo>
                    <a:pt x="557" y="192"/>
                  </a:lnTo>
                  <a:lnTo>
                    <a:pt x="532" y="192"/>
                  </a:lnTo>
                  <a:lnTo>
                    <a:pt x="576" y="177"/>
                  </a:lnTo>
                  <a:lnTo>
                    <a:pt x="626" y="177"/>
                  </a:lnTo>
                  <a:lnTo>
                    <a:pt x="626" y="154"/>
                  </a:lnTo>
                  <a:lnTo>
                    <a:pt x="607" y="135"/>
                  </a:lnTo>
                  <a:lnTo>
                    <a:pt x="580" y="116"/>
                  </a:lnTo>
                  <a:lnTo>
                    <a:pt x="462" y="93"/>
                  </a:lnTo>
                  <a:lnTo>
                    <a:pt x="485" y="68"/>
                  </a:lnTo>
                  <a:lnTo>
                    <a:pt x="580" y="70"/>
                  </a:lnTo>
                  <a:lnTo>
                    <a:pt x="626" y="80"/>
                  </a:lnTo>
                  <a:lnTo>
                    <a:pt x="656" y="80"/>
                  </a:lnTo>
                  <a:lnTo>
                    <a:pt x="633" y="49"/>
                  </a:lnTo>
                  <a:lnTo>
                    <a:pt x="571" y="13"/>
                  </a:lnTo>
                  <a:lnTo>
                    <a:pt x="525" y="0"/>
                  </a:lnTo>
                  <a:lnTo>
                    <a:pt x="430" y="0"/>
                  </a:lnTo>
                  <a:lnTo>
                    <a:pt x="403" y="25"/>
                  </a:lnTo>
                  <a:lnTo>
                    <a:pt x="363" y="27"/>
                  </a:lnTo>
                  <a:lnTo>
                    <a:pt x="327" y="0"/>
                  </a:lnTo>
                  <a:lnTo>
                    <a:pt x="270" y="8"/>
                  </a:lnTo>
                  <a:lnTo>
                    <a:pt x="242" y="10"/>
                  </a:lnTo>
                  <a:lnTo>
                    <a:pt x="219" y="55"/>
                  </a:lnTo>
                  <a:lnTo>
                    <a:pt x="145" y="65"/>
                  </a:lnTo>
                  <a:lnTo>
                    <a:pt x="84" y="99"/>
                  </a:lnTo>
                  <a:lnTo>
                    <a:pt x="65" y="124"/>
                  </a:lnTo>
                  <a:lnTo>
                    <a:pt x="95" y="101"/>
                  </a:lnTo>
                  <a:lnTo>
                    <a:pt x="146" y="84"/>
                  </a:lnTo>
                  <a:lnTo>
                    <a:pt x="120" y="120"/>
                  </a:lnTo>
                  <a:lnTo>
                    <a:pt x="88" y="158"/>
                  </a:lnTo>
                  <a:lnTo>
                    <a:pt x="8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204"/>
            <p:cNvSpPr>
              <a:spLocks/>
            </p:cNvSpPr>
            <p:nvPr/>
          </p:nvSpPr>
          <p:spPr bwMode="auto">
            <a:xfrm>
              <a:off x="4448" y="1654"/>
              <a:ext cx="92" cy="81"/>
            </a:xfrm>
            <a:custGeom>
              <a:avLst/>
              <a:gdLst>
                <a:gd name="T0" fmla="*/ 0 w 97"/>
                <a:gd name="T1" fmla="*/ 0 h 91"/>
                <a:gd name="T2" fmla="*/ 76 w 97"/>
                <a:gd name="T3" fmla="*/ 2 h 91"/>
                <a:gd name="T4" fmla="*/ 97 w 97"/>
                <a:gd name="T5" fmla="*/ 42 h 91"/>
                <a:gd name="T6" fmla="*/ 97 w 97"/>
                <a:gd name="T7" fmla="*/ 69 h 91"/>
                <a:gd name="T8" fmla="*/ 68 w 97"/>
                <a:gd name="T9" fmla="*/ 91 h 91"/>
                <a:gd name="T10" fmla="*/ 59 w 97"/>
                <a:gd name="T11" fmla="*/ 51 h 91"/>
                <a:gd name="T12" fmla="*/ 32 w 97"/>
                <a:gd name="T13" fmla="*/ 12 h 91"/>
                <a:gd name="T14" fmla="*/ 0 w 97"/>
                <a:gd name="T15" fmla="*/ 0 h 91"/>
                <a:gd name="T16" fmla="*/ 0 w 97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91"/>
                <a:gd name="T29" fmla="*/ 97 w 9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91">
                  <a:moveTo>
                    <a:pt x="0" y="0"/>
                  </a:moveTo>
                  <a:lnTo>
                    <a:pt x="76" y="2"/>
                  </a:lnTo>
                  <a:lnTo>
                    <a:pt x="97" y="42"/>
                  </a:lnTo>
                  <a:lnTo>
                    <a:pt x="97" y="69"/>
                  </a:lnTo>
                  <a:lnTo>
                    <a:pt x="68" y="91"/>
                  </a:lnTo>
                  <a:lnTo>
                    <a:pt x="59" y="51"/>
                  </a:lnTo>
                  <a:lnTo>
                    <a:pt x="3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205"/>
            <p:cNvSpPr>
              <a:spLocks/>
            </p:cNvSpPr>
            <p:nvPr/>
          </p:nvSpPr>
          <p:spPr bwMode="auto">
            <a:xfrm>
              <a:off x="4386" y="1609"/>
              <a:ext cx="403" cy="316"/>
            </a:xfrm>
            <a:custGeom>
              <a:avLst/>
              <a:gdLst>
                <a:gd name="T0" fmla="*/ 143 w 421"/>
                <a:gd name="T1" fmla="*/ 40 h 353"/>
                <a:gd name="T2" fmla="*/ 191 w 421"/>
                <a:gd name="T3" fmla="*/ 24 h 353"/>
                <a:gd name="T4" fmla="*/ 215 w 421"/>
                <a:gd name="T5" fmla="*/ 34 h 353"/>
                <a:gd name="T6" fmla="*/ 249 w 421"/>
                <a:gd name="T7" fmla="*/ 62 h 353"/>
                <a:gd name="T8" fmla="*/ 253 w 421"/>
                <a:gd name="T9" fmla="*/ 102 h 353"/>
                <a:gd name="T10" fmla="*/ 246 w 421"/>
                <a:gd name="T11" fmla="*/ 121 h 353"/>
                <a:gd name="T12" fmla="*/ 234 w 421"/>
                <a:gd name="T13" fmla="*/ 137 h 353"/>
                <a:gd name="T14" fmla="*/ 206 w 421"/>
                <a:gd name="T15" fmla="*/ 131 h 353"/>
                <a:gd name="T16" fmla="*/ 234 w 421"/>
                <a:gd name="T17" fmla="*/ 159 h 353"/>
                <a:gd name="T18" fmla="*/ 268 w 421"/>
                <a:gd name="T19" fmla="*/ 116 h 353"/>
                <a:gd name="T20" fmla="*/ 312 w 421"/>
                <a:gd name="T21" fmla="*/ 133 h 353"/>
                <a:gd name="T22" fmla="*/ 331 w 421"/>
                <a:gd name="T23" fmla="*/ 156 h 353"/>
                <a:gd name="T24" fmla="*/ 331 w 421"/>
                <a:gd name="T25" fmla="*/ 175 h 353"/>
                <a:gd name="T26" fmla="*/ 384 w 421"/>
                <a:gd name="T27" fmla="*/ 230 h 353"/>
                <a:gd name="T28" fmla="*/ 386 w 421"/>
                <a:gd name="T29" fmla="*/ 275 h 353"/>
                <a:gd name="T30" fmla="*/ 421 w 421"/>
                <a:gd name="T31" fmla="*/ 321 h 353"/>
                <a:gd name="T32" fmla="*/ 386 w 421"/>
                <a:gd name="T33" fmla="*/ 353 h 353"/>
                <a:gd name="T34" fmla="*/ 388 w 421"/>
                <a:gd name="T35" fmla="*/ 313 h 353"/>
                <a:gd name="T36" fmla="*/ 341 w 421"/>
                <a:gd name="T37" fmla="*/ 298 h 353"/>
                <a:gd name="T38" fmla="*/ 287 w 421"/>
                <a:gd name="T39" fmla="*/ 319 h 353"/>
                <a:gd name="T40" fmla="*/ 265 w 421"/>
                <a:gd name="T41" fmla="*/ 327 h 353"/>
                <a:gd name="T42" fmla="*/ 291 w 421"/>
                <a:gd name="T43" fmla="*/ 285 h 353"/>
                <a:gd name="T44" fmla="*/ 265 w 421"/>
                <a:gd name="T45" fmla="*/ 230 h 353"/>
                <a:gd name="T46" fmla="*/ 217 w 421"/>
                <a:gd name="T47" fmla="*/ 199 h 353"/>
                <a:gd name="T48" fmla="*/ 181 w 421"/>
                <a:gd name="T49" fmla="*/ 196 h 353"/>
                <a:gd name="T50" fmla="*/ 143 w 421"/>
                <a:gd name="T51" fmla="*/ 190 h 353"/>
                <a:gd name="T52" fmla="*/ 170 w 421"/>
                <a:gd name="T53" fmla="*/ 163 h 353"/>
                <a:gd name="T54" fmla="*/ 181 w 421"/>
                <a:gd name="T55" fmla="*/ 129 h 353"/>
                <a:gd name="T56" fmla="*/ 181 w 421"/>
                <a:gd name="T57" fmla="*/ 91 h 353"/>
                <a:gd name="T58" fmla="*/ 118 w 421"/>
                <a:gd name="T59" fmla="*/ 55 h 353"/>
                <a:gd name="T60" fmla="*/ 0 w 421"/>
                <a:gd name="T61" fmla="*/ 0 h 353"/>
                <a:gd name="T62" fmla="*/ 143 w 421"/>
                <a:gd name="T63" fmla="*/ 40 h 353"/>
                <a:gd name="T64" fmla="*/ 143 w 421"/>
                <a:gd name="T65" fmla="*/ 40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353"/>
                <a:gd name="T101" fmla="*/ 421 w 421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353">
                  <a:moveTo>
                    <a:pt x="143" y="40"/>
                  </a:moveTo>
                  <a:lnTo>
                    <a:pt x="191" y="24"/>
                  </a:lnTo>
                  <a:lnTo>
                    <a:pt x="215" y="34"/>
                  </a:lnTo>
                  <a:lnTo>
                    <a:pt x="249" y="62"/>
                  </a:lnTo>
                  <a:lnTo>
                    <a:pt x="253" y="102"/>
                  </a:lnTo>
                  <a:lnTo>
                    <a:pt x="246" y="121"/>
                  </a:lnTo>
                  <a:lnTo>
                    <a:pt x="234" y="137"/>
                  </a:lnTo>
                  <a:lnTo>
                    <a:pt x="206" y="131"/>
                  </a:lnTo>
                  <a:lnTo>
                    <a:pt x="234" y="159"/>
                  </a:lnTo>
                  <a:lnTo>
                    <a:pt x="268" y="116"/>
                  </a:lnTo>
                  <a:lnTo>
                    <a:pt x="312" y="133"/>
                  </a:lnTo>
                  <a:lnTo>
                    <a:pt x="331" y="156"/>
                  </a:lnTo>
                  <a:lnTo>
                    <a:pt x="331" y="175"/>
                  </a:lnTo>
                  <a:lnTo>
                    <a:pt x="384" y="230"/>
                  </a:lnTo>
                  <a:lnTo>
                    <a:pt x="386" y="275"/>
                  </a:lnTo>
                  <a:lnTo>
                    <a:pt x="421" y="321"/>
                  </a:lnTo>
                  <a:lnTo>
                    <a:pt x="386" y="353"/>
                  </a:lnTo>
                  <a:lnTo>
                    <a:pt x="388" y="313"/>
                  </a:lnTo>
                  <a:lnTo>
                    <a:pt x="341" y="298"/>
                  </a:lnTo>
                  <a:lnTo>
                    <a:pt x="287" y="319"/>
                  </a:lnTo>
                  <a:lnTo>
                    <a:pt x="265" y="327"/>
                  </a:lnTo>
                  <a:lnTo>
                    <a:pt x="291" y="285"/>
                  </a:lnTo>
                  <a:lnTo>
                    <a:pt x="265" y="230"/>
                  </a:lnTo>
                  <a:lnTo>
                    <a:pt x="217" y="199"/>
                  </a:lnTo>
                  <a:lnTo>
                    <a:pt x="181" y="196"/>
                  </a:lnTo>
                  <a:lnTo>
                    <a:pt x="143" y="190"/>
                  </a:lnTo>
                  <a:lnTo>
                    <a:pt x="170" y="163"/>
                  </a:lnTo>
                  <a:lnTo>
                    <a:pt x="181" y="129"/>
                  </a:lnTo>
                  <a:lnTo>
                    <a:pt x="181" y="91"/>
                  </a:lnTo>
                  <a:lnTo>
                    <a:pt x="118" y="55"/>
                  </a:lnTo>
                  <a:lnTo>
                    <a:pt x="0" y="0"/>
                  </a:lnTo>
                  <a:lnTo>
                    <a:pt x="14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206"/>
            <p:cNvSpPr>
              <a:spLocks/>
            </p:cNvSpPr>
            <p:nvPr/>
          </p:nvSpPr>
          <p:spPr bwMode="auto">
            <a:xfrm>
              <a:off x="4616" y="1949"/>
              <a:ext cx="210" cy="388"/>
            </a:xfrm>
            <a:custGeom>
              <a:avLst/>
              <a:gdLst>
                <a:gd name="T0" fmla="*/ 103 w 217"/>
                <a:gd name="T1" fmla="*/ 0 h 433"/>
                <a:gd name="T2" fmla="*/ 184 w 217"/>
                <a:gd name="T3" fmla="*/ 17 h 433"/>
                <a:gd name="T4" fmla="*/ 205 w 217"/>
                <a:gd name="T5" fmla="*/ 68 h 433"/>
                <a:gd name="T6" fmla="*/ 205 w 217"/>
                <a:gd name="T7" fmla="*/ 122 h 433"/>
                <a:gd name="T8" fmla="*/ 217 w 217"/>
                <a:gd name="T9" fmla="*/ 167 h 433"/>
                <a:gd name="T10" fmla="*/ 182 w 217"/>
                <a:gd name="T11" fmla="*/ 213 h 433"/>
                <a:gd name="T12" fmla="*/ 169 w 217"/>
                <a:gd name="T13" fmla="*/ 281 h 433"/>
                <a:gd name="T14" fmla="*/ 135 w 217"/>
                <a:gd name="T15" fmla="*/ 310 h 433"/>
                <a:gd name="T16" fmla="*/ 135 w 217"/>
                <a:gd name="T17" fmla="*/ 344 h 433"/>
                <a:gd name="T18" fmla="*/ 135 w 217"/>
                <a:gd name="T19" fmla="*/ 361 h 433"/>
                <a:gd name="T20" fmla="*/ 133 w 217"/>
                <a:gd name="T21" fmla="*/ 373 h 433"/>
                <a:gd name="T22" fmla="*/ 110 w 217"/>
                <a:gd name="T23" fmla="*/ 409 h 433"/>
                <a:gd name="T24" fmla="*/ 0 w 217"/>
                <a:gd name="T25" fmla="*/ 433 h 433"/>
                <a:gd name="T26" fmla="*/ 95 w 217"/>
                <a:gd name="T27" fmla="*/ 327 h 433"/>
                <a:gd name="T28" fmla="*/ 103 w 217"/>
                <a:gd name="T29" fmla="*/ 240 h 433"/>
                <a:gd name="T30" fmla="*/ 68 w 217"/>
                <a:gd name="T31" fmla="*/ 188 h 433"/>
                <a:gd name="T32" fmla="*/ 165 w 217"/>
                <a:gd name="T33" fmla="*/ 200 h 433"/>
                <a:gd name="T34" fmla="*/ 165 w 217"/>
                <a:gd name="T35" fmla="*/ 163 h 433"/>
                <a:gd name="T36" fmla="*/ 150 w 217"/>
                <a:gd name="T37" fmla="*/ 108 h 433"/>
                <a:gd name="T38" fmla="*/ 144 w 217"/>
                <a:gd name="T39" fmla="*/ 167 h 433"/>
                <a:gd name="T40" fmla="*/ 122 w 217"/>
                <a:gd name="T41" fmla="*/ 177 h 433"/>
                <a:gd name="T42" fmla="*/ 91 w 217"/>
                <a:gd name="T43" fmla="*/ 152 h 433"/>
                <a:gd name="T44" fmla="*/ 110 w 217"/>
                <a:gd name="T45" fmla="*/ 84 h 433"/>
                <a:gd name="T46" fmla="*/ 53 w 217"/>
                <a:gd name="T47" fmla="*/ 36 h 433"/>
                <a:gd name="T48" fmla="*/ 103 w 217"/>
                <a:gd name="T49" fmla="*/ 0 h 433"/>
                <a:gd name="T50" fmla="*/ 103 w 217"/>
                <a:gd name="T51" fmla="*/ 0 h 4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7"/>
                <a:gd name="T79" fmla="*/ 0 h 433"/>
                <a:gd name="T80" fmla="*/ 217 w 217"/>
                <a:gd name="T81" fmla="*/ 433 h 4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7" h="433">
                  <a:moveTo>
                    <a:pt x="103" y="0"/>
                  </a:moveTo>
                  <a:lnTo>
                    <a:pt x="184" y="17"/>
                  </a:lnTo>
                  <a:lnTo>
                    <a:pt x="205" y="68"/>
                  </a:lnTo>
                  <a:lnTo>
                    <a:pt x="205" y="122"/>
                  </a:lnTo>
                  <a:lnTo>
                    <a:pt x="217" y="167"/>
                  </a:lnTo>
                  <a:lnTo>
                    <a:pt x="182" y="213"/>
                  </a:lnTo>
                  <a:lnTo>
                    <a:pt x="169" y="281"/>
                  </a:lnTo>
                  <a:lnTo>
                    <a:pt x="135" y="310"/>
                  </a:lnTo>
                  <a:lnTo>
                    <a:pt x="135" y="344"/>
                  </a:lnTo>
                  <a:lnTo>
                    <a:pt x="135" y="361"/>
                  </a:lnTo>
                  <a:lnTo>
                    <a:pt x="133" y="373"/>
                  </a:lnTo>
                  <a:lnTo>
                    <a:pt x="110" y="409"/>
                  </a:lnTo>
                  <a:lnTo>
                    <a:pt x="0" y="433"/>
                  </a:lnTo>
                  <a:lnTo>
                    <a:pt x="95" y="327"/>
                  </a:lnTo>
                  <a:lnTo>
                    <a:pt x="103" y="240"/>
                  </a:lnTo>
                  <a:lnTo>
                    <a:pt x="68" y="188"/>
                  </a:lnTo>
                  <a:lnTo>
                    <a:pt x="165" y="200"/>
                  </a:lnTo>
                  <a:lnTo>
                    <a:pt x="165" y="163"/>
                  </a:lnTo>
                  <a:lnTo>
                    <a:pt x="150" y="108"/>
                  </a:lnTo>
                  <a:lnTo>
                    <a:pt x="144" y="167"/>
                  </a:lnTo>
                  <a:lnTo>
                    <a:pt x="122" y="177"/>
                  </a:lnTo>
                  <a:lnTo>
                    <a:pt x="91" y="152"/>
                  </a:lnTo>
                  <a:lnTo>
                    <a:pt x="110" y="84"/>
                  </a:lnTo>
                  <a:lnTo>
                    <a:pt x="53" y="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207"/>
            <p:cNvSpPr>
              <a:spLocks/>
            </p:cNvSpPr>
            <p:nvPr/>
          </p:nvSpPr>
          <p:spPr bwMode="auto">
            <a:xfrm>
              <a:off x="4740" y="1845"/>
              <a:ext cx="74" cy="149"/>
            </a:xfrm>
            <a:custGeom>
              <a:avLst/>
              <a:gdLst>
                <a:gd name="T0" fmla="*/ 12 w 78"/>
                <a:gd name="T1" fmla="*/ 0 h 167"/>
                <a:gd name="T2" fmla="*/ 50 w 78"/>
                <a:gd name="T3" fmla="*/ 8 h 167"/>
                <a:gd name="T4" fmla="*/ 55 w 78"/>
                <a:gd name="T5" fmla="*/ 53 h 167"/>
                <a:gd name="T6" fmla="*/ 78 w 78"/>
                <a:gd name="T7" fmla="*/ 99 h 167"/>
                <a:gd name="T8" fmla="*/ 78 w 78"/>
                <a:gd name="T9" fmla="*/ 101 h 167"/>
                <a:gd name="T10" fmla="*/ 78 w 78"/>
                <a:gd name="T11" fmla="*/ 105 h 167"/>
                <a:gd name="T12" fmla="*/ 78 w 78"/>
                <a:gd name="T13" fmla="*/ 114 h 167"/>
                <a:gd name="T14" fmla="*/ 74 w 78"/>
                <a:gd name="T15" fmla="*/ 141 h 167"/>
                <a:gd name="T16" fmla="*/ 0 w 78"/>
                <a:gd name="T17" fmla="*/ 167 h 167"/>
                <a:gd name="T18" fmla="*/ 42 w 78"/>
                <a:gd name="T19" fmla="*/ 95 h 167"/>
                <a:gd name="T20" fmla="*/ 31 w 78"/>
                <a:gd name="T21" fmla="*/ 63 h 167"/>
                <a:gd name="T22" fmla="*/ 12 w 78"/>
                <a:gd name="T23" fmla="*/ 0 h 167"/>
                <a:gd name="T24" fmla="*/ 12 w 7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67"/>
                <a:gd name="T41" fmla="*/ 78 w 7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67">
                  <a:moveTo>
                    <a:pt x="12" y="0"/>
                  </a:moveTo>
                  <a:lnTo>
                    <a:pt x="50" y="8"/>
                  </a:lnTo>
                  <a:lnTo>
                    <a:pt x="55" y="53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5"/>
                  </a:lnTo>
                  <a:lnTo>
                    <a:pt x="78" y="114"/>
                  </a:lnTo>
                  <a:lnTo>
                    <a:pt x="74" y="141"/>
                  </a:lnTo>
                  <a:lnTo>
                    <a:pt x="0" y="167"/>
                  </a:lnTo>
                  <a:lnTo>
                    <a:pt x="42" y="95"/>
                  </a:lnTo>
                  <a:lnTo>
                    <a:pt x="31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208"/>
            <p:cNvSpPr>
              <a:spLocks/>
            </p:cNvSpPr>
            <p:nvPr/>
          </p:nvSpPr>
          <p:spPr bwMode="auto">
            <a:xfrm>
              <a:off x="3824" y="2293"/>
              <a:ext cx="139" cy="54"/>
            </a:xfrm>
            <a:custGeom>
              <a:avLst/>
              <a:gdLst>
                <a:gd name="T0" fmla="*/ 15 w 146"/>
                <a:gd name="T1" fmla="*/ 26 h 59"/>
                <a:gd name="T2" fmla="*/ 19 w 146"/>
                <a:gd name="T3" fmla="*/ 17 h 59"/>
                <a:gd name="T4" fmla="*/ 26 w 146"/>
                <a:gd name="T5" fmla="*/ 15 h 59"/>
                <a:gd name="T6" fmla="*/ 32 w 146"/>
                <a:gd name="T7" fmla="*/ 19 h 59"/>
                <a:gd name="T8" fmla="*/ 32 w 146"/>
                <a:gd name="T9" fmla="*/ 25 h 59"/>
                <a:gd name="T10" fmla="*/ 40 w 146"/>
                <a:gd name="T11" fmla="*/ 21 h 59"/>
                <a:gd name="T12" fmla="*/ 47 w 146"/>
                <a:gd name="T13" fmla="*/ 23 h 59"/>
                <a:gd name="T14" fmla="*/ 53 w 146"/>
                <a:gd name="T15" fmla="*/ 30 h 59"/>
                <a:gd name="T16" fmla="*/ 59 w 146"/>
                <a:gd name="T17" fmla="*/ 26 h 59"/>
                <a:gd name="T18" fmla="*/ 70 w 146"/>
                <a:gd name="T19" fmla="*/ 25 h 59"/>
                <a:gd name="T20" fmla="*/ 76 w 146"/>
                <a:gd name="T21" fmla="*/ 30 h 59"/>
                <a:gd name="T22" fmla="*/ 78 w 146"/>
                <a:gd name="T23" fmla="*/ 36 h 59"/>
                <a:gd name="T24" fmla="*/ 81 w 146"/>
                <a:gd name="T25" fmla="*/ 32 h 59"/>
                <a:gd name="T26" fmla="*/ 85 w 146"/>
                <a:gd name="T27" fmla="*/ 30 h 59"/>
                <a:gd name="T28" fmla="*/ 91 w 146"/>
                <a:gd name="T29" fmla="*/ 30 h 59"/>
                <a:gd name="T30" fmla="*/ 100 w 146"/>
                <a:gd name="T31" fmla="*/ 32 h 59"/>
                <a:gd name="T32" fmla="*/ 102 w 146"/>
                <a:gd name="T33" fmla="*/ 40 h 59"/>
                <a:gd name="T34" fmla="*/ 146 w 146"/>
                <a:gd name="T35" fmla="*/ 59 h 59"/>
                <a:gd name="T36" fmla="*/ 125 w 146"/>
                <a:gd name="T37" fmla="*/ 30 h 59"/>
                <a:gd name="T38" fmla="*/ 42 w 146"/>
                <a:gd name="T39" fmla="*/ 6 h 59"/>
                <a:gd name="T40" fmla="*/ 4 w 146"/>
                <a:gd name="T41" fmla="*/ 0 h 59"/>
                <a:gd name="T42" fmla="*/ 0 w 146"/>
                <a:gd name="T43" fmla="*/ 7 h 59"/>
                <a:gd name="T44" fmla="*/ 0 w 146"/>
                <a:gd name="T45" fmla="*/ 19 h 59"/>
                <a:gd name="T46" fmla="*/ 7 w 146"/>
                <a:gd name="T47" fmla="*/ 32 h 59"/>
                <a:gd name="T48" fmla="*/ 15 w 146"/>
                <a:gd name="T49" fmla="*/ 26 h 59"/>
                <a:gd name="T50" fmla="*/ 15 w 146"/>
                <a:gd name="T51" fmla="*/ 26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9"/>
                <a:gd name="T80" fmla="*/ 146 w 146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9">
                  <a:moveTo>
                    <a:pt x="15" y="26"/>
                  </a:moveTo>
                  <a:lnTo>
                    <a:pt x="19" y="17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40" y="21"/>
                  </a:lnTo>
                  <a:lnTo>
                    <a:pt x="47" y="23"/>
                  </a:lnTo>
                  <a:lnTo>
                    <a:pt x="53" y="30"/>
                  </a:lnTo>
                  <a:lnTo>
                    <a:pt x="59" y="26"/>
                  </a:lnTo>
                  <a:lnTo>
                    <a:pt x="70" y="25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81" y="32"/>
                  </a:lnTo>
                  <a:lnTo>
                    <a:pt x="85" y="30"/>
                  </a:lnTo>
                  <a:lnTo>
                    <a:pt x="91" y="30"/>
                  </a:lnTo>
                  <a:lnTo>
                    <a:pt x="100" y="32"/>
                  </a:lnTo>
                  <a:lnTo>
                    <a:pt x="102" y="40"/>
                  </a:lnTo>
                  <a:lnTo>
                    <a:pt x="146" y="59"/>
                  </a:lnTo>
                  <a:lnTo>
                    <a:pt x="125" y="30"/>
                  </a:lnTo>
                  <a:lnTo>
                    <a:pt x="42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209"/>
            <p:cNvSpPr>
              <a:spLocks/>
            </p:cNvSpPr>
            <p:nvPr/>
          </p:nvSpPr>
          <p:spPr bwMode="auto">
            <a:xfrm>
              <a:off x="3810" y="2574"/>
              <a:ext cx="263" cy="855"/>
            </a:xfrm>
            <a:custGeom>
              <a:avLst/>
              <a:gdLst>
                <a:gd name="T0" fmla="*/ 132 w 274"/>
                <a:gd name="T1" fmla="*/ 163 h 954"/>
                <a:gd name="T2" fmla="*/ 37 w 274"/>
                <a:gd name="T3" fmla="*/ 313 h 954"/>
                <a:gd name="T4" fmla="*/ 16 w 274"/>
                <a:gd name="T5" fmla="*/ 370 h 954"/>
                <a:gd name="T6" fmla="*/ 54 w 274"/>
                <a:gd name="T7" fmla="*/ 370 h 954"/>
                <a:gd name="T8" fmla="*/ 63 w 274"/>
                <a:gd name="T9" fmla="*/ 414 h 954"/>
                <a:gd name="T10" fmla="*/ 120 w 274"/>
                <a:gd name="T11" fmla="*/ 484 h 954"/>
                <a:gd name="T12" fmla="*/ 101 w 274"/>
                <a:gd name="T13" fmla="*/ 572 h 954"/>
                <a:gd name="T14" fmla="*/ 175 w 274"/>
                <a:gd name="T15" fmla="*/ 750 h 954"/>
                <a:gd name="T16" fmla="*/ 202 w 274"/>
                <a:gd name="T17" fmla="*/ 901 h 954"/>
                <a:gd name="T18" fmla="*/ 175 w 274"/>
                <a:gd name="T19" fmla="*/ 954 h 954"/>
                <a:gd name="T20" fmla="*/ 172 w 274"/>
                <a:gd name="T21" fmla="*/ 901 h 954"/>
                <a:gd name="T22" fmla="*/ 162 w 274"/>
                <a:gd name="T23" fmla="*/ 823 h 954"/>
                <a:gd name="T24" fmla="*/ 149 w 274"/>
                <a:gd name="T25" fmla="*/ 724 h 954"/>
                <a:gd name="T26" fmla="*/ 82 w 274"/>
                <a:gd name="T27" fmla="*/ 606 h 954"/>
                <a:gd name="T28" fmla="*/ 52 w 274"/>
                <a:gd name="T29" fmla="*/ 826 h 954"/>
                <a:gd name="T30" fmla="*/ 54 w 274"/>
                <a:gd name="T31" fmla="*/ 482 h 954"/>
                <a:gd name="T32" fmla="*/ 2 w 274"/>
                <a:gd name="T33" fmla="*/ 513 h 954"/>
                <a:gd name="T34" fmla="*/ 0 w 274"/>
                <a:gd name="T35" fmla="*/ 349 h 954"/>
                <a:gd name="T36" fmla="*/ 71 w 274"/>
                <a:gd name="T37" fmla="*/ 182 h 954"/>
                <a:gd name="T38" fmla="*/ 130 w 274"/>
                <a:gd name="T39" fmla="*/ 140 h 954"/>
                <a:gd name="T40" fmla="*/ 198 w 274"/>
                <a:gd name="T41" fmla="*/ 60 h 954"/>
                <a:gd name="T42" fmla="*/ 274 w 274"/>
                <a:gd name="T43" fmla="*/ 0 h 954"/>
                <a:gd name="T44" fmla="*/ 200 w 274"/>
                <a:gd name="T45" fmla="*/ 95 h 954"/>
                <a:gd name="T46" fmla="*/ 132 w 274"/>
                <a:gd name="T47" fmla="*/ 163 h 954"/>
                <a:gd name="T48" fmla="*/ 132 w 274"/>
                <a:gd name="T49" fmla="*/ 163 h 9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4"/>
                <a:gd name="T76" fmla="*/ 0 h 954"/>
                <a:gd name="T77" fmla="*/ 274 w 274"/>
                <a:gd name="T78" fmla="*/ 954 h 9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4" h="954">
                  <a:moveTo>
                    <a:pt x="132" y="163"/>
                  </a:moveTo>
                  <a:lnTo>
                    <a:pt x="37" y="313"/>
                  </a:lnTo>
                  <a:lnTo>
                    <a:pt x="16" y="370"/>
                  </a:lnTo>
                  <a:lnTo>
                    <a:pt x="54" y="370"/>
                  </a:lnTo>
                  <a:lnTo>
                    <a:pt x="63" y="414"/>
                  </a:lnTo>
                  <a:lnTo>
                    <a:pt x="120" y="484"/>
                  </a:lnTo>
                  <a:lnTo>
                    <a:pt x="101" y="572"/>
                  </a:lnTo>
                  <a:lnTo>
                    <a:pt x="175" y="750"/>
                  </a:lnTo>
                  <a:lnTo>
                    <a:pt x="202" y="901"/>
                  </a:lnTo>
                  <a:lnTo>
                    <a:pt x="175" y="954"/>
                  </a:lnTo>
                  <a:lnTo>
                    <a:pt x="172" y="901"/>
                  </a:lnTo>
                  <a:lnTo>
                    <a:pt x="162" y="823"/>
                  </a:lnTo>
                  <a:lnTo>
                    <a:pt x="149" y="724"/>
                  </a:lnTo>
                  <a:lnTo>
                    <a:pt x="82" y="606"/>
                  </a:lnTo>
                  <a:lnTo>
                    <a:pt x="52" y="826"/>
                  </a:lnTo>
                  <a:lnTo>
                    <a:pt x="54" y="482"/>
                  </a:lnTo>
                  <a:lnTo>
                    <a:pt x="2" y="513"/>
                  </a:lnTo>
                  <a:lnTo>
                    <a:pt x="0" y="349"/>
                  </a:lnTo>
                  <a:lnTo>
                    <a:pt x="71" y="182"/>
                  </a:lnTo>
                  <a:lnTo>
                    <a:pt x="130" y="140"/>
                  </a:lnTo>
                  <a:lnTo>
                    <a:pt x="198" y="60"/>
                  </a:lnTo>
                  <a:lnTo>
                    <a:pt x="274" y="0"/>
                  </a:lnTo>
                  <a:lnTo>
                    <a:pt x="200" y="95"/>
                  </a:lnTo>
                  <a:lnTo>
                    <a:pt x="132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210"/>
            <p:cNvSpPr>
              <a:spLocks/>
            </p:cNvSpPr>
            <p:nvPr/>
          </p:nvSpPr>
          <p:spPr bwMode="auto">
            <a:xfrm>
              <a:off x="4044" y="2915"/>
              <a:ext cx="39" cy="423"/>
            </a:xfrm>
            <a:custGeom>
              <a:avLst/>
              <a:gdLst>
                <a:gd name="T0" fmla="*/ 0 w 40"/>
                <a:gd name="T1" fmla="*/ 171 h 471"/>
                <a:gd name="T2" fmla="*/ 2 w 40"/>
                <a:gd name="T3" fmla="*/ 471 h 471"/>
                <a:gd name="T4" fmla="*/ 40 w 40"/>
                <a:gd name="T5" fmla="*/ 95 h 471"/>
                <a:gd name="T6" fmla="*/ 19 w 40"/>
                <a:gd name="T7" fmla="*/ 0 h 471"/>
                <a:gd name="T8" fmla="*/ 0 w 40"/>
                <a:gd name="T9" fmla="*/ 171 h 471"/>
                <a:gd name="T10" fmla="*/ 0 w 40"/>
                <a:gd name="T11" fmla="*/ 171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71"/>
                <a:gd name="T20" fmla="*/ 40 w 40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71">
                  <a:moveTo>
                    <a:pt x="0" y="171"/>
                  </a:moveTo>
                  <a:lnTo>
                    <a:pt x="2" y="471"/>
                  </a:lnTo>
                  <a:lnTo>
                    <a:pt x="40" y="95"/>
                  </a:lnTo>
                  <a:lnTo>
                    <a:pt x="19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211"/>
            <p:cNvSpPr>
              <a:spLocks/>
            </p:cNvSpPr>
            <p:nvPr/>
          </p:nvSpPr>
          <p:spPr bwMode="auto">
            <a:xfrm>
              <a:off x="4052" y="2509"/>
              <a:ext cx="501" cy="948"/>
            </a:xfrm>
            <a:custGeom>
              <a:avLst/>
              <a:gdLst>
                <a:gd name="T0" fmla="*/ 19 w 523"/>
                <a:gd name="T1" fmla="*/ 882 h 1057"/>
                <a:gd name="T2" fmla="*/ 99 w 523"/>
                <a:gd name="T3" fmla="*/ 626 h 1057"/>
                <a:gd name="T4" fmla="*/ 177 w 523"/>
                <a:gd name="T5" fmla="*/ 538 h 1057"/>
                <a:gd name="T6" fmla="*/ 229 w 523"/>
                <a:gd name="T7" fmla="*/ 434 h 1057"/>
                <a:gd name="T8" fmla="*/ 307 w 523"/>
                <a:gd name="T9" fmla="*/ 398 h 1057"/>
                <a:gd name="T10" fmla="*/ 307 w 523"/>
                <a:gd name="T11" fmla="*/ 354 h 1057"/>
                <a:gd name="T12" fmla="*/ 470 w 523"/>
                <a:gd name="T13" fmla="*/ 356 h 1057"/>
                <a:gd name="T14" fmla="*/ 510 w 523"/>
                <a:gd name="T15" fmla="*/ 143 h 1057"/>
                <a:gd name="T16" fmla="*/ 506 w 523"/>
                <a:gd name="T17" fmla="*/ 107 h 1057"/>
                <a:gd name="T18" fmla="*/ 491 w 523"/>
                <a:gd name="T19" fmla="*/ 19 h 1057"/>
                <a:gd name="T20" fmla="*/ 514 w 523"/>
                <a:gd name="T21" fmla="*/ 0 h 1057"/>
                <a:gd name="T22" fmla="*/ 523 w 523"/>
                <a:gd name="T23" fmla="*/ 158 h 1057"/>
                <a:gd name="T24" fmla="*/ 502 w 523"/>
                <a:gd name="T25" fmla="*/ 339 h 1057"/>
                <a:gd name="T26" fmla="*/ 493 w 523"/>
                <a:gd name="T27" fmla="*/ 458 h 1057"/>
                <a:gd name="T28" fmla="*/ 405 w 523"/>
                <a:gd name="T29" fmla="*/ 601 h 1057"/>
                <a:gd name="T30" fmla="*/ 413 w 523"/>
                <a:gd name="T31" fmla="*/ 525 h 1057"/>
                <a:gd name="T32" fmla="*/ 424 w 523"/>
                <a:gd name="T33" fmla="*/ 411 h 1057"/>
                <a:gd name="T34" fmla="*/ 341 w 523"/>
                <a:gd name="T35" fmla="*/ 381 h 1057"/>
                <a:gd name="T36" fmla="*/ 310 w 523"/>
                <a:gd name="T37" fmla="*/ 417 h 1057"/>
                <a:gd name="T38" fmla="*/ 238 w 523"/>
                <a:gd name="T39" fmla="*/ 458 h 1057"/>
                <a:gd name="T40" fmla="*/ 133 w 523"/>
                <a:gd name="T41" fmla="*/ 690 h 1057"/>
                <a:gd name="T42" fmla="*/ 48 w 523"/>
                <a:gd name="T43" fmla="*/ 884 h 1057"/>
                <a:gd name="T44" fmla="*/ 183 w 523"/>
                <a:gd name="T45" fmla="*/ 730 h 1057"/>
                <a:gd name="T46" fmla="*/ 0 w 523"/>
                <a:gd name="T47" fmla="*/ 1057 h 1057"/>
                <a:gd name="T48" fmla="*/ 8 w 523"/>
                <a:gd name="T49" fmla="*/ 913 h 1057"/>
                <a:gd name="T50" fmla="*/ 19 w 523"/>
                <a:gd name="T51" fmla="*/ 882 h 1057"/>
                <a:gd name="T52" fmla="*/ 19 w 523"/>
                <a:gd name="T53" fmla="*/ 882 h 10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3"/>
                <a:gd name="T82" fmla="*/ 0 h 1057"/>
                <a:gd name="T83" fmla="*/ 523 w 523"/>
                <a:gd name="T84" fmla="*/ 1057 h 10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3" h="1057">
                  <a:moveTo>
                    <a:pt x="19" y="882"/>
                  </a:moveTo>
                  <a:lnTo>
                    <a:pt x="99" y="626"/>
                  </a:lnTo>
                  <a:lnTo>
                    <a:pt x="177" y="538"/>
                  </a:lnTo>
                  <a:lnTo>
                    <a:pt x="229" y="434"/>
                  </a:lnTo>
                  <a:lnTo>
                    <a:pt x="307" y="398"/>
                  </a:lnTo>
                  <a:lnTo>
                    <a:pt x="307" y="354"/>
                  </a:lnTo>
                  <a:lnTo>
                    <a:pt x="470" y="356"/>
                  </a:lnTo>
                  <a:lnTo>
                    <a:pt x="510" y="143"/>
                  </a:lnTo>
                  <a:lnTo>
                    <a:pt x="506" y="107"/>
                  </a:lnTo>
                  <a:lnTo>
                    <a:pt x="491" y="19"/>
                  </a:lnTo>
                  <a:lnTo>
                    <a:pt x="514" y="0"/>
                  </a:lnTo>
                  <a:lnTo>
                    <a:pt x="523" y="158"/>
                  </a:lnTo>
                  <a:lnTo>
                    <a:pt x="502" y="339"/>
                  </a:lnTo>
                  <a:lnTo>
                    <a:pt x="493" y="458"/>
                  </a:lnTo>
                  <a:lnTo>
                    <a:pt x="405" y="601"/>
                  </a:lnTo>
                  <a:lnTo>
                    <a:pt x="413" y="525"/>
                  </a:lnTo>
                  <a:lnTo>
                    <a:pt x="424" y="411"/>
                  </a:lnTo>
                  <a:lnTo>
                    <a:pt x="341" y="381"/>
                  </a:lnTo>
                  <a:lnTo>
                    <a:pt x="310" y="417"/>
                  </a:lnTo>
                  <a:lnTo>
                    <a:pt x="238" y="458"/>
                  </a:lnTo>
                  <a:lnTo>
                    <a:pt x="133" y="690"/>
                  </a:lnTo>
                  <a:lnTo>
                    <a:pt x="48" y="884"/>
                  </a:lnTo>
                  <a:lnTo>
                    <a:pt x="183" y="730"/>
                  </a:lnTo>
                  <a:lnTo>
                    <a:pt x="0" y="1057"/>
                  </a:lnTo>
                  <a:lnTo>
                    <a:pt x="8" y="913"/>
                  </a:lnTo>
                  <a:lnTo>
                    <a:pt x="19" y="8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212"/>
            <p:cNvSpPr>
              <a:spLocks/>
            </p:cNvSpPr>
            <p:nvPr/>
          </p:nvSpPr>
          <p:spPr bwMode="auto">
            <a:xfrm>
              <a:off x="4543" y="2625"/>
              <a:ext cx="438" cy="201"/>
            </a:xfrm>
            <a:custGeom>
              <a:avLst/>
              <a:gdLst>
                <a:gd name="T0" fmla="*/ 9 w 454"/>
                <a:gd name="T1" fmla="*/ 38 h 224"/>
                <a:gd name="T2" fmla="*/ 308 w 454"/>
                <a:gd name="T3" fmla="*/ 119 h 224"/>
                <a:gd name="T4" fmla="*/ 395 w 454"/>
                <a:gd name="T5" fmla="*/ 136 h 224"/>
                <a:gd name="T6" fmla="*/ 454 w 454"/>
                <a:gd name="T7" fmla="*/ 224 h 224"/>
                <a:gd name="T8" fmla="*/ 439 w 454"/>
                <a:gd name="T9" fmla="*/ 136 h 224"/>
                <a:gd name="T10" fmla="*/ 401 w 454"/>
                <a:gd name="T11" fmla="*/ 121 h 224"/>
                <a:gd name="T12" fmla="*/ 230 w 454"/>
                <a:gd name="T13" fmla="*/ 79 h 224"/>
                <a:gd name="T14" fmla="*/ 0 w 454"/>
                <a:gd name="T15" fmla="*/ 0 h 224"/>
                <a:gd name="T16" fmla="*/ 9 w 454"/>
                <a:gd name="T17" fmla="*/ 38 h 224"/>
                <a:gd name="T18" fmla="*/ 9 w 454"/>
                <a:gd name="T19" fmla="*/ 38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224"/>
                <a:gd name="T32" fmla="*/ 454 w 45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224">
                  <a:moveTo>
                    <a:pt x="9" y="38"/>
                  </a:moveTo>
                  <a:lnTo>
                    <a:pt x="308" y="119"/>
                  </a:lnTo>
                  <a:lnTo>
                    <a:pt x="395" y="136"/>
                  </a:lnTo>
                  <a:lnTo>
                    <a:pt x="454" y="224"/>
                  </a:lnTo>
                  <a:lnTo>
                    <a:pt x="439" y="136"/>
                  </a:lnTo>
                  <a:lnTo>
                    <a:pt x="401" y="121"/>
                  </a:lnTo>
                  <a:lnTo>
                    <a:pt x="230" y="79"/>
                  </a:lnTo>
                  <a:lnTo>
                    <a:pt x="0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213"/>
            <p:cNvSpPr>
              <a:spLocks/>
            </p:cNvSpPr>
            <p:nvPr/>
          </p:nvSpPr>
          <p:spPr bwMode="auto">
            <a:xfrm>
              <a:off x="3482" y="2713"/>
              <a:ext cx="447" cy="745"/>
            </a:xfrm>
            <a:custGeom>
              <a:avLst/>
              <a:gdLst>
                <a:gd name="T0" fmla="*/ 418 w 466"/>
                <a:gd name="T1" fmla="*/ 37 h 831"/>
                <a:gd name="T2" fmla="*/ 314 w 466"/>
                <a:gd name="T3" fmla="*/ 65 h 831"/>
                <a:gd name="T4" fmla="*/ 219 w 466"/>
                <a:gd name="T5" fmla="*/ 97 h 831"/>
                <a:gd name="T6" fmla="*/ 128 w 466"/>
                <a:gd name="T7" fmla="*/ 149 h 831"/>
                <a:gd name="T8" fmla="*/ 61 w 466"/>
                <a:gd name="T9" fmla="*/ 215 h 831"/>
                <a:gd name="T10" fmla="*/ 31 w 466"/>
                <a:gd name="T11" fmla="*/ 386 h 831"/>
                <a:gd name="T12" fmla="*/ 29 w 466"/>
                <a:gd name="T13" fmla="*/ 462 h 831"/>
                <a:gd name="T14" fmla="*/ 103 w 466"/>
                <a:gd name="T15" fmla="*/ 282 h 831"/>
                <a:gd name="T16" fmla="*/ 133 w 466"/>
                <a:gd name="T17" fmla="*/ 333 h 831"/>
                <a:gd name="T18" fmla="*/ 44 w 466"/>
                <a:gd name="T19" fmla="*/ 472 h 831"/>
                <a:gd name="T20" fmla="*/ 51 w 466"/>
                <a:gd name="T21" fmla="*/ 538 h 831"/>
                <a:gd name="T22" fmla="*/ 82 w 466"/>
                <a:gd name="T23" fmla="*/ 626 h 831"/>
                <a:gd name="T24" fmla="*/ 122 w 466"/>
                <a:gd name="T25" fmla="*/ 489 h 831"/>
                <a:gd name="T26" fmla="*/ 135 w 466"/>
                <a:gd name="T27" fmla="*/ 563 h 831"/>
                <a:gd name="T28" fmla="*/ 82 w 466"/>
                <a:gd name="T29" fmla="*/ 715 h 831"/>
                <a:gd name="T30" fmla="*/ 245 w 466"/>
                <a:gd name="T31" fmla="*/ 664 h 831"/>
                <a:gd name="T32" fmla="*/ 299 w 466"/>
                <a:gd name="T33" fmla="*/ 573 h 831"/>
                <a:gd name="T34" fmla="*/ 272 w 466"/>
                <a:gd name="T35" fmla="*/ 723 h 831"/>
                <a:gd name="T36" fmla="*/ 103 w 466"/>
                <a:gd name="T37" fmla="*/ 797 h 831"/>
                <a:gd name="T38" fmla="*/ 69 w 466"/>
                <a:gd name="T39" fmla="*/ 831 h 831"/>
                <a:gd name="T40" fmla="*/ 42 w 466"/>
                <a:gd name="T41" fmla="*/ 700 h 831"/>
                <a:gd name="T42" fmla="*/ 44 w 466"/>
                <a:gd name="T43" fmla="*/ 592 h 831"/>
                <a:gd name="T44" fmla="*/ 0 w 466"/>
                <a:gd name="T45" fmla="*/ 428 h 831"/>
                <a:gd name="T46" fmla="*/ 46 w 466"/>
                <a:gd name="T47" fmla="*/ 189 h 831"/>
                <a:gd name="T48" fmla="*/ 166 w 466"/>
                <a:gd name="T49" fmla="*/ 107 h 831"/>
                <a:gd name="T50" fmla="*/ 344 w 466"/>
                <a:gd name="T51" fmla="*/ 37 h 831"/>
                <a:gd name="T52" fmla="*/ 466 w 466"/>
                <a:gd name="T53" fmla="*/ 0 h 831"/>
                <a:gd name="T54" fmla="*/ 418 w 466"/>
                <a:gd name="T55" fmla="*/ 37 h 831"/>
                <a:gd name="T56" fmla="*/ 418 w 466"/>
                <a:gd name="T57" fmla="*/ 37 h 8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6"/>
                <a:gd name="T88" fmla="*/ 0 h 831"/>
                <a:gd name="T89" fmla="*/ 466 w 466"/>
                <a:gd name="T90" fmla="*/ 831 h 8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6" h="831">
                  <a:moveTo>
                    <a:pt x="418" y="37"/>
                  </a:moveTo>
                  <a:lnTo>
                    <a:pt x="314" y="65"/>
                  </a:lnTo>
                  <a:lnTo>
                    <a:pt x="219" y="97"/>
                  </a:lnTo>
                  <a:lnTo>
                    <a:pt x="128" y="149"/>
                  </a:lnTo>
                  <a:lnTo>
                    <a:pt x="61" y="215"/>
                  </a:lnTo>
                  <a:lnTo>
                    <a:pt x="31" y="386"/>
                  </a:lnTo>
                  <a:lnTo>
                    <a:pt x="29" y="462"/>
                  </a:lnTo>
                  <a:lnTo>
                    <a:pt x="103" y="282"/>
                  </a:lnTo>
                  <a:lnTo>
                    <a:pt x="133" y="333"/>
                  </a:lnTo>
                  <a:lnTo>
                    <a:pt x="44" y="472"/>
                  </a:lnTo>
                  <a:lnTo>
                    <a:pt x="51" y="538"/>
                  </a:lnTo>
                  <a:lnTo>
                    <a:pt x="82" y="626"/>
                  </a:lnTo>
                  <a:lnTo>
                    <a:pt x="122" y="489"/>
                  </a:lnTo>
                  <a:lnTo>
                    <a:pt x="135" y="563"/>
                  </a:lnTo>
                  <a:lnTo>
                    <a:pt x="82" y="715"/>
                  </a:lnTo>
                  <a:lnTo>
                    <a:pt x="245" y="664"/>
                  </a:lnTo>
                  <a:lnTo>
                    <a:pt x="299" y="573"/>
                  </a:lnTo>
                  <a:lnTo>
                    <a:pt x="272" y="723"/>
                  </a:lnTo>
                  <a:lnTo>
                    <a:pt x="103" y="797"/>
                  </a:lnTo>
                  <a:lnTo>
                    <a:pt x="69" y="831"/>
                  </a:lnTo>
                  <a:lnTo>
                    <a:pt x="42" y="700"/>
                  </a:lnTo>
                  <a:lnTo>
                    <a:pt x="44" y="592"/>
                  </a:lnTo>
                  <a:lnTo>
                    <a:pt x="0" y="428"/>
                  </a:lnTo>
                  <a:lnTo>
                    <a:pt x="46" y="189"/>
                  </a:lnTo>
                  <a:lnTo>
                    <a:pt x="166" y="107"/>
                  </a:lnTo>
                  <a:lnTo>
                    <a:pt x="344" y="37"/>
                  </a:lnTo>
                  <a:lnTo>
                    <a:pt x="466" y="0"/>
                  </a:lnTo>
                  <a:lnTo>
                    <a:pt x="41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214"/>
            <p:cNvSpPr>
              <a:spLocks/>
            </p:cNvSpPr>
            <p:nvPr/>
          </p:nvSpPr>
          <p:spPr bwMode="auto">
            <a:xfrm>
              <a:off x="3651" y="2910"/>
              <a:ext cx="294" cy="552"/>
            </a:xfrm>
            <a:custGeom>
              <a:avLst/>
              <a:gdLst>
                <a:gd name="T0" fmla="*/ 207 w 306"/>
                <a:gd name="T1" fmla="*/ 403 h 616"/>
                <a:gd name="T2" fmla="*/ 97 w 306"/>
                <a:gd name="T3" fmla="*/ 131 h 616"/>
                <a:gd name="T4" fmla="*/ 107 w 306"/>
                <a:gd name="T5" fmla="*/ 0 h 616"/>
                <a:gd name="T6" fmla="*/ 13 w 306"/>
                <a:gd name="T7" fmla="*/ 219 h 616"/>
                <a:gd name="T8" fmla="*/ 51 w 306"/>
                <a:gd name="T9" fmla="*/ 190 h 616"/>
                <a:gd name="T10" fmla="*/ 0 w 306"/>
                <a:gd name="T11" fmla="*/ 412 h 616"/>
                <a:gd name="T12" fmla="*/ 105 w 306"/>
                <a:gd name="T13" fmla="*/ 241 h 616"/>
                <a:gd name="T14" fmla="*/ 183 w 306"/>
                <a:gd name="T15" fmla="*/ 439 h 616"/>
                <a:gd name="T16" fmla="*/ 152 w 306"/>
                <a:gd name="T17" fmla="*/ 616 h 616"/>
                <a:gd name="T18" fmla="*/ 204 w 306"/>
                <a:gd name="T19" fmla="*/ 606 h 616"/>
                <a:gd name="T20" fmla="*/ 306 w 306"/>
                <a:gd name="T21" fmla="*/ 310 h 616"/>
                <a:gd name="T22" fmla="*/ 245 w 306"/>
                <a:gd name="T23" fmla="*/ 173 h 616"/>
                <a:gd name="T24" fmla="*/ 207 w 306"/>
                <a:gd name="T25" fmla="*/ 403 h 616"/>
                <a:gd name="T26" fmla="*/ 207 w 306"/>
                <a:gd name="T27" fmla="*/ 403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6"/>
                <a:gd name="T43" fmla="*/ 0 h 616"/>
                <a:gd name="T44" fmla="*/ 306 w 306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6" h="616">
                  <a:moveTo>
                    <a:pt x="207" y="403"/>
                  </a:moveTo>
                  <a:lnTo>
                    <a:pt x="97" y="131"/>
                  </a:lnTo>
                  <a:lnTo>
                    <a:pt x="107" y="0"/>
                  </a:lnTo>
                  <a:lnTo>
                    <a:pt x="13" y="219"/>
                  </a:lnTo>
                  <a:lnTo>
                    <a:pt x="51" y="190"/>
                  </a:lnTo>
                  <a:lnTo>
                    <a:pt x="0" y="412"/>
                  </a:lnTo>
                  <a:lnTo>
                    <a:pt x="105" y="241"/>
                  </a:lnTo>
                  <a:lnTo>
                    <a:pt x="183" y="439"/>
                  </a:lnTo>
                  <a:lnTo>
                    <a:pt x="152" y="616"/>
                  </a:lnTo>
                  <a:lnTo>
                    <a:pt x="204" y="606"/>
                  </a:lnTo>
                  <a:lnTo>
                    <a:pt x="306" y="310"/>
                  </a:lnTo>
                  <a:lnTo>
                    <a:pt x="245" y="173"/>
                  </a:lnTo>
                  <a:lnTo>
                    <a:pt x="207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215"/>
            <p:cNvSpPr>
              <a:spLocks/>
            </p:cNvSpPr>
            <p:nvPr/>
          </p:nvSpPr>
          <p:spPr bwMode="auto">
            <a:xfrm>
              <a:off x="4714" y="2769"/>
              <a:ext cx="401" cy="790"/>
            </a:xfrm>
            <a:custGeom>
              <a:avLst/>
              <a:gdLst>
                <a:gd name="T0" fmla="*/ 392 w 401"/>
                <a:gd name="T1" fmla="*/ 786 h 790"/>
                <a:gd name="T2" fmla="*/ 397 w 401"/>
                <a:gd name="T3" fmla="*/ 700 h 790"/>
                <a:gd name="T4" fmla="*/ 387 w 401"/>
                <a:gd name="T5" fmla="*/ 618 h 790"/>
                <a:gd name="T6" fmla="*/ 375 w 401"/>
                <a:gd name="T7" fmla="*/ 531 h 790"/>
                <a:gd name="T8" fmla="*/ 401 w 401"/>
                <a:gd name="T9" fmla="*/ 351 h 790"/>
                <a:gd name="T10" fmla="*/ 372 w 401"/>
                <a:gd name="T11" fmla="*/ 254 h 790"/>
                <a:gd name="T12" fmla="*/ 372 w 401"/>
                <a:gd name="T13" fmla="*/ 151 h 790"/>
                <a:gd name="T14" fmla="*/ 288 w 401"/>
                <a:gd name="T15" fmla="*/ 51 h 790"/>
                <a:gd name="T16" fmla="*/ 241 w 401"/>
                <a:gd name="T17" fmla="*/ 0 h 790"/>
                <a:gd name="T18" fmla="*/ 96 w 401"/>
                <a:gd name="T19" fmla="*/ 0 h 790"/>
                <a:gd name="T20" fmla="*/ 0 w 401"/>
                <a:gd name="T21" fmla="*/ 106 h 790"/>
                <a:gd name="T22" fmla="*/ 111 w 401"/>
                <a:gd name="T23" fmla="*/ 48 h 790"/>
                <a:gd name="T24" fmla="*/ 270 w 401"/>
                <a:gd name="T25" fmla="*/ 62 h 790"/>
                <a:gd name="T26" fmla="*/ 332 w 401"/>
                <a:gd name="T27" fmla="*/ 175 h 790"/>
                <a:gd name="T28" fmla="*/ 346 w 401"/>
                <a:gd name="T29" fmla="*/ 298 h 790"/>
                <a:gd name="T30" fmla="*/ 227 w 401"/>
                <a:gd name="T31" fmla="*/ 356 h 790"/>
                <a:gd name="T32" fmla="*/ 130 w 401"/>
                <a:gd name="T33" fmla="*/ 477 h 790"/>
                <a:gd name="T34" fmla="*/ 298 w 401"/>
                <a:gd name="T35" fmla="*/ 361 h 790"/>
                <a:gd name="T36" fmla="*/ 361 w 401"/>
                <a:gd name="T37" fmla="*/ 371 h 790"/>
                <a:gd name="T38" fmla="*/ 336 w 401"/>
                <a:gd name="T39" fmla="*/ 645 h 790"/>
                <a:gd name="T40" fmla="*/ 213 w 401"/>
                <a:gd name="T41" fmla="*/ 790 h 790"/>
                <a:gd name="T42" fmla="*/ 311 w 401"/>
                <a:gd name="T43" fmla="*/ 782 h 790"/>
                <a:gd name="T44" fmla="*/ 392 w 401"/>
                <a:gd name="T45" fmla="*/ 786 h 7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1"/>
                <a:gd name="T70" fmla="*/ 0 h 790"/>
                <a:gd name="T71" fmla="*/ 401 w 401"/>
                <a:gd name="T72" fmla="*/ 790 h 7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1" h="790">
                  <a:moveTo>
                    <a:pt x="392" y="786"/>
                  </a:moveTo>
                  <a:lnTo>
                    <a:pt x="397" y="700"/>
                  </a:lnTo>
                  <a:lnTo>
                    <a:pt x="387" y="618"/>
                  </a:lnTo>
                  <a:lnTo>
                    <a:pt x="375" y="531"/>
                  </a:lnTo>
                  <a:lnTo>
                    <a:pt x="401" y="351"/>
                  </a:lnTo>
                  <a:lnTo>
                    <a:pt x="372" y="254"/>
                  </a:lnTo>
                  <a:lnTo>
                    <a:pt x="372" y="151"/>
                  </a:lnTo>
                  <a:lnTo>
                    <a:pt x="288" y="51"/>
                  </a:lnTo>
                  <a:lnTo>
                    <a:pt x="241" y="0"/>
                  </a:lnTo>
                  <a:lnTo>
                    <a:pt x="96" y="0"/>
                  </a:lnTo>
                  <a:lnTo>
                    <a:pt x="0" y="106"/>
                  </a:lnTo>
                  <a:lnTo>
                    <a:pt x="111" y="48"/>
                  </a:lnTo>
                  <a:lnTo>
                    <a:pt x="270" y="62"/>
                  </a:lnTo>
                  <a:lnTo>
                    <a:pt x="332" y="175"/>
                  </a:lnTo>
                  <a:lnTo>
                    <a:pt x="346" y="298"/>
                  </a:lnTo>
                  <a:lnTo>
                    <a:pt x="227" y="356"/>
                  </a:lnTo>
                  <a:lnTo>
                    <a:pt x="130" y="477"/>
                  </a:lnTo>
                  <a:lnTo>
                    <a:pt x="298" y="361"/>
                  </a:lnTo>
                  <a:lnTo>
                    <a:pt x="361" y="371"/>
                  </a:lnTo>
                  <a:lnTo>
                    <a:pt x="336" y="645"/>
                  </a:lnTo>
                  <a:lnTo>
                    <a:pt x="213" y="790"/>
                  </a:lnTo>
                  <a:lnTo>
                    <a:pt x="311" y="782"/>
                  </a:lnTo>
                  <a:lnTo>
                    <a:pt x="392" y="7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080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 autoUpdateAnimBg="0"/>
      <p:bldP spid="160861" grpId="0" animBg="1" autoUpdateAnimBg="0"/>
      <p:bldP spid="1609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AutoShape 3"/>
          <p:cNvSpPr>
            <a:spLocks noChangeArrowheads="1"/>
          </p:cNvSpPr>
          <p:nvPr/>
        </p:nvSpPr>
        <p:spPr bwMode="auto">
          <a:xfrm>
            <a:off x="2514600" y="533400"/>
            <a:ext cx="6019800" cy="2209800"/>
          </a:xfrm>
          <a:prstGeom prst="wedgeRectCallout">
            <a:avLst>
              <a:gd name="adj1" fmla="val -39954"/>
              <a:gd name="adj2" fmla="val 854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Liabilities due usually within one year or less and that are to be paid out of current assets are called </a:t>
            </a:r>
            <a:r>
              <a:rPr lang="en-US" sz="3200" b="1">
                <a:latin typeface="Times New Roman" pitchFamily="18" charset="0"/>
              </a:rPr>
              <a:t>current liabilities.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609600" y="2286000"/>
            <a:ext cx="2738438" cy="3413125"/>
            <a:chOff x="2008" y="1083"/>
            <a:chExt cx="1725" cy="2150"/>
          </a:xfrm>
        </p:grpSpPr>
        <p:sp>
          <p:nvSpPr>
            <p:cNvPr id="11270" name="Freeform 5"/>
            <p:cNvSpPr>
              <a:spLocks/>
            </p:cNvSpPr>
            <p:nvPr/>
          </p:nvSpPr>
          <p:spPr bwMode="auto">
            <a:xfrm>
              <a:off x="2125" y="2183"/>
              <a:ext cx="1599" cy="1044"/>
            </a:xfrm>
            <a:custGeom>
              <a:avLst/>
              <a:gdLst>
                <a:gd name="T0" fmla="*/ 3134 w 3199"/>
                <a:gd name="T1" fmla="*/ 2089 h 2089"/>
                <a:gd name="T2" fmla="*/ 9 w 3199"/>
                <a:gd name="T3" fmla="*/ 2089 h 2089"/>
                <a:gd name="T4" fmla="*/ 0 w 3199"/>
                <a:gd name="T5" fmla="*/ 1726 h 2089"/>
                <a:gd name="T6" fmla="*/ 89 w 3199"/>
                <a:gd name="T7" fmla="*/ 1507 h 2089"/>
                <a:gd name="T8" fmla="*/ 236 w 3199"/>
                <a:gd name="T9" fmla="*/ 866 h 2089"/>
                <a:gd name="T10" fmla="*/ 211 w 3199"/>
                <a:gd name="T11" fmla="*/ 526 h 2089"/>
                <a:gd name="T12" fmla="*/ 268 w 3199"/>
                <a:gd name="T13" fmla="*/ 201 h 2089"/>
                <a:gd name="T14" fmla="*/ 608 w 3199"/>
                <a:gd name="T15" fmla="*/ 79 h 2089"/>
                <a:gd name="T16" fmla="*/ 924 w 3199"/>
                <a:gd name="T17" fmla="*/ 15 h 2089"/>
                <a:gd name="T18" fmla="*/ 1117 w 3199"/>
                <a:gd name="T19" fmla="*/ 15 h 2089"/>
                <a:gd name="T20" fmla="*/ 2138 w 3199"/>
                <a:gd name="T21" fmla="*/ 0 h 2089"/>
                <a:gd name="T22" fmla="*/ 2404 w 3199"/>
                <a:gd name="T23" fmla="*/ 55 h 2089"/>
                <a:gd name="T24" fmla="*/ 2655 w 3199"/>
                <a:gd name="T25" fmla="*/ 129 h 2089"/>
                <a:gd name="T26" fmla="*/ 2948 w 3199"/>
                <a:gd name="T27" fmla="*/ 258 h 2089"/>
                <a:gd name="T28" fmla="*/ 3085 w 3199"/>
                <a:gd name="T29" fmla="*/ 387 h 2089"/>
                <a:gd name="T30" fmla="*/ 3134 w 3199"/>
                <a:gd name="T31" fmla="*/ 541 h 2089"/>
                <a:gd name="T32" fmla="*/ 3085 w 3199"/>
                <a:gd name="T33" fmla="*/ 834 h 2089"/>
                <a:gd name="T34" fmla="*/ 3102 w 3199"/>
                <a:gd name="T35" fmla="*/ 1125 h 2089"/>
                <a:gd name="T36" fmla="*/ 3134 w 3199"/>
                <a:gd name="T37" fmla="*/ 1458 h 2089"/>
                <a:gd name="T38" fmla="*/ 3199 w 3199"/>
                <a:gd name="T39" fmla="*/ 1726 h 2089"/>
                <a:gd name="T40" fmla="*/ 3157 w 3199"/>
                <a:gd name="T41" fmla="*/ 1840 h 2089"/>
                <a:gd name="T42" fmla="*/ 3117 w 3199"/>
                <a:gd name="T43" fmla="*/ 1984 h 2089"/>
                <a:gd name="T44" fmla="*/ 3134 w 3199"/>
                <a:gd name="T45" fmla="*/ 2089 h 2089"/>
                <a:gd name="T46" fmla="*/ 3134 w 3199"/>
                <a:gd name="T47" fmla="*/ 2089 h 20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99"/>
                <a:gd name="T73" fmla="*/ 0 h 2089"/>
                <a:gd name="T74" fmla="*/ 3199 w 3199"/>
                <a:gd name="T75" fmla="*/ 2089 h 20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99" h="2089">
                  <a:moveTo>
                    <a:pt x="3134" y="2089"/>
                  </a:moveTo>
                  <a:lnTo>
                    <a:pt x="9" y="2089"/>
                  </a:lnTo>
                  <a:lnTo>
                    <a:pt x="0" y="1726"/>
                  </a:lnTo>
                  <a:lnTo>
                    <a:pt x="89" y="1507"/>
                  </a:lnTo>
                  <a:lnTo>
                    <a:pt x="236" y="866"/>
                  </a:lnTo>
                  <a:lnTo>
                    <a:pt x="211" y="526"/>
                  </a:lnTo>
                  <a:lnTo>
                    <a:pt x="268" y="201"/>
                  </a:lnTo>
                  <a:lnTo>
                    <a:pt x="608" y="79"/>
                  </a:lnTo>
                  <a:lnTo>
                    <a:pt x="924" y="15"/>
                  </a:lnTo>
                  <a:lnTo>
                    <a:pt x="1117" y="15"/>
                  </a:lnTo>
                  <a:lnTo>
                    <a:pt x="2138" y="0"/>
                  </a:lnTo>
                  <a:lnTo>
                    <a:pt x="2404" y="55"/>
                  </a:lnTo>
                  <a:lnTo>
                    <a:pt x="2655" y="129"/>
                  </a:lnTo>
                  <a:lnTo>
                    <a:pt x="2948" y="258"/>
                  </a:lnTo>
                  <a:lnTo>
                    <a:pt x="3085" y="387"/>
                  </a:lnTo>
                  <a:lnTo>
                    <a:pt x="3134" y="541"/>
                  </a:lnTo>
                  <a:lnTo>
                    <a:pt x="3085" y="834"/>
                  </a:lnTo>
                  <a:lnTo>
                    <a:pt x="3102" y="1125"/>
                  </a:lnTo>
                  <a:lnTo>
                    <a:pt x="3134" y="1458"/>
                  </a:lnTo>
                  <a:lnTo>
                    <a:pt x="3199" y="1726"/>
                  </a:lnTo>
                  <a:lnTo>
                    <a:pt x="3157" y="1840"/>
                  </a:lnTo>
                  <a:lnTo>
                    <a:pt x="3117" y="1984"/>
                  </a:lnTo>
                  <a:lnTo>
                    <a:pt x="3134" y="2089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Freeform 6"/>
            <p:cNvSpPr>
              <a:spLocks/>
            </p:cNvSpPr>
            <p:nvPr/>
          </p:nvSpPr>
          <p:spPr bwMode="auto">
            <a:xfrm>
              <a:off x="2644" y="1882"/>
              <a:ext cx="930" cy="337"/>
            </a:xfrm>
            <a:custGeom>
              <a:avLst/>
              <a:gdLst>
                <a:gd name="T0" fmla="*/ 0 w 1861"/>
                <a:gd name="T1" fmla="*/ 559 h 673"/>
                <a:gd name="T2" fmla="*/ 0 w 1861"/>
                <a:gd name="T3" fmla="*/ 640 h 673"/>
                <a:gd name="T4" fmla="*/ 412 w 1861"/>
                <a:gd name="T5" fmla="*/ 673 h 673"/>
                <a:gd name="T6" fmla="*/ 1076 w 1861"/>
                <a:gd name="T7" fmla="*/ 566 h 673"/>
                <a:gd name="T8" fmla="*/ 1731 w 1861"/>
                <a:gd name="T9" fmla="*/ 251 h 673"/>
                <a:gd name="T10" fmla="*/ 1861 w 1861"/>
                <a:gd name="T11" fmla="*/ 82 h 673"/>
                <a:gd name="T12" fmla="*/ 1861 w 1861"/>
                <a:gd name="T13" fmla="*/ 0 h 673"/>
                <a:gd name="T14" fmla="*/ 1334 w 1861"/>
                <a:gd name="T15" fmla="*/ 315 h 673"/>
                <a:gd name="T16" fmla="*/ 1003 w 1861"/>
                <a:gd name="T17" fmla="*/ 437 h 673"/>
                <a:gd name="T18" fmla="*/ 0 w 1861"/>
                <a:gd name="T19" fmla="*/ 559 h 673"/>
                <a:gd name="T20" fmla="*/ 0 w 1861"/>
                <a:gd name="T21" fmla="*/ 559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1"/>
                <a:gd name="T34" fmla="*/ 0 h 673"/>
                <a:gd name="T35" fmla="*/ 1861 w 1861"/>
                <a:gd name="T36" fmla="*/ 673 h 6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1" h="673">
                  <a:moveTo>
                    <a:pt x="0" y="559"/>
                  </a:moveTo>
                  <a:lnTo>
                    <a:pt x="0" y="640"/>
                  </a:lnTo>
                  <a:lnTo>
                    <a:pt x="412" y="673"/>
                  </a:lnTo>
                  <a:lnTo>
                    <a:pt x="1076" y="566"/>
                  </a:lnTo>
                  <a:lnTo>
                    <a:pt x="1731" y="251"/>
                  </a:lnTo>
                  <a:lnTo>
                    <a:pt x="1861" y="82"/>
                  </a:lnTo>
                  <a:lnTo>
                    <a:pt x="1861" y="0"/>
                  </a:lnTo>
                  <a:lnTo>
                    <a:pt x="1334" y="315"/>
                  </a:lnTo>
                  <a:lnTo>
                    <a:pt x="1003" y="437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7"/>
            <p:cNvSpPr>
              <a:spLocks/>
            </p:cNvSpPr>
            <p:nvPr/>
          </p:nvSpPr>
          <p:spPr bwMode="auto">
            <a:xfrm>
              <a:off x="2738" y="2034"/>
              <a:ext cx="632" cy="155"/>
            </a:xfrm>
            <a:custGeom>
              <a:avLst/>
              <a:gdLst>
                <a:gd name="T0" fmla="*/ 0 w 1264"/>
                <a:gd name="T1" fmla="*/ 306 h 312"/>
                <a:gd name="T2" fmla="*/ 792 w 1264"/>
                <a:gd name="T3" fmla="*/ 204 h 312"/>
                <a:gd name="T4" fmla="*/ 1017 w 1264"/>
                <a:gd name="T5" fmla="*/ 137 h 312"/>
                <a:gd name="T6" fmla="*/ 1264 w 1264"/>
                <a:gd name="T7" fmla="*/ 0 h 312"/>
                <a:gd name="T8" fmla="*/ 1013 w 1264"/>
                <a:gd name="T9" fmla="*/ 160 h 312"/>
                <a:gd name="T10" fmla="*/ 813 w 1264"/>
                <a:gd name="T11" fmla="*/ 224 h 312"/>
                <a:gd name="T12" fmla="*/ 287 w 1264"/>
                <a:gd name="T13" fmla="*/ 312 h 312"/>
                <a:gd name="T14" fmla="*/ 0 w 1264"/>
                <a:gd name="T15" fmla="*/ 306 h 312"/>
                <a:gd name="T16" fmla="*/ 0 w 1264"/>
                <a:gd name="T17" fmla="*/ 306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4"/>
                <a:gd name="T28" fmla="*/ 0 h 312"/>
                <a:gd name="T29" fmla="*/ 1264 w 1264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4" h="312">
                  <a:moveTo>
                    <a:pt x="0" y="306"/>
                  </a:moveTo>
                  <a:lnTo>
                    <a:pt x="792" y="204"/>
                  </a:lnTo>
                  <a:lnTo>
                    <a:pt x="1017" y="137"/>
                  </a:lnTo>
                  <a:lnTo>
                    <a:pt x="1264" y="0"/>
                  </a:lnTo>
                  <a:lnTo>
                    <a:pt x="1013" y="160"/>
                  </a:lnTo>
                  <a:lnTo>
                    <a:pt x="813" y="224"/>
                  </a:lnTo>
                  <a:lnTo>
                    <a:pt x="287" y="312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8"/>
            <p:cNvSpPr>
              <a:spLocks/>
            </p:cNvSpPr>
            <p:nvPr/>
          </p:nvSpPr>
          <p:spPr bwMode="auto">
            <a:xfrm>
              <a:off x="2469" y="1100"/>
              <a:ext cx="950" cy="785"/>
            </a:xfrm>
            <a:custGeom>
              <a:avLst/>
              <a:gdLst>
                <a:gd name="T0" fmla="*/ 148 w 1901"/>
                <a:gd name="T1" fmla="*/ 418 h 1570"/>
                <a:gd name="T2" fmla="*/ 161 w 1901"/>
                <a:gd name="T3" fmla="*/ 482 h 1570"/>
                <a:gd name="T4" fmla="*/ 78 w 1901"/>
                <a:gd name="T5" fmla="*/ 566 h 1570"/>
                <a:gd name="T6" fmla="*/ 82 w 1901"/>
                <a:gd name="T7" fmla="*/ 648 h 1570"/>
                <a:gd name="T8" fmla="*/ 13 w 1901"/>
                <a:gd name="T9" fmla="*/ 665 h 1570"/>
                <a:gd name="T10" fmla="*/ 0 w 1901"/>
                <a:gd name="T11" fmla="*/ 805 h 1570"/>
                <a:gd name="T12" fmla="*/ 44 w 1901"/>
                <a:gd name="T13" fmla="*/ 978 h 1570"/>
                <a:gd name="T14" fmla="*/ 302 w 1901"/>
                <a:gd name="T15" fmla="*/ 1148 h 1570"/>
                <a:gd name="T16" fmla="*/ 1361 w 1901"/>
                <a:gd name="T17" fmla="*/ 1570 h 1570"/>
                <a:gd name="T18" fmla="*/ 1699 w 1901"/>
                <a:gd name="T19" fmla="*/ 1353 h 1570"/>
                <a:gd name="T20" fmla="*/ 1901 w 1901"/>
                <a:gd name="T21" fmla="*/ 965 h 1570"/>
                <a:gd name="T22" fmla="*/ 1878 w 1901"/>
                <a:gd name="T23" fmla="*/ 699 h 1570"/>
                <a:gd name="T24" fmla="*/ 1629 w 1901"/>
                <a:gd name="T25" fmla="*/ 262 h 1570"/>
                <a:gd name="T26" fmla="*/ 1517 w 1901"/>
                <a:gd name="T27" fmla="*/ 165 h 1570"/>
                <a:gd name="T28" fmla="*/ 1055 w 1901"/>
                <a:gd name="T29" fmla="*/ 66 h 1570"/>
                <a:gd name="T30" fmla="*/ 935 w 1901"/>
                <a:gd name="T31" fmla="*/ 79 h 1570"/>
                <a:gd name="T32" fmla="*/ 770 w 1901"/>
                <a:gd name="T33" fmla="*/ 0 h 1570"/>
                <a:gd name="T34" fmla="*/ 578 w 1901"/>
                <a:gd name="T35" fmla="*/ 79 h 1570"/>
                <a:gd name="T36" fmla="*/ 506 w 1901"/>
                <a:gd name="T37" fmla="*/ 55 h 1570"/>
                <a:gd name="T38" fmla="*/ 450 w 1901"/>
                <a:gd name="T39" fmla="*/ 173 h 1570"/>
                <a:gd name="T40" fmla="*/ 365 w 1901"/>
                <a:gd name="T41" fmla="*/ 176 h 1570"/>
                <a:gd name="T42" fmla="*/ 237 w 1901"/>
                <a:gd name="T43" fmla="*/ 262 h 1570"/>
                <a:gd name="T44" fmla="*/ 255 w 1901"/>
                <a:gd name="T45" fmla="*/ 431 h 1570"/>
                <a:gd name="T46" fmla="*/ 148 w 1901"/>
                <a:gd name="T47" fmla="*/ 418 h 1570"/>
                <a:gd name="T48" fmla="*/ 148 w 1901"/>
                <a:gd name="T49" fmla="*/ 418 h 15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01"/>
                <a:gd name="T76" fmla="*/ 0 h 1570"/>
                <a:gd name="T77" fmla="*/ 1901 w 1901"/>
                <a:gd name="T78" fmla="*/ 1570 h 15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01" h="1570">
                  <a:moveTo>
                    <a:pt x="148" y="418"/>
                  </a:moveTo>
                  <a:lnTo>
                    <a:pt x="161" y="482"/>
                  </a:lnTo>
                  <a:lnTo>
                    <a:pt x="78" y="566"/>
                  </a:lnTo>
                  <a:lnTo>
                    <a:pt x="82" y="648"/>
                  </a:lnTo>
                  <a:lnTo>
                    <a:pt x="13" y="665"/>
                  </a:lnTo>
                  <a:lnTo>
                    <a:pt x="0" y="805"/>
                  </a:lnTo>
                  <a:lnTo>
                    <a:pt x="44" y="978"/>
                  </a:lnTo>
                  <a:lnTo>
                    <a:pt x="302" y="1148"/>
                  </a:lnTo>
                  <a:lnTo>
                    <a:pt x="1361" y="1570"/>
                  </a:lnTo>
                  <a:lnTo>
                    <a:pt x="1699" y="1353"/>
                  </a:lnTo>
                  <a:lnTo>
                    <a:pt x="1901" y="965"/>
                  </a:lnTo>
                  <a:lnTo>
                    <a:pt x="1878" y="699"/>
                  </a:lnTo>
                  <a:lnTo>
                    <a:pt x="1629" y="262"/>
                  </a:lnTo>
                  <a:lnTo>
                    <a:pt x="1517" y="165"/>
                  </a:lnTo>
                  <a:lnTo>
                    <a:pt x="1055" y="66"/>
                  </a:lnTo>
                  <a:lnTo>
                    <a:pt x="935" y="79"/>
                  </a:lnTo>
                  <a:lnTo>
                    <a:pt x="770" y="0"/>
                  </a:lnTo>
                  <a:lnTo>
                    <a:pt x="578" y="79"/>
                  </a:lnTo>
                  <a:lnTo>
                    <a:pt x="506" y="55"/>
                  </a:lnTo>
                  <a:lnTo>
                    <a:pt x="450" y="173"/>
                  </a:lnTo>
                  <a:lnTo>
                    <a:pt x="365" y="176"/>
                  </a:lnTo>
                  <a:lnTo>
                    <a:pt x="237" y="262"/>
                  </a:lnTo>
                  <a:lnTo>
                    <a:pt x="255" y="431"/>
                  </a:lnTo>
                  <a:lnTo>
                    <a:pt x="148" y="418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9"/>
            <p:cNvSpPr>
              <a:spLocks/>
            </p:cNvSpPr>
            <p:nvPr/>
          </p:nvSpPr>
          <p:spPr bwMode="auto">
            <a:xfrm>
              <a:off x="2478" y="1123"/>
              <a:ext cx="924" cy="704"/>
            </a:xfrm>
            <a:custGeom>
              <a:avLst/>
              <a:gdLst>
                <a:gd name="T0" fmla="*/ 766 w 1849"/>
                <a:gd name="T1" fmla="*/ 186 h 1409"/>
                <a:gd name="T2" fmla="*/ 599 w 1849"/>
                <a:gd name="T3" fmla="*/ 255 h 1409"/>
                <a:gd name="T4" fmla="*/ 447 w 1849"/>
                <a:gd name="T5" fmla="*/ 262 h 1409"/>
                <a:gd name="T6" fmla="*/ 485 w 1849"/>
                <a:gd name="T7" fmla="*/ 361 h 1409"/>
                <a:gd name="T8" fmla="*/ 348 w 1849"/>
                <a:gd name="T9" fmla="*/ 437 h 1409"/>
                <a:gd name="T10" fmla="*/ 165 w 1849"/>
                <a:gd name="T11" fmla="*/ 464 h 1409"/>
                <a:gd name="T12" fmla="*/ 264 w 1849"/>
                <a:gd name="T13" fmla="*/ 534 h 1409"/>
                <a:gd name="T14" fmla="*/ 95 w 1849"/>
                <a:gd name="T15" fmla="*/ 633 h 1409"/>
                <a:gd name="T16" fmla="*/ 116 w 1849"/>
                <a:gd name="T17" fmla="*/ 684 h 1409"/>
                <a:gd name="T18" fmla="*/ 0 w 1849"/>
                <a:gd name="T19" fmla="*/ 688 h 1409"/>
                <a:gd name="T20" fmla="*/ 38 w 1849"/>
                <a:gd name="T21" fmla="*/ 793 h 1409"/>
                <a:gd name="T22" fmla="*/ 17 w 1849"/>
                <a:gd name="T23" fmla="*/ 909 h 1409"/>
                <a:gd name="T24" fmla="*/ 34 w 1849"/>
                <a:gd name="T25" fmla="*/ 1103 h 1409"/>
                <a:gd name="T26" fmla="*/ 162 w 1849"/>
                <a:gd name="T27" fmla="*/ 1108 h 1409"/>
                <a:gd name="T28" fmla="*/ 876 w 1849"/>
                <a:gd name="T29" fmla="*/ 1329 h 1409"/>
                <a:gd name="T30" fmla="*/ 1161 w 1849"/>
                <a:gd name="T31" fmla="*/ 1302 h 1409"/>
                <a:gd name="T32" fmla="*/ 1283 w 1849"/>
                <a:gd name="T33" fmla="*/ 1409 h 1409"/>
                <a:gd name="T34" fmla="*/ 1283 w 1849"/>
                <a:gd name="T35" fmla="*/ 1278 h 1409"/>
                <a:gd name="T36" fmla="*/ 1431 w 1849"/>
                <a:gd name="T37" fmla="*/ 1243 h 1409"/>
                <a:gd name="T38" fmla="*/ 1344 w 1849"/>
                <a:gd name="T39" fmla="*/ 1158 h 1409"/>
                <a:gd name="T40" fmla="*/ 1467 w 1849"/>
                <a:gd name="T41" fmla="*/ 1139 h 1409"/>
                <a:gd name="T42" fmla="*/ 1403 w 1849"/>
                <a:gd name="T43" fmla="*/ 1070 h 1409"/>
                <a:gd name="T44" fmla="*/ 1620 w 1849"/>
                <a:gd name="T45" fmla="*/ 1006 h 1409"/>
                <a:gd name="T46" fmla="*/ 1688 w 1849"/>
                <a:gd name="T47" fmla="*/ 971 h 1409"/>
                <a:gd name="T48" fmla="*/ 1547 w 1849"/>
                <a:gd name="T49" fmla="*/ 964 h 1409"/>
                <a:gd name="T50" fmla="*/ 1650 w 1849"/>
                <a:gd name="T51" fmla="*/ 913 h 1409"/>
                <a:gd name="T52" fmla="*/ 1829 w 1849"/>
                <a:gd name="T53" fmla="*/ 861 h 1409"/>
                <a:gd name="T54" fmla="*/ 1849 w 1849"/>
                <a:gd name="T55" fmla="*/ 757 h 1409"/>
                <a:gd name="T56" fmla="*/ 1789 w 1849"/>
                <a:gd name="T57" fmla="*/ 645 h 1409"/>
                <a:gd name="T58" fmla="*/ 1633 w 1849"/>
                <a:gd name="T59" fmla="*/ 757 h 1409"/>
                <a:gd name="T60" fmla="*/ 1627 w 1849"/>
                <a:gd name="T61" fmla="*/ 646 h 1409"/>
                <a:gd name="T62" fmla="*/ 1572 w 1849"/>
                <a:gd name="T63" fmla="*/ 578 h 1409"/>
                <a:gd name="T64" fmla="*/ 1521 w 1849"/>
                <a:gd name="T65" fmla="*/ 633 h 1409"/>
                <a:gd name="T66" fmla="*/ 1496 w 1849"/>
                <a:gd name="T67" fmla="*/ 506 h 1409"/>
                <a:gd name="T68" fmla="*/ 1568 w 1849"/>
                <a:gd name="T69" fmla="*/ 420 h 1409"/>
                <a:gd name="T70" fmla="*/ 1612 w 1849"/>
                <a:gd name="T71" fmla="*/ 276 h 1409"/>
                <a:gd name="T72" fmla="*/ 1521 w 1849"/>
                <a:gd name="T73" fmla="*/ 148 h 1409"/>
                <a:gd name="T74" fmla="*/ 1416 w 1849"/>
                <a:gd name="T75" fmla="*/ 120 h 1409"/>
                <a:gd name="T76" fmla="*/ 1106 w 1849"/>
                <a:gd name="T77" fmla="*/ 0 h 1409"/>
                <a:gd name="T78" fmla="*/ 901 w 1849"/>
                <a:gd name="T79" fmla="*/ 31 h 1409"/>
                <a:gd name="T80" fmla="*/ 766 w 1849"/>
                <a:gd name="T81" fmla="*/ 120 h 1409"/>
                <a:gd name="T82" fmla="*/ 766 w 1849"/>
                <a:gd name="T83" fmla="*/ 186 h 1409"/>
                <a:gd name="T84" fmla="*/ 766 w 1849"/>
                <a:gd name="T85" fmla="*/ 186 h 1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49"/>
                <a:gd name="T130" fmla="*/ 0 h 1409"/>
                <a:gd name="T131" fmla="*/ 1849 w 1849"/>
                <a:gd name="T132" fmla="*/ 1409 h 1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49" h="1409">
                  <a:moveTo>
                    <a:pt x="766" y="186"/>
                  </a:moveTo>
                  <a:lnTo>
                    <a:pt x="599" y="255"/>
                  </a:lnTo>
                  <a:lnTo>
                    <a:pt x="447" y="262"/>
                  </a:lnTo>
                  <a:lnTo>
                    <a:pt x="485" y="361"/>
                  </a:lnTo>
                  <a:lnTo>
                    <a:pt x="348" y="437"/>
                  </a:lnTo>
                  <a:lnTo>
                    <a:pt x="165" y="464"/>
                  </a:lnTo>
                  <a:lnTo>
                    <a:pt x="264" y="534"/>
                  </a:lnTo>
                  <a:lnTo>
                    <a:pt x="95" y="633"/>
                  </a:lnTo>
                  <a:lnTo>
                    <a:pt x="116" y="684"/>
                  </a:lnTo>
                  <a:lnTo>
                    <a:pt x="0" y="688"/>
                  </a:lnTo>
                  <a:lnTo>
                    <a:pt x="38" y="793"/>
                  </a:lnTo>
                  <a:lnTo>
                    <a:pt x="17" y="909"/>
                  </a:lnTo>
                  <a:lnTo>
                    <a:pt x="34" y="1103"/>
                  </a:lnTo>
                  <a:lnTo>
                    <a:pt x="162" y="1108"/>
                  </a:lnTo>
                  <a:lnTo>
                    <a:pt x="876" y="1329"/>
                  </a:lnTo>
                  <a:lnTo>
                    <a:pt x="1161" y="1302"/>
                  </a:lnTo>
                  <a:lnTo>
                    <a:pt x="1283" y="1409"/>
                  </a:lnTo>
                  <a:lnTo>
                    <a:pt x="1283" y="1278"/>
                  </a:lnTo>
                  <a:lnTo>
                    <a:pt x="1431" y="1243"/>
                  </a:lnTo>
                  <a:lnTo>
                    <a:pt x="1344" y="1158"/>
                  </a:lnTo>
                  <a:lnTo>
                    <a:pt x="1467" y="1139"/>
                  </a:lnTo>
                  <a:lnTo>
                    <a:pt x="1403" y="1070"/>
                  </a:lnTo>
                  <a:lnTo>
                    <a:pt x="1620" y="1006"/>
                  </a:lnTo>
                  <a:lnTo>
                    <a:pt x="1688" y="971"/>
                  </a:lnTo>
                  <a:lnTo>
                    <a:pt x="1547" y="964"/>
                  </a:lnTo>
                  <a:lnTo>
                    <a:pt x="1650" y="913"/>
                  </a:lnTo>
                  <a:lnTo>
                    <a:pt x="1829" y="861"/>
                  </a:lnTo>
                  <a:lnTo>
                    <a:pt x="1849" y="757"/>
                  </a:lnTo>
                  <a:lnTo>
                    <a:pt x="1789" y="645"/>
                  </a:lnTo>
                  <a:lnTo>
                    <a:pt x="1633" y="757"/>
                  </a:lnTo>
                  <a:lnTo>
                    <a:pt x="1627" y="646"/>
                  </a:lnTo>
                  <a:lnTo>
                    <a:pt x="1572" y="578"/>
                  </a:lnTo>
                  <a:lnTo>
                    <a:pt x="1521" y="633"/>
                  </a:lnTo>
                  <a:lnTo>
                    <a:pt x="1496" y="506"/>
                  </a:lnTo>
                  <a:lnTo>
                    <a:pt x="1568" y="420"/>
                  </a:lnTo>
                  <a:lnTo>
                    <a:pt x="1612" y="276"/>
                  </a:lnTo>
                  <a:lnTo>
                    <a:pt x="1521" y="148"/>
                  </a:lnTo>
                  <a:lnTo>
                    <a:pt x="1416" y="120"/>
                  </a:lnTo>
                  <a:lnTo>
                    <a:pt x="1106" y="0"/>
                  </a:lnTo>
                  <a:lnTo>
                    <a:pt x="901" y="31"/>
                  </a:lnTo>
                  <a:lnTo>
                    <a:pt x="766" y="120"/>
                  </a:lnTo>
                  <a:lnTo>
                    <a:pt x="766" y="186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0"/>
            <p:cNvSpPr>
              <a:spLocks/>
            </p:cNvSpPr>
            <p:nvPr/>
          </p:nvSpPr>
          <p:spPr bwMode="auto">
            <a:xfrm>
              <a:off x="2797" y="1151"/>
              <a:ext cx="320" cy="180"/>
            </a:xfrm>
            <a:custGeom>
              <a:avLst/>
              <a:gdLst>
                <a:gd name="T0" fmla="*/ 348 w 640"/>
                <a:gd name="T1" fmla="*/ 0 h 361"/>
                <a:gd name="T2" fmla="*/ 424 w 640"/>
                <a:gd name="T3" fmla="*/ 99 h 361"/>
                <a:gd name="T4" fmla="*/ 262 w 640"/>
                <a:gd name="T5" fmla="*/ 63 h 361"/>
                <a:gd name="T6" fmla="*/ 135 w 640"/>
                <a:gd name="T7" fmla="*/ 82 h 361"/>
                <a:gd name="T8" fmla="*/ 110 w 640"/>
                <a:gd name="T9" fmla="*/ 162 h 361"/>
                <a:gd name="T10" fmla="*/ 0 w 640"/>
                <a:gd name="T11" fmla="*/ 204 h 361"/>
                <a:gd name="T12" fmla="*/ 178 w 640"/>
                <a:gd name="T13" fmla="*/ 264 h 361"/>
                <a:gd name="T14" fmla="*/ 144 w 640"/>
                <a:gd name="T15" fmla="*/ 179 h 361"/>
                <a:gd name="T16" fmla="*/ 359 w 640"/>
                <a:gd name="T17" fmla="*/ 293 h 361"/>
                <a:gd name="T18" fmla="*/ 448 w 640"/>
                <a:gd name="T19" fmla="*/ 310 h 361"/>
                <a:gd name="T20" fmla="*/ 517 w 640"/>
                <a:gd name="T21" fmla="*/ 251 h 361"/>
                <a:gd name="T22" fmla="*/ 602 w 640"/>
                <a:gd name="T23" fmla="*/ 361 h 361"/>
                <a:gd name="T24" fmla="*/ 640 w 640"/>
                <a:gd name="T25" fmla="*/ 247 h 361"/>
                <a:gd name="T26" fmla="*/ 555 w 640"/>
                <a:gd name="T27" fmla="*/ 55 h 361"/>
                <a:gd name="T28" fmla="*/ 416 w 640"/>
                <a:gd name="T29" fmla="*/ 4 h 361"/>
                <a:gd name="T30" fmla="*/ 348 w 640"/>
                <a:gd name="T31" fmla="*/ 0 h 361"/>
                <a:gd name="T32" fmla="*/ 348 w 640"/>
                <a:gd name="T33" fmla="*/ 0 h 3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0"/>
                <a:gd name="T52" fmla="*/ 0 h 361"/>
                <a:gd name="T53" fmla="*/ 640 w 640"/>
                <a:gd name="T54" fmla="*/ 361 h 3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0" h="361">
                  <a:moveTo>
                    <a:pt x="348" y="0"/>
                  </a:moveTo>
                  <a:lnTo>
                    <a:pt x="424" y="99"/>
                  </a:lnTo>
                  <a:lnTo>
                    <a:pt x="262" y="63"/>
                  </a:lnTo>
                  <a:lnTo>
                    <a:pt x="135" y="82"/>
                  </a:lnTo>
                  <a:lnTo>
                    <a:pt x="110" y="162"/>
                  </a:lnTo>
                  <a:lnTo>
                    <a:pt x="0" y="204"/>
                  </a:lnTo>
                  <a:lnTo>
                    <a:pt x="178" y="264"/>
                  </a:lnTo>
                  <a:lnTo>
                    <a:pt x="144" y="179"/>
                  </a:lnTo>
                  <a:lnTo>
                    <a:pt x="359" y="293"/>
                  </a:lnTo>
                  <a:lnTo>
                    <a:pt x="448" y="310"/>
                  </a:lnTo>
                  <a:lnTo>
                    <a:pt x="517" y="251"/>
                  </a:lnTo>
                  <a:lnTo>
                    <a:pt x="602" y="361"/>
                  </a:lnTo>
                  <a:lnTo>
                    <a:pt x="640" y="247"/>
                  </a:lnTo>
                  <a:lnTo>
                    <a:pt x="555" y="55"/>
                  </a:lnTo>
                  <a:lnTo>
                    <a:pt x="416" y="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1"/>
            <p:cNvSpPr>
              <a:spLocks/>
            </p:cNvSpPr>
            <p:nvPr/>
          </p:nvSpPr>
          <p:spPr bwMode="auto">
            <a:xfrm>
              <a:off x="2680" y="1274"/>
              <a:ext cx="229" cy="72"/>
            </a:xfrm>
            <a:custGeom>
              <a:avLst/>
              <a:gdLst>
                <a:gd name="T0" fmla="*/ 412 w 458"/>
                <a:gd name="T1" fmla="*/ 54 h 145"/>
                <a:gd name="T2" fmla="*/ 211 w 458"/>
                <a:gd name="T3" fmla="*/ 0 h 145"/>
                <a:gd name="T4" fmla="*/ 139 w 458"/>
                <a:gd name="T5" fmla="*/ 0 h 145"/>
                <a:gd name="T6" fmla="*/ 0 w 458"/>
                <a:gd name="T7" fmla="*/ 109 h 145"/>
                <a:gd name="T8" fmla="*/ 160 w 458"/>
                <a:gd name="T9" fmla="*/ 94 h 145"/>
                <a:gd name="T10" fmla="*/ 382 w 458"/>
                <a:gd name="T11" fmla="*/ 145 h 145"/>
                <a:gd name="T12" fmla="*/ 458 w 458"/>
                <a:gd name="T13" fmla="*/ 118 h 145"/>
                <a:gd name="T14" fmla="*/ 412 w 458"/>
                <a:gd name="T15" fmla="*/ 54 h 145"/>
                <a:gd name="T16" fmla="*/ 412 w 458"/>
                <a:gd name="T17" fmla="*/ 54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8"/>
                <a:gd name="T28" fmla="*/ 0 h 145"/>
                <a:gd name="T29" fmla="*/ 458 w 458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8" h="145">
                  <a:moveTo>
                    <a:pt x="412" y="54"/>
                  </a:moveTo>
                  <a:lnTo>
                    <a:pt x="211" y="0"/>
                  </a:lnTo>
                  <a:lnTo>
                    <a:pt x="139" y="0"/>
                  </a:lnTo>
                  <a:lnTo>
                    <a:pt x="0" y="109"/>
                  </a:lnTo>
                  <a:lnTo>
                    <a:pt x="160" y="94"/>
                  </a:lnTo>
                  <a:lnTo>
                    <a:pt x="382" y="145"/>
                  </a:lnTo>
                  <a:lnTo>
                    <a:pt x="458" y="118"/>
                  </a:lnTo>
                  <a:lnTo>
                    <a:pt x="412" y="5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2"/>
            <p:cNvSpPr>
              <a:spLocks/>
            </p:cNvSpPr>
            <p:nvPr/>
          </p:nvSpPr>
          <p:spPr bwMode="auto">
            <a:xfrm>
              <a:off x="2497" y="1373"/>
              <a:ext cx="773" cy="416"/>
            </a:xfrm>
            <a:custGeom>
              <a:avLst/>
              <a:gdLst>
                <a:gd name="T0" fmla="*/ 460 w 1547"/>
                <a:gd name="T1" fmla="*/ 0 h 833"/>
                <a:gd name="T2" fmla="*/ 344 w 1547"/>
                <a:gd name="T3" fmla="*/ 36 h 833"/>
                <a:gd name="T4" fmla="*/ 247 w 1547"/>
                <a:gd name="T5" fmla="*/ 162 h 833"/>
                <a:gd name="T6" fmla="*/ 93 w 1547"/>
                <a:gd name="T7" fmla="*/ 209 h 833"/>
                <a:gd name="T8" fmla="*/ 0 w 1547"/>
                <a:gd name="T9" fmla="*/ 202 h 833"/>
                <a:gd name="T10" fmla="*/ 48 w 1547"/>
                <a:gd name="T11" fmla="*/ 268 h 833"/>
                <a:gd name="T12" fmla="*/ 144 w 1547"/>
                <a:gd name="T13" fmla="*/ 222 h 833"/>
                <a:gd name="T14" fmla="*/ 93 w 1547"/>
                <a:gd name="T15" fmla="*/ 371 h 833"/>
                <a:gd name="T16" fmla="*/ 93 w 1547"/>
                <a:gd name="T17" fmla="*/ 439 h 833"/>
                <a:gd name="T18" fmla="*/ 27 w 1547"/>
                <a:gd name="T19" fmla="*/ 422 h 833"/>
                <a:gd name="T20" fmla="*/ 6 w 1547"/>
                <a:gd name="T21" fmla="*/ 498 h 833"/>
                <a:gd name="T22" fmla="*/ 44 w 1547"/>
                <a:gd name="T23" fmla="*/ 605 h 833"/>
                <a:gd name="T24" fmla="*/ 112 w 1547"/>
                <a:gd name="T25" fmla="*/ 513 h 833"/>
                <a:gd name="T26" fmla="*/ 306 w 1547"/>
                <a:gd name="T27" fmla="*/ 646 h 833"/>
                <a:gd name="T28" fmla="*/ 591 w 1547"/>
                <a:gd name="T29" fmla="*/ 688 h 833"/>
                <a:gd name="T30" fmla="*/ 694 w 1547"/>
                <a:gd name="T31" fmla="*/ 684 h 833"/>
                <a:gd name="T32" fmla="*/ 812 w 1547"/>
                <a:gd name="T33" fmla="*/ 722 h 833"/>
                <a:gd name="T34" fmla="*/ 850 w 1547"/>
                <a:gd name="T35" fmla="*/ 681 h 833"/>
                <a:gd name="T36" fmla="*/ 918 w 1547"/>
                <a:gd name="T37" fmla="*/ 688 h 833"/>
                <a:gd name="T38" fmla="*/ 987 w 1547"/>
                <a:gd name="T39" fmla="*/ 629 h 833"/>
                <a:gd name="T40" fmla="*/ 1049 w 1547"/>
                <a:gd name="T41" fmla="*/ 622 h 833"/>
                <a:gd name="T42" fmla="*/ 1066 w 1547"/>
                <a:gd name="T43" fmla="*/ 532 h 833"/>
                <a:gd name="T44" fmla="*/ 1182 w 1547"/>
                <a:gd name="T45" fmla="*/ 568 h 833"/>
                <a:gd name="T46" fmla="*/ 1152 w 1547"/>
                <a:gd name="T47" fmla="*/ 608 h 833"/>
                <a:gd name="T48" fmla="*/ 1196 w 1547"/>
                <a:gd name="T49" fmla="*/ 679 h 833"/>
                <a:gd name="T50" fmla="*/ 1152 w 1547"/>
                <a:gd name="T51" fmla="*/ 698 h 833"/>
                <a:gd name="T52" fmla="*/ 1194 w 1547"/>
                <a:gd name="T53" fmla="*/ 833 h 833"/>
                <a:gd name="T54" fmla="*/ 1196 w 1547"/>
                <a:gd name="T55" fmla="*/ 719 h 833"/>
                <a:gd name="T56" fmla="*/ 1310 w 1547"/>
                <a:gd name="T57" fmla="*/ 719 h 833"/>
                <a:gd name="T58" fmla="*/ 1220 w 1547"/>
                <a:gd name="T59" fmla="*/ 637 h 833"/>
                <a:gd name="T60" fmla="*/ 1310 w 1547"/>
                <a:gd name="T61" fmla="*/ 595 h 833"/>
                <a:gd name="T62" fmla="*/ 1365 w 1547"/>
                <a:gd name="T63" fmla="*/ 553 h 833"/>
                <a:gd name="T64" fmla="*/ 1211 w 1547"/>
                <a:gd name="T65" fmla="*/ 506 h 833"/>
                <a:gd name="T66" fmla="*/ 1344 w 1547"/>
                <a:gd name="T67" fmla="*/ 471 h 833"/>
                <a:gd name="T68" fmla="*/ 1279 w 1547"/>
                <a:gd name="T69" fmla="*/ 430 h 833"/>
                <a:gd name="T70" fmla="*/ 1361 w 1547"/>
                <a:gd name="T71" fmla="*/ 367 h 833"/>
                <a:gd name="T72" fmla="*/ 1372 w 1547"/>
                <a:gd name="T73" fmla="*/ 323 h 833"/>
                <a:gd name="T74" fmla="*/ 1475 w 1547"/>
                <a:gd name="T75" fmla="*/ 312 h 833"/>
                <a:gd name="T76" fmla="*/ 1547 w 1547"/>
                <a:gd name="T77" fmla="*/ 209 h 833"/>
                <a:gd name="T78" fmla="*/ 1428 w 1547"/>
                <a:gd name="T79" fmla="*/ 222 h 833"/>
                <a:gd name="T80" fmla="*/ 1340 w 1547"/>
                <a:gd name="T81" fmla="*/ 260 h 833"/>
                <a:gd name="T82" fmla="*/ 1279 w 1547"/>
                <a:gd name="T83" fmla="*/ 268 h 833"/>
                <a:gd name="T84" fmla="*/ 1285 w 1547"/>
                <a:gd name="T85" fmla="*/ 365 h 833"/>
                <a:gd name="T86" fmla="*/ 1211 w 1547"/>
                <a:gd name="T87" fmla="*/ 378 h 833"/>
                <a:gd name="T88" fmla="*/ 1139 w 1547"/>
                <a:gd name="T89" fmla="*/ 350 h 833"/>
                <a:gd name="T90" fmla="*/ 1118 w 1547"/>
                <a:gd name="T91" fmla="*/ 433 h 833"/>
                <a:gd name="T92" fmla="*/ 1049 w 1547"/>
                <a:gd name="T93" fmla="*/ 392 h 833"/>
                <a:gd name="T94" fmla="*/ 1004 w 1547"/>
                <a:gd name="T95" fmla="*/ 323 h 833"/>
                <a:gd name="T96" fmla="*/ 945 w 1547"/>
                <a:gd name="T97" fmla="*/ 477 h 833"/>
                <a:gd name="T98" fmla="*/ 859 w 1547"/>
                <a:gd name="T99" fmla="*/ 367 h 833"/>
                <a:gd name="T100" fmla="*/ 779 w 1547"/>
                <a:gd name="T101" fmla="*/ 443 h 833"/>
                <a:gd name="T102" fmla="*/ 739 w 1547"/>
                <a:gd name="T103" fmla="*/ 327 h 833"/>
                <a:gd name="T104" fmla="*/ 660 w 1547"/>
                <a:gd name="T105" fmla="*/ 361 h 833"/>
                <a:gd name="T106" fmla="*/ 635 w 1547"/>
                <a:gd name="T107" fmla="*/ 240 h 833"/>
                <a:gd name="T108" fmla="*/ 502 w 1547"/>
                <a:gd name="T109" fmla="*/ 289 h 833"/>
                <a:gd name="T110" fmla="*/ 502 w 1547"/>
                <a:gd name="T111" fmla="*/ 222 h 833"/>
                <a:gd name="T112" fmla="*/ 285 w 1547"/>
                <a:gd name="T113" fmla="*/ 257 h 833"/>
                <a:gd name="T114" fmla="*/ 344 w 1547"/>
                <a:gd name="T115" fmla="*/ 162 h 833"/>
                <a:gd name="T116" fmla="*/ 460 w 1547"/>
                <a:gd name="T117" fmla="*/ 0 h 833"/>
                <a:gd name="T118" fmla="*/ 460 w 1547"/>
                <a:gd name="T119" fmla="*/ 0 h 8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7"/>
                <a:gd name="T181" fmla="*/ 0 h 833"/>
                <a:gd name="T182" fmla="*/ 1547 w 1547"/>
                <a:gd name="T183" fmla="*/ 833 h 8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7" h="833">
                  <a:moveTo>
                    <a:pt x="460" y="0"/>
                  </a:moveTo>
                  <a:lnTo>
                    <a:pt x="344" y="36"/>
                  </a:lnTo>
                  <a:lnTo>
                    <a:pt x="247" y="162"/>
                  </a:lnTo>
                  <a:lnTo>
                    <a:pt x="93" y="209"/>
                  </a:lnTo>
                  <a:lnTo>
                    <a:pt x="0" y="202"/>
                  </a:lnTo>
                  <a:lnTo>
                    <a:pt x="48" y="268"/>
                  </a:lnTo>
                  <a:lnTo>
                    <a:pt x="144" y="222"/>
                  </a:lnTo>
                  <a:lnTo>
                    <a:pt x="93" y="371"/>
                  </a:lnTo>
                  <a:lnTo>
                    <a:pt x="93" y="439"/>
                  </a:lnTo>
                  <a:lnTo>
                    <a:pt x="27" y="422"/>
                  </a:lnTo>
                  <a:lnTo>
                    <a:pt x="6" y="498"/>
                  </a:lnTo>
                  <a:lnTo>
                    <a:pt x="44" y="605"/>
                  </a:lnTo>
                  <a:lnTo>
                    <a:pt x="112" y="513"/>
                  </a:lnTo>
                  <a:lnTo>
                    <a:pt x="306" y="646"/>
                  </a:lnTo>
                  <a:lnTo>
                    <a:pt x="591" y="688"/>
                  </a:lnTo>
                  <a:lnTo>
                    <a:pt x="694" y="684"/>
                  </a:lnTo>
                  <a:lnTo>
                    <a:pt x="812" y="722"/>
                  </a:lnTo>
                  <a:lnTo>
                    <a:pt x="850" y="681"/>
                  </a:lnTo>
                  <a:lnTo>
                    <a:pt x="918" y="688"/>
                  </a:lnTo>
                  <a:lnTo>
                    <a:pt x="987" y="629"/>
                  </a:lnTo>
                  <a:lnTo>
                    <a:pt x="1049" y="622"/>
                  </a:lnTo>
                  <a:lnTo>
                    <a:pt x="1066" y="532"/>
                  </a:lnTo>
                  <a:lnTo>
                    <a:pt x="1182" y="568"/>
                  </a:lnTo>
                  <a:lnTo>
                    <a:pt x="1152" y="608"/>
                  </a:lnTo>
                  <a:lnTo>
                    <a:pt x="1196" y="679"/>
                  </a:lnTo>
                  <a:lnTo>
                    <a:pt x="1152" y="698"/>
                  </a:lnTo>
                  <a:lnTo>
                    <a:pt x="1194" y="833"/>
                  </a:lnTo>
                  <a:lnTo>
                    <a:pt x="1196" y="719"/>
                  </a:lnTo>
                  <a:lnTo>
                    <a:pt x="1310" y="719"/>
                  </a:lnTo>
                  <a:lnTo>
                    <a:pt x="1220" y="637"/>
                  </a:lnTo>
                  <a:lnTo>
                    <a:pt x="1310" y="595"/>
                  </a:lnTo>
                  <a:lnTo>
                    <a:pt x="1365" y="553"/>
                  </a:lnTo>
                  <a:lnTo>
                    <a:pt x="1211" y="506"/>
                  </a:lnTo>
                  <a:lnTo>
                    <a:pt x="1344" y="471"/>
                  </a:lnTo>
                  <a:lnTo>
                    <a:pt x="1279" y="430"/>
                  </a:lnTo>
                  <a:lnTo>
                    <a:pt x="1361" y="367"/>
                  </a:lnTo>
                  <a:lnTo>
                    <a:pt x="1372" y="323"/>
                  </a:lnTo>
                  <a:lnTo>
                    <a:pt x="1475" y="312"/>
                  </a:lnTo>
                  <a:lnTo>
                    <a:pt x="1547" y="209"/>
                  </a:lnTo>
                  <a:lnTo>
                    <a:pt x="1428" y="222"/>
                  </a:lnTo>
                  <a:lnTo>
                    <a:pt x="1340" y="260"/>
                  </a:lnTo>
                  <a:lnTo>
                    <a:pt x="1279" y="268"/>
                  </a:lnTo>
                  <a:lnTo>
                    <a:pt x="1285" y="365"/>
                  </a:lnTo>
                  <a:lnTo>
                    <a:pt x="1211" y="378"/>
                  </a:lnTo>
                  <a:lnTo>
                    <a:pt x="1139" y="350"/>
                  </a:lnTo>
                  <a:lnTo>
                    <a:pt x="1118" y="433"/>
                  </a:lnTo>
                  <a:lnTo>
                    <a:pt x="1049" y="392"/>
                  </a:lnTo>
                  <a:lnTo>
                    <a:pt x="1004" y="323"/>
                  </a:lnTo>
                  <a:lnTo>
                    <a:pt x="945" y="477"/>
                  </a:lnTo>
                  <a:lnTo>
                    <a:pt x="859" y="367"/>
                  </a:lnTo>
                  <a:lnTo>
                    <a:pt x="779" y="443"/>
                  </a:lnTo>
                  <a:lnTo>
                    <a:pt x="739" y="327"/>
                  </a:lnTo>
                  <a:lnTo>
                    <a:pt x="660" y="361"/>
                  </a:lnTo>
                  <a:lnTo>
                    <a:pt x="635" y="240"/>
                  </a:lnTo>
                  <a:lnTo>
                    <a:pt x="502" y="289"/>
                  </a:lnTo>
                  <a:lnTo>
                    <a:pt x="502" y="222"/>
                  </a:lnTo>
                  <a:lnTo>
                    <a:pt x="285" y="257"/>
                  </a:lnTo>
                  <a:lnTo>
                    <a:pt x="344" y="162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3"/>
            <p:cNvSpPr>
              <a:spLocks/>
            </p:cNvSpPr>
            <p:nvPr/>
          </p:nvSpPr>
          <p:spPr bwMode="auto">
            <a:xfrm>
              <a:off x="3129" y="1206"/>
              <a:ext cx="137" cy="259"/>
            </a:xfrm>
            <a:custGeom>
              <a:avLst/>
              <a:gdLst>
                <a:gd name="T0" fmla="*/ 150 w 274"/>
                <a:gd name="T1" fmla="*/ 0 h 518"/>
                <a:gd name="T2" fmla="*/ 68 w 274"/>
                <a:gd name="T3" fmla="*/ 68 h 518"/>
                <a:gd name="T4" fmla="*/ 36 w 274"/>
                <a:gd name="T5" fmla="*/ 165 h 518"/>
                <a:gd name="T6" fmla="*/ 112 w 274"/>
                <a:gd name="T7" fmla="*/ 134 h 518"/>
                <a:gd name="T8" fmla="*/ 47 w 274"/>
                <a:gd name="T9" fmla="*/ 281 h 518"/>
                <a:gd name="T10" fmla="*/ 82 w 274"/>
                <a:gd name="T11" fmla="*/ 326 h 518"/>
                <a:gd name="T12" fmla="*/ 0 w 274"/>
                <a:gd name="T13" fmla="*/ 361 h 518"/>
                <a:gd name="T14" fmla="*/ 163 w 274"/>
                <a:gd name="T15" fmla="*/ 509 h 518"/>
                <a:gd name="T16" fmla="*/ 274 w 274"/>
                <a:gd name="T17" fmla="*/ 518 h 518"/>
                <a:gd name="T18" fmla="*/ 201 w 274"/>
                <a:gd name="T19" fmla="*/ 463 h 518"/>
                <a:gd name="T20" fmla="*/ 175 w 274"/>
                <a:gd name="T21" fmla="*/ 368 h 518"/>
                <a:gd name="T22" fmla="*/ 222 w 274"/>
                <a:gd name="T23" fmla="*/ 281 h 518"/>
                <a:gd name="T24" fmla="*/ 154 w 274"/>
                <a:gd name="T25" fmla="*/ 203 h 518"/>
                <a:gd name="T26" fmla="*/ 213 w 274"/>
                <a:gd name="T27" fmla="*/ 144 h 518"/>
                <a:gd name="T28" fmla="*/ 137 w 274"/>
                <a:gd name="T29" fmla="*/ 76 h 518"/>
                <a:gd name="T30" fmla="*/ 188 w 274"/>
                <a:gd name="T31" fmla="*/ 17 h 518"/>
                <a:gd name="T32" fmla="*/ 150 w 274"/>
                <a:gd name="T33" fmla="*/ 0 h 518"/>
                <a:gd name="T34" fmla="*/ 150 w 274"/>
                <a:gd name="T35" fmla="*/ 0 h 5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4"/>
                <a:gd name="T55" fmla="*/ 0 h 518"/>
                <a:gd name="T56" fmla="*/ 274 w 274"/>
                <a:gd name="T57" fmla="*/ 518 h 5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4" h="518">
                  <a:moveTo>
                    <a:pt x="150" y="0"/>
                  </a:moveTo>
                  <a:lnTo>
                    <a:pt x="68" y="68"/>
                  </a:lnTo>
                  <a:lnTo>
                    <a:pt x="36" y="165"/>
                  </a:lnTo>
                  <a:lnTo>
                    <a:pt x="112" y="134"/>
                  </a:lnTo>
                  <a:lnTo>
                    <a:pt x="47" y="281"/>
                  </a:lnTo>
                  <a:lnTo>
                    <a:pt x="82" y="326"/>
                  </a:lnTo>
                  <a:lnTo>
                    <a:pt x="0" y="361"/>
                  </a:lnTo>
                  <a:lnTo>
                    <a:pt x="163" y="509"/>
                  </a:lnTo>
                  <a:lnTo>
                    <a:pt x="274" y="518"/>
                  </a:lnTo>
                  <a:lnTo>
                    <a:pt x="201" y="463"/>
                  </a:lnTo>
                  <a:lnTo>
                    <a:pt x="175" y="368"/>
                  </a:lnTo>
                  <a:lnTo>
                    <a:pt x="222" y="281"/>
                  </a:lnTo>
                  <a:lnTo>
                    <a:pt x="154" y="203"/>
                  </a:lnTo>
                  <a:lnTo>
                    <a:pt x="213" y="144"/>
                  </a:lnTo>
                  <a:lnTo>
                    <a:pt x="137" y="76"/>
                  </a:lnTo>
                  <a:lnTo>
                    <a:pt x="188" y="1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4"/>
            <p:cNvSpPr>
              <a:spLocks/>
            </p:cNvSpPr>
            <p:nvPr/>
          </p:nvSpPr>
          <p:spPr bwMode="auto">
            <a:xfrm>
              <a:off x="3246" y="1476"/>
              <a:ext cx="136" cy="112"/>
            </a:xfrm>
            <a:custGeom>
              <a:avLst/>
              <a:gdLst>
                <a:gd name="T0" fmla="*/ 144 w 272"/>
                <a:gd name="T1" fmla="*/ 50 h 225"/>
                <a:gd name="T2" fmla="*/ 89 w 272"/>
                <a:gd name="T3" fmla="*/ 122 h 225"/>
                <a:gd name="T4" fmla="*/ 0 w 272"/>
                <a:gd name="T5" fmla="*/ 225 h 225"/>
                <a:gd name="T6" fmla="*/ 102 w 272"/>
                <a:gd name="T7" fmla="*/ 177 h 225"/>
                <a:gd name="T8" fmla="*/ 234 w 272"/>
                <a:gd name="T9" fmla="*/ 152 h 225"/>
                <a:gd name="T10" fmla="*/ 272 w 272"/>
                <a:gd name="T11" fmla="*/ 73 h 225"/>
                <a:gd name="T12" fmla="*/ 260 w 272"/>
                <a:gd name="T13" fmla="*/ 0 h 225"/>
                <a:gd name="T14" fmla="*/ 188 w 272"/>
                <a:gd name="T15" fmla="*/ 124 h 225"/>
                <a:gd name="T16" fmla="*/ 123 w 272"/>
                <a:gd name="T17" fmla="*/ 139 h 225"/>
                <a:gd name="T18" fmla="*/ 144 w 272"/>
                <a:gd name="T19" fmla="*/ 50 h 225"/>
                <a:gd name="T20" fmla="*/ 144 w 272"/>
                <a:gd name="T21" fmla="*/ 50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"/>
                <a:gd name="T34" fmla="*/ 0 h 225"/>
                <a:gd name="T35" fmla="*/ 272 w 272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" h="225">
                  <a:moveTo>
                    <a:pt x="144" y="50"/>
                  </a:moveTo>
                  <a:lnTo>
                    <a:pt x="89" y="122"/>
                  </a:lnTo>
                  <a:lnTo>
                    <a:pt x="0" y="225"/>
                  </a:lnTo>
                  <a:lnTo>
                    <a:pt x="102" y="177"/>
                  </a:lnTo>
                  <a:lnTo>
                    <a:pt x="234" y="152"/>
                  </a:lnTo>
                  <a:lnTo>
                    <a:pt x="272" y="73"/>
                  </a:lnTo>
                  <a:lnTo>
                    <a:pt x="260" y="0"/>
                  </a:lnTo>
                  <a:lnTo>
                    <a:pt x="188" y="124"/>
                  </a:lnTo>
                  <a:lnTo>
                    <a:pt x="123" y="139"/>
                  </a:lnTo>
                  <a:lnTo>
                    <a:pt x="144" y="5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5"/>
            <p:cNvSpPr>
              <a:spLocks/>
            </p:cNvSpPr>
            <p:nvPr/>
          </p:nvSpPr>
          <p:spPr bwMode="auto">
            <a:xfrm>
              <a:off x="2546" y="1513"/>
              <a:ext cx="458" cy="215"/>
            </a:xfrm>
            <a:custGeom>
              <a:avLst/>
              <a:gdLst>
                <a:gd name="T0" fmla="*/ 61 w 916"/>
                <a:gd name="T1" fmla="*/ 86 h 432"/>
                <a:gd name="T2" fmla="*/ 129 w 916"/>
                <a:gd name="T3" fmla="*/ 10 h 432"/>
                <a:gd name="T4" fmla="*/ 167 w 916"/>
                <a:gd name="T5" fmla="*/ 0 h 432"/>
                <a:gd name="T6" fmla="*/ 152 w 916"/>
                <a:gd name="T7" fmla="*/ 92 h 432"/>
                <a:gd name="T8" fmla="*/ 228 w 916"/>
                <a:gd name="T9" fmla="*/ 54 h 432"/>
                <a:gd name="T10" fmla="*/ 258 w 916"/>
                <a:gd name="T11" fmla="*/ 118 h 432"/>
                <a:gd name="T12" fmla="*/ 338 w 916"/>
                <a:gd name="T13" fmla="*/ 37 h 432"/>
                <a:gd name="T14" fmla="*/ 346 w 916"/>
                <a:gd name="T15" fmla="*/ 154 h 432"/>
                <a:gd name="T16" fmla="*/ 441 w 916"/>
                <a:gd name="T17" fmla="*/ 67 h 432"/>
                <a:gd name="T18" fmla="*/ 511 w 916"/>
                <a:gd name="T19" fmla="*/ 18 h 432"/>
                <a:gd name="T20" fmla="*/ 513 w 916"/>
                <a:gd name="T21" fmla="*/ 120 h 432"/>
                <a:gd name="T22" fmla="*/ 627 w 916"/>
                <a:gd name="T23" fmla="*/ 111 h 432"/>
                <a:gd name="T24" fmla="*/ 661 w 916"/>
                <a:gd name="T25" fmla="*/ 227 h 432"/>
                <a:gd name="T26" fmla="*/ 741 w 916"/>
                <a:gd name="T27" fmla="*/ 141 h 432"/>
                <a:gd name="T28" fmla="*/ 827 w 916"/>
                <a:gd name="T29" fmla="*/ 242 h 432"/>
                <a:gd name="T30" fmla="*/ 886 w 916"/>
                <a:gd name="T31" fmla="*/ 185 h 432"/>
                <a:gd name="T32" fmla="*/ 916 w 916"/>
                <a:gd name="T33" fmla="*/ 269 h 432"/>
                <a:gd name="T34" fmla="*/ 905 w 916"/>
                <a:gd name="T35" fmla="*/ 326 h 432"/>
                <a:gd name="T36" fmla="*/ 844 w 916"/>
                <a:gd name="T37" fmla="*/ 299 h 432"/>
                <a:gd name="T38" fmla="*/ 859 w 916"/>
                <a:gd name="T39" fmla="*/ 367 h 432"/>
                <a:gd name="T40" fmla="*/ 793 w 916"/>
                <a:gd name="T41" fmla="*/ 348 h 432"/>
                <a:gd name="T42" fmla="*/ 796 w 916"/>
                <a:gd name="T43" fmla="*/ 432 h 432"/>
                <a:gd name="T44" fmla="*/ 669 w 916"/>
                <a:gd name="T45" fmla="*/ 345 h 432"/>
                <a:gd name="T46" fmla="*/ 658 w 916"/>
                <a:gd name="T47" fmla="*/ 421 h 432"/>
                <a:gd name="T48" fmla="*/ 519 w 916"/>
                <a:gd name="T49" fmla="*/ 324 h 432"/>
                <a:gd name="T50" fmla="*/ 437 w 916"/>
                <a:gd name="T51" fmla="*/ 386 h 432"/>
                <a:gd name="T52" fmla="*/ 371 w 916"/>
                <a:gd name="T53" fmla="*/ 335 h 432"/>
                <a:gd name="T54" fmla="*/ 304 w 916"/>
                <a:gd name="T55" fmla="*/ 343 h 432"/>
                <a:gd name="T56" fmla="*/ 253 w 916"/>
                <a:gd name="T57" fmla="*/ 301 h 432"/>
                <a:gd name="T58" fmla="*/ 179 w 916"/>
                <a:gd name="T59" fmla="*/ 324 h 432"/>
                <a:gd name="T60" fmla="*/ 74 w 916"/>
                <a:gd name="T61" fmla="*/ 267 h 432"/>
                <a:gd name="T62" fmla="*/ 0 w 916"/>
                <a:gd name="T63" fmla="*/ 234 h 432"/>
                <a:gd name="T64" fmla="*/ 30 w 916"/>
                <a:gd name="T65" fmla="*/ 128 h 432"/>
                <a:gd name="T66" fmla="*/ 61 w 916"/>
                <a:gd name="T67" fmla="*/ 86 h 432"/>
                <a:gd name="T68" fmla="*/ 61 w 916"/>
                <a:gd name="T69" fmla="*/ 86 h 4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16"/>
                <a:gd name="T106" fmla="*/ 0 h 432"/>
                <a:gd name="T107" fmla="*/ 916 w 916"/>
                <a:gd name="T108" fmla="*/ 432 h 4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16" h="432">
                  <a:moveTo>
                    <a:pt x="61" y="86"/>
                  </a:moveTo>
                  <a:lnTo>
                    <a:pt x="129" y="10"/>
                  </a:lnTo>
                  <a:lnTo>
                    <a:pt x="167" y="0"/>
                  </a:lnTo>
                  <a:lnTo>
                    <a:pt x="152" y="92"/>
                  </a:lnTo>
                  <a:lnTo>
                    <a:pt x="228" y="54"/>
                  </a:lnTo>
                  <a:lnTo>
                    <a:pt x="258" y="118"/>
                  </a:lnTo>
                  <a:lnTo>
                    <a:pt x="338" y="37"/>
                  </a:lnTo>
                  <a:lnTo>
                    <a:pt x="346" y="154"/>
                  </a:lnTo>
                  <a:lnTo>
                    <a:pt x="441" y="67"/>
                  </a:lnTo>
                  <a:lnTo>
                    <a:pt x="511" y="18"/>
                  </a:lnTo>
                  <a:lnTo>
                    <a:pt x="513" y="120"/>
                  </a:lnTo>
                  <a:lnTo>
                    <a:pt x="627" y="111"/>
                  </a:lnTo>
                  <a:lnTo>
                    <a:pt x="661" y="227"/>
                  </a:lnTo>
                  <a:lnTo>
                    <a:pt x="741" y="141"/>
                  </a:lnTo>
                  <a:lnTo>
                    <a:pt x="827" y="242"/>
                  </a:lnTo>
                  <a:lnTo>
                    <a:pt x="886" y="185"/>
                  </a:lnTo>
                  <a:lnTo>
                    <a:pt x="916" y="269"/>
                  </a:lnTo>
                  <a:lnTo>
                    <a:pt x="905" y="326"/>
                  </a:lnTo>
                  <a:lnTo>
                    <a:pt x="844" y="299"/>
                  </a:lnTo>
                  <a:lnTo>
                    <a:pt x="859" y="367"/>
                  </a:lnTo>
                  <a:lnTo>
                    <a:pt x="793" y="348"/>
                  </a:lnTo>
                  <a:lnTo>
                    <a:pt x="796" y="432"/>
                  </a:lnTo>
                  <a:lnTo>
                    <a:pt x="669" y="345"/>
                  </a:lnTo>
                  <a:lnTo>
                    <a:pt x="658" y="421"/>
                  </a:lnTo>
                  <a:lnTo>
                    <a:pt x="519" y="324"/>
                  </a:lnTo>
                  <a:lnTo>
                    <a:pt x="437" y="386"/>
                  </a:lnTo>
                  <a:lnTo>
                    <a:pt x="371" y="335"/>
                  </a:lnTo>
                  <a:lnTo>
                    <a:pt x="304" y="343"/>
                  </a:lnTo>
                  <a:lnTo>
                    <a:pt x="253" y="301"/>
                  </a:lnTo>
                  <a:lnTo>
                    <a:pt x="179" y="324"/>
                  </a:lnTo>
                  <a:lnTo>
                    <a:pt x="74" y="267"/>
                  </a:lnTo>
                  <a:lnTo>
                    <a:pt x="0" y="234"/>
                  </a:lnTo>
                  <a:lnTo>
                    <a:pt x="30" y="128"/>
                  </a:lnTo>
                  <a:lnTo>
                    <a:pt x="61" y="8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6"/>
            <p:cNvSpPr>
              <a:spLocks/>
            </p:cNvSpPr>
            <p:nvPr/>
          </p:nvSpPr>
          <p:spPr bwMode="auto">
            <a:xfrm>
              <a:off x="2623" y="1385"/>
              <a:ext cx="89" cy="80"/>
            </a:xfrm>
            <a:custGeom>
              <a:avLst/>
              <a:gdLst>
                <a:gd name="T0" fmla="*/ 179 w 179"/>
                <a:gd name="T1" fmla="*/ 0 h 159"/>
                <a:gd name="T2" fmla="*/ 59 w 179"/>
                <a:gd name="T3" fmla="*/ 85 h 159"/>
                <a:gd name="T4" fmla="*/ 0 w 179"/>
                <a:gd name="T5" fmla="*/ 159 h 159"/>
                <a:gd name="T6" fmla="*/ 104 w 179"/>
                <a:gd name="T7" fmla="*/ 89 h 159"/>
                <a:gd name="T8" fmla="*/ 179 w 179"/>
                <a:gd name="T9" fmla="*/ 0 h 159"/>
                <a:gd name="T10" fmla="*/ 179 w 179"/>
                <a:gd name="T11" fmla="*/ 0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159"/>
                <a:gd name="T20" fmla="*/ 179 w 179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159">
                  <a:moveTo>
                    <a:pt x="179" y="0"/>
                  </a:moveTo>
                  <a:lnTo>
                    <a:pt x="59" y="85"/>
                  </a:lnTo>
                  <a:lnTo>
                    <a:pt x="0" y="159"/>
                  </a:lnTo>
                  <a:lnTo>
                    <a:pt x="104" y="8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7"/>
            <p:cNvSpPr>
              <a:spLocks/>
            </p:cNvSpPr>
            <p:nvPr/>
          </p:nvSpPr>
          <p:spPr bwMode="auto">
            <a:xfrm>
              <a:off x="3000" y="1565"/>
              <a:ext cx="87" cy="69"/>
            </a:xfrm>
            <a:custGeom>
              <a:avLst/>
              <a:gdLst>
                <a:gd name="T0" fmla="*/ 0 w 173"/>
                <a:gd name="T1" fmla="*/ 0 h 139"/>
                <a:gd name="T2" fmla="*/ 54 w 173"/>
                <a:gd name="T3" fmla="*/ 55 h 139"/>
                <a:gd name="T4" fmla="*/ 173 w 173"/>
                <a:gd name="T5" fmla="*/ 133 h 139"/>
                <a:gd name="T6" fmla="*/ 92 w 173"/>
                <a:gd name="T7" fmla="*/ 139 h 139"/>
                <a:gd name="T8" fmla="*/ 29 w 173"/>
                <a:gd name="T9" fmla="*/ 99 h 139"/>
                <a:gd name="T10" fmla="*/ 0 w 173"/>
                <a:gd name="T11" fmla="*/ 0 h 139"/>
                <a:gd name="T12" fmla="*/ 0 w 17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139"/>
                <a:gd name="T23" fmla="*/ 173 w 17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139">
                  <a:moveTo>
                    <a:pt x="0" y="0"/>
                  </a:moveTo>
                  <a:lnTo>
                    <a:pt x="54" y="55"/>
                  </a:lnTo>
                  <a:lnTo>
                    <a:pt x="173" y="133"/>
                  </a:lnTo>
                  <a:lnTo>
                    <a:pt x="92" y="139"/>
                  </a:lnTo>
                  <a:lnTo>
                    <a:pt x="29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8"/>
            <p:cNvSpPr>
              <a:spLocks/>
            </p:cNvSpPr>
            <p:nvPr/>
          </p:nvSpPr>
          <p:spPr bwMode="auto">
            <a:xfrm>
              <a:off x="3058" y="1580"/>
              <a:ext cx="64" cy="26"/>
            </a:xfrm>
            <a:custGeom>
              <a:avLst/>
              <a:gdLst>
                <a:gd name="T0" fmla="*/ 0 w 128"/>
                <a:gd name="T1" fmla="*/ 0 h 52"/>
                <a:gd name="T2" fmla="*/ 128 w 128"/>
                <a:gd name="T3" fmla="*/ 27 h 52"/>
                <a:gd name="T4" fmla="*/ 99 w 128"/>
                <a:gd name="T5" fmla="*/ 52 h 52"/>
                <a:gd name="T6" fmla="*/ 50 w 128"/>
                <a:gd name="T7" fmla="*/ 42 h 52"/>
                <a:gd name="T8" fmla="*/ 0 w 128"/>
                <a:gd name="T9" fmla="*/ 0 h 52"/>
                <a:gd name="T10" fmla="*/ 0 w 128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52"/>
                <a:gd name="T20" fmla="*/ 128 w 12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52">
                  <a:moveTo>
                    <a:pt x="0" y="0"/>
                  </a:moveTo>
                  <a:lnTo>
                    <a:pt x="128" y="27"/>
                  </a:lnTo>
                  <a:lnTo>
                    <a:pt x="99" y="52"/>
                  </a:lnTo>
                  <a:lnTo>
                    <a:pt x="5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19"/>
            <p:cNvSpPr>
              <a:spLocks/>
            </p:cNvSpPr>
            <p:nvPr/>
          </p:nvSpPr>
          <p:spPr bwMode="auto">
            <a:xfrm>
              <a:off x="2713" y="1288"/>
              <a:ext cx="163" cy="42"/>
            </a:xfrm>
            <a:custGeom>
              <a:avLst/>
              <a:gdLst>
                <a:gd name="T0" fmla="*/ 0 w 325"/>
                <a:gd name="T1" fmla="*/ 36 h 84"/>
                <a:gd name="T2" fmla="*/ 78 w 325"/>
                <a:gd name="T3" fmla="*/ 19 h 84"/>
                <a:gd name="T4" fmla="*/ 251 w 325"/>
                <a:gd name="T5" fmla="*/ 76 h 84"/>
                <a:gd name="T6" fmla="*/ 325 w 325"/>
                <a:gd name="T7" fmla="*/ 84 h 84"/>
                <a:gd name="T8" fmla="*/ 238 w 325"/>
                <a:gd name="T9" fmla="*/ 27 h 84"/>
                <a:gd name="T10" fmla="*/ 95 w 325"/>
                <a:gd name="T11" fmla="*/ 0 h 84"/>
                <a:gd name="T12" fmla="*/ 0 w 325"/>
                <a:gd name="T13" fmla="*/ 36 h 84"/>
                <a:gd name="T14" fmla="*/ 0 w 325"/>
                <a:gd name="T15" fmla="*/ 36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5"/>
                <a:gd name="T25" fmla="*/ 0 h 84"/>
                <a:gd name="T26" fmla="*/ 325 w 325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5" h="84">
                  <a:moveTo>
                    <a:pt x="0" y="36"/>
                  </a:moveTo>
                  <a:lnTo>
                    <a:pt x="78" y="19"/>
                  </a:lnTo>
                  <a:lnTo>
                    <a:pt x="251" y="76"/>
                  </a:lnTo>
                  <a:lnTo>
                    <a:pt x="325" y="84"/>
                  </a:lnTo>
                  <a:lnTo>
                    <a:pt x="238" y="27"/>
                  </a:lnTo>
                  <a:lnTo>
                    <a:pt x="9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0"/>
            <p:cNvSpPr>
              <a:spLocks/>
            </p:cNvSpPr>
            <p:nvPr/>
          </p:nvSpPr>
          <p:spPr bwMode="auto">
            <a:xfrm>
              <a:off x="2867" y="1167"/>
              <a:ext cx="229" cy="132"/>
            </a:xfrm>
            <a:custGeom>
              <a:avLst/>
              <a:gdLst>
                <a:gd name="T0" fmla="*/ 0 w 458"/>
                <a:gd name="T1" fmla="*/ 127 h 264"/>
                <a:gd name="T2" fmla="*/ 107 w 458"/>
                <a:gd name="T3" fmla="*/ 173 h 264"/>
                <a:gd name="T4" fmla="*/ 183 w 458"/>
                <a:gd name="T5" fmla="*/ 231 h 264"/>
                <a:gd name="T6" fmla="*/ 194 w 458"/>
                <a:gd name="T7" fmla="*/ 171 h 264"/>
                <a:gd name="T8" fmla="*/ 259 w 458"/>
                <a:gd name="T9" fmla="*/ 245 h 264"/>
                <a:gd name="T10" fmla="*/ 208 w 458"/>
                <a:gd name="T11" fmla="*/ 121 h 264"/>
                <a:gd name="T12" fmla="*/ 333 w 458"/>
                <a:gd name="T13" fmla="*/ 235 h 264"/>
                <a:gd name="T14" fmla="*/ 316 w 458"/>
                <a:gd name="T15" fmla="*/ 152 h 264"/>
                <a:gd name="T16" fmla="*/ 453 w 458"/>
                <a:gd name="T17" fmla="*/ 264 h 264"/>
                <a:gd name="T18" fmla="*/ 458 w 458"/>
                <a:gd name="T19" fmla="*/ 152 h 264"/>
                <a:gd name="T20" fmla="*/ 361 w 458"/>
                <a:gd name="T21" fmla="*/ 28 h 264"/>
                <a:gd name="T22" fmla="*/ 259 w 458"/>
                <a:gd name="T23" fmla="*/ 0 h 264"/>
                <a:gd name="T24" fmla="*/ 434 w 458"/>
                <a:gd name="T25" fmla="*/ 199 h 264"/>
                <a:gd name="T26" fmla="*/ 236 w 458"/>
                <a:gd name="T27" fmla="*/ 78 h 264"/>
                <a:gd name="T28" fmla="*/ 128 w 458"/>
                <a:gd name="T29" fmla="*/ 79 h 264"/>
                <a:gd name="T30" fmla="*/ 103 w 458"/>
                <a:gd name="T31" fmla="*/ 131 h 264"/>
                <a:gd name="T32" fmla="*/ 0 w 458"/>
                <a:gd name="T33" fmla="*/ 127 h 264"/>
                <a:gd name="T34" fmla="*/ 0 w 458"/>
                <a:gd name="T35" fmla="*/ 127 h 2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8"/>
                <a:gd name="T55" fmla="*/ 0 h 264"/>
                <a:gd name="T56" fmla="*/ 458 w 458"/>
                <a:gd name="T57" fmla="*/ 264 h 2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8" h="264">
                  <a:moveTo>
                    <a:pt x="0" y="127"/>
                  </a:moveTo>
                  <a:lnTo>
                    <a:pt x="107" y="173"/>
                  </a:lnTo>
                  <a:lnTo>
                    <a:pt x="183" y="231"/>
                  </a:lnTo>
                  <a:lnTo>
                    <a:pt x="194" y="171"/>
                  </a:lnTo>
                  <a:lnTo>
                    <a:pt x="259" y="245"/>
                  </a:lnTo>
                  <a:lnTo>
                    <a:pt x="208" y="121"/>
                  </a:lnTo>
                  <a:lnTo>
                    <a:pt x="333" y="235"/>
                  </a:lnTo>
                  <a:lnTo>
                    <a:pt x="316" y="152"/>
                  </a:lnTo>
                  <a:lnTo>
                    <a:pt x="453" y="264"/>
                  </a:lnTo>
                  <a:lnTo>
                    <a:pt x="458" y="152"/>
                  </a:lnTo>
                  <a:lnTo>
                    <a:pt x="361" y="28"/>
                  </a:lnTo>
                  <a:lnTo>
                    <a:pt x="259" y="0"/>
                  </a:lnTo>
                  <a:lnTo>
                    <a:pt x="434" y="199"/>
                  </a:lnTo>
                  <a:lnTo>
                    <a:pt x="236" y="78"/>
                  </a:lnTo>
                  <a:lnTo>
                    <a:pt x="128" y="79"/>
                  </a:lnTo>
                  <a:lnTo>
                    <a:pt x="103" y="131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21"/>
            <p:cNvSpPr>
              <a:spLocks/>
            </p:cNvSpPr>
            <p:nvPr/>
          </p:nvSpPr>
          <p:spPr bwMode="auto">
            <a:xfrm>
              <a:off x="3162" y="1302"/>
              <a:ext cx="59" cy="146"/>
            </a:xfrm>
            <a:custGeom>
              <a:avLst/>
              <a:gdLst>
                <a:gd name="T0" fmla="*/ 59 w 117"/>
                <a:gd name="T1" fmla="*/ 0 h 292"/>
                <a:gd name="T2" fmla="*/ 0 w 117"/>
                <a:gd name="T3" fmla="*/ 81 h 292"/>
                <a:gd name="T4" fmla="*/ 79 w 117"/>
                <a:gd name="T5" fmla="*/ 133 h 292"/>
                <a:gd name="T6" fmla="*/ 0 w 117"/>
                <a:gd name="T7" fmla="*/ 174 h 292"/>
                <a:gd name="T8" fmla="*/ 110 w 117"/>
                <a:gd name="T9" fmla="*/ 292 h 292"/>
                <a:gd name="T10" fmla="*/ 87 w 117"/>
                <a:gd name="T11" fmla="*/ 186 h 292"/>
                <a:gd name="T12" fmla="*/ 117 w 117"/>
                <a:gd name="T13" fmla="*/ 112 h 292"/>
                <a:gd name="T14" fmla="*/ 59 w 117"/>
                <a:gd name="T15" fmla="*/ 0 h 292"/>
                <a:gd name="T16" fmla="*/ 59 w 117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292"/>
                <a:gd name="T29" fmla="*/ 117 w 117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292">
                  <a:moveTo>
                    <a:pt x="59" y="0"/>
                  </a:moveTo>
                  <a:lnTo>
                    <a:pt x="0" y="81"/>
                  </a:lnTo>
                  <a:lnTo>
                    <a:pt x="79" y="133"/>
                  </a:lnTo>
                  <a:lnTo>
                    <a:pt x="0" y="174"/>
                  </a:lnTo>
                  <a:lnTo>
                    <a:pt x="110" y="292"/>
                  </a:lnTo>
                  <a:lnTo>
                    <a:pt x="87" y="186"/>
                  </a:lnTo>
                  <a:lnTo>
                    <a:pt x="117" y="11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2"/>
            <p:cNvSpPr>
              <a:spLocks/>
            </p:cNvSpPr>
            <p:nvPr/>
          </p:nvSpPr>
          <p:spPr bwMode="auto">
            <a:xfrm>
              <a:off x="3139" y="1489"/>
              <a:ext cx="112" cy="55"/>
            </a:xfrm>
            <a:custGeom>
              <a:avLst/>
              <a:gdLst>
                <a:gd name="T0" fmla="*/ 224 w 224"/>
                <a:gd name="T1" fmla="*/ 0 h 110"/>
                <a:gd name="T2" fmla="*/ 158 w 224"/>
                <a:gd name="T3" fmla="*/ 15 h 110"/>
                <a:gd name="T4" fmla="*/ 89 w 224"/>
                <a:gd name="T5" fmla="*/ 49 h 110"/>
                <a:gd name="T6" fmla="*/ 0 w 224"/>
                <a:gd name="T7" fmla="*/ 66 h 110"/>
                <a:gd name="T8" fmla="*/ 46 w 224"/>
                <a:gd name="T9" fmla="*/ 110 h 110"/>
                <a:gd name="T10" fmla="*/ 46 w 224"/>
                <a:gd name="T11" fmla="*/ 76 h 110"/>
                <a:gd name="T12" fmla="*/ 141 w 224"/>
                <a:gd name="T13" fmla="*/ 65 h 110"/>
                <a:gd name="T14" fmla="*/ 224 w 224"/>
                <a:gd name="T15" fmla="*/ 0 h 110"/>
                <a:gd name="T16" fmla="*/ 224 w 224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4"/>
                <a:gd name="T28" fmla="*/ 0 h 110"/>
                <a:gd name="T29" fmla="*/ 224 w 224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4" h="110">
                  <a:moveTo>
                    <a:pt x="224" y="0"/>
                  </a:moveTo>
                  <a:lnTo>
                    <a:pt x="158" y="15"/>
                  </a:lnTo>
                  <a:lnTo>
                    <a:pt x="89" y="49"/>
                  </a:lnTo>
                  <a:lnTo>
                    <a:pt x="0" y="66"/>
                  </a:lnTo>
                  <a:lnTo>
                    <a:pt x="46" y="110"/>
                  </a:lnTo>
                  <a:lnTo>
                    <a:pt x="46" y="76"/>
                  </a:lnTo>
                  <a:lnTo>
                    <a:pt x="141" y="6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23"/>
            <p:cNvSpPr>
              <a:spLocks/>
            </p:cNvSpPr>
            <p:nvPr/>
          </p:nvSpPr>
          <p:spPr bwMode="auto">
            <a:xfrm>
              <a:off x="2022" y="3058"/>
              <a:ext cx="388" cy="169"/>
            </a:xfrm>
            <a:custGeom>
              <a:avLst/>
              <a:gdLst>
                <a:gd name="T0" fmla="*/ 0 w 775"/>
                <a:gd name="T1" fmla="*/ 339 h 339"/>
                <a:gd name="T2" fmla="*/ 83 w 775"/>
                <a:gd name="T3" fmla="*/ 242 h 339"/>
                <a:gd name="T4" fmla="*/ 125 w 775"/>
                <a:gd name="T5" fmla="*/ 188 h 339"/>
                <a:gd name="T6" fmla="*/ 199 w 775"/>
                <a:gd name="T7" fmla="*/ 10 h 339"/>
                <a:gd name="T8" fmla="*/ 357 w 775"/>
                <a:gd name="T9" fmla="*/ 0 h 339"/>
                <a:gd name="T10" fmla="*/ 598 w 775"/>
                <a:gd name="T11" fmla="*/ 93 h 339"/>
                <a:gd name="T12" fmla="*/ 775 w 775"/>
                <a:gd name="T13" fmla="*/ 209 h 339"/>
                <a:gd name="T14" fmla="*/ 724 w 775"/>
                <a:gd name="T15" fmla="*/ 339 h 339"/>
                <a:gd name="T16" fmla="*/ 0 w 775"/>
                <a:gd name="T17" fmla="*/ 339 h 339"/>
                <a:gd name="T18" fmla="*/ 0 w 775"/>
                <a:gd name="T19" fmla="*/ 339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5"/>
                <a:gd name="T31" fmla="*/ 0 h 339"/>
                <a:gd name="T32" fmla="*/ 775 w 775"/>
                <a:gd name="T33" fmla="*/ 339 h 3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5" h="339">
                  <a:moveTo>
                    <a:pt x="0" y="339"/>
                  </a:moveTo>
                  <a:lnTo>
                    <a:pt x="83" y="242"/>
                  </a:lnTo>
                  <a:lnTo>
                    <a:pt x="125" y="188"/>
                  </a:lnTo>
                  <a:lnTo>
                    <a:pt x="199" y="10"/>
                  </a:lnTo>
                  <a:lnTo>
                    <a:pt x="357" y="0"/>
                  </a:lnTo>
                  <a:lnTo>
                    <a:pt x="598" y="93"/>
                  </a:lnTo>
                  <a:lnTo>
                    <a:pt x="775" y="209"/>
                  </a:lnTo>
                  <a:lnTo>
                    <a:pt x="724" y="339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24"/>
            <p:cNvSpPr>
              <a:spLocks/>
            </p:cNvSpPr>
            <p:nvPr/>
          </p:nvSpPr>
          <p:spPr bwMode="auto">
            <a:xfrm>
              <a:off x="2497" y="1633"/>
              <a:ext cx="797" cy="528"/>
            </a:xfrm>
            <a:custGeom>
              <a:avLst/>
              <a:gdLst>
                <a:gd name="T0" fmla="*/ 61 w 1595"/>
                <a:gd name="T1" fmla="*/ 0 h 1055"/>
                <a:gd name="T2" fmla="*/ 63 w 1595"/>
                <a:gd name="T3" fmla="*/ 72 h 1055"/>
                <a:gd name="T4" fmla="*/ 51 w 1595"/>
                <a:gd name="T5" fmla="*/ 211 h 1055"/>
                <a:gd name="T6" fmla="*/ 0 w 1595"/>
                <a:gd name="T7" fmla="*/ 386 h 1055"/>
                <a:gd name="T8" fmla="*/ 4 w 1595"/>
                <a:gd name="T9" fmla="*/ 509 h 1055"/>
                <a:gd name="T10" fmla="*/ 95 w 1595"/>
                <a:gd name="T11" fmla="*/ 736 h 1055"/>
                <a:gd name="T12" fmla="*/ 133 w 1595"/>
                <a:gd name="T13" fmla="*/ 979 h 1055"/>
                <a:gd name="T14" fmla="*/ 226 w 1595"/>
                <a:gd name="T15" fmla="*/ 1042 h 1055"/>
                <a:gd name="T16" fmla="*/ 589 w 1595"/>
                <a:gd name="T17" fmla="*/ 1055 h 1055"/>
                <a:gd name="T18" fmla="*/ 1239 w 1595"/>
                <a:gd name="T19" fmla="*/ 937 h 1055"/>
                <a:gd name="T20" fmla="*/ 1325 w 1595"/>
                <a:gd name="T21" fmla="*/ 813 h 1055"/>
                <a:gd name="T22" fmla="*/ 1445 w 1595"/>
                <a:gd name="T23" fmla="*/ 589 h 1055"/>
                <a:gd name="T24" fmla="*/ 1542 w 1595"/>
                <a:gd name="T25" fmla="*/ 471 h 1055"/>
                <a:gd name="T26" fmla="*/ 1595 w 1595"/>
                <a:gd name="T27" fmla="*/ 291 h 1055"/>
                <a:gd name="T28" fmla="*/ 1395 w 1595"/>
                <a:gd name="T29" fmla="*/ 310 h 1055"/>
                <a:gd name="T30" fmla="*/ 1308 w 1595"/>
                <a:gd name="T31" fmla="*/ 467 h 1055"/>
                <a:gd name="T32" fmla="*/ 1213 w 1595"/>
                <a:gd name="T33" fmla="*/ 428 h 1055"/>
                <a:gd name="T34" fmla="*/ 1127 w 1595"/>
                <a:gd name="T35" fmla="*/ 222 h 1055"/>
                <a:gd name="T36" fmla="*/ 1112 w 1595"/>
                <a:gd name="T37" fmla="*/ 61 h 1055"/>
                <a:gd name="T38" fmla="*/ 1053 w 1595"/>
                <a:gd name="T39" fmla="*/ 103 h 1055"/>
                <a:gd name="T40" fmla="*/ 973 w 1595"/>
                <a:gd name="T41" fmla="*/ 192 h 1055"/>
                <a:gd name="T42" fmla="*/ 905 w 1595"/>
                <a:gd name="T43" fmla="*/ 230 h 1055"/>
                <a:gd name="T44" fmla="*/ 840 w 1595"/>
                <a:gd name="T45" fmla="*/ 249 h 1055"/>
                <a:gd name="T46" fmla="*/ 703 w 1595"/>
                <a:gd name="T47" fmla="*/ 203 h 1055"/>
                <a:gd name="T48" fmla="*/ 662 w 1595"/>
                <a:gd name="T49" fmla="*/ 203 h 1055"/>
                <a:gd name="T50" fmla="*/ 576 w 1595"/>
                <a:gd name="T51" fmla="*/ 179 h 1055"/>
                <a:gd name="T52" fmla="*/ 464 w 1595"/>
                <a:gd name="T53" fmla="*/ 171 h 1055"/>
                <a:gd name="T54" fmla="*/ 268 w 1595"/>
                <a:gd name="T55" fmla="*/ 85 h 1055"/>
                <a:gd name="T56" fmla="*/ 131 w 1595"/>
                <a:gd name="T57" fmla="*/ 4 h 1055"/>
                <a:gd name="T58" fmla="*/ 61 w 1595"/>
                <a:gd name="T59" fmla="*/ 0 h 1055"/>
                <a:gd name="T60" fmla="*/ 61 w 1595"/>
                <a:gd name="T61" fmla="*/ 0 h 10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95"/>
                <a:gd name="T94" fmla="*/ 0 h 1055"/>
                <a:gd name="T95" fmla="*/ 1595 w 1595"/>
                <a:gd name="T96" fmla="*/ 1055 h 10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95" h="1055">
                  <a:moveTo>
                    <a:pt x="61" y="0"/>
                  </a:moveTo>
                  <a:lnTo>
                    <a:pt x="63" y="72"/>
                  </a:lnTo>
                  <a:lnTo>
                    <a:pt x="51" y="211"/>
                  </a:lnTo>
                  <a:lnTo>
                    <a:pt x="0" y="386"/>
                  </a:lnTo>
                  <a:lnTo>
                    <a:pt x="4" y="509"/>
                  </a:lnTo>
                  <a:lnTo>
                    <a:pt x="95" y="736"/>
                  </a:lnTo>
                  <a:lnTo>
                    <a:pt x="133" y="979"/>
                  </a:lnTo>
                  <a:lnTo>
                    <a:pt x="226" y="1042"/>
                  </a:lnTo>
                  <a:lnTo>
                    <a:pt x="589" y="1055"/>
                  </a:lnTo>
                  <a:lnTo>
                    <a:pt x="1239" y="937"/>
                  </a:lnTo>
                  <a:lnTo>
                    <a:pt x="1325" y="813"/>
                  </a:lnTo>
                  <a:lnTo>
                    <a:pt x="1445" y="589"/>
                  </a:lnTo>
                  <a:lnTo>
                    <a:pt x="1542" y="471"/>
                  </a:lnTo>
                  <a:lnTo>
                    <a:pt x="1595" y="291"/>
                  </a:lnTo>
                  <a:lnTo>
                    <a:pt x="1395" y="310"/>
                  </a:lnTo>
                  <a:lnTo>
                    <a:pt x="1308" y="467"/>
                  </a:lnTo>
                  <a:lnTo>
                    <a:pt x="1213" y="428"/>
                  </a:lnTo>
                  <a:lnTo>
                    <a:pt x="1127" y="222"/>
                  </a:lnTo>
                  <a:lnTo>
                    <a:pt x="1112" y="61"/>
                  </a:lnTo>
                  <a:lnTo>
                    <a:pt x="1053" y="103"/>
                  </a:lnTo>
                  <a:lnTo>
                    <a:pt x="973" y="192"/>
                  </a:lnTo>
                  <a:lnTo>
                    <a:pt x="905" y="230"/>
                  </a:lnTo>
                  <a:lnTo>
                    <a:pt x="840" y="249"/>
                  </a:lnTo>
                  <a:lnTo>
                    <a:pt x="703" y="203"/>
                  </a:lnTo>
                  <a:lnTo>
                    <a:pt x="662" y="203"/>
                  </a:lnTo>
                  <a:lnTo>
                    <a:pt x="576" y="179"/>
                  </a:lnTo>
                  <a:lnTo>
                    <a:pt x="464" y="171"/>
                  </a:lnTo>
                  <a:lnTo>
                    <a:pt x="268" y="85"/>
                  </a:lnTo>
                  <a:lnTo>
                    <a:pt x="131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25"/>
            <p:cNvSpPr>
              <a:spLocks/>
            </p:cNvSpPr>
            <p:nvPr/>
          </p:nvSpPr>
          <p:spPr bwMode="auto">
            <a:xfrm>
              <a:off x="2533" y="1670"/>
              <a:ext cx="94" cy="77"/>
            </a:xfrm>
            <a:custGeom>
              <a:avLst/>
              <a:gdLst>
                <a:gd name="T0" fmla="*/ 0 w 188"/>
                <a:gd name="T1" fmla="*/ 0 h 154"/>
                <a:gd name="T2" fmla="*/ 86 w 188"/>
                <a:gd name="T3" fmla="*/ 6 h 154"/>
                <a:gd name="T4" fmla="*/ 122 w 188"/>
                <a:gd name="T5" fmla="*/ 21 h 154"/>
                <a:gd name="T6" fmla="*/ 154 w 188"/>
                <a:gd name="T7" fmla="*/ 61 h 154"/>
                <a:gd name="T8" fmla="*/ 188 w 188"/>
                <a:gd name="T9" fmla="*/ 116 h 154"/>
                <a:gd name="T10" fmla="*/ 88 w 188"/>
                <a:gd name="T11" fmla="*/ 154 h 154"/>
                <a:gd name="T12" fmla="*/ 38 w 188"/>
                <a:gd name="T13" fmla="*/ 143 h 154"/>
                <a:gd name="T14" fmla="*/ 15 w 188"/>
                <a:gd name="T15" fmla="*/ 91 h 154"/>
                <a:gd name="T16" fmla="*/ 12 w 188"/>
                <a:gd name="T17" fmla="*/ 63 h 154"/>
                <a:gd name="T18" fmla="*/ 0 w 188"/>
                <a:gd name="T19" fmla="*/ 36 h 154"/>
                <a:gd name="T20" fmla="*/ 0 w 188"/>
                <a:gd name="T21" fmla="*/ 0 h 154"/>
                <a:gd name="T22" fmla="*/ 0 w 188"/>
                <a:gd name="T23" fmla="*/ 0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54"/>
                <a:gd name="T38" fmla="*/ 188 w 188"/>
                <a:gd name="T39" fmla="*/ 154 h 1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54">
                  <a:moveTo>
                    <a:pt x="0" y="0"/>
                  </a:moveTo>
                  <a:lnTo>
                    <a:pt x="86" y="6"/>
                  </a:lnTo>
                  <a:lnTo>
                    <a:pt x="122" y="21"/>
                  </a:lnTo>
                  <a:lnTo>
                    <a:pt x="154" y="61"/>
                  </a:lnTo>
                  <a:lnTo>
                    <a:pt x="188" y="116"/>
                  </a:lnTo>
                  <a:lnTo>
                    <a:pt x="88" y="154"/>
                  </a:lnTo>
                  <a:lnTo>
                    <a:pt x="38" y="143"/>
                  </a:lnTo>
                  <a:lnTo>
                    <a:pt x="15" y="91"/>
                  </a:lnTo>
                  <a:lnTo>
                    <a:pt x="12" y="63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26"/>
            <p:cNvSpPr>
              <a:spLocks/>
            </p:cNvSpPr>
            <p:nvPr/>
          </p:nvSpPr>
          <p:spPr bwMode="auto">
            <a:xfrm>
              <a:off x="2754" y="1745"/>
              <a:ext cx="123" cy="80"/>
            </a:xfrm>
            <a:custGeom>
              <a:avLst/>
              <a:gdLst>
                <a:gd name="T0" fmla="*/ 50 w 245"/>
                <a:gd name="T1" fmla="*/ 0 h 162"/>
                <a:gd name="T2" fmla="*/ 124 w 245"/>
                <a:gd name="T3" fmla="*/ 27 h 162"/>
                <a:gd name="T4" fmla="*/ 205 w 245"/>
                <a:gd name="T5" fmla="*/ 78 h 162"/>
                <a:gd name="T6" fmla="*/ 238 w 245"/>
                <a:gd name="T7" fmla="*/ 130 h 162"/>
                <a:gd name="T8" fmla="*/ 245 w 245"/>
                <a:gd name="T9" fmla="*/ 162 h 162"/>
                <a:gd name="T10" fmla="*/ 169 w 245"/>
                <a:gd name="T11" fmla="*/ 156 h 162"/>
                <a:gd name="T12" fmla="*/ 88 w 245"/>
                <a:gd name="T13" fmla="*/ 156 h 162"/>
                <a:gd name="T14" fmla="*/ 31 w 245"/>
                <a:gd name="T15" fmla="*/ 95 h 162"/>
                <a:gd name="T16" fmla="*/ 0 w 245"/>
                <a:gd name="T17" fmla="*/ 38 h 162"/>
                <a:gd name="T18" fmla="*/ 50 w 245"/>
                <a:gd name="T19" fmla="*/ 0 h 162"/>
                <a:gd name="T20" fmla="*/ 50 w 245"/>
                <a:gd name="T21" fmla="*/ 0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162"/>
                <a:gd name="T35" fmla="*/ 245 w 245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162">
                  <a:moveTo>
                    <a:pt x="50" y="0"/>
                  </a:moveTo>
                  <a:lnTo>
                    <a:pt x="124" y="27"/>
                  </a:lnTo>
                  <a:lnTo>
                    <a:pt x="205" y="78"/>
                  </a:lnTo>
                  <a:lnTo>
                    <a:pt x="238" y="130"/>
                  </a:lnTo>
                  <a:lnTo>
                    <a:pt x="245" y="162"/>
                  </a:lnTo>
                  <a:lnTo>
                    <a:pt x="169" y="156"/>
                  </a:lnTo>
                  <a:lnTo>
                    <a:pt x="88" y="156"/>
                  </a:lnTo>
                  <a:lnTo>
                    <a:pt x="31" y="95"/>
                  </a:lnTo>
                  <a:lnTo>
                    <a:pt x="0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27"/>
            <p:cNvSpPr>
              <a:spLocks/>
            </p:cNvSpPr>
            <p:nvPr/>
          </p:nvSpPr>
          <p:spPr bwMode="auto">
            <a:xfrm>
              <a:off x="2961" y="1897"/>
              <a:ext cx="72" cy="99"/>
            </a:xfrm>
            <a:custGeom>
              <a:avLst/>
              <a:gdLst>
                <a:gd name="T0" fmla="*/ 144 w 144"/>
                <a:gd name="T1" fmla="*/ 0 h 198"/>
                <a:gd name="T2" fmla="*/ 53 w 144"/>
                <a:gd name="T3" fmla="*/ 12 h 198"/>
                <a:gd name="T4" fmla="*/ 3 w 144"/>
                <a:gd name="T5" fmla="*/ 61 h 198"/>
                <a:gd name="T6" fmla="*/ 0 w 144"/>
                <a:gd name="T7" fmla="*/ 198 h 198"/>
                <a:gd name="T8" fmla="*/ 57 w 144"/>
                <a:gd name="T9" fmla="*/ 122 h 198"/>
                <a:gd name="T10" fmla="*/ 96 w 144"/>
                <a:gd name="T11" fmla="*/ 42 h 198"/>
                <a:gd name="T12" fmla="*/ 144 w 144"/>
                <a:gd name="T13" fmla="*/ 0 h 198"/>
                <a:gd name="T14" fmla="*/ 144 w 144"/>
                <a:gd name="T15" fmla="*/ 0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198"/>
                <a:gd name="T26" fmla="*/ 144 w 144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198">
                  <a:moveTo>
                    <a:pt x="144" y="0"/>
                  </a:moveTo>
                  <a:lnTo>
                    <a:pt x="53" y="12"/>
                  </a:lnTo>
                  <a:lnTo>
                    <a:pt x="3" y="61"/>
                  </a:lnTo>
                  <a:lnTo>
                    <a:pt x="0" y="198"/>
                  </a:lnTo>
                  <a:lnTo>
                    <a:pt x="57" y="122"/>
                  </a:lnTo>
                  <a:lnTo>
                    <a:pt x="96" y="4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28"/>
            <p:cNvSpPr>
              <a:spLocks/>
            </p:cNvSpPr>
            <p:nvPr/>
          </p:nvSpPr>
          <p:spPr bwMode="auto">
            <a:xfrm>
              <a:off x="2931" y="1917"/>
              <a:ext cx="163" cy="167"/>
            </a:xfrm>
            <a:custGeom>
              <a:avLst/>
              <a:gdLst>
                <a:gd name="T0" fmla="*/ 0 w 327"/>
                <a:gd name="T1" fmla="*/ 287 h 335"/>
                <a:gd name="T2" fmla="*/ 99 w 327"/>
                <a:gd name="T3" fmla="*/ 200 h 335"/>
                <a:gd name="T4" fmla="*/ 209 w 327"/>
                <a:gd name="T5" fmla="*/ 139 h 335"/>
                <a:gd name="T6" fmla="*/ 287 w 327"/>
                <a:gd name="T7" fmla="*/ 0 h 335"/>
                <a:gd name="T8" fmla="*/ 294 w 327"/>
                <a:gd name="T9" fmla="*/ 154 h 335"/>
                <a:gd name="T10" fmla="*/ 327 w 327"/>
                <a:gd name="T11" fmla="*/ 189 h 335"/>
                <a:gd name="T12" fmla="*/ 304 w 327"/>
                <a:gd name="T13" fmla="*/ 312 h 335"/>
                <a:gd name="T14" fmla="*/ 87 w 327"/>
                <a:gd name="T15" fmla="*/ 335 h 335"/>
                <a:gd name="T16" fmla="*/ 0 w 327"/>
                <a:gd name="T17" fmla="*/ 287 h 335"/>
                <a:gd name="T18" fmla="*/ 0 w 327"/>
                <a:gd name="T19" fmla="*/ 287 h 3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7"/>
                <a:gd name="T31" fmla="*/ 0 h 335"/>
                <a:gd name="T32" fmla="*/ 327 w 327"/>
                <a:gd name="T33" fmla="*/ 335 h 3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7" h="335">
                  <a:moveTo>
                    <a:pt x="0" y="287"/>
                  </a:moveTo>
                  <a:lnTo>
                    <a:pt x="99" y="200"/>
                  </a:lnTo>
                  <a:lnTo>
                    <a:pt x="209" y="139"/>
                  </a:lnTo>
                  <a:lnTo>
                    <a:pt x="287" y="0"/>
                  </a:lnTo>
                  <a:lnTo>
                    <a:pt x="294" y="154"/>
                  </a:lnTo>
                  <a:lnTo>
                    <a:pt x="327" y="189"/>
                  </a:lnTo>
                  <a:lnTo>
                    <a:pt x="304" y="312"/>
                  </a:lnTo>
                  <a:lnTo>
                    <a:pt x="87" y="335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29"/>
            <p:cNvSpPr>
              <a:spLocks/>
            </p:cNvSpPr>
            <p:nvPr/>
          </p:nvSpPr>
          <p:spPr bwMode="auto">
            <a:xfrm>
              <a:off x="2834" y="2367"/>
              <a:ext cx="194" cy="416"/>
            </a:xfrm>
            <a:custGeom>
              <a:avLst/>
              <a:gdLst>
                <a:gd name="T0" fmla="*/ 388 w 388"/>
                <a:gd name="T1" fmla="*/ 0 h 833"/>
                <a:gd name="T2" fmla="*/ 36 w 388"/>
                <a:gd name="T3" fmla="*/ 173 h 833"/>
                <a:gd name="T4" fmla="*/ 0 w 388"/>
                <a:gd name="T5" fmla="*/ 373 h 833"/>
                <a:gd name="T6" fmla="*/ 129 w 388"/>
                <a:gd name="T7" fmla="*/ 833 h 833"/>
                <a:gd name="T8" fmla="*/ 388 w 388"/>
                <a:gd name="T9" fmla="*/ 0 h 833"/>
                <a:gd name="T10" fmla="*/ 388 w 388"/>
                <a:gd name="T11" fmla="*/ 0 h 8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8"/>
                <a:gd name="T19" fmla="*/ 0 h 833"/>
                <a:gd name="T20" fmla="*/ 388 w 388"/>
                <a:gd name="T21" fmla="*/ 833 h 8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8" h="833">
                  <a:moveTo>
                    <a:pt x="388" y="0"/>
                  </a:moveTo>
                  <a:lnTo>
                    <a:pt x="36" y="173"/>
                  </a:lnTo>
                  <a:lnTo>
                    <a:pt x="0" y="373"/>
                  </a:lnTo>
                  <a:lnTo>
                    <a:pt x="129" y="833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30"/>
            <p:cNvSpPr>
              <a:spLocks/>
            </p:cNvSpPr>
            <p:nvPr/>
          </p:nvSpPr>
          <p:spPr bwMode="auto">
            <a:xfrm>
              <a:off x="2530" y="1640"/>
              <a:ext cx="117" cy="111"/>
            </a:xfrm>
            <a:custGeom>
              <a:avLst/>
              <a:gdLst>
                <a:gd name="T0" fmla="*/ 3 w 233"/>
                <a:gd name="T1" fmla="*/ 57 h 223"/>
                <a:gd name="T2" fmla="*/ 49 w 233"/>
                <a:gd name="T3" fmla="*/ 63 h 223"/>
                <a:gd name="T4" fmla="*/ 115 w 233"/>
                <a:gd name="T5" fmla="*/ 61 h 223"/>
                <a:gd name="T6" fmla="*/ 155 w 233"/>
                <a:gd name="T7" fmla="*/ 88 h 223"/>
                <a:gd name="T8" fmla="*/ 197 w 233"/>
                <a:gd name="T9" fmla="*/ 196 h 223"/>
                <a:gd name="T10" fmla="*/ 220 w 233"/>
                <a:gd name="T11" fmla="*/ 223 h 223"/>
                <a:gd name="T12" fmla="*/ 233 w 233"/>
                <a:gd name="T13" fmla="*/ 120 h 223"/>
                <a:gd name="T14" fmla="*/ 209 w 233"/>
                <a:gd name="T15" fmla="*/ 67 h 223"/>
                <a:gd name="T16" fmla="*/ 81 w 233"/>
                <a:gd name="T17" fmla="*/ 0 h 223"/>
                <a:gd name="T18" fmla="*/ 20 w 233"/>
                <a:gd name="T19" fmla="*/ 6 h 223"/>
                <a:gd name="T20" fmla="*/ 0 w 233"/>
                <a:gd name="T21" fmla="*/ 38 h 223"/>
                <a:gd name="T22" fmla="*/ 3 w 233"/>
                <a:gd name="T23" fmla="*/ 57 h 223"/>
                <a:gd name="T24" fmla="*/ 3 w 233"/>
                <a:gd name="T25" fmla="*/ 5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3"/>
                <a:gd name="T40" fmla="*/ 0 h 223"/>
                <a:gd name="T41" fmla="*/ 233 w 233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3" h="223">
                  <a:moveTo>
                    <a:pt x="3" y="57"/>
                  </a:moveTo>
                  <a:lnTo>
                    <a:pt x="49" y="63"/>
                  </a:lnTo>
                  <a:lnTo>
                    <a:pt x="115" y="61"/>
                  </a:lnTo>
                  <a:lnTo>
                    <a:pt x="155" y="88"/>
                  </a:lnTo>
                  <a:lnTo>
                    <a:pt x="197" y="196"/>
                  </a:lnTo>
                  <a:lnTo>
                    <a:pt x="220" y="223"/>
                  </a:lnTo>
                  <a:lnTo>
                    <a:pt x="233" y="120"/>
                  </a:lnTo>
                  <a:lnTo>
                    <a:pt x="209" y="67"/>
                  </a:lnTo>
                  <a:lnTo>
                    <a:pt x="81" y="0"/>
                  </a:lnTo>
                  <a:lnTo>
                    <a:pt x="20" y="6"/>
                  </a:lnTo>
                  <a:lnTo>
                    <a:pt x="0" y="38"/>
                  </a:lnTo>
                  <a:lnTo>
                    <a:pt x="3" y="5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31"/>
            <p:cNvSpPr>
              <a:spLocks/>
            </p:cNvSpPr>
            <p:nvPr/>
          </p:nvSpPr>
          <p:spPr bwMode="auto">
            <a:xfrm>
              <a:off x="2498" y="1706"/>
              <a:ext cx="192" cy="450"/>
            </a:xfrm>
            <a:custGeom>
              <a:avLst/>
              <a:gdLst>
                <a:gd name="T0" fmla="*/ 249 w 384"/>
                <a:gd name="T1" fmla="*/ 65 h 901"/>
                <a:gd name="T2" fmla="*/ 194 w 384"/>
                <a:gd name="T3" fmla="*/ 71 h 901"/>
                <a:gd name="T4" fmla="*/ 190 w 384"/>
                <a:gd name="T5" fmla="*/ 103 h 901"/>
                <a:gd name="T6" fmla="*/ 144 w 384"/>
                <a:gd name="T7" fmla="*/ 114 h 901"/>
                <a:gd name="T8" fmla="*/ 97 w 384"/>
                <a:gd name="T9" fmla="*/ 73 h 901"/>
                <a:gd name="T10" fmla="*/ 61 w 384"/>
                <a:gd name="T11" fmla="*/ 0 h 901"/>
                <a:gd name="T12" fmla="*/ 40 w 384"/>
                <a:gd name="T13" fmla="*/ 111 h 901"/>
                <a:gd name="T14" fmla="*/ 0 w 384"/>
                <a:gd name="T15" fmla="*/ 236 h 901"/>
                <a:gd name="T16" fmla="*/ 2 w 384"/>
                <a:gd name="T17" fmla="*/ 382 h 901"/>
                <a:gd name="T18" fmla="*/ 83 w 384"/>
                <a:gd name="T19" fmla="*/ 571 h 901"/>
                <a:gd name="T20" fmla="*/ 131 w 384"/>
                <a:gd name="T21" fmla="*/ 831 h 901"/>
                <a:gd name="T22" fmla="*/ 232 w 384"/>
                <a:gd name="T23" fmla="*/ 901 h 901"/>
                <a:gd name="T24" fmla="*/ 287 w 384"/>
                <a:gd name="T25" fmla="*/ 901 h 901"/>
                <a:gd name="T26" fmla="*/ 302 w 384"/>
                <a:gd name="T27" fmla="*/ 839 h 901"/>
                <a:gd name="T28" fmla="*/ 142 w 384"/>
                <a:gd name="T29" fmla="*/ 611 h 901"/>
                <a:gd name="T30" fmla="*/ 137 w 384"/>
                <a:gd name="T31" fmla="*/ 512 h 901"/>
                <a:gd name="T32" fmla="*/ 120 w 384"/>
                <a:gd name="T33" fmla="*/ 401 h 901"/>
                <a:gd name="T34" fmla="*/ 159 w 384"/>
                <a:gd name="T35" fmla="*/ 460 h 901"/>
                <a:gd name="T36" fmla="*/ 201 w 384"/>
                <a:gd name="T37" fmla="*/ 477 h 901"/>
                <a:gd name="T38" fmla="*/ 266 w 384"/>
                <a:gd name="T39" fmla="*/ 453 h 901"/>
                <a:gd name="T40" fmla="*/ 334 w 384"/>
                <a:gd name="T41" fmla="*/ 458 h 901"/>
                <a:gd name="T42" fmla="*/ 384 w 384"/>
                <a:gd name="T43" fmla="*/ 426 h 901"/>
                <a:gd name="T44" fmla="*/ 370 w 384"/>
                <a:gd name="T45" fmla="*/ 379 h 901"/>
                <a:gd name="T46" fmla="*/ 300 w 384"/>
                <a:gd name="T47" fmla="*/ 82 h 901"/>
                <a:gd name="T48" fmla="*/ 264 w 384"/>
                <a:gd name="T49" fmla="*/ 65 h 901"/>
                <a:gd name="T50" fmla="*/ 249 w 384"/>
                <a:gd name="T51" fmla="*/ 65 h 901"/>
                <a:gd name="T52" fmla="*/ 249 w 384"/>
                <a:gd name="T53" fmla="*/ 65 h 9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4"/>
                <a:gd name="T82" fmla="*/ 0 h 901"/>
                <a:gd name="T83" fmla="*/ 384 w 384"/>
                <a:gd name="T84" fmla="*/ 901 h 9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4" h="901">
                  <a:moveTo>
                    <a:pt x="249" y="65"/>
                  </a:moveTo>
                  <a:lnTo>
                    <a:pt x="194" y="71"/>
                  </a:lnTo>
                  <a:lnTo>
                    <a:pt x="190" y="103"/>
                  </a:lnTo>
                  <a:lnTo>
                    <a:pt x="144" y="114"/>
                  </a:lnTo>
                  <a:lnTo>
                    <a:pt x="97" y="73"/>
                  </a:lnTo>
                  <a:lnTo>
                    <a:pt x="61" y="0"/>
                  </a:lnTo>
                  <a:lnTo>
                    <a:pt x="40" y="111"/>
                  </a:lnTo>
                  <a:lnTo>
                    <a:pt x="0" y="236"/>
                  </a:lnTo>
                  <a:lnTo>
                    <a:pt x="2" y="382"/>
                  </a:lnTo>
                  <a:lnTo>
                    <a:pt x="83" y="571"/>
                  </a:lnTo>
                  <a:lnTo>
                    <a:pt x="131" y="831"/>
                  </a:lnTo>
                  <a:lnTo>
                    <a:pt x="232" y="901"/>
                  </a:lnTo>
                  <a:lnTo>
                    <a:pt x="287" y="901"/>
                  </a:lnTo>
                  <a:lnTo>
                    <a:pt x="302" y="839"/>
                  </a:lnTo>
                  <a:lnTo>
                    <a:pt x="142" y="611"/>
                  </a:lnTo>
                  <a:lnTo>
                    <a:pt x="137" y="512"/>
                  </a:lnTo>
                  <a:lnTo>
                    <a:pt x="120" y="401"/>
                  </a:lnTo>
                  <a:lnTo>
                    <a:pt x="159" y="460"/>
                  </a:lnTo>
                  <a:lnTo>
                    <a:pt x="201" y="477"/>
                  </a:lnTo>
                  <a:lnTo>
                    <a:pt x="266" y="453"/>
                  </a:lnTo>
                  <a:lnTo>
                    <a:pt x="334" y="458"/>
                  </a:lnTo>
                  <a:lnTo>
                    <a:pt x="384" y="426"/>
                  </a:lnTo>
                  <a:lnTo>
                    <a:pt x="370" y="379"/>
                  </a:lnTo>
                  <a:lnTo>
                    <a:pt x="300" y="82"/>
                  </a:lnTo>
                  <a:lnTo>
                    <a:pt x="264" y="65"/>
                  </a:lnTo>
                  <a:lnTo>
                    <a:pt x="249" y="6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32"/>
            <p:cNvSpPr>
              <a:spLocks/>
            </p:cNvSpPr>
            <p:nvPr/>
          </p:nvSpPr>
          <p:spPr bwMode="auto">
            <a:xfrm>
              <a:off x="2559" y="1686"/>
              <a:ext cx="494" cy="420"/>
            </a:xfrm>
            <a:custGeom>
              <a:avLst/>
              <a:gdLst>
                <a:gd name="T0" fmla="*/ 257 w 989"/>
                <a:gd name="T1" fmla="*/ 0 h 841"/>
                <a:gd name="T2" fmla="*/ 326 w 989"/>
                <a:gd name="T3" fmla="*/ 40 h 841"/>
                <a:gd name="T4" fmla="*/ 438 w 989"/>
                <a:gd name="T5" fmla="*/ 92 h 841"/>
                <a:gd name="T6" fmla="*/ 506 w 989"/>
                <a:gd name="T7" fmla="*/ 113 h 841"/>
                <a:gd name="T8" fmla="*/ 582 w 989"/>
                <a:gd name="T9" fmla="*/ 113 h 841"/>
                <a:gd name="T10" fmla="*/ 616 w 989"/>
                <a:gd name="T11" fmla="*/ 116 h 841"/>
                <a:gd name="T12" fmla="*/ 715 w 989"/>
                <a:gd name="T13" fmla="*/ 147 h 841"/>
                <a:gd name="T14" fmla="*/ 759 w 989"/>
                <a:gd name="T15" fmla="*/ 145 h 841"/>
                <a:gd name="T16" fmla="*/ 803 w 989"/>
                <a:gd name="T17" fmla="*/ 185 h 841"/>
                <a:gd name="T18" fmla="*/ 907 w 989"/>
                <a:gd name="T19" fmla="*/ 94 h 841"/>
                <a:gd name="T20" fmla="*/ 941 w 989"/>
                <a:gd name="T21" fmla="*/ 120 h 841"/>
                <a:gd name="T22" fmla="*/ 989 w 989"/>
                <a:gd name="T23" fmla="*/ 301 h 841"/>
                <a:gd name="T24" fmla="*/ 949 w 989"/>
                <a:gd name="T25" fmla="*/ 369 h 841"/>
                <a:gd name="T26" fmla="*/ 860 w 989"/>
                <a:gd name="T27" fmla="*/ 369 h 841"/>
                <a:gd name="T28" fmla="*/ 772 w 989"/>
                <a:gd name="T29" fmla="*/ 476 h 841"/>
                <a:gd name="T30" fmla="*/ 768 w 989"/>
                <a:gd name="T31" fmla="*/ 588 h 841"/>
                <a:gd name="T32" fmla="*/ 719 w 989"/>
                <a:gd name="T33" fmla="*/ 654 h 841"/>
                <a:gd name="T34" fmla="*/ 730 w 989"/>
                <a:gd name="T35" fmla="*/ 749 h 841"/>
                <a:gd name="T36" fmla="*/ 689 w 989"/>
                <a:gd name="T37" fmla="*/ 766 h 841"/>
                <a:gd name="T38" fmla="*/ 620 w 989"/>
                <a:gd name="T39" fmla="*/ 829 h 841"/>
                <a:gd name="T40" fmla="*/ 550 w 989"/>
                <a:gd name="T41" fmla="*/ 751 h 841"/>
                <a:gd name="T42" fmla="*/ 396 w 989"/>
                <a:gd name="T43" fmla="*/ 833 h 841"/>
                <a:gd name="T44" fmla="*/ 204 w 989"/>
                <a:gd name="T45" fmla="*/ 841 h 841"/>
                <a:gd name="T46" fmla="*/ 27 w 989"/>
                <a:gd name="T47" fmla="*/ 690 h 841"/>
                <a:gd name="T48" fmla="*/ 21 w 989"/>
                <a:gd name="T49" fmla="*/ 652 h 841"/>
                <a:gd name="T50" fmla="*/ 92 w 989"/>
                <a:gd name="T51" fmla="*/ 702 h 841"/>
                <a:gd name="T52" fmla="*/ 122 w 989"/>
                <a:gd name="T53" fmla="*/ 708 h 841"/>
                <a:gd name="T54" fmla="*/ 232 w 989"/>
                <a:gd name="T55" fmla="*/ 708 h 841"/>
                <a:gd name="T56" fmla="*/ 286 w 989"/>
                <a:gd name="T57" fmla="*/ 692 h 841"/>
                <a:gd name="T58" fmla="*/ 392 w 989"/>
                <a:gd name="T59" fmla="*/ 675 h 841"/>
                <a:gd name="T60" fmla="*/ 392 w 989"/>
                <a:gd name="T61" fmla="*/ 662 h 841"/>
                <a:gd name="T62" fmla="*/ 232 w 989"/>
                <a:gd name="T63" fmla="*/ 643 h 841"/>
                <a:gd name="T64" fmla="*/ 153 w 989"/>
                <a:gd name="T65" fmla="*/ 613 h 841"/>
                <a:gd name="T66" fmla="*/ 80 w 989"/>
                <a:gd name="T67" fmla="*/ 601 h 841"/>
                <a:gd name="T68" fmla="*/ 50 w 989"/>
                <a:gd name="T69" fmla="*/ 559 h 841"/>
                <a:gd name="T70" fmla="*/ 6 w 989"/>
                <a:gd name="T71" fmla="*/ 489 h 841"/>
                <a:gd name="T72" fmla="*/ 0 w 989"/>
                <a:gd name="T73" fmla="*/ 436 h 841"/>
                <a:gd name="T74" fmla="*/ 52 w 989"/>
                <a:gd name="T75" fmla="*/ 516 h 841"/>
                <a:gd name="T76" fmla="*/ 120 w 989"/>
                <a:gd name="T77" fmla="*/ 525 h 841"/>
                <a:gd name="T78" fmla="*/ 202 w 989"/>
                <a:gd name="T79" fmla="*/ 512 h 841"/>
                <a:gd name="T80" fmla="*/ 253 w 989"/>
                <a:gd name="T81" fmla="*/ 508 h 841"/>
                <a:gd name="T82" fmla="*/ 293 w 989"/>
                <a:gd name="T83" fmla="*/ 498 h 841"/>
                <a:gd name="T84" fmla="*/ 652 w 989"/>
                <a:gd name="T85" fmla="*/ 293 h 841"/>
                <a:gd name="T86" fmla="*/ 639 w 989"/>
                <a:gd name="T87" fmla="*/ 219 h 841"/>
                <a:gd name="T88" fmla="*/ 508 w 989"/>
                <a:gd name="T89" fmla="*/ 135 h 841"/>
                <a:gd name="T90" fmla="*/ 459 w 989"/>
                <a:gd name="T91" fmla="*/ 124 h 841"/>
                <a:gd name="T92" fmla="*/ 424 w 989"/>
                <a:gd name="T93" fmla="*/ 105 h 841"/>
                <a:gd name="T94" fmla="*/ 384 w 989"/>
                <a:gd name="T95" fmla="*/ 149 h 841"/>
                <a:gd name="T96" fmla="*/ 373 w 989"/>
                <a:gd name="T97" fmla="*/ 227 h 841"/>
                <a:gd name="T98" fmla="*/ 200 w 989"/>
                <a:gd name="T99" fmla="*/ 92 h 841"/>
                <a:gd name="T100" fmla="*/ 257 w 989"/>
                <a:gd name="T101" fmla="*/ 0 h 841"/>
                <a:gd name="T102" fmla="*/ 257 w 989"/>
                <a:gd name="T103" fmla="*/ 0 h 8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9"/>
                <a:gd name="T157" fmla="*/ 0 h 841"/>
                <a:gd name="T158" fmla="*/ 989 w 989"/>
                <a:gd name="T159" fmla="*/ 841 h 8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9" h="841">
                  <a:moveTo>
                    <a:pt x="257" y="0"/>
                  </a:moveTo>
                  <a:lnTo>
                    <a:pt x="326" y="40"/>
                  </a:lnTo>
                  <a:lnTo>
                    <a:pt x="438" y="92"/>
                  </a:lnTo>
                  <a:lnTo>
                    <a:pt x="506" y="113"/>
                  </a:lnTo>
                  <a:lnTo>
                    <a:pt x="582" y="113"/>
                  </a:lnTo>
                  <a:lnTo>
                    <a:pt x="616" y="116"/>
                  </a:lnTo>
                  <a:lnTo>
                    <a:pt x="715" y="147"/>
                  </a:lnTo>
                  <a:lnTo>
                    <a:pt x="759" y="145"/>
                  </a:lnTo>
                  <a:lnTo>
                    <a:pt x="803" y="185"/>
                  </a:lnTo>
                  <a:lnTo>
                    <a:pt x="907" y="94"/>
                  </a:lnTo>
                  <a:lnTo>
                    <a:pt x="941" y="120"/>
                  </a:lnTo>
                  <a:lnTo>
                    <a:pt x="989" y="301"/>
                  </a:lnTo>
                  <a:lnTo>
                    <a:pt x="949" y="369"/>
                  </a:lnTo>
                  <a:lnTo>
                    <a:pt x="860" y="369"/>
                  </a:lnTo>
                  <a:lnTo>
                    <a:pt x="772" y="476"/>
                  </a:lnTo>
                  <a:lnTo>
                    <a:pt x="768" y="588"/>
                  </a:lnTo>
                  <a:lnTo>
                    <a:pt x="719" y="654"/>
                  </a:lnTo>
                  <a:lnTo>
                    <a:pt x="730" y="749"/>
                  </a:lnTo>
                  <a:lnTo>
                    <a:pt x="689" y="766"/>
                  </a:lnTo>
                  <a:lnTo>
                    <a:pt x="620" y="829"/>
                  </a:lnTo>
                  <a:lnTo>
                    <a:pt x="550" y="751"/>
                  </a:lnTo>
                  <a:lnTo>
                    <a:pt x="396" y="833"/>
                  </a:lnTo>
                  <a:lnTo>
                    <a:pt x="204" y="841"/>
                  </a:lnTo>
                  <a:lnTo>
                    <a:pt x="27" y="690"/>
                  </a:lnTo>
                  <a:lnTo>
                    <a:pt x="21" y="652"/>
                  </a:lnTo>
                  <a:lnTo>
                    <a:pt x="92" y="702"/>
                  </a:lnTo>
                  <a:lnTo>
                    <a:pt x="122" y="708"/>
                  </a:lnTo>
                  <a:lnTo>
                    <a:pt x="232" y="708"/>
                  </a:lnTo>
                  <a:lnTo>
                    <a:pt x="286" y="692"/>
                  </a:lnTo>
                  <a:lnTo>
                    <a:pt x="392" y="675"/>
                  </a:lnTo>
                  <a:lnTo>
                    <a:pt x="392" y="662"/>
                  </a:lnTo>
                  <a:lnTo>
                    <a:pt x="232" y="643"/>
                  </a:lnTo>
                  <a:lnTo>
                    <a:pt x="153" y="613"/>
                  </a:lnTo>
                  <a:lnTo>
                    <a:pt x="80" y="601"/>
                  </a:lnTo>
                  <a:lnTo>
                    <a:pt x="50" y="559"/>
                  </a:lnTo>
                  <a:lnTo>
                    <a:pt x="6" y="489"/>
                  </a:lnTo>
                  <a:lnTo>
                    <a:pt x="0" y="436"/>
                  </a:lnTo>
                  <a:lnTo>
                    <a:pt x="52" y="516"/>
                  </a:lnTo>
                  <a:lnTo>
                    <a:pt x="120" y="525"/>
                  </a:lnTo>
                  <a:lnTo>
                    <a:pt x="202" y="512"/>
                  </a:lnTo>
                  <a:lnTo>
                    <a:pt x="253" y="508"/>
                  </a:lnTo>
                  <a:lnTo>
                    <a:pt x="293" y="498"/>
                  </a:lnTo>
                  <a:lnTo>
                    <a:pt x="652" y="293"/>
                  </a:lnTo>
                  <a:lnTo>
                    <a:pt x="639" y="219"/>
                  </a:lnTo>
                  <a:lnTo>
                    <a:pt x="508" y="135"/>
                  </a:lnTo>
                  <a:lnTo>
                    <a:pt x="459" y="124"/>
                  </a:lnTo>
                  <a:lnTo>
                    <a:pt x="424" y="105"/>
                  </a:lnTo>
                  <a:lnTo>
                    <a:pt x="384" y="149"/>
                  </a:lnTo>
                  <a:lnTo>
                    <a:pt x="373" y="227"/>
                  </a:lnTo>
                  <a:lnTo>
                    <a:pt x="200" y="9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33"/>
            <p:cNvSpPr>
              <a:spLocks/>
            </p:cNvSpPr>
            <p:nvPr/>
          </p:nvSpPr>
          <p:spPr bwMode="auto">
            <a:xfrm>
              <a:off x="2739" y="1781"/>
              <a:ext cx="150" cy="97"/>
            </a:xfrm>
            <a:custGeom>
              <a:avLst/>
              <a:gdLst>
                <a:gd name="T0" fmla="*/ 7 w 300"/>
                <a:gd name="T1" fmla="*/ 0 h 193"/>
                <a:gd name="T2" fmla="*/ 104 w 300"/>
                <a:gd name="T3" fmla="*/ 98 h 193"/>
                <a:gd name="T4" fmla="*/ 197 w 300"/>
                <a:gd name="T5" fmla="*/ 96 h 193"/>
                <a:gd name="T6" fmla="*/ 260 w 300"/>
                <a:gd name="T7" fmla="*/ 96 h 193"/>
                <a:gd name="T8" fmla="*/ 298 w 300"/>
                <a:gd name="T9" fmla="*/ 89 h 193"/>
                <a:gd name="T10" fmla="*/ 300 w 300"/>
                <a:gd name="T11" fmla="*/ 127 h 193"/>
                <a:gd name="T12" fmla="*/ 61 w 300"/>
                <a:gd name="T13" fmla="*/ 193 h 193"/>
                <a:gd name="T14" fmla="*/ 0 w 300"/>
                <a:gd name="T15" fmla="*/ 106 h 193"/>
                <a:gd name="T16" fmla="*/ 7 w 300"/>
                <a:gd name="T17" fmla="*/ 0 h 193"/>
                <a:gd name="T18" fmla="*/ 7 w 300"/>
                <a:gd name="T19" fmla="*/ 0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0"/>
                <a:gd name="T31" fmla="*/ 0 h 193"/>
                <a:gd name="T32" fmla="*/ 300 w 300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0" h="193">
                  <a:moveTo>
                    <a:pt x="7" y="0"/>
                  </a:moveTo>
                  <a:lnTo>
                    <a:pt x="104" y="98"/>
                  </a:lnTo>
                  <a:lnTo>
                    <a:pt x="197" y="96"/>
                  </a:lnTo>
                  <a:lnTo>
                    <a:pt x="260" y="96"/>
                  </a:lnTo>
                  <a:lnTo>
                    <a:pt x="298" y="89"/>
                  </a:lnTo>
                  <a:lnTo>
                    <a:pt x="300" y="127"/>
                  </a:lnTo>
                  <a:lnTo>
                    <a:pt x="61" y="193"/>
                  </a:lnTo>
                  <a:lnTo>
                    <a:pt x="0" y="10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34"/>
            <p:cNvSpPr>
              <a:spLocks/>
            </p:cNvSpPr>
            <p:nvPr/>
          </p:nvSpPr>
          <p:spPr bwMode="auto">
            <a:xfrm>
              <a:off x="2997" y="1940"/>
              <a:ext cx="22" cy="46"/>
            </a:xfrm>
            <a:custGeom>
              <a:avLst/>
              <a:gdLst>
                <a:gd name="T0" fmla="*/ 40 w 43"/>
                <a:gd name="T1" fmla="*/ 0 h 91"/>
                <a:gd name="T2" fmla="*/ 5 w 43"/>
                <a:gd name="T3" fmla="*/ 23 h 91"/>
                <a:gd name="T4" fmla="*/ 0 w 43"/>
                <a:gd name="T5" fmla="*/ 91 h 91"/>
                <a:gd name="T6" fmla="*/ 43 w 43"/>
                <a:gd name="T7" fmla="*/ 19 h 91"/>
                <a:gd name="T8" fmla="*/ 40 w 43"/>
                <a:gd name="T9" fmla="*/ 0 h 91"/>
                <a:gd name="T10" fmla="*/ 40 w 43"/>
                <a:gd name="T11" fmla="*/ 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91"/>
                <a:gd name="T20" fmla="*/ 43 w 43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91">
                  <a:moveTo>
                    <a:pt x="40" y="0"/>
                  </a:moveTo>
                  <a:lnTo>
                    <a:pt x="5" y="23"/>
                  </a:lnTo>
                  <a:lnTo>
                    <a:pt x="0" y="91"/>
                  </a:lnTo>
                  <a:lnTo>
                    <a:pt x="43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35"/>
            <p:cNvSpPr>
              <a:spLocks/>
            </p:cNvSpPr>
            <p:nvPr/>
          </p:nvSpPr>
          <p:spPr bwMode="auto">
            <a:xfrm>
              <a:off x="3073" y="1802"/>
              <a:ext cx="200" cy="202"/>
            </a:xfrm>
            <a:custGeom>
              <a:avLst/>
              <a:gdLst>
                <a:gd name="T0" fmla="*/ 106 w 399"/>
                <a:gd name="T1" fmla="*/ 141 h 405"/>
                <a:gd name="T2" fmla="*/ 80 w 399"/>
                <a:gd name="T3" fmla="*/ 223 h 405"/>
                <a:gd name="T4" fmla="*/ 21 w 399"/>
                <a:gd name="T5" fmla="*/ 257 h 405"/>
                <a:gd name="T6" fmla="*/ 0 w 399"/>
                <a:gd name="T7" fmla="*/ 356 h 405"/>
                <a:gd name="T8" fmla="*/ 42 w 399"/>
                <a:gd name="T9" fmla="*/ 405 h 405"/>
                <a:gd name="T10" fmla="*/ 114 w 399"/>
                <a:gd name="T11" fmla="*/ 401 h 405"/>
                <a:gd name="T12" fmla="*/ 205 w 399"/>
                <a:gd name="T13" fmla="*/ 316 h 405"/>
                <a:gd name="T14" fmla="*/ 277 w 399"/>
                <a:gd name="T15" fmla="*/ 244 h 405"/>
                <a:gd name="T16" fmla="*/ 359 w 399"/>
                <a:gd name="T17" fmla="*/ 135 h 405"/>
                <a:gd name="T18" fmla="*/ 399 w 399"/>
                <a:gd name="T19" fmla="*/ 27 h 405"/>
                <a:gd name="T20" fmla="*/ 369 w 399"/>
                <a:gd name="T21" fmla="*/ 0 h 405"/>
                <a:gd name="T22" fmla="*/ 332 w 399"/>
                <a:gd name="T23" fmla="*/ 23 h 405"/>
                <a:gd name="T24" fmla="*/ 243 w 399"/>
                <a:gd name="T25" fmla="*/ 63 h 405"/>
                <a:gd name="T26" fmla="*/ 159 w 399"/>
                <a:gd name="T27" fmla="*/ 139 h 405"/>
                <a:gd name="T28" fmla="*/ 148 w 399"/>
                <a:gd name="T29" fmla="*/ 160 h 405"/>
                <a:gd name="T30" fmla="*/ 106 w 399"/>
                <a:gd name="T31" fmla="*/ 141 h 405"/>
                <a:gd name="T32" fmla="*/ 106 w 399"/>
                <a:gd name="T33" fmla="*/ 141 h 4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9"/>
                <a:gd name="T52" fmla="*/ 0 h 405"/>
                <a:gd name="T53" fmla="*/ 399 w 399"/>
                <a:gd name="T54" fmla="*/ 405 h 4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9" h="405">
                  <a:moveTo>
                    <a:pt x="106" y="141"/>
                  </a:moveTo>
                  <a:lnTo>
                    <a:pt x="80" y="223"/>
                  </a:lnTo>
                  <a:lnTo>
                    <a:pt x="21" y="257"/>
                  </a:lnTo>
                  <a:lnTo>
                    <a:pt x="0" y="356"/>
                  </a:lnTo>
                  <a:lnTo>
                    <a:pt x="42" y="405"/>
                  </a:lnTo>
                  <a:lnTo>
                    <a:pt x="114" y="401"/>
                  </a:lnTo>
                  <a:lnTo>
                    <a:pt x="205" y="316"/>
                  </a:lnTo>
                  <a:lnTo>
                    <a:pt x="277" y="244"/>
                  </a:lnTo>
                  <a:lnTo>
                    <a:pt x="359" y="135"/>
                  </a:lnTo>
                  <a:lnTo>
                    <a:pt x="399" y="27"/>
                  </a:lnTo>
                  <a:lnTo>
                    <a:pt x="369" y="0"/>
                  </a:lnTo>
                  <a:lnTo>
                    <a:pt x="332" y="23"/>
                  </a:lnTo>
                  <a:lnTo>
                    <a:pt x="243" y="63"/>
                  </a:lnTo>
                  <a:lnTo>
                    <a:pt x="159" y="139"/>
                  </a:lnTo>
                  <a:lnTo>
                    <a:pt x="148" y="160"/>
                  </a:lnTo>
                  <a:lnTo>
                    <a:pt x="106" y="14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36"/>
            <p:cNvSpPr>
              <a:spLocks/>
            </p:cNvSpPr>
            <p:nvPr/>
          </p:nvSpPr>
          <p:spPr bwMode="auto">
            <a:xfrm>
              <a:off x="2118" y="3069"/>
              <a:ext cx="252" cy="158"/>
            </a:xfrm>
            <a:custGeom>
              <a:avLst/>
              <a:gdLst>
                <a:gd name="T0" fmla="*/ 48 w 504"/>
                <a:gd name="T1" fmla="*/ 0 h 318"/>
                <a:gd name="T2" fmla="*/ 6 w 504"/>
                <a:gd name="T3" fmla="*/ 80 h 318"/>
                <a:gd name="T4" fmla="*/ 0 w 504"/>
                <a:gd name="T5" fmla="*/ 150 h 318"/>
                <a:gd name="T6" fmla="*/ 198 w 504"/>
                <a:gd name="T7" fmla="*/ 204 h 318"/>
                <a:gd name="T8" fmla="*/ 390 w 504"/>
                <a:gd name="T9" fmla="*/ 318 h 318"/>
                <a:gd name="T10" fmla="*/ 476 w 504"/>
                <a:gd name="T11" fmla="*/ 287 h 318"/>
                <a:gd name="T12" fmla="*/ 504 w 504"/>
                <a:gd name="T13" fmla="*/ 223 h 318"/>
                <a:gd name="T14" fmla="*/ 457 w 504"/>
                <a:gd name="T15" fmla="*/ 118 h 318"/>
                <a:gd name="T16" fmla="*/ 227 w 504"/>
                <a:gd name="T17" fmla="*/ 0 h 318"/>
                <a:gd name="T18" fmla="*/ 48 w 504"/>
                <a:gd name="T19" fmla="*/ 0 h 318"/>
                <a:gd name="T20" fmla="*/ 48 w 504"/>
                <a:gd name="T21" fmla="*/ 0 h 3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318"/>
                <a:gd name="T35" fmla="*/ 504 w 504"/>
                <a:gd name="T36" fmla="*/ 318 h 3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318">
                  <a:moveTo>
                    <a:pt x="48" y="0"/>
                  </a:moveTo>
                  <a:lnTo>
                    <a:pt x="6" y="80"/>
                  </a:lnTo>
                  <a:lnTo>
                    <a:pt x="0" y="150"/>
                  </a:lnTo>
                  <a:lnTo>
                    <a:pt x="198" y="204"/>
                  </a:lnTo>
                  <a:lnTo>
                    <a:pt x="390" y="318"/>
                  </a:lnTo>
                  <a:lnTo>
                    <a:pt x="476" y="287"/>
                  </a:lnTo>
                  <a:lnTo>
                    <a:pt x="504" y="223"/>
                  </a:lnTo>
                  <a:lnTo>
                    <a:pt x="457" y="118"/>
                  </a:lnTo>
                  <a:lnTo>
                    <a:pt x="227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37"/>
            <p:cNvSpPr>
              <a:spLocks/>
            </p:cNvSpPr>
            <p:nvPr/>
          </p:nvSpPr>
          <p:spPr bwMode="auto">
            <a:xfrm>
              <a:off x="2689" y="2261"/>
              <a:ext cx="641" cy="966"/>
            </a:xfrm>
            <a:custGeom>
              <a:avLst/>
              <a:gdLst>
                <a:gd name="T0" fmla="*/ 825 w 1281"/>
                <a:gd name="T1" fmla="*/ 113 h 1934"/>
                <a:gd name="T2" fmla="*/ 779 w 1281"/>
                <a:gd name="T3" fmla="*/ 128 h 1934"/>
                <a:gd name="T4" fmla="*/ 699 w 1281"/>
                <a:gd name="T5" fmla="*/ 208 h 1934"/>
                <a:gd name="T6" fmla="*/ 397 w 1281"/>
                <a:gd name="T7" fmla="*/ 441 h 1934"/>
                <a:gd name="T8" fmla="*/ 342 w 1281"/>
                <a:gd name="T9" fmla="*/ 592 h 1934"/>
                <a:gd name="T10" fmla="*/ 441 w 1281"/>
                <a:gd name="T11" fmla="*/ 1133 h 1934"/>
                <a:gd name="T12" fmla="*/ 492 w 1281"/>
                <a:gd name="T13" fmla="*/ 1341 h 1934"/>
                <a:gd name="T14" fmla="*/ 637 w 1281"/>
                <a:gd name="T15" fmla="*/ 1597 h 1934"/>
                <a:gd name="T16" fmla="*/ 741 w 1281"/>
                <a:gd name="T17" fmla="*/ 1715 h 1934"/>
                <a:gd name="T18" fmla="*/ 933 w 1281"/>
                <a:gd name="T19" fmla="*/ 1753 h 1934"/>
                <a:gd name="T20" fmla="*/ 1205 w 1281"/>
                <a:gd name="T21" fmla="*/ 1875 h 1934"/>
                <a:gd name="T22" fmla="*/ 1281 w 1281"/>
                <a:gd name="T23" fmla="*/ 1934 h 1934"/>
                <a:gd name="T24" fmla="*/ 74 w 1281"/>
                <a:gd name="T25" fmla="*/ 1934 h 1934"/>
                <a:gd name="T26" fmla="*/ 0 w 1281"/>
                <a:gd name="T27" fmla="*/ 240 h 1934"/>
                <a:gd name="T28" fmla="*/ 815 w 1281"/>
                <a:gd name="T29" fmla="*/ 0 h 1934"/>
                <a:gd name="T30" fmla="*/ 825 w 1281"/>
                <a:gd name="T31" fmla="*/ 113 h 1934"/>
                <a:gd name="T32" fmla="*/ 825 w 1281"/>
                <a:gd name="T33" fmla="*/ 113 h 19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1"/>
                <a:gd name="T52" fmla="*/ 0 h 1934"/>
                <a:gd name="T53" fmla="*/ 1281 w 1281"/>
                <a:gd name="T54" fmla="*/ 1934 h 19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1" h="1934">
                  <a:moveTo>
                    <a:pt x="825" y="113"/>
                  </a:moveTo>
                  <a:lnTo>
                    <a:pt x="779" y="128"/>
                  </a:lnTo>
                  <a:lnTo>
                    <a:pt x="699" y="208"/>
                  </a:lnTo>
                  <a:lnTo>
                    <a:pt x="397" y="441"/>
                  </a:lnTo>
                  <a:lnTo>
                    <a:pt x="342" y="592"/>
                  </a:lnTo>
                  <a:lnTo>
                    <a:pt x="441" y="1133"/>
                  </a:lnTo>
                  <a:lnTo>
                    <a:pt x="492" y="1341"/>
                  </a:lnTo>
                  <a:lnTo>
                    <a:pt x="637" y="1597"/>
                  </a:lnTo>
                  <a:lnTo>
                    <a:pt x="741" y="1715"/>
                  </a:lnTo>
                  <a:lnTo>
                    <a:pt x="933" y="1753"/>
                  </a:lnTo>
                  <a:lnTo>
                    <a:pt x="1205" y="1875"/>
                  </a:lnTo>
                  <a:lnTo>
                    <a:pt x="1281" y="1934"/>
                  </a:lnTo>
                  <a:lnTo>
                    <a:pt x="74" y="1934"/>
                  </a:lnTo>
                  <a:lnTo>
                    <a:pt x="0" y="240"/>
                  </a:lnTo>
                  <a:lnTo>
                    <a:pt x="815" y="0"/>
                  </a:lnTo>
                  <a:lnTo>
                    <a:pt x="825" y="113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38"/>
            <p:cNvSpPr>
              <a:spLocks/>
            </p:cNvSpPr>
            <p:nvPr/>
          </p:nvSpPr>
          <p:spPr bwMode="auto">
            <a:xfrm>
              <a:off x="2506" y="1743"/>
              <a:ext cx="114" cy="178"/>
            </a:xfrm>
            <a:custGeom>
              <a:avLst/>
              <a:gdLst>
                <a:gd name="T0" fmla="*/ 74 w 228"/>
                <a:gd name="T1" fmla="*/ 37 h 358"/>
                <a:gd name="T2" fmla="*/ 48 w 228"/>
                <a:gd name="T3" fmla="*/ 54 h 358"/>
                <a:gd name="T4" fmla="*/ 6 w 228"/>
                <a:gd name="T5" fmla="*/ 173 h 358"/>
                <a:gd name="T6" fmla="*/ 0 w 228"/>
                <a:gd name="T7" fmla="*/ 312 h 358"/>
                <a:gd name="T8" fmla="*/ 97 w 228"/>
                <a:gd name="T9" fmla="*/ 358 h 358"/>
                <a:gd name="T10" fmla="*/ 97 w 228"/>
                <a:gd name="T11" fmla="*/ 297 h 358"/>
                <a:gd name="T12" fmla="*/ 205 w 228"/>
                <a:gd name="T13" fmla="*/ 158 h 358"/>
                <a:gd name="T14" fmla="*/ 228 w 228"/>
                <a:gd name="T15" fmla="*/ 63 h 358"/>
                <a:gd name="T16" fmla="*/ 228 w 228"/>
                <a:gd name="T17" fmla="*/ 0 h 358"/>
                <a:gd name="T18" fmla="*/ 184 w 228"/>
                <a:gd name="T19" fmla="*/ 2 h 358"/>
                <a:gd name="T20" fmla="*/ 215 w 228"/>
                <a:gd name="T21" fmla="*/ 59 h 358"/>
                <a:gd name="T22" fmla="*/ 137 w 228"/>
                <a:gd name="T23" fmla="*/ 92 h 358"/>
                <a:gd name="T24" fmla="*/ 74 w 228"/>
                <a:gd name="T25" fmla="*/ 37 h 358"/>
                <a:gd name="T26" fmla="*/ 74 w 228"/>
                <a:gd name="T27" fmla="*/ 37 h 3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8"/>
                <a:gd name="T43" fmla="*/ 0 h 358"/>
                <a:gd name="T44" fmla="*/ 228 w 228"/>
                <a:gd name="T45" fmla="*/ 358 h 3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8" h="358">
                  <a:moveTo>
                    <a:pt x="74" y="37"/>
                  </a:moveTo>
                  <a:lnTo>
                    <a:pt x="48" y="54"/>
                  </a:lnTo>
                  <a:lnTo>
                    <a:pt x="6" y="173"/>
                  </a:lnTo>
                  <a:lnTo>
                    <a:pt x="0" y="312"/>
                  </a:lnTo>
                  <a:lnTo>
                    <a:pt x="97" y="358"/>
                  </a:lnTo>
                  <a:lnTo>
                    <a:pt x="97" y="297"/>
                  </a:lnTo>
                  <a:lnTo>
                    <a:pt x="205" y="158"/>
                  </a:lnTo>
                  <a:lnTo>
                    <a:pt x="228" y="63"/>
                  </a:lnTo>
                  <a:lnTo>
                    <a:pt x="228" y="0"/>
                  </a:lnTo>
                  <a:lnTo>
                    <a:pt x="184" y="2"/>
                  </a:lnTo>
                  <a:lnTo>
                    <a:pt x="215" y="59"/>
                  </a:lnTo>
                  <a:lnTo>
                    <a:pt x="137" y="92"/>
                  </a:lnTo>
                  <a:lnTo>
                    <a:pt x="74" y="3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39"/>
            <p:cNvSpPr>
              <a:spLocks/>
            </p:cNvSpPr>
            <p:nvPr/>
          </p:nvSpPr>
          <p:spPr bwMode="auto">
            <a:xfrm>
              <a:off x="2536" y="1945"/>
              <a:ext cx="27" cy="52"/>
            </a:xfrm>
            <a:custGeom>
              <a:avLst/>
              <a:gdLst>
                <a:gd name="T0" fmla="*/ 0 w 53"/>
                <a:gd name="T1" fmla="*/ 0 h 105"/>
                <a:gd name="T2" fmla="*/ 53 w 53"/>
                <a:gd name="T3" fmla="*/ 31 h 105"/>
                <a:gd name="T4" fmla="*/ 53 w 53"/>
                <a:gd name="T5" fmla="*/ 105 h 105"/>
                <a:gd name="T6" fmla="*/ 15 w 53"/>
                <a:gd name="T7" fmla="*/ 67 h 105"/>
                <a:gd name="T8" fmla="*/ 0 w 53"/>
                <a:gd name="T9" fmla="*/ 0 h 105"/>
                <a:gd name="T10" fmla="*/ 0 w 53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05"/>
                <a:gd name="T20" fmla="*/ 53 w 5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05">
                  <a:moveTo>
                    <a:pt x="0" y="0"/>
                  </a:moveTo>
                  <a:lnTo>
                    <a:pt x="53" y="31"/>
                  </a:lnTo>
                  <a:lnTo>
                    <a:pt x="53" y="105"/>
                  </a:lnTo>
                  <a:lnTo>
                    <a:pt x="15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40"/>
            <p:cNvSpPr>
              <a:spLocks/>
            </p:cNvSpPr>
            <p:nvPr/>
          </p:nvSpPr>
          <p:spPr bwMode="auto">
            <a:xfrm>
              <a:off x="2560" y="1670"/>
              <a:ext cx="405" cy="467"/>
            </a:xfrm>
            <a:custGeom>
              <a:avLst/>
              <a:gdLst>
                <a:gd name="T0" fmla="*/ 57 w 810"/>
                <a:gd name="T1" fmla="*/ 567 h 935"/>
                <a:gd name="T2" fmla="*/ 114 w 810"/>
                <a:gd name="T3" fmla="*/ 563 h 935"/>
                <a:gd name="T4" fmla="*/ 194 w 810"/>
                <a:gd name="T5" fmla="*/ 549 h 935"/>
                <a:gd name="T6" fmla="*/ 270 w 810"/>
                <a:gd name="T7" fmla="*/ 542 h 935"/>
                <a:gd name="T8" fmla="*/ 293 w 810"/>
                <a:gd name="T9" fmla="*/ 525 h 935"/>
                <a:gd name="T10" fmla="*/ 263 w 810"/>
                <a:gd name="T11" fmla="*/ 473 h 935"/>
                <a:gd name="T12" fmla="*/ 189 w 810"/>
                <a:gd name="T13" fmla="*/ 411 h 935"/>
                <a:gd name="T14" fmla="*/ 164 w 810"/>
                <a:gd name="T15" fmla="*/ 428 h 935"/>
                <a:gd name="T16" fmla="*/ 135 w 810"/>
                <a:gd name="T17" fmla="*/ 511 h 935"/>
                <a:gd name="T18" fmla="*/ 82 w 810"/>
                <a:gd name="T19" fmla="*/ 529 h 935"/>
                <a:gd name="T20" fmla="*/ 36 w 810"/>
                <a:gd name="T21" fmla="*/ 534 h 935"/>
                <a:gd name="T22" fmla="*/ 4 w 810"/>
                <a:gd name="T23" fmla="*/ 468 h 935"/>
                <a:gd name="T24" fmla="*/ 0 w 810"/>
                <a:gd name="T25" fmla="*/ 437 h 935"/>
                <a:gd name="T26" fmla="*/ 130 w 810"/>
                <a:gd name="T27" fmla="*/ 262 h 935"/>
                <a:gd name="T28" fmla="*/ 160 w 810"/>
                <a:gd name="T29" fmla="*/ 162 h 935"/>
                <a:gd name="T30" fmla="*/ 99 w 810"/>
                <a:gd name="T31" fmla="*/ 8 h 935"/>
                <a:gd name="T32" fmla="*/ 158 w 810"/>
                <a:gd name="T33" fmla="*/ 29 h 935"/>
                <a:gd name="T34" fmla="*/ 202 w 810"/>
                <a:gd name="T35" fmla="*/ 0 h 935"/>
                <a:gd name="T36" fmla="*/ 289 w 810"/>
                <a:gd name="T37" fmla="*/ 63 h 935"/>
                <a:gd name="T38" fmla="*/ 325 w 810"/>
                <a:gd name="T39" fmla="*/ 118 h 935"/>
                <a:gd name="T40" fmla="*/ 379 w 810"/>
                <a:gd name="T41" fmla="*/ 137 h 935"/>
                <a:gd name="T42" fmla="*/ 362 w 810"/>
                <a:gd name="T43" fmla="*/ 185 h 935"/>
                <a:gd name="T44" fmla="*/ 377 w 810"/>
                <a:gd name="T45" fmla="*/ 251 h 935"/>
                <a:gd name="T46" fmla="*/ 430 w 810"/>
                <a:gd name="T47" fmla="*/ 344 h 935"/>
                <a:gd name="T48" fmla="*/ 462 w 810"/>
                <a:gd name="T49" fmla="*/ 350 h 935"/>
                <a:gd name="T50" fmla="*/ 529 w 810"/>
                <a:gd name="T51" fmla="*/ 329 h 935"/>
                <a:gd name="T52" fmla="*/ 614 w 810"/>
                <a:gd name="T53" fmla="*/ 329 h 935"/>
                <a:gd name="T54" fmla="*/ 669 w 810"/>
                <a:gd name="T55" fmla="*/ 312 h 935"/>
                <a:gd name="T56" fmla="*/ 645 w 810"/>
                <a:gd name="T57" fmla="*/ 247 h 935"/>
                <a:gd name="T58" fmla="*/ 561 w 810"/>
                <a:gd name="T59" fmla="*/ 192 h 935"/>
                <a:gd name="T60" fmla="*/ 523 w 810"/>
                <a:gd name="T61" fmla="*/ 164 h 935"/>
                <a:gd name="T62" fmla="*/ 536 w 810"/>
                <a:gd name="T63" fmla="*/ 152 h 935"/>
                <a:gd name="T64" fmla="*/ 586 w 810"/>
                <a:gd name="T65" fmla="*/ 164 h 935"/>
                <a:gd name="T66" fmla="*/ 690 w 810"/>
                <a:gd name="T67" fmla="*/ 236 h 935"/>
                <a:gd name="T68" fmla="*/ 757 w 810"/>
                <a:gd name="T69" fmla="*/ 243 h 935"/>
                <a:gd name="T70" fmla="*/ 787 w 810"/>
                <a:gd name="T71" fmla="*/ 221 h 935"/>
                <a:gd name="T72" fmla="*/ 810 w 810"/>
                <a:gd name="T73" fmla="*/ 255 h 935"/>
                <a:gd name="T74" fmla="*/ 810 w 810"/>
                <a:gd name="T75" fmla="*/ 411 h 935"/>
                <a:gd name="T76" fmla="*/ 753 w 810"/>
                <a:gd name="T77" fmla="*/ 472 h 935"/>
                <a:gd name="T78" fmla="*/ 707 w 810"/>
                <a:gd name="T79" fmla="*/ 627 h 935"/>
                <a:gd name="T80" fmla="*/ 660 w 810"/>
                <a:gd name="T81" fmla="*/ 669 h 935"/>
                <a:gd name="T82" fmla="*/ 548 w 810"/>
                <a:gd name="T83" fmla="*/ 703 h 935"/>
                <a:gd name="T84" fmla="*/ 523 w 810"/>
                <a:gd name="T85" fmla="*/ 747 h 935"/>
                <a:gd name="T86" fmla="*/ 523 w 810"/>
                <a:gd name="T87" fmla="*/ 772 h 935"/>
                <a:gd name="T88" fmla="*/ 455 w 810"/>
                <a:gd name="T89" fmla="*/ 787 h 935"/>
                <a:gd name="T90" fmla="*/ 419 w 810"/>
                <a:gd name="T91" fmla="*/ 810 h 935"/>
                <a:gd name="T92" fmla="*/ 266 w 810"/>
                <a:gd name="T93" fmla="*/ 861 h 935"/>
                <a:gd name="T94" fmla="*/ 166 w 810"/>
                <a:gd name="T95" fmla="*/ 935 h 935"/>
                <a:gd name="T96" fmla="*/ 95 w 810"/>
                <a:gd name="T97" fmla="*/ 928 h 935"/>
                <a:gd name="T98" fmla="*/ 29 w 810"/>
                <a:gd name="T99" fmla="*/ 875 h 935"/>
                <a:gd name="T100" fmla="*/ 4 w 810"/>
                <a:gd name="T101" fmla="*/ 692 h 935"/>
                <a:gd name="T102" fmla="*/ 76 w 810"/>
                <a:gd name="T103" fmla="*/ 741 h 935"/>
                <a:gd name="T104" fmla="*/ 221 w 810"/>
                <a:gd name="T105" fmla="*/ 753 h 935"/>
                <a:gd name="T106" fmla="*/ 312 w 810"/>
                <a:gd name="T107" fmla="*/ 726 h 935"/>
                <a:gd name="T108" fmla="*/ 411 w 810"/>
                <a:gd name="T109" fmla="*/ 711 h 935"/>
                <a:gd name="T110" fmla="*/ 409 w 810"/>
                <a:gd name="T111" fmla="*/ 692 h 935"/>
                <a:gd name="T112" fmla="*/ 221 w 810"/>
                <a:gd name="T113" fmla="*/ 671 h 935"/>
                <a:gd name="T114" fmla="*/ 160 w 810"/>
                <a:gd name="T115" fmla="*/ 641 h 935"/>
                <a:gd name="T116" fmla="*/ 95 w 810"/>
                <a:gd name="T117" fmla="*/ 624 h 935"/>
                <a:gd name="T118" fmla="*/ 67 w 810"/>
                <a:gd name="T119" fmla="*/ 582 h 935"/>
                <a:gd name="T120" fmla="*/ 57 w 810"/>
                <a:gd name="T121" fmla="*/ 567 h 935"/>
                <a:gd name="T122" fmla="*/ 57 w 810"/>
                <a:gd name="T123" fmla="*/ 567 h 9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0"/>
                <a:gd name="T187" fmla="*/ 0 h 935"/>
                <a:gd name="T188" fmla="*/ 810 w 810"/>
                <a:gd name="T189" fmla="*/ 935 h 9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0" h="935">
                  <a:moveTo>
                    <a:pt x="57" y="567"/>
                  </a:moveTo>
                  <a:lnTo>
                    <a:pt x="114" y="563"/>
                  </a:lnTo>
                  <a:lnTo>
                    <a:pt x="194" y="549"/>
                  </a:lnTo>
                  <a:lnTo>
                    <a:pt x="270" y="542"/>
                  </a:lnTo>
                  <a:lnTo>
                    <a:pt x="293" y="525"/>
                  </a:lnTo>
                  <a:lnTo>
                    <a:pt x="263" y="473"/>
                  </a:lnTo>
                  <a:lnTo>
                    <a:pt x="189" y="411"/>
                  </a:lnTo>
                  <a:lnTo>
                    <a:pt x="164" y="428"/>
                  </a:lnTo>
                  <a:lnTo>
                    <a:pt x="135" y="511"/>
                  </a:lnTo>
                  <a:lnTo>
                    <a:pt x="82" y="529"/>
                  </a:lnTo>
                  <a:lnTo>
                    <a:pt x="36" y="534"/>
                  </a:lnTo>
                  <a:lnTo>
                    <a:pt x="4" y="468"/>
                  </a:lnTo>
                  <a:lnTo>
                    <a:pt x="0" y="437"/>
                  </a:lnTo>
                  <a:lnTo>
                    <a:pt x="130" y="262"/>
                  </a:lnTo>
                  <a:lnTo>
                    <a:pt x="160" y="162"/>
                  </a:lnTo>
                  <a:lnTo>
                    <a:pt x="99" y="8"/>
                  </a:lnTo>
                  <a:lnTo>
                    <a:pt x="158" y="29"/>
                  </a:lnTo>
                  <a:lnTo>
                    <a:pt x="202" y="0"/>
                  </a:lnTo>
                  <a:lnTo>
                    <a:pt x="289" y="63"/>
                  </a:lnTo>
                  <a:lnTo>
                    <a:pt x="325" y="118"/>
                  </a:lnTo>
                  <a:lnTo>
                    <a:pt x="379" y="137"/>
                  </a:lnTo>
                  <a:lnTo>
                    <a:pt x="362" y="185"/>
                  </a:lnTo>
                  <a:lnTo>
                    <a:pt x="377" y="251"/>
                  </a:lnTo>
                  <a:lnTo>
                    <a:pt x="430" y="344"/>
                  </a:lnTo>
                  <a:lnTo>
                    <a:pt x="462" y="350"/>
                  </a:lnTo>
                  <a:lnTo>
                    <a:pt x="529" y="329"/>
                  </a:lnTo>
                  <a:lnTo>
                    <a:pt x="614" y="329"/>
                  </a:lnTo>
                  <a:lnTo>
                    <a:pt x="669" y="312"/>
                  </a:lnTo>
                  <a:lnTo>
                    <a:pt x="645" y="247"/>
                  </a:lnTo>
                  <a:lnTo>
                    <a:pt x="561" y="192"/>
                  </a:lnTo>
                  <a:lnTo>
                    <a:pt x="523" y="164"/>
                  </a:lnTo>
                  <a:lnTo>
                    <a:pt x="536" y="152"/>
                  </a:lnTo>
                  <a:lnTo>
                    <a:pt x="586" y="164"/>
                  </a:lnTo>
                  <a:lnTo>
                    <a:pt x="690" y="236"/>
                  </a:lnTo>
                  <a:lnTo>
                    <a:pt x="757" y="243"/>
                  </a:lnTo>
                  <a:lnTo>
                    <a:pt x="787" y="221"/>
                  </a:lnTo>
                  <a:lnTo>
                    <a:pt x="810" y="255"/>
                  </a:lnTo>
                  <a:lnTo>
                    <a:pt x="810" y="411"/>
                  </a:lnTo>
                  <a:lnTo>
                    <a:pt x="753" y="472"/>
                  </a:lnTo>
                  <a:lnTo>
                    <a:pt x="707" y="627"/>
                  </a:lnTo>
                  <a:lnTo>
                    <a:pt x="660" y="669"/>
                  </a:lnTo>
                  <a:lnTo>
                    <a:pt x="548" y="703"/>
                  </a:lnTo>
                  <a:lnTo>
                    <a:pt x="523" y="747"/>
                  </a:lnTo>
                  <a:lnTo>
                    <a:pt x="523" y="772"/>
                  </a:lnTo>
                  <a:lnTo>
                    <a:pt x="455" y="787"/>
                  </a:lnTo>
                  <a:lnTo>
                    <a:pt x="419" y="810"/>
                  </a:lnTo>
                  <a:lnTo>
                    <a:pt x="266" y="861"/>
                  </a:lnTo>
                  <a:lnTo>
                    <a:pt x="166" y="935"/>
                  </a:lnTo>
                  <a:lnTo>
                    <a:pt x="95" y="928"/>
                  </a:lnTo>
                  <a:lnTo>
                    <a:pt x="29" y="875"/>
                  </a:lnTo>
                  <a:lnTo>
                    <a:pt x="4" y="692"/>
                  </a:lnTo>
                  <a:lnTo>
                    <a:pt x="76" y="741"/>
                  </a:lnTo>
                  <a:lnTo>
                    <a:pt x="221" y="753"/>
                  </a:lnTo>
                  <a:lnTo>
                    <a:pt x="312" y="726"/>
                  </a:lnTo>
                  <a:lnTo>
                    <a:pt x="411" y="711"/>
                  </a:lnTo>
                  <a:lnTo>
                    <a:pt x="409" y="692"/>
                  </a:lnTo>
                  <a:lnTo>
                    <a:pt x="221" y="671"/>
                  </a:lnTo>
                  <a:lnTo>
                    <a:pt x="160" y="641"/>
                  </a:lnTo>
                  <a:lnTo>
                    <a:pt x="95" y="624"/>
                  </a:lnTo>
                  <a:lnTo>
                    <a:pt x="67" y="582"/>
                  </a:lnTo>
                  <a:lnTo>
                    <a:pt x="57" y="56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41"/>
            <p:cNvSpPr>
              <a:spLocks/>
            </p:cNvSpPr>
            <p:nvPr/>
          </p:nvSpPr>
          <p:spPr bwMode="auto">
            <a:xfrm>
              <a:off x="2532" y="1641"/>
              <a:ext cx="61" cy="29"/>
            </a:xfrm>
            <a:custGeom>
              <a:avLst/>
              <a:gdLst>
                <a:gd name="T0" fmla="*/ 0 w 124"/>
                <a:gd name="T1" fmla="*/ 46 h 57"/>
                <a:gd name="T2" fmla="*/ 42 w 124"/>
                <a:gd name="T3" fmla="*/ 57 h 57"/>
                <a:gd name="T4" fmla="*/ 124 w 124"/>
                <a:gd name="T5" fmla="*/ 51 h 57"/>
                <a:gd name="T6" fmla="*/ 124 w 124"/>
                <a:gd name="T7" fmla="*/ 29 h 57"/>
                <a:gd name="T8" fmla="*/ 88 w 124"/>
                <a:gd name="T9" fmla="*/ 0 h 57"/>
                <a:gd name="T10" fmla="*/ 0 w 124"/>
                <a:gd name="T11" fmla="*/ 0 h 57"/>
                <a:gd name="T12" fmla="*/ 0 w 124"/>
                <a:gd name="T13" fmla="*/ 46 h 57"/>
                <a:gd name="T14" fmla="*/ 0 w 124"/>
                <a:gd name="T15" fmla="*/ 46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57"/>
                <a:gd name="T26" fmla="*/ 124 w 124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57">
                  <a:moveTo>
                    <a:pt x="0" y="46"/>
                  </a:moveTo>
                  <a:lnTo>
                    <a:pt x="42" y="57"/>
                  </a:lnTo>
                  <a:lnTo>
                    <a:pt x="124" y="51"/>
                  </a:lnTo>
                  <a:lnTo>
                    <a:pt x="124" y="29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42"/>
            <p:cNvSpPr>
              <a:spLocks/>
            </p:cNvSpPr>
            <p:nvPr/>
          </p:nvSpPr>
          <p:spPr bwMode="auto">
            <a:xfrm>
              <a:off x="3084" y="1892"/>
              <a:ext cx="129" cy="99"/>
            </a:xfrm>
            <a:custGeom>
              <a:avLst/>
              <a:gdLst>
                <a:gd name="T0" fmla="*/ 0 w 258"/>
                <a:gd name="T1" fmla="*/ 84 h 198"/>
                <a:gd name="T2" fmla="*/ 61 w 258"/>
                <a:gd name="T3" fmla="*/ 74 h 198"/>
                <a:gd name="T4" fmla="*/ 137 w 258"/>
                <a:gd name="T5" fmla="*/ 34 h 198"/>
                <a:gd name="T6" fmla="*/ 156 w 258"/>
                <a:gd name="T7" fmla="*/ 0 h 198"/>
                <a:gd name="T8" fmla="*/ 159 w 258"/>
                <a:gd name="T9" fmla="*/ 44 h 198"/>
                <a:gd name="T10" fmla="*/ 133 w 258"/>
                <a:gd name="T11" fmla="*/ 95 h 198"/>
                <a:gd name="T12" fmla="*/ 194 w 258"/>
                <a:gd name="T13" fmla="*/ 82 h 198"/>
                <a:gd name="T14" fmla="*/ 258 w 258"/>
                <a:gd name="T15" fmla="*/ 38 h 198"/>
                <a:gd name="T16" fmla="*/ 213 w 258"/>
                <a:gd name="T17" fmla="*/ 99 h 198"/>
                <a:gd name="T18" fmla="*/ 121 w 258"/>
                <a:gd name="T19" fmla="*/ 173 h 198"/>
                <a:gd name="T20" fmla="*/ 53 w 258"/>
                <a:gd name="T21" fmla="*/ 198 h 198"/>
                <a:gd name="T22" fmla="*/ 9 w 258"/>
                <a:gd name="T23" fmla="*/ 182 h 198"/>
                <a:gd name="T24" fmla="*/ 0 w 258"/>
                <a:gd name="T25" fmla="*/ 84 h 198"/>
                <a:gd name="T26" fmla="*/ 0 w 258"/>
                <a:gd name="T27" fmla="*/ 84 h 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8"/>
                <a:gd name="T43" fmla="*/ 0 h 198"/>
                <a:gd name="T44" fmla="*/ 258 w 258"/>
                <a:gd name="T45" fmla="*/ 198 h 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8" h="198">
                  <a:moveTo>
                    <a:pt x="0" y="84"/>
                  </a:moveTo>
                  <a:lnTo>
                    <a:pt x="61" y="74"/>
                  </a:lnTo>
                  <a:lnTo>
                    <a:pt x="137" y="34"/>
                  </a:lnTo>
                  <a:lnTo>
                    <a:pt x="156" y="0"/>
                  </a:lnTo>
                  <a:lnTo>
                    <a:pt x="159" y="44"/>
                  </a:lnTo>
                  <a:lnTo>
                    <a:pt x="133" y="95"/>
                  </a:lnTo>
                  <a:lnTo>
                    <a:pt x="194" y="82"/>
                  </a:lnTo>
                  <a:lnTo>
                    <a:pt x="258" y="38"/>
                  </a:lnTo>
                  <a:lnTo>
                    <a:pt x="213" y="99"/>
                  </a:lnTo>
                  <a:lnTo>
                    <a:pt x="121" y="173"/>
                  </a:lnTo>
                  <a:lnTo>
                    <a:pt x="53" y="198"/>
                  </a:lnTo>
                  <a:lnTo>
                    <a:pt x="9" y="1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43"/>
            <p:cNvSpPr>
              <a:spLocks/>
            </p:cNvSpPr>
            <p:nvPr/>
          </p:nvSpPr>
          <p:spPr bwMode="auto">
            <a:xfrm>
              <a:off x="3206" y="1842"/>
              <a:ext cx="17" cy="57"/>
            </a:xfrm>
            <a:custGeom>
              <a:avLst/>
              <a:gdLst>
                <a:gd name="T0" fmla="*/ 0 w 34"/>
                <a:gd name="T1" fmla="*/ 6 h 114"/>
                <a:gd name="T2" fmla="*/ 0 w 34"/>
                <a:gd name="T3" fmla="*/ 114 h 114"/>
                <a:gd name="T4" fmla="*/ 27 w 34"/>
                <a:gd name="T5" fmla="*/ 55 h 114"/>
                <a:gd name="T6" fmla="*/ 34 w 34"/>
                <a:gd name="T7" fmla="*/ 0 h 114"/>
                <a:gd name="T8" fmla="*/ 0 w 34"/>
                <a:gd name="T9" fmla="*/ 6 h 114"/>
                <a:gd name="T10" fmla="*/ 0 w 34"/>
                <a:gd name="T11" fmla="*/ 6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114"/>
                <a:gd name="T20" fmla="*/ 34 w 34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114">
                  <a:moveTo>
                    <a:pt x="0" y="6"/>
                  </a:moveTo>
                  <a:lnTo>
                    <a:pt x="0" y="114"/>
                  </a:lnTo>
                  <a:lnTo>
                    <a:pt x="27" y="55"/>
                  </a:lnTo>
                  <a:lnTo>
                    <a:pt x="3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44"/>
            <p:cNvSpPr>
              <a:spLocks/>
            </p:cNvSpPr>
            <p:nvPr/>
          </p:nvSpPr>
          <p:spPr bwMode="auto">
            <a:xfrm>
              <a:off x="3221" y="1818"/>
              <a:ext cx="43" cy="83"/>
            </a:xfrm>
            <a:custGeom>
              <a:avLst/>
              <a:gdLst>
                <a:gd name="T0" fmla="*/ 50 w 88"/>
                <a:gd name="T1" fmla="*/ 0 h 167"/>
                <a:gd name="T2" fmla="*/ 88 w 88"/>
                <a:gd name="T3" fmla="*/ 0 h 167"/>
                <a:gd name="T4" fmla="*/ 54 w 88"/>
                <a:gd name="T5" fmla="*/ 102 h 167"/>
                <a:gd name="T6" fmla="*/ 0 w 88"/>
                <a:gd name="T7" fmla="*/ 167 h 167"/>
                <a:gd name="T8" fmla="*/ 35 w 88"/>
                <a:gd name="T9" fmla="*/ 60 h 167"/>
                <a:gd name="T10" fmla="*/ 50 w 88"/>
                <a:gd name="T11" fmla="*/ 0 h 167"/>
                <a:gd name="T12" fmla="*/ 50 w 88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67"/>
                <a:gd name="T23" fmla="*/ 88 w 88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67">
                  <a:moveTo>
                    <a:pt x="50" y="0"/>
                  </a:moveTo>
                  <a:lnTo>
                    <a:pt x="88" y="0"/>
                  </a:lnTo>
                  <a:lnTo>
                    <a:pt x="54" y="102"/>
                  </a:lnTo>
                  <a:lnTo>
                    <a:pt x="0" y="167"/>
                  </a:lnTo>
                  <a:lnTo>
                    <a:pt x="35" y="6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45"/>
            <p:cNvSpPr>
              <a:spLocks/>
            </p:cNvSpPr>
            <p:nvPr/>
          </p:nvSpPr>
          <p:spPr bwMode="auto">
            <a:xfrm>
              <a:off x="2648" y="2037"/>
              <a:ext cx="737" cy="1190"/>
            </a:xfrm>
            <a:custGeom>
              <a:avLst/>
              <a:gdLst>
                <a:gd name="T0" fmla="*/ 1439 w 1475"/>
                <a:gd name="T1" fmla="*/ 123 h 2380"/>
                <a:gd name="T2" fmla="*/ 1318 w 1475"/>
                <a:gd name="T3" fmla="*/ 133 h 2380"/>
                <a:gd name="T4" fmla="*/ 922 w 1475"/>
                <a:gd name="T5" fmla="*/ 300 h 2380"/>
                <a:gd name="T6" fmla="*/ 928 w 1475"/>
                <a:gd name="T7" fmla="*/ 133 h 2380"/>
                <a:gd name="T8" fmla="*/ 816 w 1475"/>
                <a:gd name="T9" fmla="*/ 0 h 2380"/>
                <a:gd name="T10" fmla="*/ 721 w 1475"/>
                <a:gd name="T11" fmla="*/ 0 h 2380"/>
                <a:gd name="T12" fmla="*/ 685 w 1475"/>
                <a:gd name="T13" fmla="*/ 17 h 2380"/>
                <a:gd name="T14" fmla="*/ 654 w 1475"/>
                <a:gd name="T15" fmla="*/ 66 h 2380"/>
                <a:gd name="T16" fmla="*/ 599 w 1475"/>
                <a:gd name="T17" fmla="*/ 45 h 2380"/>
                <a:gd name="T18" fmla="*/ 538 w 1475"/>
                <a:gd name="T19" fmla="*/ 62 h 2380"/>
                <a:gd name="T20" fmla="*/ 502 w 1475"/>
                <a:gd name="T21" fmla="*/ 91 h 2380"/>
                <a:gd name="T22" fmla="*/ 447 w 1475"/>
                <a:gd name="T23" fmla="*/ 139 h 2380"/>
                <a:gd name="T24" fmla="*/ 380 w 1475"/>
                <a:gd name="T25" fmla="*/ 51 h 2380"/>
                <a:gd name="T26" fmla="*/ 340 w 1475"/>
                <a:gd name="T27" fmla="*/ 36 h 2380"/>
                <a:gd name="T28" fmla="*/ 289 w 1475"/>
                <a:gd name="T29" fmla="*/ 45 h 2380"/>
                <a:gd name="T30" fmla="*/ 249 w 1475"/>
                <a:gd name="T31" fmla="*/ 87 h 2380"/>
                <a:gd name="T32" fmla="*/ 268 w 1475"/>
                <a:gd name="T33" fmla="*/ 142 h 2380"/>
                <a:gd name="T34" fmla="*/ 295 w 1475"/>
                <a:gd name="T35" fmla="*/ 245 h 2380"/>
                <a:gd name="T36" fmla="*/ 295 w 1475"/>
                <a:gd name="T37" fmla="*/ 351 h 2380"/>
                <a:gd name="T38" fmla="*/ 0 w 1475"/>
                <a:gd name="T39" fmla="*/ 732 h 2380"/>
                <a:gd name="T40" fmla="*/ 36 w 1475"/>
                <a:gd name="T41" fmla="*/ 1513 h 2380"/>
                <a:gd name="T42" fmla="*/ 223 w 1475"/>
                <a:gd name="T43" fmla="*/ 2380 h 2380"/>
                <a:gd name="T44" fmla="*/ 816 w 1475"/>
                <a:gd name="T45" fmla="*/ 2380 h 2380"/>
                <a:gd name="T46" fmla="*/ 572 w 1475"/>
                <a:gd name="T47" fmla="*/ 2009 h 2380"/>
                <a:gd name="T48" fmla="*/ 386 w 1475"/>
                <a:gd name="T49" fmla="*/ 1446 h 2380"/>
                <a:gd name="T50" fmla="*/ 299 w 1475"/>
                <a:gd name="T51" fmla="*/ 1097 h 2380"/>
                <a:gd name="T52" fmla="*/ 396 w 1475"/>
                <a:gd name="T53" fmla="*/ 823 h 2380"/>
                <a:gd name="T54" fmla="*/ 456 w 1475"/>
                <a:gd name="T55" fmla="*/ 777 h 2380"/>
                <a:gd name="T56" fmla="*/ 664 w 1475"/>
                <a:gd name="T57" fmla="*/ 671 h 2380"/>
                <a:gd name="T58" fmla="*/ 766 w 1475"/>
                <a:gd name="T59" fmla="*/ 619 h 2380"/>
                <a:gd name="T60" fmla="*/ 892 w 1475"/>
                <a:gd name="T61" fmla="*/ 559 h 2380"/>
                <a:gd name="T62" fmla="*/ 1145 w 1475"/>
                <a:gd name="T63" fmla="*/ 483 h 2380"/>
                <a:gd name="T64" fmla="*/ 1287 w 1475"/>
                <a:gd name="T65" fmla="*/ 361 h 2380"/>
                <a:gd name="T66" fmla="*/ 1475 w 1475"/>
                <a:gd name="T67" fmla="*/ 203 h 2380"/>
                <a:gd name="T68" fmla="*/ 1475 w 1475"/>
                <a:gd name="T69" fmla="*/ 158 h 2380"/>
                <a:gd name="T70" fmla="*/ 1439 w 1475"/>
                <a:gd name="T71" fmla="*/ 123 h 2380"/>
                <a:gd name="T72" fmla="*/ 1439 w 1475"/>
                <a:gd name="T73" fmla="*/ 123 h 23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75"/>
                <a:gd name="T112" fmla="*/ 0 h 2380"/>
                <a:gd name="T113" fmla="*/ 1475 w 1475"/>
                <a:gd name="T114" fmla="*/ 2380 h 23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75" h="2380">
                  <a:moveTo>
                    <a:pt x="1439" y="123"/>
                  </a:moveTo>
                  <a:lnTo>
                    <a:pt x="1318" y="133"/>
                  </a:lnTo>
                  <a:lnTo>
                    <a:pt x="922" y="300"/>
                  </a:lnTo>
                  <a:lnTo>
                    <a:pt x="928" y="133"/>
                  </a:lnTo>
                  <a:lnTo>
                    <a:pt x="816" y="0"/>
                  </a:lnTo>
                  <a:lnTo>
                    <a:pt x="721" y="0"/>
                  </a:lnTo>
                  <a:lnTo>
                    <a:pt x="685" y="17"/>
                  </a:lnTo>
                  <a:lnTo>
                    <a:pt x="654" y="66"/>
                  </a:lnTo>
                  <a:lnTo>
                    <a:pt x="599" y="45"/>
                  </a:lnTo>
                  <a:lnTo>
                    <a:pt x="538" y="62"/>
                  </a:lnTo>
                  <a:lnTo>
                    <a:pt x="502" y="91"/>
                  </a:lnTo>
                  <a:lnTo>
                    <a:pt x="447" y="139"/>
                  </a:lnTo>
                  <a:lnTo>
                    <a:pt x="380" y="51"/>
                  </a:lnTo>
                  <a:lnTo>
                    <a:pt x="340" y="36"/>
                  </a:lnTo>
                  <a:lnTo>
                    <a:pt x="289" y="45"/>
                  </a:lnTo>
                  <a:lnTo>
                    <a:pt x="249" y="87"/>
                  </a:lnTo>
                  <a:lnTo>
                    <a:pt x="268" y="142"/>
                  </a:lnTo>
                  <a:lnTo>
                    <a:pt x="295" y="245"/>
                  </a:lnTo>
                  <a:lnTo>
                    <a:pt x="295" y="351"/>
                  </a:lnTo>
                  <a:lnTo>
                    <a:pt x="0" y="732"/>
                  </a:lnTo>
                  <a:lnTo>
                    <a:pt x="36" y="1513"/>
                  </a:lnTo>
                  <a:lnTo>
                    <a:pt x="223" y="2380"/>
                  </a:lnTo>
                  <a:lnTo>
                    <a:pt x="816" y="2380"/>
                  </a:lnTo>
                  <a:lnTo>
                    <a:pt x="572" y="2009"/>
                  </a:lnTo>
                  <a:lnTo>
                    <a:pt x="386" y="1446"/>
                  </a:lnTo>
                  <a:lnTo>
                    <a:pt x="299" y="1097"/>
                  </a:lnTo>
                  <a:lnTo>
                    <a:pt x="396" y="823"/>
                  </a:lnTo>
                  <a:lnTo>
                    <a:pt x="456" y="777"/>
                  </a:lnTo>
                  <a:lnTo>
                    <a:pt x="664" y="671"/>
                  </a:lnTo>
                  <a:lnTo>
                    <a:pt x="766" y="619"/>
                  </a:lnTo>
                  <a:lnTo>
                    <a:pt x="892" y="559"/>
                  </a:lnTo>
                  <a:lnTo>
                    <a:pt x="1145" y="483"/>
                  </a:lnTo>
                  <a:lnTo>
                    <a:pt x="1287" y="361"/>
                  </a:lnTo>
                  <a:lnTo>
                    <a:pt x="1475" y="203"/>
                  </a:lnTo>
                  <a:lnTo>
                    <a:pt x="1475" y="158"/>
                  </a:lnTo>
                  <a:lnTo>
                    <a:pt x="1439" y="1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46"/>
            <p:cNvSpPr>
              <a:spLocks/>
            </p:cNvSpPr>
            <p:nvPr/>
          </p:nvSpPr>
          <p:spPr bwMode="auto">
            <a:xfrm>
              <a:off x="3134" y="3162"/>
              <a:ext cx="139" cy="65"/>
            </a:xfrm>
            <a:custGeom>
              <a:avLst/>
              <a:gdLst>
                <a:gd name="T0" fmla="*/ 10 w 278"/>
                <a:gd name="T1" fmla="*/ 132 h 132"/>
                <a:gd name="T2" fmla="*/ 0 w 278"/>
                <a:gd name="T3" fmla="*/ 0 h 132"/>
                <a:gd name="T4" fmla="*/ 168 w 278"/>
                <a:gd name="T5" fmla="*/ 65 h 132"/>
                <a:gd name="T6" fmla="*/ 278 w 278"/>
                <a:gd name="T7" fmla="*/ 132 h 132"/>
                <a:gd name="T8" fmla="*/ 10 w 278"/>
                <a:gd name="T9" fmla="*/ 132 h 132"/>
                <a:gd name="T10" fmla="*/ 10 w 278"/>
                <a:gd name="T11" fmla="*/ 132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8"/>
                <a:gd name="T19" fmla="*/ 0 h 132"/>
                <a:gd name="T20" fmla="*/ 278 w 27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8" h="132">
                  <a:moveTo>
                    <a:pt x="10" y="132"/>
                  </a:moveTo>
                  <a:lnTo>
                    <a:pt x="0" y="0"/>
                  </a:lnTo>
                  <a:lnTo>
                    <a:pt x="168" y="65"/>
                  </a:lnTo>
                  <a:lnTo>
                    <a:pt x="278" y="132"/>
                  </a:lnTo>
                  <a:lnTo>
                    <a:pt x="10" y="13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47"/>
            <p:cNvSpPr>
              <a:spLocks/>
            </p:cNvSpPr>
            <p:nvPr/>
          </p:nvSpPr>
          <p:spPr bwMode="auto">
            <a:xfrm>
              <a:off x="2141" y="3072"/>
              <a:ext cx="198" cy="120"/>
            </a:xfrm>
            <a:custGeom>
              <a:avLst/>
              <a:gdLst>
                <a:gd name="T0" fmla="*/ 82 w 395"/>
                <a:gd name="T1" fmla="*/ 0 h 239"/>
                <a:gd name="T2" fmla="*/ 0 w 395"/>
                <a:gd name="T3" fmla="*/ 51 h 239"/>
                <a:gd name="T4" fmla="*/ 0 w 395"/>
                <a:gd name="T5" fmla="*/ 106 h 239"/>
                <a:gd name="T6" fmla="*/ 162 w 395"/>
                <a:gd name="T7" fmla="*/ 158 h 239"/>
                <a:gd name="T8" fmla="*/ 295 w 395"/>
                <a:gd name="T9" fmla="*/ 228 h 239"/>
                <a:gd name="T10" fmla="*/ 395 w 395"/>
                <a:gd name="T11" fmla="*/ 239 h 239"/>
                <a:gd name="T12" fmla="*/ 395 w 395"/>
                <a:gd name="T13" fmla="*/ 178 h 239"/>
                <a:gd name="T14" fmla="*/ 329 w 395"/>
                <a:gd name="T15" fmla="*/ 102 h 239"/>
                <a:gd name="T16" fmla="*/ 204 w 395"/>
                <a:gd name="T17" fmla="*/ 30 h 239"/>
                <a:gd name="T18" fmla="*/ 82 w 395"/>
                <a:gd name="T19" fmla="*/ 0 h 239"/>
                <a:gd name="T20" fmla="*/ 82 w 395"/>
                <a:gd name="T21" fmla="*/ 0 h 2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5"/>
                <a:gd name="T34" fmla="*/ 0 h 239"/>
                <a:gd name="T35" fmla="*/ 395 w 395"/>
                <a:gd name="T36" fmla="*/ 239 h 2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5" h="239">
                  <a:moveTo>
                    <a:pt x="82" y="0"/>
                  </a:moveTo>
                  <a:lnTo>
                    <a:pt x="0" y="51"/>
                  </a:lnTo>
                  <a:lnTo>
                    <a:pt x="0" y="106"/>
                  </a:lnTo>
                  <a:lnTo>
                    <a:pt x="162" y="158"/>
                  </a:lnTo>
                  <a:lnTo>
                    <a:pt x="295" y="228"/>
                  </a:lnTo>
                  <a:lnTo>
                    <a:pt x="395" y="239"/>
                  </a:lnTo>
                  <a:lnTo>
                    <a:pt x="395" y="178"/>
                  </a:lnTo>
                  <a:lnTo>
                    <a:pt x="329" y="102"/>
                  </a:lnTo>
                  <a:lnTo>
                    <a:pt x="204" y="3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48"/>
            <p:cNvSpPr>
              <a:spLocks/>
            </p:cNvSpPr>
            <p:nvPr/>
          </p:nvSpPr>
          <p:spPr bwMode="auto">
            <a:xfrm>
              <a:off x="2535" y="1643"/>
              <a:ext cx="38" cy="16"/>
            </a:xfrm>
            <a:custGeom>
              <a:avLst/>
              <a:gdLst>
                <a:gd name="T0" fmla="*/ 0 w 76"/>
                <a:gd name="T1" fmla="*/ 8 h 32"/>
                <a:gd name="T2" fmla="*/ 2 w 76"/>
                <a:gd name="T3" fmla="*/ 32 h 32"/>
                <a:gd name="T4" fmla="*/ 68 w 76"/>
                <a:gd name="T5" fmla="*/ 32 h 32"/>
                <a:gd name="T6" fmla="*/ 76 w 76"/>
                <a:gd name="T7" fmla="*/ 17 h 32"/>
                <a:gd name="T8" fmla="*/ 57 w 76"/>
                <a:gd name="T9" fmla="*/ 0 h 32"/>
                <a:gd name="T10" fmla="*/ 0 w 76"/>
                <a:gd name="T11" fmla="*/ 8 h 32"/>
                <a:gd name="T12" fmla="*/ 0 w 76"/>
                <a:gd name="T13" fmla="*/ 8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32"/>
                <a:gd name="T23" fmla="*/ 76 w 7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32">
                  <a:moveTo>
                    <a:pt x="0" y="8"/>
                  </a:moveTo>
                  <a:lnTo>
                    <a:pt x="2" y="32"/>
                  </a:lnTo>
                  <a:lnTo>
                    <a:pt x="68" y="32"/>
                  </a:lnTo>
                  <a:lnTo>
                    <a:pt x="76" y="17"/>
                  </a:lnTo>
                  <a:lnTo>
                    <a:pt x="5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49"/>
            <p:cNvSpPr>
              <a:spLocks/>
            </p:cNvSpPr>
            <p:nvPr/>
          </p:nvSpPr>
          <p:spPr bwMode="auto">
            <a:xfrm>
              <a:off x="2616" y="1678"/>
              <a:ext cx="25" cy="53"/>
            </a:xfrm>
            <a:custGeom>
              <a:avLst/>
              <a:gdLst>
                <a:gd name="T0" fmla="*/ 0 w 49"/>
                <a:gd name="T1" fmla="*/ 0 h 107"/>
                <a:gd name="T2" fmla="*/ 49 w 49"/>
                <a:gd name="T3" fmla="*/ 107 h 107"/>
                <a:gd name="T4" fmla="*/ 49 w 49"/>
                <a:gd name="T5" fmla="*/ 44 h 107"/>
                <a:gd name="T6" fmla="*/ 28 w 49"/>
                <a:gd name="T7" fmla="*/ 15 h 107"/>
                <a:gd name="T8" fmla="*/ 0 w 49"/>
                <a:gd name="T9" fmla="*/ 0 h 107"/>
                <a:gd name="T10" fmla="*/ 0 w 49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07"/>
                <a:gd name="T20" fmla="*/ 49 w 49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07">
                  <a:moveTo>
                    <a:pt x="0" y="0"/>
                  </a:moveTo>
                  <a:lnTo>
                    <a:pt x="49" y="107"/>
                  </a:lnTo>
                  <a:lnTo>
                    <a:pt x="49" y="44"/>
                  </a:lnTo>
                  <a:lnTo>
                    <a:pt x="2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50"/>
            <p:cNvSpPr>
              <a:spLocks/>
            </p:cNvSpPr>
            <p:nvPr/>
          </p:nvSpPr>
          <p:spPr bwMode="auto">
            <a:xfrm>
              <a:off x="2559" y="1671"/>
              <a:ext cx="389" cy="341"/>
            </a:xfrm>
            <a:custGeom>
              <a:avLst/>
              <a:gdLst>
                <a:gd name="T0" fmla="*/ 168 w 778"/>
                <a:gd name="T1" fmla="*/ 21 h 680"/>
                <a:gd name="T2" fmla="*/ 202 w 778"/>
                <a:gd name="T3" fmla="*/ 0 h 680"/>
                <a:gd name="T4" fmla="*/ 244 w 778"/>
                <a:gd name="T5" fmla="*/ 68 h 680"/>
                <a:gd name="T6" fmla="*/ 316 w 778"/>
                <a:gd name="T7" fmla="*/ 129 h 680"/>
                <a:gd name="T8" fmla="*/ 369 w 778"/>
                <a:gd name="T9" fmla="*/ 274 h 680"/>
                <a:gd name="T10" fmla="*/ 462 w 778"/>
                <a:gd name="T11" fmla="*/ 416 h 680"/>
                <a:gd name="T12" fmla="*/ 504 w 778"/>
                <a:gd name="T13" fmla="*/ 416 h 680"/>
                <a:gd name="T14" fmla="*/ 614 w 778"/>
                <a:gd name="T15" fmla="*/ 336 h 680"/>
                <a:gd name="T16" fmla="*/ 751 w 778"/>
                <a:gd name="T17" fmla="*/ 306 h 680"/>
                <a:gd name="T18" fmla="*/ 778 w 778"/>
                <a:gd name="T19" fmla="*/ 333 h 680"/>
                <a:gd name="T20" fmla="*/ 734 w 778"/>
                <a:gd name="T21" fmla="*/ 454 h 680"/>
                <a:gd name="T22" fmla="*/ 677 w 778"/>
                <a:gd name="T23" fmla="*/ 525 h 680"/>
                <a:gd name="T24" fmla="*/ 620 w 778"/>
                <a:gd name="T25" fmla="*/ 629 h 680"/>
                <a:gd name="T26" fmla="*/ 517 w 778"/>
                <a:gd name="T27" fmla="*/ 680 h 680"/>
                <a:gd name="T28" fmla="*/ 449 w 778"/>
                <a:gd name="T29" fmla="*/ 650 h 680"/>
                <a:gd name="T30" fmla="*/ 371 w 778"/>
                <a:gd name="T31" fmla="*/ 517 h 680"/>
                <a:gd name="T32" fmla="*/ 282 w 778"/>
                <a:gd name="T33" fmla="*/ 477 h 680"/>
                <a:gd name="T34" fmla="*/ 213 w 778"/>
                <a:gd name="T35" fmla="*/ 380 h 680"/>
                <a:gd name="T36" fmla="*/ 177 w 778"/>
                <a:gd name="T37" fmla="*/ 348 h 680"/>
                <a:gd name="T38" fmla="*/ 135 w 778"/>
                <a:gd name="T39" fmla="*/ 391 h 680"/>
                <a:gd name="T40" fmla="*/ 130 w 778"/>
                <a:gd name="T41" fmla="*/ 471 h 680"/>
                <a:gd name="T42" fmla="*/ 111 w 778"/>
                <a:gd name="T43" fmla="*/ 509 h 680"/>
                <a:gd name="T44" fmla="*/ 38 w 778"/>
                <a:gd name="T45" fmla="*/ 519 h 680"/>
                <a:gd name="T46" fmla="*/ 0 w 778"/>
                <a:gd name="T47" fmla="*/ 435 h 680"/>
                <a:gd name="T48" fmla="*/ 143 w 778"/>
                <a:gd name="T49" fmla="*/ 239 h 680"/>
                <a:gd name="T50" fmla="*/ 168 w 778"/>
                <a:gd name="T51" fmla="*/ 156 h 680"/>
                <a:gd name="T52" fmla="*/ 168 w 778"/>
                <a:gd name="T53" fmla="*/ 21 h 680"/>
                <a:gd name="T54" fmla="*/ 168 w 778"/>
                <a:gd name="T55" fmla="*/ 21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8"/>
                <a:gd name="T85" fmla="*/ 0 h 680"/>
                <a:gd name="T86" fmla="*/ 778 w 778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8" h="680">
                  <a:moveTo>
                    <a:pt x="168" y="21"/>
                  </a:moveTo>
                  <a:lnTo>
                    <a:pt x="202" y="0"/>
                  </a:lnTo>
                  <a:lnTo>
                    <a:pt x="244" y="68"/>
                  </a:lnTo>
                  <a:lnTo>
                    <a:pt x="316" y="129"/>
                  </a:lnTo>
                  <a:lnTo>
                    <a:pt x="369" y="274"/>
                  </a:lnTo>
                  <a:lnTo>
                    <a:pt x="462" y="416"/>
                  </a:lnTo>
                  <a:lnTo>
                    <a:pt x="504" y="416"/>
                  </a:lnTo>
                  <a:lnTo>
                    <a:pt x="614" y="336"/>
                  </a:lnTo>
                  <a:lnTo>
                    <a:pt x="751" y="306"/>
                  </a:lnTo>
                  <a:lnTo>
                    <a:pt x="778" y="333"/>
                  </a:lnTo>
                  <a:lnTo>
                    <a:pt x="734" y="454"/>
                  </a:lnTo>
                  <a:lnTo>
                    <a:pt x="677" y="525"/>
                  </a:lnTo>
                  <a:lnTo>
                    <a:pt x="620" y="629"/>
                  </a:lnTo>
                  <a:lnTo>
                    <a:pt x="517" y="680"/>
                  </a:lnTo>
                  <a:lnTo>
                    <a:pt x="449" y="650"/>
                  </a:lnTo>
                  <a:lnTo>
                    <a:pt x="371" y="517"/>
                  </a:lnTo>
                  <a:lnTo>
                    <a:pt x="282" y="477"/>
                  </a:lnTo>
                  <a:lnTo>
                    <a:pt x="213" y="380"/>
                  </a:lnTo>
                  <a:lnTo>
                    <a:pt x="177" y="348"/>
                  </a:lnTo>
                  <a:lnTo>
                    <a:pt x="135" y="391"/>
                  </a:lnTo>
                  <a:lnTo>
                    <a:pt x="130" y="471"/>
                  </a:lnTo>
                  <a:lnTo>
                    <a:pt x="111" y="509"/>
                  </a:lnTo>
                  <a:lnTo>
                    <a:pt x="38" y="519"/>
                  </a:lnTo>
                  <a:lnTo>
                    <a:pt x="0" y="435"/>
                  </a:lnTo>
                  <a:lnTo>
                    <a:pt x="143" y="239"/>
                  </a:lnTo>
                  <a:lnTo>
                    <a:pt x="168" y="156"/>
                  </a:lnTo>
                  <a:lnTo>
                    <a:pt x="168" y="2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51"/>
            <p:cNvSpPr>
              <a:spLocks/>
            </p:cNvSpPr>
            <p:nvPr/>
          </p:nvSpPr>
          <p:spPr bwMode="auto">
            <a:xfrm>
              <a:off x="2515" y="1803"/>
              <a:ext cx="69" cy="98"/>
            </a:xfrm>
            <a:custGeom>
              <a:avLst/>
              <a:gdLst>
                <a:gd name="T0" fmla="*/ 139 w 139"/>
                <a:gd name="T1" fmla="*/ 0 h 196"/>
                <a:gd name="T2" fmla="*/ 137 w 139"/>
                <a:gd name="T3" fmla="*/ 80 h 196"/>
                <a:gd name="T4" fmla="*/ 50 w 139"/>
                <a:gd name="T5" fmla="*/ 141 h 196"/>
                <a:gd name="T6" fmla="*/ 32 w 139"/>
                <a:gd name="T7" fmla="*/ 196 h 196"/>
                <a:gd name="T8" fmla="*/ 4 w 139"/>
                <a:gd name="T9" fmla="*/ 150 h 196"/>
                <a:gd name="T10" fmla="*/ 0 w 139"/>
                <a:gd name="T11" fmla="*/ 67 h 196"/>
                <a:gd name="T12" fmla="*/ 46 w 139"/>
                <a:gd name="T13" fmla="*/ 17 h 196"/>
                <a:gd name="T14" fmla="*/ 139 w 139"/>
                <a:gd name="T15" fmla="*/ 0 h 196"/>
                <a:gd name="T16" fmla="*/ 139 w 139"/>
                <a:gd name="T17" fmla="*/ 0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96"/>
                <a:gd name="T29" fmla="*/ 139 w 139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96">
                  <a:moveTo>
                    <a:pt x="139" y="0"/>
                  </a:moveTo>
                  <a:lnTo>
                    <a:pt x="137" y="80"/>
                  </a:lnTo>
                  <a:lnTo>
                    <a:pt x="50" y="141"/>
                  </a:lnTo>
                  <a:lnTo>
                    <a:pt x="32" y="196"/>
                  </a:lnTo>
                  <a:lnTo>
                    <a:pt x="4" y="150"/>
                  </a:lnTo>
                  <a:lnTo>
                    <a:pt x="0" y="67"/>
                  </a:lnTo>
                  <a:lnTo>
                    <a:pt x="46" y="1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52"/>
            <p:cNvSpPr>
              <a:spLocks/>
            </p:cNvSpPr>
            <p:nvPr/>
          </p:nvSpPr>
          <p:spPr bwMode="auto">
            <a:xfrm>
              <a:off x="2633" y="1910"/>
              <a:ext cx="41" cy="20"/>
            </a:xfrm>
            <a:custGeom>
              <a:avLst/>
              <a:gdLst>
                <a:gd name="T0" fmla="*/ 32 w 81"/>
                <a:gd name="T1" fmla="*/ 0 h 40"/>
                <a:gd name="T2" fmla="*/ 0 w 81"/>
                <a:gd name="T3" fmla="*/ 36 h 40"/>
                <a:gd name="T4" fmla="*/ 61 w 81"/>
                <a:gd name="T5" fmla="*/ 40 h 40"/>
                <a:gd name="T6" fmla="*/ 81 w 81"/>
                <a:gd name="T7" fmla="*/ 13 h 40"/>
                <a:gd name="T8" fmla="*/ 32 w 81"/>
                <a:gd name="T9" fmla="*/ 0 h 40"/>
                <a:gd name="T10" fmla="*/ 32 w 81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40"/>
                <a:gd name="T20" fmla="*/ 81 w 81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40">
                  <a:moveTo>
                    <a:pt x="32" y="0"/>
                  </a:moveTo>
                  <a:lnTo>
                    <a:pt x="0" y="36"/>
                  </a:lnTo>
                  <a:lnTo>
                    <a:pt x="61" y="40"/>
                  </a:lnTo>
                  <a:lnTo>
                    <a:pt x="81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53"/>
            <p:cNvSpPr>
              <a:spLocks/>
            </p:cNvSpPr>
            <p:nvPr/>
          </p:nvSpPr>
          <p:spPr bwMode="auto">
            <a:xfrm>
              <a:off x="2543" y="1957"/>
              <a:ext cx="16" cy="22"/>
            </a:xfrm>
            <a:custGeom>
              <a:avLst/>
              <a:gdLst>
                <a:gd name="T0" fmla="*/ 0 w 32"/>
                <a:gd name="T1" fmla="*/ 0 h 46"/>
                <a:gd name="T2" fmla="*/ 8 w 32"/>
                <a:gd name="T3" fmla="*/ 46 h 46"/>
                <a:gd name="T4" fmla="*/ 32 w 32"/>
                <a:gd name="T5" fmla="*/ 21 h 46"/>
                <a:gd name="T6" fmla="*/ 0 w 32"/>
                <a:gd name="T7" fmla="*/ 0 h 46"/>
                <a:gd name="T8" fmla="*/ 0 w 32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6"/>
                <a:gd name="T17" fmla="*/ 32 w 32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6">
                  <a:moveTo>
                    <a:pt x="0" y="0"/>
                  </a:moveTo>
                  <a:lnTo>
                    <a:pt x="8" y="46"/>
                  </a:lnTo>
                  <a:lnTo>
                    <a:pt x="3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54"/>
            <p:cNvSpPr>
              <a:spLocks/>
            </p:cNvSpPr>
            <p:nvPr/>
          </p:nvSpPr>
          <p:spPr bwMode="auto">
            <a:xfrm>
              <a:off x="2603" y="1926"/>
              <a:ext cx="144" cy="81"/>
            </a:xfrm>
            <a:custGeom>
              <a:avLst/>
              <a:gdLst>
                <a:gd name="T0" fmla="*/ 0 w 289"/>
                <a:gd name="T1" fmla="*/ 78 h 162"/>
                <a:gd name="T2" fmla="*/ 25 w 289"/>
                <a:gd name="T3" fmla="*/ 109 h 162"/>
                <a:gd name="T4" fmla="*/ 80 w 289"/>
                <a:gd name="T5" fmla="*/ 124 h 162"/>
                <a:gd name="T6" fmla="*/ 146 w 289"/>
                <a:gd name="T7" fmla="*/ 154 h 162"/>
                <a:gd name="T8" fmla="*/ 289 w 289"/>
                <a:gd name="T9" fmla="*/ 162 h 162"/>
                <a:gd name="T10" fmla="*/ 289 w 289"/>
                <a:gd name="T11" fmla="*/ 107 h 162"/>
                <a:gd name="T12" fmla="*/ 234 w 289"/>
                <a:gd name="T13" fmla="*/ 19 h 162"/>
                <a:gd name="T14" fmla="*/ 219 w 289"/>
                <a:gd name="T15" fmla="*/ 0 h 162"/>
                <a:gd name="T16" fmla="*/ 203 w 289"/>
                <a:gd name="T17" fmla="*/ 36 h 162"/>
                <a:gd name="T18" fmla="*/ 179 w 289"/>
                <a:gd name="T19" fmla="*/ 52 h 162"/>
                <a:gd name="T20" fmla="*/ 95 w 289"/>
                <a:gd name="T21" fmla="*/ 54 h 162"/>
                <a:gd name="T22" fmla="*/ 47 w 289"/>
                <a:gd name="T23" fmla="*/ 71 h 162"/>
                <a:gd name="T24" fmla="*/ 0 w 289"/>
                <a:gd name="T25" fmla="*/ 78 h 162"/>
                <a:gd name="T26" fmla="*/ 0 w 289"/>
                <a:gd name="T27" fmla="*/ 78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9"/>
                <a:gd name="T43" fmla="*/ 0 h 162"/>
                <a:gd name="T44" fmla="*/ 289 w 289"/>
                <a:gd name="T45" fmla="*/ 162 h 1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9" h="162">
                  <a:moveTo>
                    <a:pt x="0" y="78"/>
                  </a:moveTo>
                  <a:lnTo>
                    <a:pt x="25" y="109"/>
                  </a:lnTo>
                  <a:lnTo>
                    <a:pt x="80" y="124"/>
                  </a:lnTo>
                  <a:lnTo>
                    <a:pt x="146" y="154"/>
                  </a:lnTo>
                  <a:lnTo>
                    <a:pt x="289" y="162"/>
                  </a:lnTo>
                  <a:lnTo>
                    <a:pt x="289" y="107"/>
                  </a:lnTo>
                  <a:lnTo>
                    <a:pt x="234" y="19"/>
                  </a:lnTo>
                  <a:lnTo>
                    <a:pt x="219" y="0"/>
                  </a:lnTo>
                  <a:lnTo>
                    <a:pt x="203" y="36"/>
                  </a:lnTo>
                  <a:lnTo>
                    <a:pt x="179" y="52"/>
                  </a:lnTo>
                  <a:lnTo>
                    <a:pt x="95" y="54"/>
                  </a:lnTo>
                  <a:lnTo>
                    <a:pt x="47" y="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55"/>
            <p:cNvSpPr>
              <a:spLocks/>
            </p:cNvSpPr>
            <p:nvPr/>
          </p:nvSpPr>
          <p:spPr bwMode="auto">
            <a:xfrm>
              <a:off x="2583" y="2032"/>
              <a:ext cx="191" cy="94"/>
            </a:xfrm>
            <a:custGeom>
              <a:avLst/>
              <a:gdLst>
                <a:gd name="T0" fmla="*/ 363 w 382"/>
                <a:gd name="T1" fmla="*/ 0 h 189"/>
                <a:gd name="T2" fmla="*/ 295 w 382"/>
                <a:gd name="T3" fmla="*/ 12 h 189"/>
                <a:gd name="T4" fmla="*/ 209 w 382"/>
                <a:gd name="T5" fmla="*/ 48 h 189"/>
                <a:gd name="T6" fmla="*/ 25 w 382"/>
                <a:gd name="T7" fmla="*/ 54 h 189"/>
                <a:gd name="T8" fmla="*/ 0 w 382"/>
                <a:gd name="T9" fmla="*/ 137 h 189"/>
                <a:gd name="T10" fmla="*/ 38 w 382"/>
                <a:gd name="T11" fmla="*/ 185 h 189"/>
                <a:gd name="T12" fmla="*/ 99 w 382"/>
                <a:gd name="T13" fmla="*/ 189 h 189"/>
                <a:gd name="T14" fmla="*/ 131 w 382"/>
                <a:gd name="T15" fmla="*/ 143 h 189"/>
                <a:gd name="T16" fmla="*/ 266 w 382"/>
                <a:gd name="T17" fmla="*/ 111 h 189"/>
                <a:gd name="T18" fmla="*/ 335 w 382"/>
                <a:gd name="T19" fmla="*/ 92 h 189"/>
                <a:gd name="T20" fmla="*/ 382 w 382"/>
                <a:gd name="T21" fmla="*/ 48 h 189"/>
                <a:gd name="T22" fmla="*/ 382 w 382"/>
                <a:gd name="T23" fmla="*/ 19 h 189"/>
                <a:gd name="T24" fmla="*/ 363 w 382"/>
                <a:gd name="T25" fmla="*/ 0 h 189"/>
                <a:gd name="T26" fmla="*/ 363 w 382"/>
                <a:gd name="T27" fmla="*/ 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2"/>
                <a:gd name="T43" fmla="*/ 0 h 189"/>
                <a:gd name="T44" fmla="*/ 382 w 382"/>
                <a:gd name="T45" fmla="*/ 189 h 1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2" h="189">
                  <a:moveTo>
                    <a:pt x="363" y="0"/>
                  </a:moveTo>
                  <a:lnTo>
                    <a:pt x="295" y="12"/>
                  </a:lnTo>
                  <a:lnTo>
                    <a:pt x="209" y="48"/>
                  </a:lnTo>
                  <a:lnTo>
                    <a:pt x="25" y="54"/>
                  </a:lnTo>
                  <a:lnTo>
                    <a:pt x="0" y="137"/>
                  </a:lnTo>
                  <a:lnTo>
                    <a:pt x="38" y="185"/>
                  </a:lnTo>
                  <a:lnTo>
                    <a:pt x="99" y="189"/>
                  </a:lnTo>
                  <a:lnTo>
                    <a:pt x="131" y="143"/>
                  </a:lnTo>
                  <a:lnTo>
                    <a:pt x="266" y="111"/>
                  </a:lnTo>
                  <a:lnTo>
                    <a:pt x="335" y="92"/>
                  </a:lnTo>
                  <a:lnTo>
                    <a:pt x="382" y="48"/>
                  </a:lnTo>
                  <a:lnTo>
                    <a:pt x="382" y="19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56"/>
            <p:cNvSpPr>
              <a:spLocks/>
            </p:cNvSpPr>
            <p:nvPr/>
          </p:nvSpPr>
          <p:spPr bwMode="auto">
            <a:xfrm>
              <a:off x="2530" y="1642"/>
              <a:ext cx="52" cy="25"/>
            </a:xfrm>
            <a:custGeom>
              <a:avLst/>
              <a:gdLst>
                <a:gd name="T0" fmla="*/ 3 w 104"/>
                <a:gd name="T1" fmla="*/ 0 h 49"/>
                <a:gd name="T2" fmla="*/ 0 w 104"/>
                <a:gd name="T3" fmla="*/ 36 h 49"/>
                <a:gd name="T4" fmla="*/ 43 w 104"/>
                <a:gd name="T5" fmla="*/ 49 h 49"/>
                <a:gd name="T6" fmla="*/ 104 w 104"/>
                <a:gd name="T7" fmla="*/ 42 h 49"/>
                <a:gd name="T8" fmla="*/ 102 w 104"/>
                <a:gd name="T9" fmla="*/ 13 h 49"/>
                <a:gd name="T10" fmla="*/ 87 w 104"/>
                <a:gd name="T11" fmla="*/ 0 h 49"/>
                <a:gd name="T12" fmla="*/ 3 w 104"/>
                <a:gd name="T13" fmla="*/ 0 h 49"/>
                <a:gd name="T14" fmla="*/ 3 w 104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9"/>
                <a:gd name="T26" fmla="*/ 104 w 104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9">
                  <a:moveTo>
                    <a:pt x="3" y="0"/>
                  </a:moveTo>
                  <a:lnTo>
                    <a:pt x="0" y="36"/>
                  </a:lnTo>
                  <a:lnTo>
                    <a:pt x="43" y="49"/>
                  </a:lnTo>
                  <a:lnTo>
                    <a:pt x="104" y="42"/>
                  </a:lnTo>
                  <a:lnTo>
                    <a:pt x="102" y="13"/>
                  </a:lnTo>
                  <a:lnTo>
                    <a:pt x="8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57"/>
            <p:cNvSpPr>
              <a:spLocks/>
            </p:cNvSpPr>
            <p:nvPr/>
          </p:nvSpPr>
          <p:spPr bwMode="auto">
            <a:xfrm>
              <a:off x="3091" y="1922"/>
              <a:ext cx="53" cy="65"/>
            </a:xfrm>
            <a:custGeom>
              <a:avLst/>
              <a:gdLst>
                <a:gd name="T0" fmla="*/ 104 w 104"/>
                <a:gd name="T1" fmla="*/ 0 h 129"/>
                <a:gd name="T2" fmla="*/ 76 w 104"/>
                <a:gd name="T3" fmla="*/ 26 h 129"/>
                <a:gd name="T4" fmla="*/ 0 w 104"/>
                <a:gd name="T5" fmla="*/ 32 h 129"/>
                <a:gd name="T6" fmla="*/ 0 w 104"/>
                <a:gd name="T7" fmla="*/ 110 h 129"/>
                <a:gd name="T8" fmla="*/ 27 w 104"/>
                <a:gd name="T9" fmla="*/ 129 h 129"/>
                <a:gd name="T10" fmla="*/ 32 w 104"/>
                <a:gd name="T11" fmla="*/ 78 h 129"/>
                <a:gd name="T12" fmla="*/ 85 w 104"/>
                <a:gd name="T13" fmla="*/ 68 h 129"/>
                <a:gd name="T14" fmla="*/ 104 w 104"/>
                <a:gd name="T15" fmla="*/ 0 h 129"/>
                <a:gd name="T16" fmla="*/ 104 w 104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129"/>
                <a:gd name="T29" fmla="*/ 104 w 104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129">
                  <a:moveTo>
                    <a:pt x="104" y="0"/>
                  </a:moveTo>
                  <a:lnTo>
                    <a:pt x="76" y="26"/>
                  </a:lnTo>
                  <a:lnTo>
                    <a:pt x="0" y="32"/>
                  </a:lnTo>
                  <a:lnTo>
                    <a:pt x="0" y="110"/>
                  </a:lnTo>
                  <a:lnTo>
                    <a:pt x="27" y="129"/>
                  </a:lnTo>
                  <a:lnTo>
                    <a:pt x="32" y="78"/>
                  </a:lnTo>
                  <a:lnTo>
                    <a:pt x="85" y="6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58"/>
            <p:cNvSpPr>
              <a:spLocks/>
            </p:cNvSpPr>
            <p:nvPr/>
          </p:nvSpPr>
          <p:spPr bwMode="auto">
            <a:xfrm>
              <a:off x="2829" y="1749"/>
              <a:ext cx="34" cy="20"/>
            </a:xfrm>
            <a:custGeom>
              <a:avLst/>
              <a:gdLst>
                <a:gd name="T0" fmla="*/ 0 w 69"/>
                <a:gd name="T1" fmla="*/ 0 h 40"/>
                <a:gd name="T2" fmla="*/ 12 w 69"/>
                <a:gd name="T3" fmla="*/ 23 h 40"/>
                <a:gd name="T4" fmla="*/ 69 w 69"/>
                <a:gd name="T5" fmla="*/ 40 h 40"/>
                <a:gd name="T6" fmla="*/ 48 w 69"/>
                <a:gd name="T7" fmla="*/ 15 h 40"/>
                <a:gd name="T8" fmla="*/ 0 w 69"/>
                <a:gd name="T9" fmla="*/ 0 h 40"/>
                <a:gd name="T10" fmla="*/ 0 w 69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40"/>
                <a:gd name="T20" fmla="*/ 69 w 69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40">
                  <a:moveTo>
                    <a:pt x="0" y="0"/>
                  </a:moveTo>
                  <a:lnTo>
                    <a:pt x="12" y="23"/>
                  </a:lnTo>
                  <a:lnTo>
                    <a:pt x="69" y="40"/>
                  </a:lnTo>
                  <a:lnTo>
                    <a:pt x="4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59"/>
            <p:cNvSpPr>
              <a:spLocks/>
            </p:cNvSpPr>
            <p:nvPr/>
          </p:nvSpPr>
          <p:spPr bwMode="auto">
            <a:xfrm>
              <a:off x="2622" y="2066"/>
              <a:ext cx="380" cy="1161"/>
            </a:xfrm>
            <a:custGeom>
              <a:avLst/>
              <a:gdLst>
                <a:gd name="T0" fmla="*/ 338 w 760"/>
                <a:gd name="T1" fmla="*/ 110 h 2323"/>
                <a:gd name="T2" fmla="*/ 325 w 760"/>
                <a:gd name="T3" fmla="*/ 26 h 2323"/>
                <a:gd name="T4" fmla="*/ 369 w 760"/>
                <a:gd name="T5" fmla="*/ 0 h 2323"/>
                <a:gd name="T6" fmla="*/ 424 w 760"/>
                <a:gd name="T7" fmla="*/ 17 h 2323"/>
                <a:gd name="T8" fmla="*/ 471 w 760"/>
                <a:gd name="T9" fmla="*/ 93 h 2323"/>
                <a:gd name="T10" fmla="*/ 469 w 760"/>
                <a:gd name="T11" fmla="*/ 313 h 2323"/>
                <a:gd name="T12" fmla="*/ 521 w 760"/>
                <a:gd name="T13" fmla="*/ 277 h 2323"/>
                <a:gd name="T14" fmla="*/ 551 w 760"/>
                <a:gd name="T15" fmla="*/ 277 h 2323"/>
                <a:gd name="T16" fmla="*/ 559 w 760"/>
                <a:gd name="T17" fmla="*/ 34 h 2323"/>
                <a:gd name="T18" fmla="*/ 614 w 760"/>
                <a:gd name="T19" fmla="*/ 0 h 2323"/>
                <a:gd name="T20" fmla="*/ 679 w 760"/>
                <a:gd name="T21" fmla="*/ 21 h 2323"/>
                <a:gd name="T22" fmla="*/ 688 w 760"/>
                <a:gd name="T23" fmla="*/ 218 h 2323"/>
                <a:gd name="T24" fmla="*/ 654 w 760"/>
                <a:gd name="T25" fmla="*/ 378 h 2323"/>
                <a:gd name="T26" fmla="*/ 644 w 760"/>
                <a:gd name="T27" fmla="*/ 426 h 2323"/>
                <a:gd name="T28" fmla="*/ 559 w 760"/>
                <a:gd name="T29" fmla="*/ 515 h 2323"/>
                <a:gd name="T30" fmla="*/ 513 w 760"/>
                <a:gd name="T31" fmla="*/ 574 h 2323"/>
                <a:gd name="T32" fmla="*/ 397 w 760"/>
                <a:gd name="T33" fmla="*/ 692 h 2323"/>
                <a:gd name="T34" fmla="*/ 334 w 760"/>
                <a:gd name="T35" fmla="*/ 863 h 2323"/>
                <a:gd name="T36" fmla="*/ 414 w 760"/>
                <a:gd name="T37" fmla="*/ 811 h 2323"/>
                <a:gd name="T38" fmla="*/ 321 w 760"/>
                <a:gd name="T39" fmla="*/ 981 h 2323"/>
                <a:gd name="T40" fmla="*/ 321 w 760"/>
                <a:gd name="T41" fmla="*/ 1129 h 2323"/>
                <a:gd name="T42" fmla="*/ 445 w 760"/>
                <a:gd name="T43" fmla="*/ 1583 h 2323"/>
                <a:gd name="T44" fmla="*/ 623 w 760"/>
                <a:gd name="T45" fmla="*/ 2055 h 2323"/>
                <a:gd name="T46" fmla="*/ 760 w 760"/>
                <a:gd name="T47" fmla="*/ 2323 h 2323"/>
                <a:gd name="T48" fmla="*/ 177 w 760"/>
                <a:gd name="T49" fmla="*/ 2323 h 2323"/>
                <a:gd name="T50" fmla="*/ 84 w 760"/>
                <a:gd name="T51" fmla="*/ 1766 h 2323"/>
                <a:gd name="T52" fmla="*/ 32 w 760"/>
                <a:gd name="T53" fmla="*/ 1188 h 2323"/>
                <a:gd name="T54" fmla="*/ 0 w 760"/>
                <a:gd name="T55" fmla="*/ 791 h 2323"/>
                <a:gd name="T56" fmla="*/ 63 w 760"/>
                <a:gd name="T57" fmla="*/ 585 h 2323"/>
                <a:gd name="T58" fmla="*/ 163 w 760"/>
                <a:gd name="T59" fmla="*/ 467 h 2323"/>
                <a:gd name="T60" fmla="*/ 317 w 760"/>
                <a:gd name="T61" fmla="*/ 348 h 2323"/>
                <a:gd name="T62" fmla="*/ 342 w 760"/>
                <a:gd name="T63" fmla="*/ 260 h 2323"/>
                <a:gd name="T64" fmla="*/ 338 w 760"/>
                <a:gd name="T65" fmla="*/ 158 h 2323"/>
                <a:gd name="T66" fmla="*/ 338 w 760"/>
                <a:gd name="T67" fmla="*/ 110 h 2323"/>
                <a:gd name="T68" fmla="*/ 338 w 760"/>
                <a:gd name="T69" fmla="*/ 110 h 23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0"/>
                <a:gd name="T106" fmla="*/ 0 h 2323"/>
                <a:gd name="T107" fmla="*/ 760 w 760"/>
                <a:gd name="T108" fmla="*/ 2323 h 23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0" h="2323">
                  <a:moveTo>
                    <a:pt x="338" y="110"/>
                  </a:moveTo>
                  <a:lnTo>
                    <a:pt x="325" y="26"/>
                  </a:lnTo>
                  <a:lnTo>
                    <a:pt x="369" y="0"/>
                  </a:lnTo>
                  <a:lnTo>
                    <a:pt x="424" y="17"/>
                  </a:lnTo>
                  <a:lnTo>
                    <a:pt x="471" y="93"/>
                  </a:lnTo>
                  <a:lnTo>
                    <a:pt x="469" y="313"/>
                  </a:lnTo>
                  <a:lnTo>
                    <a:pt x="521" y="277"/>
                  </a:lnTo>
                  <a:lnTo>
                    <a:pt x="551" y="277"/>
                  </a:lnTo>
                  <a:lnTo>
                    <a:pt x="559" y="34"/>
                  </a:lnTo>
                  <a:lnTo>
                    <a:pt x="614" y="0"/>
                  </a:lnTo>
                  <a:lnTo>
                    <a:pt x="679" y="21"/>
                  </a:lnTo>
                  <a:lnTo>
                    <a:pt x="688" y="218"/>
                  </a:lnTo>
                  <a:lnTo>
                    <a:pt x="654" y="378"/>
                  </a:lnTo>
                  <a:lnTo>
                    <a:pt x="644" y="426"/>
                  </a:lnTo>
                  <a:lnTo>
                    <a:pt x="559" y="515"/>
                  </a:lnTo>
                  <a:lnTo>
                    <a:pt x="513" y="574"/>
                  </a:lnTo>
                  <a:lnTo>
                    <a:pt x="397" y="692"/>
                  </a:lnTo>
                  <a:lnTo>
                    <a:pt x="334" y="863"/>
                  </a:lnTo>
                  <a:lnTo>
                    <a:pt x="414" y="811"/>
                  </a:lnTo>
                  <a:lnTo>
                    <a:pt x="321" y="981"/>
                  </a:lnTo>
                  <a:lnTo>
                    <a:pt x="321" y="1129"/>
                  </a:lnTo>
                  <a:lnTo>
                    <a:pt x="445" y="1583"/>
                  </a:lnTo>
                  <a:lnTo>
                    <a:pt x="623" y="2055"/>
                  </a:lnTo>
                  <a:lnTo>
                    <a:pt x="760" y="2323"/>
                  </a:lnTo>
                  <a:lnTo>
                    <a:pt x="177" y="2323"/>
                  </a:lnTo>
                  <a:lnTo>
                    <a:pt x="84" y="1766"/>
                  </a:lnTo>
                  <a:lnTo>
                    <a:pt x="32" y="1188"/>
                  </a:lnTo>
                  <a:lnTo>
                    <a:pt x="0" y="791"/>
                  </a:lnTo>
                  <a:lnTo>
                    <a:pt x="63" y="585"/>
                  </a:lnTo>
                  <a:lnTo>
                    <a:pt x="163" y="467"/>
                  </a:lnTo>
                  <a:lnTo>
                    <a:pt x="317" y="348"/>
                  </a:lnTo>
                  <a:lnTo>
                    <a:pt x="342" y="260"/>
                  </a:lnTo>
                  <a:lnTo>
                    <a:pt x="338" y="158"/>
                  </a:lnTo>
                  <a:lnTo>
                    <a:pt x="338" y="11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60"/>
            <p:cNvSpPr>
              <a:spLocks/>
            </p:cNvSpPr>
            <p:nvPr/>
          </p:nvSpPr>
          <p:spPr bwMode="auto">
            <a:xfrm>
              <a:off x="2955" y="2045"/>
              <a:ext cx="144" cy="305"/>
            </a:xfrm>
            <a:custGeom>
              <a:avLst/>
              <a:gdLst>
                <a:gd name="T0" fmla="*/ 65 w 289"/>
                <a:gd name="T1" fmla="*/ 82 h 610"/>
                <a:gd name="T2" fmla="*/ 69 w 289"/>
                <a:gd name="T3" fmla="*/ 38 h 610"/>
                <a:gd name="T4" fmla="*/ 112 w 289"/>
                <a:gd name="T5" fmla="*/ 0 h 610"/>
                <a:gd name="T6" fmla="*/ 185 w 289"/>
                <a:gd name="T7" fmla="*/ 6 h 610"/>
                <a:gd name="T8" fmla="*/ 289 w 289"/>
                <a:gd name="T9" fmla="*/ 135 h 610"/>
                <a:gd name="T10" fmla="*/ 285 w 289"/>
                <a:gd name="T11" fmla="*/ 209 h 610"/>
                <a:gd name="T12" fmla="*/ 196 w 289"/>
                <a:gd name="T13" fmla="*/ 355 h 610"/>
                <a:gd name="T14" fmla="*/ 120 w 289"/>
                <a:gd name="T15" fmla="*/ 557 h 610"/>
                <a:gd name="T16" fmla="*/ 0 w 289"/>
                <a:gd name="T17" fmla="*/ 610 h 610"/>
                <a:gd name="T18" fmla="*/ 17 w 289"/>
                <a:gd name="T19" fmla="*/ 513 h 610"/>
                <a:gd name="T20" fmla="*/ 34 w 289"/>
                <a:gd name="T21" fmla="*/ 430 h 610"/>
                <a:gd name="T22" fmla="*/ 34 w 289"/>
                <a:gd name="T23" fmla="*/ 336 h 610"/>
                <a:gd name="T24" fmla="*/ 69 w 289"/>
                <a:gd name="T25" fmla="*/ 281 h 610"/>
                <a:gd name="T26" fmla="*/ 65 w 289"/>
                <a:gd name="T27" fmla="*/ 82 h 610"/>
                <a:gd name="T28" fmla="*/ 65 w 289"/>
                <a:gd name="T29" fmla="*/ 82 h 6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9"/>
                <a:gd name="T46" fmla="*/ 0 h 610"/>
                <a:gd name="T47" fmla="*/ 289 w 289"/>
                <a:gd name="T48" fmla="*/ 610 h 6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9" h="610">
                  <a:moveTo>
                    <a:pt x="65" y="82"/>
                  </a:moveTo>
                  <a:lnTo>
                    <a:pt x="69" y="38"/>
                  </a:lnTo>
                  <a:lnTo>
                    <a:pt x="112" y="0"/>
                  </a:lnTo>
                  <a:lnTo>
                    <a:pt x="185" y="6"/>
                  </a:lnTo>
                  <a:lnTo>
                    <a:pt x="289" y="135"/>
                  </a:lnTo>
                  <a:lnTo>
                    <a:pt x="285" y="209"/>
                  </a:lnTo>
                  <a:lnTo>
                    <a:pt x="196" y="355"/>
                  </a:lnTo>
                  <a:lnTo>
                    <a:pt x="120" y="557"/>
                  </a:lnTo>
                  <a:lnTo>
                    <a:pt x="0" y="610"/>
                  </a:lnTo>
                  <a:lnTo>
                    <a:pt x="17" y="513"/>
                  </a:lnTo>
                  <a:lnTo>
                    <a:pt x="34" y="430"/>
                  </a:lnTo>
                  <a:lnTo>
                    <a:pt x="34" y="336"/>
                  </a:lnTo>
                  <a:lnTo>
                    <a:pt x="69" y="281"/>
                  </a:lnTo>
                  <a:lnTo>
                    <a:pt x="65" y="8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61"/>
            <p:cNvSpPr>
              <a:spLocks/>
            </p:cNvSpPr>
            <p:nvPr/>
          </p:nvSpPr>
          <p:spPr bwMode="auto">
            <a:xfrm>
              <a:off x="3042" y="2117"/>
              <a:ext cx="320" cy="217"/>
            </a:xfrm>
            <a:custGeom>
              <a:avLst/>
              <a:gdLst>
                <a:gd name="T0" fmla="*/ 63 w 641"/>
                <a:gd name="T1" fmla="*/ 238 h 434"/>
                <a:gd name="T2" fmla="*/ 4 w 641"/>
                <a:gd name="T3" fmla="*/ 369 h 434"/>
                <a:gd name="T4" fmla="*/ 0 w 641"/>
                <a:gd name="T5" fmla="*/ 434 h 434"/>
                <a:gd name="T6" fmla="*/ 82 w 641"/>
                <a:gd name="T7" fmla="*/ 379 h 434"/>
                <a:gd name="T8" fmla="*/ 316 w 641"/>
                <a:gd name="T9" fmla="*/ 314 h 434"/>
                <a:gd name="T10" fmla="*/ 451 w 641"/>
                <a:gd name="T11" fmla="*/ 208 h 434"/>
                <a:gd name="T12" fmla="*/ 641 w 641"/>
                <a:gd name="T13" fmla="*/ 46 h 434"/>
                <a:gd name="T14" fmla="*/ 641 w 641"/>
                <a:gd name="T15" fmla="*/ 10 h 434"/>
                <a:gd name="T16" fmla="*/ 582 w 641"/>
                <a:gd name="T17" fmla="*/ 0 h 434"/>
                <a:gd name="T18" fmla="*/ 510 w 641"/>
                <a:gd name="T19" fmla="*/ 31 h 434"/>
                <a:gd name="T20" fmla="*/ 340 w 641"/>
                <a:gd name="T21" fmla="*/ 158 h 434"/>
                <a:gd name="T22" fmla="*/ 259 w 641"/>
                <a:gd name="T23" fmla="*/ 196 h 434"/>
                <a:gd name="T24" fmla="*/ 141 w 641"/>
                <a:gd name="T25" fmla="*/ 230 h 434"/>
                <a:gd name="T26" fmla="*/ 97 w 641"/>
                <a:gd name="T27" fmla="*/ 234 h 434"/>
                <a:gd name="T28" fmla="*/ 63 w 641"/>
                <a:gd name="T29" fmla="*/ 238 h 434"/>
                <a:gd name="T30" fmla="*/ 63 w 641"/>
                <a:gd name="T31" fmla="*/ 238 h 4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1"/>
                <a:gd name="T49" fmla="*/ 0 h 434"/>
                <a:gd name="T50" fmla="*/ 641 w 641"/>
                <a:gd name="T51" fmla="*/ 434 h 4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1" h="434">
                  <a:moveTo>
                    <a:pt x="63" y="238"/>
                  </a:moveTo>
                  <a:lnTo>
                    <a:pt x="4" y="369"/>
                  </a:lnTo>
                  <a:lnTo>
                    <a:pt x="0" y="434"/>
                  </a:lnTo>
                  <a:lnTo>
                    <a:pt x="82" y="379"/>
                  </a:lnTo>
                  <a:lnTo>
                    <a:pt x="316" y="314"/>
                  </a:lnTo>
                  <a:lnTo>
                    <a:pt x="451" y="208"/>
                  </a:lnTo>
                  <a:lnTo>
                    <a:pt x="641" y="46"/>
                  </a:lnTo>
                  <a:lnTo>
                    <a:pt x="641" y="10"/>
                  </a:lnTo>
                  <a:lnTo>
                    <a:pt x="582" y="0"/>
                  </a:lnTo>
                  <a:lnTo>
                    <a:pt x="510" y="31"/>
                  </a:lnTo>
                  <a:lnTo>
                    <a:pt x="340" y="158"/>
                  </a:lnTo>
                  <a:lnTo>
                    <a:pt x="259" y="196"/>
                  </a:lnTo>
                  <a:lnTo>
                    <a:pt x="141" y="230"/>
                  </a:lnTo>
                  <a:lnTo>
                    <a:pt x="97" y="234"/>
                  </a:lnTo>
                  <a:lnTo>
                    <a:pt x="63" y="23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62"/>
            <p:cNvSpPr>
              <a:spLocks/>
            </p:cNvSpPr>
            <p:nvPr/>
          </p:nvSpPr>
          <p:spPr bwMode="auto">
            <a:xfrm>
              <a:off x="2174" y="3089"/>
              <a:ext cx="128" cy="74"/>
            </a:xfrm>
            <a:custGeom>
              <a:avLst/>
              <a:gdLst>
                <a:gd name="T0" fmla="*/ 57 w 254"/>
                <a:gd name="T1" fmla="*/ 0 h 148"/>
                <a:gd name="T2" fmla="*/ 0 w 254"/>
                <a:gd name="T3" fmla="*/ 11 h 148"/>
                <a:gd name="T4" fmla="*/ 0 w 254"/>
                <a:gd name="T5" fmla="*/ 59 h 148"/>
                <a:gd name="T6" fmla="*/ 100 w 254"/>
                <a:gd name="T7" fmla="*/ 116 h 148"/>
                <a:gd name="T8" fmla="*/ 252 w 254"/>
                <a:gd name="T9" fmla="*/ 148 h 148"/>
                <a:gd name="T10" fmla="*/ 254 w 254"/>
                <a:gd name="T11" fmla="*/ 95 h 148"/>
                <a:gd name="T12" fmla="*/ 150 w 254"/>
                <a:gd name="T13" fmla="*/ 29 h 148"/>
                <a:gd name="T14" fmla="*/ 57 w 254"/>
                <a:gd name="T15" fmla="*/ 0 h 148"/>
                <a:gd name="T16" fmla="*/ 57 w 254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48"/>
                <a:gd name="T29" fmla="*/ 254 w 254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48">
                  <a:moveTo>
                    <a:pt x="57" y="0"/>
                  </a:moveTo>
                  <a:lnTo>
                    <a:pt x="0" y="11"/>
                  </a:lnTo>
                  <a:lnTo>
                    <a:pt x="0" y="59"/>
                  </a:lnTo>
                  <a:lnTo>
                    <a:pt x="100" y="116"/>
                  </a:lnTo>
                  <a:lnTo>
                    <a:pt x="252" y="148"/>
                  </a:lnTo>
                  <a:lnTo>
                    <a:pt x="254" y="95"/>
                  </a:lnTo>
                  <a:lnTo>
                    <a:pt x="150" y="2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63"/>
            <p:cNvSpPr>
              <a:spLocks/>
            </p:cNvSpPr>
            <p:nvPr/>
          </p:nvSpPr>
          <p:spPr bwMode="auto">
            <a:xfrm>
              <a:off x="3087" y="2013"/>
              <a:ext cx="32" cy="79"/>
            </a:xfrm>
            <a:custGeom>
              <a:avLst/>
              <a:gdLst>
                <a:gd name="T0" fmla="*/ 6 w 65"/>
                <a:gd name="T1" fmla="*/ 0 h 160"/>
                <a:gd name="T2" fmla="*/ 0 w 65"/>
                <a:gd name="T3" fmla="*/ 63 h 160"/>
                <a:gd name="T4" fmla="*/ 6 w 65"/>
                <a:gd name="T5" fmla="*/ 130 h 160"/>
                <a:gd name="T6" fmla="*/ 48 w 65"/>
                <a:gd name="T7" fmla="*/ 160 h 160"/>
                <a:gd name="T8" fmla="*/ 65 w 65"/>
                <a:gd name="T9" fmla="*/ 126 h 160"/>
                <a:gd name="T10" fmla="*/ 42 w 65"/>
                <a:gd name="T11" fmla="*/ 29 h 160"/>
                <a:gd name="T12" fmla="*/ 6 w 65"/>
                <a:gd name="T13" fmla="*/ 0 h 160"/>
                <a:gd name="T14" fmla="*/ 6 w 65"/>
                <a:gd name="T15" fmla="*/ 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160"/>
                <a:gd name="T26" fmla="*/ 65 w 65"/>
                <a:gd name="T27" fmla="*/ 160 h 1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160">
                  <a:moveTo>
                    <a:pt x="6" y="0"/>
                  </a:moveTo>
                  <a:lnTo>
                    <a:pt x="0" y="63"/>
                  </a:lnTo>
                  <a:lnTo>
                    <a:pt x="6" y="130"/>
                  </a:lnTo>
                  <a:lnTo>
                    <a:pt x="48" y="160"/>
                  </a:lnTo>
                  <a:lnTo>
                    <a:pt x="65" y="126"/>
                  </a:lnTo>
                  <a:lnTo>
                    <a:pt x="42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64"/>
            <p:cNvSpPr>
              <a:spLocks/>
            </p:cNvSpPr>
            <p:nvPr/>
          </p:nvSpPr>
          <p:spPr bwMode="auto">
            <a:xfrm>
              <a:off x="3118" y="1981"/>
              <a:ext cx="18" cy="89"/>
            </a:xfrm>
            <a:custGeom>
              <a:avLst/>
              <a:gdLst>
                <a:gd name="T0" fmla="*/ 0 w 36"/>
                <a:gd name="T1" fmla="*/ 26 h 176"/>
                <a:gd name="T2" fmla="*/ 0 w 36"/>
                <a:gd name="T3" fmla="*/ 176 h 176"/>
                <a:gd name="T4" fmla="*/ 36 w 36"/>
                <a:gd name="T5" fmla="*/ 176 h 176"/>
                <a:gd name="T6" fmla="*/ 34 w 36"/>
                <a:gd name="T7" fmla="*/ 0 h 176"/>
                <a:gd name="T8" fmla="*/ 0 w 36"/>
                <a:gd name="T9" fmla="*/ 26 h 176"/>
                <a:gd name="T10" fmla="*/ 0 w 36"/>
                <a:gd name="T11" fmla="*/ 26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76"/>
                <a:gd name="T20" fmla="*/ 36 w 36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76">
                  <a:moveTo>
                    <a:pt x="0" y="26"/>
                  </a:moveTo>
                  <a:lnTo>
                    <a:pt x="0" y="176"/>
                  </a:lnTo>
                  <a:lnTo>
                    <a:pt x="36" y="176"/>
                  </a:lnTo>
                  <a:lnTo>
                    <a:pt x="3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65"/>
            <p:cNvSpPr>
              <a:spLocks/>
            </p:cNvSpPr>
            <p:nvPr/>
          </p:nvSpPr>
          <p:spPr bwMode="auto">
            <a:xfrm>
              <a:off x="3116" y="2016"/>
              <a:ext cx="20" cy="54"/>
            </a:xfrm>
            <a:custGeom>
              <a:avLst/>
              <a:gdLst>
                <a:gd name="T0" fmla="*/ 40 w 40"/>
                <a:gd name="T1" fmla="*/ 0 h 106"/>
                <a:gd name="T2" fmla="*/ 23 w 40"/>
                <a:gd name="T3" fmla="*/ 0 h 106"/>
                <a:gd name="T4" fmla="*/ 2 w 40"/>
                <a:gd name="T5" fmla="*/ 25 h 106"/>
                <a:gd name="T6" fmla="*/ 0 w 40"/>
                <a:gd name="T7" fmla="*/ 106 h 106"/>
                <a:gd name="T8" fmla="*/ 40 w 40"/>
                <a:gd name="T9" fmla="*/ 104 h 106"/>
                <a:gd name="T10" fmla="*/ 40 w 40"/>
                <a:gd name="T11" fmla="*/ 0 h 106"/>
                <a:gd name="T12" fmla="*/ 40 w 40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06"/>
                <a:gd name="T23" fmla="*/ 40 w 40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06">
                  <a:moveTo>
                    <a:pt x="40" y="0"/>
                  </a:moveTo>
                  <a:lnTo>
                    <a:pt x="23" y="0"/>
                  </a:lnTo>
                  <a:lnTo>
                    <a:pt x="2" y="25"/>
                  </a:lnTo>
                  <a:lnTo>
                    <a:pt x="0" y="106"/>
                  </a:lnTo>
                  <a:lnTo>
                    <a:pt x="40" y="10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66"/>
            <p:cNvSpPr>
              <a:spLocks/>
            </p:cNvSpPr>
            <p:nvPr/>
          </p:nvSpPr>
          <p:spPr bwMode="auto">
            <a:xfrm>
              <a:off x="3118" y="2023"/>
              <a:ext cx="18" cy="47"/>
            </a:xfrm>
            <a:custGeom>
              <a:avLst/>
              <a:gdLst>
                <a:gd name="T0" fmla="*/ 36 w 36"/>
                <a:gd name="T1" fmla="*/ 0 h 93"/>
                <a:gd name="T2" fmla="*/ 19 w 36"/>
                <a:gd name="T3" fmla="*/ 0 h 93"/>
                <a:gd name="T4" fmla="*/ 15 w 36"/>
                <a:gd name="T5" fmla="*/ 25 h 93"/>
                <a:gd name="T6" fmla="*/ 2 w 36"/>
                <a:gd name="T7" fmla="*/ 25 h 93"/>
                <a:gd name="T8" fmla="*/ 0 w 36"/>
                <a:gd name="T9" fmla="*/ 93 h 93"/>
                <a:gd name="T10" fmla="*/ 36 w 36"/>
                <a:gd name="T11" fmla="*/ 91 h 93"/>
                <a:gd name="T12" fmla="*/ 36 w 36"/>
                <a:gd name="T13" fmla="*/ 0 h 93"/>
                <a:gd name="T14" fmla="*/ 36 w 36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93"/>
                <a:gd name="T26" fmla="*/ 36 w 36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93">
                  <a:moveTo>
                    <a:pt x="36" y="0"/>
                  </a:moveTo>
                  <a:lnTo>
                    <a:pt x="19" y="0"/>
                  </a:lnTo>
                  <a:lnTo>
                    <a:pt x="15" y="25"/>
                  </a:lnTo>
                  <a:lnTo>
                    <a:pt x="2" y="25"/>
                  </a:lnTo>
                  <a:lnTo>
                    <a:pt x="0" y="93"/>
                  </a:lnTo>
                  <a:lnTo>
                    <a:pt x="36" y="9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67"/>
            <p:cNvSpPr>
              <a:spLocks/>
            </p:cNvSpPr>
            <p:nvPr/>
          </p:nvSpPr>
          <p:spPr bwMode="auto">
            <a:xfrm>
              <a:off x="3117" y="2029"/>
              <a:ext cx="19" cy="33"/>
            </a:xfrm>
            <a:custGeom>
              <a:avLst/>
              <a:gdLst>
                <a:gd name="T0" fmla="*/ 23 w 38"/>
                <a:gd name="T1" fmla="*/ 0 h 66"/>
                <a:gd name="T2" fmla="*/ 23 w 38"/>
                <a:gd name="T3" fmla="*/ 34 h 66"/>
                <a:gd name="T4" fmla="*/ 0 w 38"/>
                <a:gd name="T5" fmla="*/ 34 h 66"/>
                <a:gd name="T6" fmla="*/ 2 w 38"/>
                <a:gd name="T7" fmla="*/ 66 h 66"/>
                <a:gd name="T8" fmla="*/ 38 w 38"/>
                <a:gd name="T9" fmla="*/ 66 h 66"/>
                <a:gd name="T10" fmla="*/ 38 w 38"/>
                <a:gd name="T11" fmla="*/ 0 h 66"/>
                <a:gd name="T12" fmla="*/ 23 w 38"/>
                <a:gd name="T13" fmla="*/ 0 h 66"/>
                <a:gd name="T14" fmla="*/ 23 w 38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66"/>
                <a:gd name="T26" fmla="*/ 38 w 38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66">
                  <a:moveTo>
                    <a:pt x="23" y="0"/>
                  </a:moveTo>
                  <a:lnTo>
                    <a:pt x="23" y="34"/>
                  </a:lnTo>
                  <a:lnTo>
                    <a:pt x="0" y="34"/>
                  </a:lnTo>
                  <a:lnTo>
                    <a:pt x="2" y="66"/>
                  </a:lnTo>
                  <a:lnTo>
                    <a:pt x="38" y="66"/>
                  </a:lnTo>
                  <a:lnTo>
                    <a:pt x="3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68"/>
            <p:cNvSpPr>
              <a:spLocks/>
            </p:cNvSpPr>
            <p:nvPr/>
          </p:nvSpPr>
          <p:spPr bwMode="auto">
            <a:xfrm>
              <a:off x="2554" y="1694"/>
              <a:ext cx="69" cy="46"/>
            </a:xfrm>
            <a:custGeom>
              <a:avLst/>
              <a:gdLst>
                <a:gd name="T0" fmla="*/ 34 w 137"/>
                <a:gd name="T1" fmla="*/ 83 h 91"/>
                <a:gd name="T2" fmla="*/ 137 w 137"/>
                <a:gd name="T3" fmla="*/ 91 h 91"/>
                <a:gd name="T4" fmla="*/ 135 w 137"/>
                <a:gd name="T5" fmla="*/ 49 h 91"/>
                <a:gd name="T6" fmla="*/ 78 w 137"/>
                <a:gd name="T7" fmla="*/ 0 h 91"/>
                <a:gd name="T8" fmla="*/ 0 w 137"/>
                <a:gd name="T9" fmla="*/ 13 h 91"/>
                <a:gd name="T10" fmla="*/ 0 w 137"/>
                <a:gd name="T11" fmla="*/ 45 h 91"/>
                <a:gd name="T12" fmla="*/ 34 w 137"/>
                <a:gd name="T13" fmla="*/ 83 h 91"/>
                <a:gd name="T14" fmla="*/ 34 w 137"/>
                <a:gd name="T15" fmla="*/ 83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91"/>
                <a:gd name="T26" fmla="*/ 137 w 137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91">
                  <a:moveTo>
                    <a:pt x="34" y="83"/>
                  </a:moveTo>
                  <a:lnTo>
                    <a:pt x="137" y="91"/>
                  </a:lnTo>
                  <a:lnTo>
                    <a:pt x="135" y="49"/>
                  </a:lnTo>
                  <a:lnTo>
                    <a:pt x="78" y="0"/>
                  </a:lnTo>
                  <a:lnTo>
                    <a:pt x="0" y="13"/>
                  </a:lnTo>
                  <a:lnTo>
                    <a:pt x="0" y="45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69"/>
            <p:cNvSpPr>
              <a:spLocks/>
            </p:cNvSpPr>
            <p:nvPr/>
          </p:nvSpPr>
          <p:spPr bwMode="auto">
            <a:xfrm>
              <a:off x="2772" y="1764"/>
              <a:ext cx="87" cy="57"/>
            </a:xfrm>
            <a:custGeom>
              <a:avLst/>
              <a:gdLst>
                <a:gd name="T0" fmla="*/ 2 w 173"/>
                <a:gd name="T1" fmla="*/ 25 h 114"/>
                <a:gd name="T2" fmla="*/ 0 w 173"/>
                <a:gd name="T3" fmla="*/ 63 h 114"/>
                <a:gd name="T4" fmla="*/ 86 w 173"/>
                <a:gd name="T5" fmla="*/ 105 h 114"/>
                <a:gd name="T6" fmla="*/ 173 w 173"/>
                <a:gd name="T7" fmla="*/ 114 h 114"/>
                <a:gd name="T8" fmla="*/ 168 w 173"/>
                <a:gd name="T9" fmla="*/ 67 h 114"/>
                <a:gd name="T10" fmla="*/ 34 w 173"/>
                <a:gd name="T11" fmla="*/ 0 h 114"/>
                <a:gd name="T12" fmla="*/ 2 w 173"/>
                <a:gd name="T13" fmla="*/ 25 h 114"/>
                <a:gd name="T14" fmla="*/ 2 w 173"/>
                <a:gd name="T15" fmla="*/ 25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"/>
                <a:gd name="T25" fmla="*/ 0 h 114"/>
                <a:gd name="T26" fmla="*/ 173 w 17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" h="114">
                  <a:moveTo>
                    <a:pt x="2" y="25"/>
                  </a:moveTo>
                  <a:lnTo>
                    <a:pt x="0" y="63"/>
                  </a:lnTo>
                  <a:lnTo>
                    <a:pt x="86" y="105"/>
                  </a:lnTo>
                  <a:lnTo>
                    <a:pt x="173" y="114"/>
                  </a:lnTo>
                  <a:lnTo>
                    <a:pt x="168" y="67"/>
                  </a:lnTo>
                  <a:lnTo>
                    <a:pt x="34" y="0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70"/>
            <p:cNvSpPr>
              <a:spLocks/>
            </p:cNvSpPr>
            <p:nvPr/>
          </p:nvSpPr>
          <p:spPr bwMode="auto">
            <a:xfrm>
              <a:off x="2631" y="1741"/>
              <a:ext cx="296" cy="236"/>
            </a:xfrm>
            <a:custGeom>
              <a:avLst/>
              <a:gdLst>
                <a:gd name="T0" fmla="*/ 42 w 591"/>
                <a:gd name="T1" fmla="*/ 7 h 473"/>
                <a:gd name="T2" fmla="*/ 42 w 591"/>
                <a:gd name="T3" fmla="*/ 87 h 473"/>
                <a:gd name="T4" fmla="*/ 0 w 591"/>
                <a:gd name="T5" fmla="*/ 190 h 473"/>
                <a:gd name="T6" fmla="*/ 65 w 591"/>
                <a:gd name="T7" fmla="*/ 137 h 473"/>
                <a:gd name="T8" fmla="*/ 101 w 591"/>
                <a:gd name="T9" fmla="*/ 156 h 473"/>
                <a:gd name="T10" fmla="*/ 101 w 591"/>
                <a:gd name="T11" fmla="*/ 243 h 473"/>
                <a:gd name="T12" fmla="*/ 141 w 591"/>
                <a:gd name="T13" fmla="*/ 279 h 473"/>
                <a:gd name="T14" fmla="*/ 205 w 591"/>
                <a:gd name="T15" fmla="*/ 302 h 473"/>
                <a:gd name="T16" fmla="*/ 277 w 591"/>
                <a:gd name="T17" fmla="*/ 425 h 473"/>
                <a:gd name="T18" fmla="*/ 348 w 591"/>
                <a:gd name="T19" fmla="*/ 473 h 473"/>
                <a:gd name="T20" fmla="*/ 468 w 591"/>
                <a:gd name="T21" fmla="*/ 452 h 473"/>
                <a:gd name="T22" fmla="*/ 521 w 591"/>
                <a:gd name="T23" fmla="*/ 321 h 473"/>
                <a:gd name="T24" fmla="*/ 591 w 591"/>
                <a:gd name="T25" fmla="*/ 209 h 473"/>
                <a:gd name="T26" fmla="*/ 504 w 591"/>
                <a:gd name="T27" fmla="*/ 211 h 473"/>
                <a:gd name="T28" fmla="*/ 386 w 591"/>
                <a:gd name="T29" fmla="*/ 308 h 473"/>
                <a:gd name="T30" fmla="*/ 323 w 591"/>
                <a:gd name="T31" fmla="*/ 327 h 473"/>
                <a:gd name="T32" fmla="*/ 205 w 591"/>
                <a:gd name="T33" fmla="*/ 285 h 473"/>
                <a:gd name="T34" fmla="*/ 194 w 591"/>
                <a:gd name="T35" fmla="*/ 249 h 473"/>
                <a:gd name="T36" fmla="*/ 219 w 591"/>
                <a:gd name="T37" fmla="*/ 163 h 473"/>
                <a:gd name="T38" fmla="*/ 192 w 591"/>
                <a:gd name="T39" fmla="*/ 81 h 473"/>
                <a:gd name="T40" fmla="*/ 144 w 591"/>
                <a:gd name="T41" fmla="*/ 59 h 473"/>
                <a:gd name="T42" fmla="*/ 112 w 591"/>
                <a:gd name="T43" fmla="*/ 13 h 473"/>
                <a:gd name="T44" fmla="*/ 80 w 591"/>
                <a:gd name="T45" fmla="*/ 0 h 473"/>
                <a:gd name="T46" fmla="*/ 42 w 591"/>
                <a:gd name="T47" fmla="*/ 7 h 473"/>
                <a:gd name="T48" fmla="*/ 42 w 591"/>
                <a:gd name="T49" fmla="*/ 7 h 4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1"/>
                <a:gd name="T76" fmla="*/ 0 h 473"/>
                <a:gd name="T77" fmla="*/ 591 w 591"/>
                <a:gd name="T78" fmla="*/ 473 h 4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1" h="473">
                  <a:moveTo>
                    <a:pt x="42" y="7"/>
                  </a:moveTo>
                  <a:lnTo>
                    <a:pt x="42" y="87"/>
                  </a:lnTo>
                  <a:lnTo>
                    <a:pt x="0" y="190"/>
                  </a:lnTo>
                  <a:lnTo>
                    <a:pt x="65" y="137"/>
                  </a:lnTo>
                  <a:lnTo>
                    <a:pt x="101" y="156"/>
                  </a:lnTo>
                  <a:lnTo>
                    <a:pt x="101" y="243"/>
                  </a:lnTo>
                  <a:lnTo>
                    <a:pt x="141" y="279"/>
                  </a:lnTo>
                  <a:lnTo>
                    <a:pt x="205" y="302"/>
                  </a:lnTo>
                  <a:lnTo>
                    <a:pt x="277" y="425"/>
                  </a:lnTo>
                  <a:lnTo>
                    <a:pt x="348" y="473"/>
                  </a:lnTo>
                  <a:lnTo>
                    <a:pt x="468" y="452"/>
                  </a:lnTo>
                  <a:lnTo>
                    <a:pt x="521" y="321"/>
                  </a:lnTo>
                  <a:lnTo>
                    <a:pt x="591" y="209"/>
                  </a:lnTo>
                  <a:lnTo>
                    <a:pt x="504" y="211"/>
                  </a:lnTo>
                  <a:lnTo>
                    <a:pt x="386" y="308"/>
                  </a:lnTo>
                  <a:lnTo>
                    <a:pt x="323" y="327"/>
                  </a:lnTo>
                  <a:lnTo>
                    <a:pt x="205" y="285"/>
                  </a:lnTo>
                  <a:lnTo>
                    <a:pt x="194" y="249"/>
                  </a:lnTo>
                  <a:lnTo>
                    <a:pt x="219" y="163"/>
                  </a:lnTo>
                  <a:lnTo>
                    <a:pt x="192" y="81"/>
                  </a:lnTo>
                  <a:lnTo>
                    <a:pt x="144" y="59"/>
                  </a:lnTo>
                  <a:lnTo>
                    <a:pt x="112" y="13"/>
                  </a:lnTo>
                  <a:lnTo>
                    <a:pt x="80" y="0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71"/>
            <p:cNvSpPr>
              <a:spLocks/>
            </p:cNvSpPr>
            <p:nvPr/>
          </p:nvSpPr>
          <p:spPr bwMode="auto">
            <a:xfrm>
              <a:off x="2572" y="1851"/>
              <a:ext cx="46" cy="69"/>
            </a:xfrm>
            <a:custGeom>
              <a:avLst/>
              <a:gdLst>
                <a:gd name="T0" fmla="*/ 86 w 93"/>
                <a:gd name="T1" fmla="*/ 0 h 139"/>
                <a:gd name="T2" fmla="*/ 0 w 93"/>
                <a:gd name="T3" fmla="*/ 76 h 139"/>
                <a:gd name="T4" fmla="*/ 13 w 93"/>
                <a:gd name="T5" fmla="*/ 135 h 139"/>
                <a:gd name="T6" fmla="*/ 86 w 93"/>
                <a:gd name="T7" fmla="*/ 139 h 139"/>
                <a:gd name="T8" fmla="*/ 93 w 93"/>
                <a:gd name="T9" fmla="*/ 86 h 139"/>
                <a:gd name="T10" fmla="*/ 86 w 93"/>
                <a:gd name="T11" fmla="*/ 0 h 139"/>
                <a:gd name="T12" fmla="*/ 86 w 9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139"/>
                <a:gd name="T23" fmla="*/ 93 w 9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139">
                  <a:moveTo>
                    <a:pt x="86" y="0"/>
                  </a:moveTo>
                  <a:lnTo>
                    <a:pt x="0" y="76"/>
                  </a:lnTo>
                  <a:lnTo>
                    <a:pt x="13" y="135"/>
                  </a:lnTo>
                  <a:lnTo>
                    <a:pt x="86" y="139"/>
                  </a:lnTo>
                  <a:lnTo>
                    <a:pt x="93" y="8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72"/>
            <p:cNvSpPr>
              <a:spLocks/>
            </p:cNvSpPr>
            <p:nvPr/>
          </p:nvSpPr>
          <p:spPr bwMode="auto">
            <a:xfrm>
              <a:off x="2600" y="2041"/>
              <a:ext cx="166" cy="76"/>
            </a:xfrm>
            <a:custGeom>
              <a:avLst/>
              <a:gdLst>
                <a:gd name="T0" fmla="*/ 50 w 333"/>
                <a:gd name="T1" fmla="*/ 57 h 152"/>
                <a:gd name="T2" fmla="*/ 0 w 333"/>
                <a:gd name="T3" fmla="*/ 99 h 152"/>
                <a:gd name="T4" fmla="*/ 0 w 333"/>
                <a:gd name="T5" fmla="*/ 145 h 152"/>
                <a:gd name="T6" fmla="*/ 61 w 333"/>
                <a:gd name="T7" fmla="*/ 152 h 152"/>
                <a:gd name="T8" fmla="*/ 103 w 333"/>
                <a:gd name="T9" fmla="*/ 116 h 152"/>
                <a:gd name="T10" fmla="*/ 234 w 333"/>
                <a:gd name="T11" fmla="*/ 73 h 152"/>
                <a:gd name="T12" fmla="*/ 274 w 333"/>
                <a:gd name="T13" fmla="*/ 42 h 152"/>
                <a:gd name="T14" fmla="*/ 327 w 333"/>
                <a:gd name="T15" fmla="*/ 38 h 152"/>
                <a:gd name="T16" fmla="*/ 333 w 333"/>
                <a:gd name="T17" fmla="*/ 0 h 152"/>
                <a:gd name="T18" fmla="*/ 263 w 333"/>
                <a:gd name="T19" fmla="*/ 6 h 152"/>
                <a:gd name="T20" fmla="*/ 240 w 333"/>
                <a:gd name="T21" fmla="*/ 44 h 152"/>
                <a:gd name="T22" fmla="*/ 186 w 333"/>
                <a:gd name="T23" fmla="*/ 67 h 152"/>
                <a:gd name="T24" fmla="*/ 50 w 333"/>
                <a:gd name="T25" fmla="*/ 57 h 152"/>
                <a:gd name="T26" fmla="*/ 50 w 333"/>
                <a:gd name="T27" fmla="*/ 5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152"/>
                <a:gd name="T44" fmla="*/ 333 w 333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152">
                  <a:moveTo>
                    <a:pt x="50" y="57"/>
                  </a:moveTo>
                  <a:lnTo>
                    <a:pt x="0" y="99"/>
                  </a:lnTo>
                  <a:lnTo>
                    <a:pt x="0" y="145"/>
                  </a:lnTo>
                  <a:lnTo>
                    <a:pt x="61" y="152"/>
                  </a:lnTo>
                  <a:lnTo>
                    <a:pt x="103" y="116"/>
                  </a:lnTo>
                  <a:lnTo>
                    <a:pt x="234" y="73"/>
                  </a:lnTo>
                  <a:lnTo>
                    <a:pt x="274" y="42"/>
                  </a:lnTo>
                  <a:lnTo>
                    <a:pt x="327" y="38"/>
                  </a:lnTo>
                  <a:lnTo>
                    <a:pt x="333" y="0"/>
                  </a:lnTo>
                  <a:lnTo>
                    <a:pt x="263" y="6"/>
                  </a:lnTo>
                  <a:lnTo>
                    <a:pt x="240" y="44"/>
                  </a:lnTo>
                  <a:lnTo>
                    <a:pt x="186" y="67"/>
                  </a:lnTo>
                  <a:lnTo>
                    <a:pt x="50" y="5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73"/>
            <p:cNvSpPr>
              <a:spLocks/>
            </p:cNvSpPr>
            <p:nvPr/>
          </p:nvSpPr>
          <p:spPr bwMode="auto">
            <a:xfrm>
              <a:off x="2618" y="1944"/>
              <a:ext cx="104" cy="52"/>
            </a:xfrm>
            <a:custGeom>
              <a:avLst/>
              <a:gdLst>
                <a:gd name="T0" fmla="*/ 190 w 208"/>
                <a:gd name="T1" fmla="*/ 0 h 103"/>
                <a:gd name="T2" fmla="*/ 160 w 208"/>
                <a:gd name="T3" fmla="*/ 21 h 103"/>
                <a:gd name="T4" fmla="*/ 114 w 208"/>
                <a:gd name="T5" fmla="*/ 23 h 103"/>
                <a:gd name="T6" fmla="*/ 71 w 208"/>
                <a:gd name="T7" fmla="*/ 44 h 103"/>
                <a:gd name="T8" fmla="*/ 0 w 208"/>
                <a:gd name="T9" fmla="*/ 63 h 103"/>
                <a:gd name="T10" fmla="*/ 55 w 208"/>
                <a:gd name="T11" fmla="*/ 80 h 103"/>
                <a:gd name="T12" fmla="*/ 103 w 208"/>
                <a:gd name="T13" fmla="*/ 103 h 103"/>
                <a:gd name="T14" fmla="*/ 152 w 208"/>
                <a:gd name="T15" fmla="*/ 101 h 103"/>
                <a:gd name="T16" fmla="*/ 105 w 208"/>
                <a:gd name="T17" fmla="*/ 46 h 103"/>
                <a:gd name="T18" fmla="*/ 150 w 208"/>
                <a:gd name="T19" fmla="*/ 42 h 103"/>
                <a:gd name="T20" fmla="*/ 208 w 208"/>
                <a:gd name="T21" fmla="*/ 54 h 103"/>
                <a:gd name="T22" fmla="*/ 208 w 208"/>
                <a:gd name="T23" fmla="*/ 25 h 103"/>
                <a:gd name="T24" fmla="*/ 190 w 208"/>
                <a:gd name="T25" fmla="*/ 0 h 103"/>
                <a:gd name="T26" fmla="*/ 190 w 208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8"/>
                <a:gd name="T43" fmla="*/ 0 h 103"/>
                <a:gd name="T44" fmla="*/ 208 w 208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8" h="103">
                  <a:moveTo>
                    <a:pt x="190" y="0"/>
                  </a:moveTo>
                  <a:lnTo>
                    <a:pt x="160" y="21"/>
                  </a:lnTo>
                  <a:lnTo>
                    <a:pt x="114" y="23"/>
                  </a:lnTo>
                  <a:lnTo>
                    <a:pt x="71" y="44"/>
                  </a:lnTo>
                  <a:lnTo>
                    <a:pt x="0" y="63"/>
                  </a:lnTo>
                  <a:lnTo>
                    <a:pt x="55" y="80"/>
                  </a:lnTo>
                  <a:lnTo>
                    <a:pt x="103" y="103"/>
                  </a:lnTo>
                  <a:lnTo>
                    <a:pt x="152" y="101"/>
                  </a:lnTo>
                  <a:lnTo>
                    <a:pt x="105" y="46"/>
                  </a:lnTo>
                  <a:lnTo>
                    <a:pt x="150" y="42"/>
                  </a:lnTo>
                  <a:lnTo>
                    <a:pt x="208" y="54"/>
                  </a:lnTo>
                  <a:lnTo>
                    <a:pt x="208" y="25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74"/>
            <p:cNvSpPr>
              <a:spLocks/>
            </p:cNvSpPr>
            <p:nvPr/>
          </p:nvSpPr>
          <p:spPr bwMode="auto">
            <a:xfrm>
              <a:off x="2640" y="2077"/>
              <a:ext cx="318" cy="1150"/>
            </a:xfrm>
            <a:custGeom>
              <a:avLst/>
              <a:gdLst>
                <a:gd name="T0" fmla="*/ 310 w 637"/>
                <a:gd name="T1" fmla="*/ 11 h 2300"/>
                <a:gd name="T2" fmla="*/ 323 w 637"/>
                <a:gd name="T3" fmla="*/ 68 h 2300"/>
                <a:gd name="T4" fmla="*/ 327 w 637"/>
                <a:gd name="T5" fmla="*/ 283 h 2300"/>
                <a:gd name="T6" fmla="*/ 276 w 637"/>
                <a:gd name="T7" fmla="*/ 374 h 2300"/>
                <a:gd name="T8" fmla="*/ 125 w 637"/>
                <a:gd name="T9" fmla="*/ 494 h 2300"/>
                <a:gd name="T10" fmla="*/ 38 w 637"/>
                <a:gd name="T11" fmla="*/ 615 h 2300"/>
                <a:gd name="T12" fmla="*/ 0 w 637"/>
                <a:gd name="T13" fmla="*/ 817 h 2300"/>
                <a:gd name="T14" fmla="*/ 72 w 637"/>
                <a:gd name="T15" fmla="*/ 1708 h 2300"/>
                <a:gd name="T16" fmla="*/ 184 w 637"/>
                <a:gd name="T17" fmla="*/ 2300 h 2300"/>
                <a:gd name="T18" fmla="*/ 637 w 637"/>
                <a:gd name="T19" fmla="*/ 2300 h 2300"/>
                <a:gd name="T20" fmla="*/ 422 w 637"/>
                <a:gd name="T21" fmla="*/ 1794 h 2300"/>
                <a:gd name="T22" fmla="*/ 306 w 637"/>
                <a:gd name="T23" fmla="*/ 1399 h 2300"/>
                <a:gd name="T24" fmla="*/ 211 w 637"/>
                <a:gd name="T25" fmla="*/ 885 h 2300"/>
                <a:gd name="T26" fmla="*/ 211 w 637"/>
                <a:gd name="T27" fmla="*/ 714 h 2300"/>
                <a:gd name="T28" fmla="*/ 375 w 637"/>
                <a:gd name="T29" fmla="*/ 480 h 2300"/>
                <a:gd name="T30" fmla="*/ 422 w 637"/>
                <a:gd name="T31" fmla="*/ 368 h 2300"/>
                <a:gd name="T32" fmla="*/ 409 w 637"/>
                <a:gd name="T33" fmla="*/ 287 h 2300"/>
                <a:gd name="T34" fmla="*/ 416 w 637"/>
                <a:gd name="T35" fmla="*/ 55 h 2300"/>
                <a:gd name="T36" fmla="*/ 375 w 637"/>
                <a:gd name="T37" fmla="*/ 34 h 2300"/>
                <a:gd name="T38" fmla="*/ 331 w 637"/>
                <a:gd name="T39" fmla="*/ 0 h 2300"/>
                <a:gd name="T40" fmla="*/ 310 w 637"/>
                <a:gd name="T41" fmla="*/ 11 h 2300"/>
                <a:gd name="T42" fmla="*/ 310 w 637"/>
                <a:gd name="T43" fmla="*/ 11 h 23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7"/>
                <a:gd name="T67" fmla="*/ 0 h 2300"/>
                <a:gd name="T68" fmla="*/ 637 w 637"/>
                <a:gd name="T69" fmla="*/ 2300 h 23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7" h="2300">
                  <a:moveTo>
                    <a:pt x="310" y="11"/>
                  </a:moveTo>
                  <a:lnTo>
                    <a:pt x="323" y="68"/>
                  </a:lnTo>
                  <a:lnTo>
                    <a:pt x="327" y="283"/>
                  </a:lnTo>
                  <a:lnTo>
                    <a:pt x="276" y="374"/>
                  </a:lnTo>
                  <a:lnTo>
                    <a:pt x="125" y="494"/>
                  </a:lnTo>
                  <a:lnTo>
                    <a:pt x="38" y="615"/>
                  </a:lnTo>
                  <a:lnTo>
                    <a:pt x="0" y="817"/>
                  </a:lnTo>
                  <a:lnTo>
                    <a:pt x="72" y="1708"/>
                  </a:lnTo>
                  <a:lnTo>
                    <a:pt x="184" y="2300"/>
                  </a:lnTo>
                  <a:lnTo>
                    <a:pt x="637" y="2300"/>
                  </a:lnTo>
                  <a:lnTo>
                    <a:pt x="422" y="1794"/>
                  </a:lnTo>
                  <a:lnTo>
                    <a:pt x="306" y="1399"/>
                  </a:lnTo>
                  <a:lnTo>
                    <a:pt x="211" y="885"/>
                  </a:lnTo>
                  <a:lnTo>
                    <a:pt x="211" y="714"/>
                  </a:lnTo>
                  <a:lnTo>
                    <a:pt x="375" y="480"/>
                  </a:lnTo>
                  <a:lnTo>
                    <a:pt x="422" y="368"/>
                  </a:lnTo>
                  <a:lnTo>
                    <a:pt x="409" y="287"/>
                  </a:lnTo>
                  <a:lnTo>
                    <a:pt x="416" y="55"/>
                  </a:lnTo>
                  <a:lnTo>
                    <a:pt x="375" y="34"/>
                  </a:lnTo>
                  <a:lnTo>
                    <a:pt x="331" y="0"/>
                  </a:lnTo>
                  <a:lnTo>
                    <a:pt x="310" y="1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75"/>
            <p:cNvSpPr>
              <a:spLocks/>
            </p:cNvSpPr>
            <p:nvPr/>
          </p:nvSpPr>
          <p:spPr bwMode="auto">
            <a:xfrm>
              <a:off x="2909" y="2073"/>
              <a:ext cx="29" cy="37"/>
            </a:xfrm>
            <a:custGeom>
              <a:avLst/>
              <a:gdLst>
                <a:gd name="T0" fmla="*/ 0 w 59"/>
                <a:gd name="T1" fmla="*/ 21 h 74"/>
                <a:gd name="T2" fmla="*/ 4 w 59"/>
                <a:gd name="T3" fmla="*/ 74 h 74"/>
                <a:gd name="T4" fmla="*/ 55 w 59"/>
                <a:gd name="T5" fmla="*/ 61 h 74"/>
                <a:gd name="T6" fmla="*/ 59 w 59"/>
                <a:gd name="T7" fmla="*/ 0 h 74"/>
                <a:gd name="T8" fmla="*/ 21 w 59"/>
                <a:gd name="T9" fmla="*/ 0 h 74"/>
                <a:gd name="T10" fmla="*/ 0 w 59"/>
                <a:gd name="T11" fmla="*/ 21 h 74"/>
                <a:gd name="T12" fmla="*/ 0 w 59"/>
                <a:gd name="T13" fmla="*/ 21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74"/>
                <a:gd name="T23" fmla="*/ 59 w 59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74">
                  <a:moveTo>
                    <a:pt x="0" y="21"/>
                  </a:moveTo>
                  <a:lnTo>
                    <a:pt x="4" y="74"/>
                  </a:lnTo>
                  <a:lnTo>
                    <a:pt x="55" y="61"/>
                  </a:lnTo>
                  <a:lnTo>
                    <a:pt x="59" y="0"/>
                  </a:lnTo>
                  <a:lnTo>
                    <a:pt x="2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76"/>
            <p:cNvSpPr>
              <a:spLocks/>
            </p:cNvSpPr>
            <p:nvPr/>
          </p:nvSpPr>
          <p:spPr bwMode="auto">
            <a:xfrm>
              <a:off x="2838" y="2115"/>
              <a:ext cx="120" cy="246"/>
            </a:xfrm>
            <a:custGeom>
              <a:avLst/>
              <a:gdLst>
                <a:gd name="T0" fmla="*/ 160 w 242"/>
                <a:gd name="T1" fmla="*/ 13 h 492"/>
                <a:gd name="T2" fmla="*/ 143 w 242"/>
                <a:gd name="T3" fmla="*/ 165 h 492"/>
                <a:gd name="T4" fmla="*/ 133 w 242"/>
                <a:gd name="T5" fmla="*/ 233 h 492"/>
                <a:gd name="T6" fmla="*/ 99 w 242"/>
                <a:gd name="T7" fmla="*/ 193 h 492"/>
                <a:gd name="T8" fmla="*/ 78 w 242"/>
                <a:gd name="T9" fmla="*/ 254 h 492"/>
                <a:gd name="T10" fmla="*/ 78 w 242"/>
                <a:gd name="T11" fmla="*/ 370 h 492"/>
                <a:gd name="T12" fmla="*/ 0 w 242"/>
                <a:gd name="T13" fmla="*/ 492 h 492"/>
                <a:gd name="T14" fmla="*/ 109 w 242"/>
                <a:gd name="T15" fmla="*/ 380 h 492"/>
                <a:gd name="T16" fmla="*/ 202 w 242"/>
                <a:gd name="T17" fmla="*/ 319 h 492"/>
                <a:gd name="T18" fmla="*/ 242 w 242"/>
                <a:gd name="T19" fmla="*/ 108 h 492"/>
                <a:gd name="T20" fmla="*/ 242 w 242"/>
                <a:gd name="T21" fmla="*/ 36 h 492"/>
                <a:gd name="T22" fmla="*/ 211 w 242"/>
                <a:gd name="T23" fmla="*/ 0 h 492"/>
                <a:gd name="T24" fmla="*/ 160 w 242"/>
                <a:gd name="T25" fmla="*/ 13 h 492"/>
                <a:gd name="T26" fmla="*/ 160 w 242"/>
                <a:gd name="T27" fmla="*/ 13 h 4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2"/>
                <a:gd name="T43" fmla="*/ 0 h 492"/>
                <a:gd name="T44" fmla="*/ 242 w 242"/>
                <a:gd name="T45" fmla="*/ 492 h 4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2" h="492">
                  <a:moveTo>
                    <a:pt x="160" y="13"/>
                  </a:moveTo>
                  <a:lnTo>
                    <a:pt x="143" y="165"/>
                  </a:lnTo>
                  <a:lnTo>
                    <a:pt x="133" y="233"/>
                  </a:lnTo>
                  <a:lnTo>
                    <a:pt x="99" y="193"/>
                  </a:lnTo>
                  <a:lnTo>
                    <a:pt x="78" y="254"/>
                  </a:lnTo>
                  <a:lnTo>
                    <a:pt x="78" y="370"/>
                  </a:lnTo>
                  <a:lnTo>
                    <a:pt x="0" y="492"/>
                  </a:lnTo>
                  <a:lnTo>
                    <a:pt x="109" y="380"/>
                  </a:lnTo>
                  <a:lnTo>
                    <a:pt x="202" y="319"/>
                  </a:lnTo>
                  <a:lnTo>
                    <a:pt x="242" y="108"/>
                  </a:lnTo>
                  <a:lnTo>
                    <a:pt x="242" y="36"/>
                  </a:lnTo>
                  <a:lnTo>
                    <a:pt x="211" y="0"/>
                  </a:lnTo>
                  <a:lnTo>
                    <a:pt x="160" y="1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77"/>
            <p:cNvSpPr>
              <a:spLocks/>
            </p:cNvSpPr>
            <p:nvPr/>
          </p:nvSpPr>
          <p:spPr bwMode="auto">
            <a:xfrm>
              <a:off x="2976" y="2052"/>
              <a:ext cx="114" cy="257"/>
            </a:xfrm>
            <a:custGeom>
              <a:avLst/>
              <a:gdLst>
                <a:gd name="T0" fmla="*/ 55 w 228"/>
                <a:gd name="T1" fmla="*/ 12 h 515"/>
                <a:gd name="T2" fmla="*/ 51 w 228"/>
                <a:gd name="T3" fmla="*/ 55 h 515"/>
                <a:gd name="T4" fmla="*/ 103 w 228"/>
                <a:gd name="T5" fmla="*/ 128 h 515"/>
                <a:gd name="T6" fmla="*/ 65 w 228"/>
                <a:gd name="T7" fmla="*/ 249 h 515"/>
                <a:gd name="T8" fmla="*/ 48 w 228"/>
                <a:gd name="T9" fmla="*/ 301 h 515"/>
                <a:gd name="T10" fmla="*/ 17 w 228"/>
                <a:gd name="T11" fmla="*/ 331 h 515"/>
                <a:gd name="T12" fmla="*/ 0 w 228"/>
                <a:gd name="T13" fmla="*/ 515 h 515"/>
                <a:gd name="T14" fmla="*/ 68 w 228"/>
                <a:gd name="T15" fmla="*/ 504 h 515"/>
                <a:gd name="T16" fmla="*/ 124 w 228"/>
                <a:gd name="T17" fmla="*/ 375 h 515"/>
                <a:gd name="T18" fmla="*/ 228 w 228"/>
                <a:gd name="T19" fmla="*/ 192 h 515"/>
                <a:gd name="T20" fmla="*/ 222 w 228"/>
                <a:gd name="T21" fmla="*/ 116 h 515"/>
                <a:gd name="T22" fmla="*/ 129 w 228"/>
                <a:gd name="T23" fmla="*/ 8 h 515"/>
                <a:gd name="T24" fmla="*/ 89 w 228"/>
                <a:gd name="T25" fmla="*/ 0 h 515"/>
                <a:gd name="T26" fmla="*/ 55 w 228"/>
                <a:gd name="T27" fmla="*/ 12 h 515"/>
                <a:gd name="T28" fmla="*/ 55 w 228"/>
                <a:gd name="T29" fmla="*/ 12 h 5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515"/>
                <a:gd name="T47" fmla="*/ 228 w 228"/>
                <a:gd name="T48" fmla="*/ 515 h 5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515">
                  <a:moveTo>
                    <a:pt x="55" y="12"/>
                  </a:moveTo>
                  <a:lnTo>
                    <a:pt x="51" y="55"/>
                  </a:lnTo>
                  <a:lnTo>
                    <a:pt x="103" y="128"/>
                  </a:lnTo>
                  <a:lnTo>
                    <a:pt x="65" y="249"/>
                  </a:lnTo>
                  <a:lnTo>
                    <a:pt x="48" y="301"/>
                  </a:lnTo>
                  <a:lnTo>
                    <a:pt x="17" y="331"/>
                  </a:lnTo>
                  <a:lnTo>
                    <a:pt x="0" y="515"/>
                  </a:lnTo>
                  <a:lnTo>
                    <a:pt x="68" y="504"/>
                  </a:lnTo>
                  <a:lnTo>
                    <a:pt x="124" y="375"/>
                  </a:lnTo>
                  <a:lnTo>
                    <a:pt x="228" y="192"/>
                  </a:lnTo>
                  <a:lnTo>
                    <a:pt x="222" y="116"/>
                  </a:lnTo>
                  <a:lnTo>
                    <a:pt x="129" y="8"/>
                  </a:lnTo>
                  <a:lnTo>
                    <a:pt x="89" y="0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78"/>
            <p:cNvSpPr>
              <a:spLocks/>
            </p:cNvSpPr>
            <p:nvPr/>
          </p:nvSpPr>
          <p:spPr bwMode="auto">
            <a:xfrm>
              <a:off x="3070" y="2127"/>
              <a:ext cx="284" cy="180"/>
            </a:xfrm>
            <a:custGeom>
              <a:avLst/>
              <a:gdLst>
                <a:gd name="T0" fmla="*/ 23 w 569"/>
                <a:gd name="T1" fmla="*/ 225 h 362"/>
                <a:gd name="T2" fmla="*/ 0 w 569"/>
                <a:gd name="T3" fmla="*/ 297 h 362"/>
                <a:gd name="T4" fmla="*/ 0 w 569"/>
                <a:gd name="T5" fmla="*/ 362 h 362"/>
                <a:gd name="T6" fmla="*/ 263 w 569"/>
                <a:gd name="T7" fmla="*/ 280 h 362"/>
                <a:gd name="T8" fmla="*/ 496 w 569"/>
                <a:gd name="T9" fmla="*/ 65 h 362"/>
                <a:gd name="T10" fmla="*/ 569 w 569"/>
                <a:gd name="T11" fmla="*/ 4 h 362"/>
                <a:gd name="T12" fmla="*/ 521 w 569"/>
                <a:gd name="T13" fmla="*/ 0 h 362"/>
                <a:gd name="T14" fmla="*/ 456 w 569"/>
                <a:gd name="T15" fmla="*/ 25 h 362"/>
                <a:gd name="T16" fmla="*/ 280 w 569"/>
                <a:gd name="T17" fmla="*/ 168 h 362"/>
                <a:gd name="T18" fmla="*/ 91 w 569"/>
                <a:gd name="T19" fmla="*/ 229 h 362"/>
                <a:gd name="T20" fmla="*/ 23 w 569"/>
                <a:gd name="T21" fmla="*/ 225 h 362"/>
                <a:gd name="T22" fmla="*/ 23 w 569"/>
                <a:gd name="T23" fmla="*/ 225 h 3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9"/>
                <a:gd name="T37" fmla="*/ 0 h 362"/>
                <a:gd name="T38" fmla="*/ 569 w 569"/>
                <a:gd name="T39" fmla="*/ 362 h 3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9" h="362">
                  <a:moveTo>
                    <a:pt x="23" y="225"/>
                  </a:moveTo>
                  <a:lnTo>
                    <a:pt x="0" y="297"/>
                  </a:lnTo>
                  <a:lnTo>
                    <a:pt x="0" y="362"/>
                  </a:lnTo>
                  <a:lnTo>
                    <a:pt x="263" y="280"/>
                  </a:lnTo>
                  <a:lnTo>
                    <a:pt x="496" y="65"/>
                  </a:lnTo>
                  <a:lnTo>
                    <a:pt x="569" y="4"/>
                  </a:lnTo>
                  <a:lnTo>
                    <a:pt x="521" y="0"/>
                  </a:lnTo>
                  <a:lnTo>
                    <a:pt x="456" y="25"/>
                  </a:lnTo>
                  <a:lnTo>
                    <a:pt x="280" y="168"/>
                  </a:lnTo>
                  <a:lnTo>
                    <a:pt x="91" y="229"/>
                  </a:lnTo>
                  <a:lnTo>
                    <a:pt x="23" y="22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79"/>
            <p:cNvSpPr>
              <a:spLocks/>
            </p:cNvSpPr>
            <p:nvPr/>
          </p:nvSpPr>
          <p:spPr bwMode="auto">
            <a:xfrm>
              <a:off x="2180" y="3102"/>
              <a:ext cx="77" cy="45"/>
            </a:xfrm>
            <a:custGeom>
              <a:avLst/>
              <a:gdLst>
                <a:gd name="T0" fmla="*/ 0 w 154"/>
                <a:gd name="T1" fmla="*/ 30 h 89"/>
                <a:gd name="T2" fmla="*/ 154 w 154"/>
                <a:gd name="T3" fmla="*/ 89 h 89"/>
                <a:gd name="T4" fmla="*/ 154 w 154"/>
                <a:gd name="T5" fmla="*/ 38 h 89"/>
                <a:gd name="T6" fmla="*/ 65 w 154"/>
                <a:gd name="T7" fmla="*/ 0 h 89"/>
                <a:gd name="T8" fmla="*/ 0 w 154"/>
                <a:gd name="T9" fmla="*/ 30 h 89"/>
                <a:gd name="T10" fmla="*/ 0 w 154"/>
                <a:gd name="T11" fmla="*/ 3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89"/>
                <a:gd name="T20" fmla="*/ 154 w 154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89">
                  <a:moveTo>
                    <a:pt x="0" y="30"/>
                  </a:moveTo>
                  <a:lnTo>
                    <a:pt x="154" y="89"/>
                  </a:lnTo>
                  <a:lnTo>
                    <a:pt x="154" y="38"/>
                  </a:lnTo>
                  <a:lnTo>
                    <a:pt x="6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80"/>
            <p:cNvSpPr>
              <a:spLocks/>
            </p:cNvSpPr>
            <p:nvPr/>
          </p:nvSpPr>
          <p:spPr bwMode="auto">
            <a:xfrm>
              <a:off x="2583" y="1697"/>
              <a:ext cx="13" cy="25"/>
            </a:xfrm>
            <a:custGeom>
              <a:avLst/>
              <a:gdLst>
                <a:gd name="T0" fmla="*/ 4 w 27"/>
                <a:gd name="T1" fmla="*/ 50 h 50"/>
                <a:gd name="T2" fmla="*/ 27 w 27"/>
                <a:gd name="T3" fmla="*/ 34 h 50"/>
                <a:gd name="T4" fmla="*/ 17 w 27"/>
                <a:gd name="T5" fmla="*/ 0 h 50"/>
                <a:gd name="T6" fmla="*/ 0 w 27"/>
                <a:gd name="T7" fmla="*/ 14 h 50"/>
                <a:gd name="T8" fmla="*/ 4 w 27"/>
                <a:gd name="T9" fmla="*/ 50 h 50"/>
                <a:gd name="T10" fmla="*/ 4 w 2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0"/>
                <a:gd name="T20" fmla="*/ 27 w 27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0">
                  <a:moveTo>
                    <a:pt x="4" y="50"/>
                  </a:moveTo>
                  <a:lnTo>
                    <a:pt x="27" y="34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81"/>
            <p:cNvSpPr>
              <a:spLocks/>
            </p:cNvSpPr>
            <p:nvPr/>
          </p:nvSpPr>
          <p:spPr bwMode="auto">
            <a:xfrm>
              <a:off x="2793" y="1771"/>
              <a:ext cx="45" cy="30"/>
            </a:xfrm>
            <a:custGeom>
              <a:avLst/>
              <a:gdLst>
                <a:gd name="T0" fmla="*/ 0 w 89"/>
                <a:gd name="T1" fmla="*/ 43 h 58"/>
                <a:gd name="T2" fmla="*/ 49 w 89"/>
                <a:gd name="T3" fmla="*/ 58 h 58"/>
                <a:gd name="T4" fmla="*/ 89 w 89"/>
                <a:gd name="T5" fmla="*/ 32 h 58"/>
                <a:gd name="T6" fmla="*/ 36 w 89"/>
                <a:gd name="T7" fmla="*/ 0 h 58"/>
                <a:gd name="T8" fmla="*/ 0 w 89"/>
                <a:gd name="T9" fmla="*/ 43 h 58"/>
                <a:gd name="T10" fmla="*/ 0 w 89"/>
                <a:gd name="T11" fmla="*/ 43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58"/>
                <a:gd name="T20" fmla="*/ 89 w 89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58">
                  <a:moveTo>
                    <a:pt x="0" y="43"/>
                  </a:moveTo>
                  <a:lnTo>
                    <a:pt x="49" y="58"/>
                  </a:lnTo>
                  <a:lnTo>
                    <a:pt x="89" y="32"/>
                  </a:lnTo>
                  <a:lnTo>
                    <a:pt x="3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82"/>
            <p:cNvSpPr>
              <a:spLocks/>
            </p:cNvSpPr>
            <p:nvPr/>
          </p:nvSpPr>
          <p:spPr bwMode="auto">
            <a:xfrm>
              <a:off x="2578" y="1715"/>
              <a:ext cx="37" cy="21"/>
            </a:xfrm>
            <a:custGeom>
              <a:avLst/>
              <a:gdLst>
                <a:gd name="T0" fmla="*/ 0 w 75"/>
                <a:gd name="T1" fmla="*/ 25 h 42"/>
                <a:gd name="T2" fmla="*/ 73 w 75"/>
                <a:gd name="T3" fmla="*/ 42 h 42"/>
                <a:gd name="T4" fmla="*/ 75 w 75"/>
                <a:gd name="T5" fmla="*/ 17 h 42"/>
                <a:gd name="T6" fmla="*/ 50 w 75"/>
                <a:gd name="T7" fmla="*/ 0 h 42"/>
                <a:gd name="T8" fmla="*/ 0 w 75"/>
                <a:gd name="T9" fmla="*/ 25 h 42"/>
                <a:gd name="T10" fmla="*/ 0 w 75"/>
                <a:gd name="T11" fmla="*/ 2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2"/>
                <a:gd name="T20" fmla="*/ 75 w 75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2">
                  <a:moveTo>
                    <a:pt x="0" y="25"/>
                  </a:moveTo>
                  <a:lnTo>
                    <a:pt x="73" y="42"/>
                  </a:lnTo>
                  <a:lnTo>
                    <a:pt x="75" y="17"/>
                  </a:lnTo>
                  <a:lnTo>
                    <a:pt x="5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83"/>
            <p:cNvSpPr>
              <a:spLocks/>
            </p:cNvSpPr>
            <p:nvPr/>
          </p:nvSpPr>
          <p:spPr bwMode="auto">
            <a:xfrm>
              <a:off x="2777" y="1774"/>
              <a:ext cx="9" cy="21"/>
            </a:xfrm>
            <a:custGeom>
              <a:avLst/>
              <a:gdLst>
                <a:gd name="T0" fmla="*/ 0 w 19"/>
                <a:gd name="T1" fmla="*/ 19 h 42"/>
                <a:gd name="T2" fmla="*/ 7 w 19"/>
                <a:gd name="T3" fmla="*/ 38 h 42"/>
                <a:gd name="T4" fmla="*/ 19 w 19"/>
                <a:gd name="T5" fmla="*/ 42 h 42"/>
                <a:gd name="T6" fmla="*/ 19 w 19"/>
                <a:gd name="T7" fmla="*/ 0 h 42"/>
                <a:gd name="T8" fmla="*/ 0 w 19"/>
                <a:gd name="T9" fmla="*/ 19 h 42"/>
                <a:gd name="T10" fmla="*/ 0 w 19"/>
                <a:gd name="T11" fmla="*/ 19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42"/>
                <a:gd name="T20" fmla="*/ 19 w 1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42">
                  <a:moveTo>
                    <a:pt x="0" y="19"/>
                  </a:moveTo>
                  <a:lnTo>
                    <a:pt x="7" y="38"/>
                  </a:lnTo>
                  <a:lnTo>
                    <a:pt x="19" y="42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84"/>
            <p:cNvSpPr>
              <a:spLocks/>
            </p:cNvSpPr>
            <p:nvPr/>
          </p:nvSpPr>
          <p:spPr bwMode="auto">
            <a:xfrm>
              <a:off x="2805" y="1796"/>
              <a:ext cx="45" cy="18"/>
            </a:xfrm>
            <a:custGeom>
              <a:avLst/>
              <a:gdLst>
                <a:gd name="T0" fmla="*/ 0 w 89"/>
                <a:gd name="T1" fmla="*/ 15 h 36"/>
                <a:gd name="T2" fmla="*/ 21 w 89"/>
                <a:gd name="T3" fmla="*/ 17 h 36"/>
                <a:gd name="T4" fmla="*/ 61 w 89"/>
                <a:gd name="T5" fmla="*/ 0 h 36"/>
                <a:gd name="T6" fmla="*/ 89 w 89"/>
                <a:gd name="T7" fmla="*/ 27 h 36"/>
                <a:gd name="T8" fmla="*/ 83 w 89"/>
                <a:gd name="T9" fmla="*/ 36 h 36"/>
                <a:gd name="T10" fmla="*/ 24 w 89"/>
                <a:gd name="T11" fmla="*/ 32 h 36"/>
                <a:gd name="T12" fmla="*/ 0 w 89"/>
                <a:gd name="T13" fmla="*/ 15 h 36"/>
                <a:gd name="T14" fmla="*/ 0 w 89"/>
                <a:gd name="T15" fmla="*/ 15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36"/>
                <a:gd name="T26" fmla="*/ 89 w 8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36">
                  <a:moveTo>
                    <a:pt x="0" y="15"/>
                  </a:moveTo>
                  <a:lnTo>
                    <a:pt x="21" y="17"/>
                  </a:lnTo>
                  <a:lnTo>
                    <a:pt x="61" y="0"/>
                  </a:lnTo>
                  <a:lnTo>
                    <a:pt x="89" y="27"/>
                  </a:lnTo>
                  <a:lnTo>
                    <a:pt x="83" y="36"/>
                  </a:lnTo>
                  <a:lnTo>
                    <a:pt x="24" y="3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85"/>
            <p:cNvSpPr>
              <a:spLocks/>
            </p:cNvSpPr>
            <p:nvPr/>
          </p:nvSpPr>
          <p:spPr bwMode="auto">
            <a:xfrm>
              <a:off x="2577" y="1966"/>
              <a:ext cx="149" cy="67"/>
            </a:xfrm>
            <a:custGeom>
              <a:avLst/>
              <a:gdLst>
                <a:gd name="T0" fmla="*/ 0 w 296"/>
                <a:gd name="T1" fmla="*/ 0 h 133"/>
                <a:gd name="T2" fmla="*/ 7 w 296"/>
                <a:gd name="T3" fmla="*/ 80 h 133"/>
                <a:gd name="T4" fmla="*/ 78 w 296"/>
                <a:gd name="T5" fmla="*/ 126 h 133"/>
                <a:gd name="T6" fmla="*/ 188 w 296"/>
                <a:gd name="T7" fmla="*/ 133 h 133"/>
                <a:gd name="T8" fmla="*/ 296 w 296"/>
                <a:gd name="T9" fmla="*/ 110 h 133"/>
                <a:gd name="T10" fmla="*/ 188 w 296"/>
                <a:gd name="T11" fmla="*/ 90 h 133"/>
                <a:gd name="T12" fmla="*/ 68 w 296"/>
                <a:gd name="T13" fmla="*/ 57 h 133"/>
                <a:gd name="T14" fmla="*/ 49 w 296"/>
                <a:gd name="T15" fmla="*/ 50 h 133"/>
                <a:gd name="T16" fmla="*/ 0 w 296"/>
                <a:gd name="T17" fmla="*/ 0 h 133"/>
                <a:gd name="T18" fmla="*/ 0 w 296"/>
                <a:gd name="T19" fmla="*/ 0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"/>
                <a:gd name="T31" fmla="*/ 0 h 133"/>
                <a:gd name="T32" fmla="*/ 296 w 296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" h="133">
                  <a:moveTo>
                    <a:pt x="0" y="0"/>
                  </a:moveTo>
                  <a:lnTo>
                    <a:pt x="7" y="80"/>
                  </a:lnTo>
                  <a:lnTo>
                    <a:pt x="78" y="126"/>
                  </a:lnTo>
                  <a:lnTo>
                    <a:pt x="188" y="133"/>
                  </a:lnTo>
                  <a:lnTo>
                    <a:pt x="296" y="110"/>
                  </a:lnTo>
                  <a:lnTo>
                    <a:pt x="188" y="90"/>
                  </a:lnTo>
                  <a:lnTo>
                    <a:pt x="68" y="57"/>
                  </a:lnTo>
                  <a:lnTo>
                    <a:pt x="4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86"/>
            <p:cNvSpPr>
              <a:spLocks/>
            </p:cNvSpPr>
            <p:nvPr/>
          </p:nvSpPr>
          <p:spPr bwMode="auto">
            <a:xfrm>
              <a:off x="2603" y="2004"/>
              <a:ext cx="97" cy="25"/>
            </a:xfrm>
            <a:custGeom>
              <a:avLst/>
              <a:gdLst>
                <a:gd name="T0" fmla="*/ 0 w 194"/>
                <a:gd name="T1" fmla="*/ 0 h 50"/>
                <a:gd name="T2" fmla="*/ 30 w 194"/>
                <a:gd name="T3" fmla="*/ 12 h 50"/>
                <a:gd name="T4" fmla="*/ 194 w 194"/>
                <a:gd name="T5" fmla="*/ 36 h 50"/>
                <a:gd name="T6" fmla="*/ 146 w 194"/>
                <a:gd name="T7" fmla="*/ 50 h 50"/>
                <a:gd name="T8" fmla="*/ 28 w 194"/>
                <a:gd name="T9" fmla="*/ 29 h 50"/>
                <a:gd name="T10" fmla="*/ 0 w 194"/>
                <a:gd name="T11" fmla="*/ 8 h 50"/>
                <a:gd name="T12" fmla="*/ 0 w 194"/>
                <a:gd name="T13" fmla="*/ 0 h 50"/>
                <a:gd name="T14" fmla="*/ 0 w 194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4"/>
                <a:gd name="T25" fmla="*/ 0 h 50"/>
                <a:gd name="T26" fmla="*/ 194 w 194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4" h="50">
                  <a:moveTo>
                    <a:pt x="0" y="0"/>
                  </a:moveTo>
                  <a:lnTo>
                    <a:pt x="30" y="12"/>
                  </a:lnTo>
                  <a:lnTo>
                    <a:pt x="194" y="36"/>
                  </a:lnTo>
                  <a:lnTo>
                    <a:pt x="146" y="50"/>
                  </a:lnTo>
                  <a:lnTo>
                    <a:pt x="28" y="2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87"/>
            <p:cNvSpPr>
              <a:spLocks/>
            </p:cNvSpPr>
            <p:nvPr/>
          </p:nvSpPr>
          <p:spPr bwMode="auto">
            <a:xfrm>
              <a:off x="2611" y="2011"/>
              <a:ext cx="59" cy="12"/>
            </a:xfrm>
            <a:custGeom>
              <a:avLst/>
              <a:gdLst>
                <a:gd name="T0" fmla="*/ 0 w 120"/>
                <a:gd name="T1" fmla="*/ 0 h 24"/>
                <a:gd name="T2" fmla="*/ 23 w 120"/>
                <a:gd name="T3" fmla="*/ 13 h 24"/>
                <a:gd name="T4" fmla="*/ 120 w 120"/>
                <a:gd name="T5" fmla="*/ 24 h 24"/>
                <a:gd name="T6" fmla="*/ 0 w 120"/>
                <a:gd name="T7" fmla="*/ 0 h 24"/>
                <a:gd name="T8" fmla="*/ 0 w 1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4"/>
                <a:gd name="T17" fmla="*/ 120 w 1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4">
                  <a:moveTo>
                    <a:pt x="0" y="0"/>
                  </a:moveTo>
                  <a:lnTo>
                    <a:pt x="23" y="13"/>
                  </a:lnTo>
                  <a:lnTo>
                    <a:pt x="12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88"/>
            <p:cNvSpPr>
              <a:spLocks/>
            </p:cNvSpPr>
            <p:nvPr/>
          </p:nvSpPr>
          <p:spPr bwMode="auto">
            <a:xfrm>
              <a:off x="2899" y="2093"/>
              <a:ext cx="84" cy="36"/>
            </a:xfrm>
            <a:custGeom>
              <a:avLst/>
              <a:gdLst>
                <a:gd name="T0" fmla="*/ 0 w 167"/>
                <a:gd name="T1" fmla="*/ 59 h 70"/>
                <a:gd name="T2" fmla="*/ 65 w 167"/>
                <a:gd name="T3" fmla="*/ 21 h 70"/>
                <a:gd name="T4" fmla="*/ 86 w 167"/>
                <a:gd name="T5" fmla="*/ 0 h 70"/>
                <a:gd name="T6" fmla="*/ 120 w 167"/>
                <a:gd name="T7" fmla="*/ 4 h 70"/>
                <a:gd name="T8" fmla="*/ 127 w 167"/>
                <a:gd name="T9" fmla="*/ 28 h 70"/>
                <a:gd name="T10" fmla="*/ 167 w 167"/>
                <a:gd name="T11" fmla="*/ 49 h 70"/>
                <a:gd name="T12" fmla="*/ 152 w 167"/>
                <a:gd name="T13" fmla="*/ 70 h 70"/>
                <a:gd name="T14" fmla="*/ 127 w 167"/>
                <a:gd name="T15" fmla="*/ 51 h 70"/>
                <a:gd name="T16" fmla="*/ 82 w 167"/>
                <a:gd name="T17" fmla="*/ 47 h 70"/>
                <a:gd name="T18" fmla="*/ 25 w 167"/>
                <a:gd name="T19" fmla="*/ 61 h 70"/>
                <a:gd name="T20" fmla="*/ 0 w 167"/>
                <a:gd name="T21" fmla="*/ 59 h 70"/>
                <a:gd name="T22" fmla="*/ 0 w 167"/>
                <a:gd name="T23" fmla="*/ 59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7"/>
                <a:gd name="T37" fmla="*/ 0 h 70"/>
                <a:gd name="T38" fmla="*/ 167 w 167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7" h="70">
                  <a:moveTo>
                    <a:pt x="0" y="59"/>
                  </a:moveTo>
                  <a:lnTo>
                    <a:pt x="65" y="21"/>
                  </a:lnTo>
                  <a:lnTo>
                    <a:pt x="86" y="0"/>
                  </a:lnTo>
                  <a:lnTo>
                    <a:pt x="120" y="4"/>
                  </a:lnTo>
                  <a:lnTo>
                    <a:pt x="127" y="28"/>
                  </a:lnTo>
                  <a:lnTo>
                    <a:pt x="167" y="49"/>
                  </a:lnTo>
                  <a:lnTo>
                    <a:pt x="152" y="70"/>
                  </a:lnTo>
                  <a:lnTo>
                    <a:pt x="127" y="51"/>
                  </a:lnTo>
                  <a:lnTo>
                    <a:pt x="82" y="47"/>
                  </a:lnTo>
                  <a:lnTo>
                    <a:pt x="25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89"/>
            <p:cNvSpPr>
              <a:spLocks/>
            </p:cNvSpPr>
            <p:nvPr/>
          </p:nvSpPr>
          <p:spPr bwMode="auto">
            <a:xfrm>
              <a:off x="3087" y="2044"/>
              <a:ext cx="24" cy="40"/>
            </a:xfrm>
            <a:custGeom>
              <a:avLst/>
              <a:gdLst>
                <a:gd name="T0" fmla="*/ 37 w 50"/>
                <a:gd name="T1" fmla="*/ 0 h 80"/>
                <a:gd name="T2" fmla="*/ 0 w 50"/>
                <a:gd name="T3" fmla="*/ 6 h 80"/>
                <a:gd name="T4" fmla="*/ 6 w 50"/>
                <a:gd name="T5" fmla="*/ 67 h 80"/>
                <a:gd name="T6" fmla="*/ 23 w 50"/>
                <a:gd name="T7" fmla="*/ 80 h 80"/>
                <a:gd name="T8" fmla="*/ 50 w 50"/>
                <a:gd name="T9" fmla="*/ 51 h 80"/>
                <a:gd name="T10" fmla="*/ 37 w 50"/>
                <a:gd name="T11" fmla="*/ 0 h 80"/>
                <a:gd name="T12" fmla="*/ 37 w 50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80"/>
                <a:gd name="T23" fmla="*/ 50 w 5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80">
                  <a:moveTo>
                    <a:pt x="37" y="0"/>
                  </a:moveTo>
                  <a:lnTo>
                    <a:pt x="0" y="6"/>
                  </a:lnTo>
                  <a:lnTo>
                    <a:pt x="6" y="67"/>
                  </a:lnTo>
                  <a:lnTo>
                    <a:pt x="23" y="80"/>
                  </a:lnTo>
                  <a:lnTo>
                    <a:pt x="50" y="5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90"/>
            <p:cNvSpPr>
              <a:spLocks/>
            </p:cNvSpPr>
            <p:nvPr/>
          </p:nvSpPr>
          <p:spPr bwMode="auto">
            <a:xfrm>
              <a:off x="3087" y="2047"/>
              <a:ext cx="23" cy="33"/>
            </a:xfrm>
            <a:custGeom>
              <a:avLst/>
              <a:gdLst>
                <a:gd name="T0" fmla="*/ 38 w 48"/>
                <a:gd name="T1" fmla="*/ 0 h 66"/>
                <a:gd name="T2" fmla="*/ 0 w 48"/>
                <a:gd name="T3" fmla="*/ 11 h 66"/>
                <a:gd name="T4" fmla="*/ 4 w 48"/>
                <a:gd name="T5" fmla="*/ 61 h 66"/>
                <a:gd name="T6" fmla="*/ 12 w 48"/>
                <a:gd name="T7" fmla="*/ 66 h 66"/>
                <a:gd name="T8" fmla="*/ 48 w 48"/>
                <a:gd name="T9" fmla="*/ 42 h 66"/>
                <a:gd name="T10" fmla="*/ 38 w 48"/>
                <a:gd name="T11" fmla="*/ 0 h 66"/>
                <a:gd name="T12" fmla="*/ 38 w 48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66"/>
                <a:gd name="T23" fmla="*/ 48 w 48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66">
                  <a:moveTo>
                    <a:pt x="38" y="0"/>
                  </a:moveTo>
                  <a:lnTo>
                    <a:pt x="0" y="11"/>
                  </a:lnTo>
                  <a:lnTo>
                    <a:pt x="4" y="61"/>
                  </a:lnTo>
                  <a:lnTo>
                    <a:pt x="12" y="66"/>
                  </a:lnTo>
                  <a:lnTo>
                    <a:pt x="48" y="4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91"/>
            <p:cNvSpPr>
              <a:spLocks/>
            </p:cNvSpPr>
            <p:nvPr/>
          </p:nvSpPr>
          <p:spPr bwMode="auto">
            <a:xfrm>
              <a:off x="3086" y="2051"/>
              <a:ext cx="24" cy="26"/>
            </a:xfrm>
            <a:custGeom>
              <a:avLst/>
              <a:gdLst>
                <a:gd name="T0" fmla="*/ 41 w 49"/>
                <a:gd name="T1" fmla="*/ 0 h 54"/>
                <a:gd name="T2" fmla="*/ 0 w 49"/>
                <a:gd name="T3" fmla="*/ 14 h 54"/>
                <a:gd name="T4" fmla="*/ 5 w 49"/>
                <a:gd name="T5" fmla="*/ 54 h 54"/>
                <a:gd name="T6" fmla="*/ 49 w 49"/>
                <a:gd name="T7" fmla="*/ 27 h 54"/>
                <a:gd name="T8" fmla="*/ 41 w 49"/>
                <a:gd name="T9" fmla="*/ 0 h 54"/>
                <a:gd name="T10" fmla="*/ 41 w 49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4"/>
                <a:gd name="T20" fmla="*/ 49 w 4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4">
                  <a:moveTo>
                    <a:pt x="41" y="0"/>
                  </a:moveTo>
                  <a:lnTo>
                    <a:pt x="0" y="14"/>
                  </a:lnTo>
                  <a:lnTo>
                    <a:pt x="5" y="54"/>
                  </a:lnTo>
                  <a:lnTo>
                    <a:pt x="49" y="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Freeform 92"/>
            <p:cNvSpPr>
              <a:spLocks/>
            </p:cNvSpPr>
            <p:nvPr/>
          </p:nvSpPr>
          <p:spPr bwMode="auto">
            <a:xfrm>
              <a:off x="2879" y="2440"/>
              <a:ext cx="100" cy="242"/>
            </a:xfrm>
            <a:custGeom>
              <a:avLst/>
              <a:gdLst>
                <a:gd name="T0" fmla="*/ 202 w 202"/>
                <a:gd name="T1" fmla="*/ 0 h 483"/>
                <a:gd name="T2" fmla="*/ 48 w 202"/>
                <a:gd name="T3" fmla="*/ 80 h 483"/>
                <a:gd name="T4" fmla="*/ 0 w 202"/>
                <a:gd name="T5" fmla="*/ 281 h 483"/>
                <a:gd name="T6" fmla="*/ 44 w 202"/>
                <a:gd name="T7" fmla="*/ 483 h 483"/>
                <a:gd name="T8" fmla="*/ 120 w 202"/>
                <a:gd name="T9" fmla="*/ 304 h 483"/>
                <a:gd name="T10" fmla="*/ 120 w 202"/>
                <a:gd name="T11" fmla="*/ 169 h 483"/>
                <a:gd name="T12" fmla="*/ 192 w 202"/>
                <a:gd name="T13" fmla="*/ 59 h 483"/>
                <a:gd name="T14" fmla="*/ 202 w 202"/>
                <a:gd name="T15" fmla="*/ 0 h 483"/>
                <a:gd name="T16" fmla="*/ 202 w 202"/>
                <a:gd name="T17" fmla="*/ 0 h 4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83"/>
                <a:gd name="T29" fmla="*/ 202 w 202"/>
                <a:gd name="T30" fmla="*/ 483 h 4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83">
                  <a:moveTo>
                    <a:pt x="202" y="0"/>
                  </a:moveTo>
                  <a:lnTo>
                    <a:pt x="48" y="80"/>
                  </a:lnTo>
                  <a:lnTo>
                    <a:pt x="0" y="281"/>
                  </a:lnTo>
                  <a:lnTo>
                    <a:pt x="44" y="483"/>
                  </a:lnTo>
                  <a:lnTo>
                    <a:pt x="120" y="304"/>
                  </a:lnTo>
                  <a:lnTo>
                    <a:pt x="120" y="169"/>
                  </a:lnTo>
                  <a:lnTo>
                    <a:pt x="192" y="5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Freeform 93"/>
            <p:cNvSpPr>
              <a:spLocks/>
            </p:cNvSpPr>
            <p:nvPr/>
          </p:nvSpPr>
          <p:spPr bwMode="auto">
            <a:xfrm>
              <a:off x="2579" y="1534"/>
              <a:ext cx="33" cy="61"/>
            </a:xfrm>
            <a:custGeom>
              <a:avLst/>
              <a:gdLst>
                <a:gd name="T0" fmla="*/ 67 w 67"/>
                <a:gd name="T1" fmla="*/ 0 h 124"/>
                <a:gd name="T2" fmla="*/ 25 w 67"/>
                <a:gd name="T3" fmla="*/ 33 h 124"/>
                <a:gd name="T4" fmla="*/ 2 w 67"/>
                <a:gd name="T5" fmla="*/ 78 h 124"/>
                <a:gd name="T6" fmla="*/ 0 w 67"/>
                <a:gd name="T7" fmla="*/ 124 h 124"/>
                <a:gd name="T8" fmla="*/ 67 w 67"/>
                <a:gd name="T9" fmla="*/ 0 h 124"/>
                <a:gd name="T10" fmla="*/ 67 w 67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24"/>
                <a:gd name="T20" fmla="*/ 67 w 67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24">
                  <a:moveTo>
                    <a:pt x="67" y="0"/>
                  </a:moveTo>
                  <a:lnTo>
                    <a:pt x="25" y="33"/>
                  </a:lnTo>
                  <a:lnTo>
                    <a:pt x="2" y="78"/>
                  </a:lnTo>
                  <a:lnTo>
                    <a:pt x="0" y="12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94"/>
            <p:cNvSpPr>
              <a:spLocks/>
            </p:cNvSpPr>
            <p:nvPr/>
          </p:nvSpPr>
          <p:spPr bwMode="auto">
            <a:xfrm>
              <a:off x="2600" y="1563"/>
              <a:ext cx="285" cy="108"/>
            </a:xfrm>
            <a:custGeom>
              <a:avLst/>
              <a:gdLst>
                <a:gd name="T0" fmla="*/ 46 w 570"/>
                <a:gd name="T1" fmla="*/ 0 h 217"/>
                <a:gd name="T2" fmla="*/ 10 w 570"/>
                <a:gd name="T3" fmla="*/ 52 h 217"/>
                <a:gd name="T4" fmla="*/ 0 w 570"/>
                <a:gd name="T5" fmla="*/ 118 h 217"/>
                <a:gd name="T6" fmla="*/ 12 w 570"/>
                <a:gd name="T7" fmla="*/ 162 h 217"/>
                <a:gd name="T8" fmla="*/ 46 w 570"/>
                <a:gd name="T9" fmla="*/ 69 h 217"/>
                <a:gd name="T10" fmla="*/ 84 w 570"/>
                <a:gd name="T11" fmla="*/ 211 h 217"/>
                <a:gd name="T12" fmla="*/ 109 w 570"/>
                <a:gd name="T13" fmla="*/ 133 h 217"/>
                <a:gd name="T14" fmla="*/ 217 w 570"/>
                <a:gd name="T15" fmla="*/ 217 h 217"/>
                <a:gd name="T16" fmla="*/ 244 w 570"/>
                <a:gd name="T17" fmla="*/ 169 h 217"/>
                <a:gd name="T18" fmla="*/ 308 w 570"/>
                <a:gd name="T19" fmla="*/ 217 h 217"/>
                <a:gd name="T20" fmla="*/ 346 w 570"/>
                <a:gd name="T21" fmla="*/ 162 h 217"/>
                <a:gd name="T22" fmla="*/ 392 w 570"/>
                <a:gd name="T23" fmla="*/ 207 h 217"/>
                <a:gd name="T24" fmla="*/ 426 w 570"/>
                <a:gd name="T25" fmla="*/ 93 h 217"/>
                <a:gd name="T26" fmla="*/ 477 w 570"/>
                <a:gd name="T27" fmla="*/ 190 h 217"/>
                <a:gd name="T28" fmla="*/ 493 w 570"/>
                <a:gd name="T29" fmla="*/ 152 h 217"/>
                <a:gd name="T30" fmla="*/ 570 w 570"/>
                <a:gd name="T31" fmla="*/ 194 h 217"/>
                <a:gd name="T32" fmla="*/ 494 w 570"/>
                <a:gd name="T33" fmla="*/ 76 h 217"/>
                <a:gd name="T34" fmla="*/ 435 w 570"/>
                <a:gd name="T35" fmla="*/ 36 h 217"/>
                <a:gd name="T36" fmla="*/ 399 w 570"/>
                <a:gd name="T37" fmla="*/ 86 h 217"/>
                <a:gd name="T38" fmla="*/ 342 w 570"/>
                <a:gd name="T39" fmla="*/ 53 h 217"/>
                <a:gd name="T40" fmla="*/ 278 w 570"/>
                <a:gd name="T41" fmla="*/ 109 h 217"/>
                <a:gd name="T42" fmla="*/ 236 w 570"/>
                <a:gd name="T43" fmla="*/ 90 h 217"/>
                <a:gd name="T44" fmla="*/ 200 w 570"/>
                <a:gd name="T45" fmla="*/ 110 h 217"/>
                <a:gd name="T46" fmla="*/ 88 w 570"/>
                <a:gd name="T47" fmla="*/ 36 h 217"/>
                <a:gd name="T48" fmla="*/ 46 w 570"/>
                <a:gd name="T49" fmla="*/ 42 h 217"/>
                <a:gd name="T50" fmla="*/ 46 w 570"/>
                <a:gd name="T51" fmla="*/ 0 h 217"/>
                <a:gd name="T52" fmla="*/ 46 w 570"/>
                <a:gd name="T53" fmla="*/ 0 h 2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0"/>
                <a:gd name="T82" fmla="*/ 0 h 217"/>
                <a:gd name="T83" fmla="*/ 570 w 570"/>
                <a:gd name="T84" fmla="*/ 217 h 2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0" h="217">
                  <a:moveTo>
                    <a:pt x="46" y="0"/>
                  </a:moveTo>
                  <a:lnTo>
                    <a:pt x="10" y="52"/>
                  </a:lnTo>
                  <a:lnTo>
                    <a:pt x="0" y="118"/>
                  </a:lnTo>
                  <a:lnTo>
                    <a:pt x="12" y="162"/>
                  </a:lnTo>
                  <a:lnTo>
                    <a:pt x="46" y="69"/>
                  </a:lnTo>
                  <a:lnTo>
                    <a:pt x="84" y="211"/>
                  </a:lnTo>
                  <a:lnTo>
                    <a:pt x="109" y="133"/>
                  </a:lnTo>
                  <a:lnTo>
                    <a:pt x="217" y="217"/>
                  </a:lnTo>
                  <a:lnTo>
                    <a:pt x="244" y="169"/>
                  </a:lnTo>
                  <a:lnTo>
                    <a:pt x="308" y="217"/>
                  </a:lnTo>
                  <a:lnTo>
                    <a:pt x="346" y="162"/>
                  </a:lnTo>
                  <a:lnTo>
                    <a:pt x="392" y="207"/>
                  </a:lnTo>
                  <a:lnTo>
                    <a:pt x="426" y="93"/>
                  </a:lnTo>
                  <a:lnTo>
                    <a:pt x="477" y="190"/>
                  </a:lnTo>
                  <a:lnTo>
                    <a:pt x="493" y="152"/>
                  </a:lnTo>
                  <a:lnTo>
                    <a:pt x="570" y="194"/>
                  </a:lnTo>
                  <a:lnTo>
                    <a:pt x="494" y="76"/>
                  </a:lnTo>
                  <a:lnTo>
                    <a:pt x="435" y="36"/>
                  </a:lnTo>
                  <a:lnTo>
                    <a:pt x="399" y="86"/>
                  </a:lnTo>
                  <a:lnTo>
                    <a:pt x="342" y="53"/>
                  </a:lnTo>
                  <a:lnTo>
                    <a:pt x="278" y="109"/>
                  </a:lnTo>
                  <a:lnTo>
                    <a:pt x="236" y="90"/>
                  </a:lnTo>
                  <a:lnTo>
                    <a:pt x="200" y="110"/>
                  </a:lnTo>
                  <a:lnTo>
                    <a:pt x="88" y="36"/>
                  </a:lnTo>
                  <a:lnTo>
                    <a:pt x="46" y="4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95"/>
            <p:cNvSpPr>
              <a:spLocks/>
            </p:cNvSpPr>
            <p:nvPr/>
          </p:nvSpPr>
          <p:spPr bwMode="auto">
            <a:xfrm>
              <a:off x="2889" y="1622"/>
              <a:ext cx="66" cy="54"/>
            </a:xfrm>
            <a:custGeom>
              <a:avLst/>
              <a:gdLst>
                <a:gd name="T0" fmla="*/ 0 w 131"/>
                <a:gd name="T1" fmla="*/ 10 h 108"/>
                <a:gd name="T2" fmla="*/ 131 w 131"/>
                <a:gd name="T3" fmla="*/ 108 h 108"/>
                <a:gd name="T4" fmla="*/ 101 w 131"/>
                <a:gd name="T5" fmla="*/ 19 h 108"/>
                <a:gd name="T6" fmla="*/ 55 w 131"/>
                <a:gd name="T7" fmla="*/ 0 h 108"/>
                <a:gd name="T8" fmla="*/ 0 w 131"/>
                <a:gd name="T9" fmla="*/ 10 h 108"/>
                <a:gd name="T10" fmla="*/ 0 w 131"/>
                <a:gd name="T11" fmla="*/ 1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08"/>
                <a:gd name="T20" fmla="*/ 131 w 131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08">
                  <a:moveTo>
                    <a:pt x="0" y="10"/>
                  </a:moveTo>
                  <a:lnTo>
                    <a:pt x="131" y="108"/>
                  </a:lnTo>
                  <a:lnTo>
                    <a:pt x="101" y="19"/>
                  </a:lnTo>
                  <a:lnTo>
                    <a:pt x="5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96"/>
            <p:cNvSpPr>
              <a:spLocks/>
            </p:cNvSpPr>
            <p:nvPr/>
          </p:nvSpPr>
          <p:spPr bwMode="auto">
            <a:xfrm>
              <a:off x="2194" y="2227"/>
              <a:ext cx="417" cy="920"/>
            </a:xfrm>
            <a:custGeom>
              <a:avLst/>
              <a:gdLst>
                <a:gd name="T0" fmla="*/ 193 w 832"/>
                <a:gd name="T1" fmla="*/ 228 h 1842"/>
                <a:gd name="T2" fmla="*/ 186 w 832"/>
                <a:gd name="T3" fmla="*/ 447 h 1842"/>
                <a:gd name="T4" fmla="*/ 258 w 832"/>
                <a:gd name="T5" fmla="*/ 812 h 1842"/>
                <a:gd name="T6" fmla="*/ 129 w 832"/>
                <a:gd name="T7" fmla="*/ 1120 h 1842"/>
                <a:gd name="T8" fmla="*/ 0 w 832"/>
                <a:gd name="T9" fmla="*/ 1532 h 1842"/>
                <a:gd name="T10" fmla="*/ 275 w 832"/>
                <a:gd name="T11" fmla="*/ 1696 h 1842"/>
                <a:gd name="T12" fmla="*/ 266 w 832"/>
                <a:gd name="T13" fmla="*/ 1355 h 1842"/>
                <a:gd name="T14" fmla="*/ 420 w 832"/>
                <a:gd name="T15" fmla="*/ 1234 h 1842"/>
                <a:gd name="T16" fmla="*/ 484 w 832"/>
                <a:gd name="T17" fmla="*/ 762 h 1842"/>
                <a:gd name="T18" fmla="*/ 606 w 832"/>
                <a:gd name="T19" fmla="*/ 1070 h 1842"/>
                <a:gd name="T20" fmla="*/ 678 w 832"/>
                <a:gd name="T21" fmla="*/ 1842 h 1842"/>
                <a:gd name="T22" fmla="*/ 760 w 832"/>
                <a:gd name="T23" fmla="*/ 1631 h 1842"/>
                <a:gd name="T24" fmla="*/ 809 w 832"/>
                <a:gd name="T25" fmla="*/ 665 h 1842"/>
                <a:gd name="T26" fmla="*/ 817 w 832"/>
                <a:gd name="T27" fmla="*/ 300 h 1842"/>
                <a:gd name="T28" fmla="*/ 832 w 832"/>
                <a:gd name="T29" fmla="*/ 0 h 1842"/>
                <a:gd name="T30" fmla="*/ 526 w 832"/>
                <a:gd name="T31" fmla="*/ 49 h 1842"/>
                <a:gd name="T32" fmla="*/ 233 w 832"/>
                <a:gd name="T33" fmla="*/ 156 h 1842"/>
                <a:gd name="T34" fmla="*/ 193 w 832"/>
                <a:gd name="T35" fmla="*/ 228 h 1842"/>
                <a:gd name="T36" fmla="*/ 193 w 832"/>
                <a:gd name="T37" fmla="*/ 228 h 18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2"/>
                <a:gd name="T58" fmla="*/ 0 h 1842"/>
                <a:gd name="T59" fmla="*/ 832 w 832"/>
                <a:gd name="T60" fmla="*/ 1842 h 18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2" h="1842">
                  <a:moveTo>
                    <a:pt x="193" y="228"/>
                  </a:moveTo>
                  <a:lnTo>
                    <a:pt x="186" y="447"/>
                  </a:lnTo>
                  <a:lnTo>
                    <a:pt x="258" y="812"/>
                  </a:lnTo>
                  <a:lnTo>
                    <a:pt x="129" y="1120"/>
                  </a:lnTo>
                  <a:lnTo>
                    <a:pt x="0" y="1532"/>
                  </a:lnTo>
                  <a:lnTo>
                    <a:pt x="275" y="1696"/>
                  </a:lnTo>
                  <a:lnTo>
                    <a:pt x="266" y="1355"/>
                  </a:lnTo>
                  <a:lnTo>
                    <a:pt x="420" y="1234"/>
                  </a:lnTo>
                  <a:lnTo>
                    <a:pt x="484" y="762"/>
                  </a:lnTo>
                  <a:lnTo>
                    <a:pt x="606" y="1070"/>
                  </a:lnTo>
                  <a:lnTo>
                    <a:pt x="678" y="1842"/>
                  </a:lnTo>
                  <a:lnTo>
                    <a:pt x="760" y="1631"/>
                  </a:lnTo>
                  <a:lnTo>
                    <a:pt x="809" y="665"/>
                  </a:lnTo>
                  <a:lnTo>
                    <a:pt x="817" y="300"/>
                  </a:lnTo>
                  <a:lnTo>
                    <a:pt x="832" y="0"/>
                  </a:lnTo>
                  <a:lnTo>
                    <a:pt x="526" y="49"/>
                  </a:lnTo>
                  <a:lnTo>
                    <a:pt x="233" y="156"/>
                  </a:lnTo>
                  <a:lnTo>
                    <a:pt x="193" y="228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97"/>
            <p:cNvSpPr>
              <a:spLocks/>
            </p:cNvSpPr>
            <p:nvPr/>
          </p:nvSpPr>
          <p:spPr bwMode="auto">
            <a:xfrm>
              <a:off x="2947" y="2267"/>
              <a:ext cx="700" cy="888"/>
            </a:xfrm>
            <a:custGeom>
              <a:avLst/>
              <a:gdLst>
                <a:gd name="T0" fmla="*/ 745 w 1401"/>
                <a:gd name="T1" fmla="*/ 0 h 1775"/>
                <a:gd name="T2" fmla="*/ 623 w 1401"/>
                <a:gd name="T3" fmla="*/ 129 h 1775"/>
                <a:gd name="T4" fmla="*/ 283 w 1401"/>
                <a:gd name="T5" fmla="*/ 228 h 1775"/>
                <a:gd name="T6" fmla="*/ 226 w 1401"/>
                <a:gd name="T7" fmla="*/ 348 h 1775"/>
                <a:gd name="T8" fmla="*/ 65 w 1401"/>
                <a:gd name="T9" fmla="*/ 884 h 1775"/>
                <a:gd name="T10" fmla="*/ 0 w 1401"/>
                <a:gd name="T11" fmla="*/ 1159 h 1775"/>
                <a:gd name="T12" fmla="*/ 97 w 1401"/>
                <a:gd name="T13" fmla="*/ 1378 h 1775"/>
                <a:gd name="T14" fmla="*/ 259 w 1401"/>
                <a:gd name="T15" fmla="*/ 1087 h 1775"/>
                <a:gd name="T16" fmla="*/ 437 w 1401"/>
                <a:gd name="T17" fmla="*/ 600 h 1775"/>
                <a:gd name="T18" fmla="*/ 738 w 1401"/>
                <a:gd name="T19" fmla="*/ 454 h 1775"/>
                <a:gd name="T20" fmla="*/ 1028 w 1401"/>
                <a:gd name="T21" fmla="*/ 332 h 1775"/>
                <a:gd name="T22" fmla="*/ 956 w 1401"/>
                <a:gd name="T23" fmla="*/ 536 h 1775"/>
                <a:gd name="T24" fmla="*/ 696 w 1401"/>
                <a:gd name="T25" fmla="*/ 697 h 1775"/>
                <a:gd name="T26" fmla="*/ 703 w 1401"/>
                <a:gd name="T27" fmla="*/ 851 h 1775"/>
                <a:gd name="T28" fmla="*/ 534 w 1401"/>
                <a:gd name="T29" fmla="*/ 891 h 1775"/>
                <a:gd name="T30" fmla="*/ 422 w 1401"/>
                <a:gd name="T31" fmla="*/ 1207 h 1775"/>
                <a:gd name="T32" fmla="*/ 283 w 1401"/>
                <a:gd name="T33" fmla="*/ 1385 h 1775"/>
                <a:gd name="T34" fmla="*/ 422 w 1401"/>
                <a:gd name="T35" fmla="*/ 1532 h 1775"/>
                <a:gd name="T36" fmla="*/ 259 w 1401"/>
                <a:gd name="T37" fmla="*/ 1549 h 1775"/>
                <a:gd name="T38" fmla="*/ 276 w 1401"/>
                <a:gd name="T39" fmla="*/ 1653 h 1775"/>
                <a:gd name="T40" fmla="*/ 534 w 1401"/>
                <a:gd name="T41" fmla="*/ 1718 h 1775"/>
                <a:gd name="T42" fmla="*/ 703 w 1401"/>
                <a:gd name="T43" fmla="*/ 1775 h 1775"/>
                <a:gd name="T44" fmla="*/ 720 w 1401"/>
                <a:gd name="T45" fmla="*/ 1614 h 1775"/>
                <a:gd name="T46" fmla="*/ 924 w 1401"/>
                <a:gd name="T47" fmla="*/ 1638 h 1775"/>
                <a:gd name="T48" fmla="*/ 1068 w 1401"/>
                <a:gd name="T49" fmla="*/ 1328 h 1775"/>
                <a:gd name="T50" fmla="*/ 1101 w 1401"/>
                <a:gd name="T51" fmla="*/ 1231 h 1775"/>
                <a:gd name="T52" fmla="*/ 834 w 1401"/>
                <a:gd name="T53" fmla="*/ 1517 h 1775"/>
                <a:gd name="T54" fmla="*/ 1262 w 1401"/>
                <a:gd name="T55" fmla="*/ 859 h 1775"/>
                <a:gd name="T56" fmla="*/ 1401 w 1401"/>
                <a:gd name="T57" fmla="*/ 372 h 1775"/>
                <a:gd name="T58" fmla="*/ 1369 w 1401"/>
                <a:gd name="T59" fmla="*/ 251 h 1775"/>
                <a:gd name="T60" fmla="*/ 1198 w 1401"/>
                <a:gd name="T61" fmla="*/ 121 h 1775"/>
                <a:gd name="T62" fmla="*/ 745 w 1401"/>
                <a:gd name="T63" fmla="*/ 0 h 1775"/>
                <a:gd name="T64" fmla="*/ 745 w 1401"/>
                <a:gd name="T65" fmla="*/ 0 h 17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1"/>
                <a:gd name="T100" fmla="*/ 0 h 1775"/>
                <a:gd name="T101" fmla="*/ 1401 w 1401"/>
                <a:gd name="T102" fmla="*/ 1775 h 17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1" h="1775">
                  <a:moveTo>
                    <a:pt x="745" y="0"/>
                  </a:moveTo>
                  <a:lnTo>
                    <a:pt x="623" y="129"/>
                  </a:lnTo>
                  <a:lnTo>
                    <a:pt x="283" y="228"/>
                  </a:lnTo>
                  <a:lnTo>
                    <a:pt x="226" y="348"/>
                  </a:lnTo>
                  <a:lnTo>
                    <a:pt x="65" y="884"/>
                  </a:lnTo>
                  <a:lnTo>
                    <a:pt x="0" y="1159"/>
                  </a:lnTo>
                  <a:lnTo>
                    <a:pt x="97" y="1378"/>
                  </a:lnTo>
                  <a:lnTo>
                    <a:pt x="259" y="1087"/>
                  </a:lnTo>
                  <a:lnTo>
                    <a:pt x="437" y="600"/>
                  </a:lnTo>
                  <a:lnTo>
                    <a:pt x="738" y="454"/>
                  </a:lnTo>
                  <a:lnTo>
                    <a:pt x="1028" y="332"/>
                  </a:lnTo>
                  <a:lnTo>
                    <a:pt x="956" y="536"/>
                  </a:lnTo>
                  <a:lnTo>
                    <a:pt x="696" y="697"/>
                  </a:lnTo>
                  <a:lnTo>
                    <a:pt x="703" y="851"/>
                  </a:lnTo>
                  <a:lnTo>
                    <a:pt x="534" y="891"/>
                  </a:lnTo>
                  <a:lnTo>
                    <a:pt x="422" y="1207"/>
                  </a:lnTo>
                  <a:lnTo>
                    <a:pt x="283" y="1385"/>
                  </a:lnTo>
                  <a:lnTo>
                    <a:pt x="422" y="1532"/>
                  </a:lnTo>
                  <a:lnTo>
                    <a:pt x="259" y="1549"/>
                  </a:lnTo>
                  <a:lnTo>
                    <a:pt x="276" y="1653"/>
                  </a:lnTo>
                  <a:lnTo>
                    <a:pt x="534" y="1718"/>
                  </a:lnTo>
                  <a:lnTo>
                    <a:pt x="703" y="1775"/>
                  </a:lnTo>
                  <a:lnTo>
                    <a:pt x="720" y="1614"/>
                  </a:lnTo>
                  <a:lnTo>
                    <a:pt x="924" y="1638"/>
                  </a:lnTo>
                  <a:lnTo>
                    <a:pt x="1068" y="1328"/>
                  </a:lnTo>
                  <a:lnTo>
                    <a:pt x="1101" y="1231"/>
                  </a:lnTo>
                  <a:lnTo>
                    <a:pt x="834" y="1517"/>
                  </a:lnTo>
                  <a:lnTo>
                    <a:pt x="1262" y="859"/>
                  </a:lnTo>
                  <a:lnTo>
                    <a:pt x="1401" y="372"/>
                  </a:lnTo>
                  <a:lnTo>
                    <a:pt x="1369" y="251"/>
                  </a:lnTo>
                  <a:lnTo>
                    <a:pt x="1198" y="121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98"/>
            <p:cNvSpPr>
              <a:spLocks/>
            </p:cNvSpPr>
            <p:nvPr/>
          </p:nvSpPr>
          <p:spPr bwMode="auto">
            <a:xfrm>
              <a:off x="3615" y="2843"/>
              <a:ext cx="56" cy="113"/>
            </a:xfrm>
            <a:custGeom>
              <a:avLst/>
              <a:gdLst>
                <a:gd name="T0" fmla="*/ 57 w 112"/>
                <a:gd name="T1" fmla="*/ 0 h 226"/>
                <a:gd name="T2" fmla="*/ 0 w 112"/>
                <a:gd name="T3" fmla="*/ 144 h 226"/>
                <a:gd name="T4" fmla="*/ 112 w 112"/>
                <a:gd name="T5" fmla="*/ 226 h 226"/>
                <a:gd name="T6" fmla="*/ 57 w 112"/>
                <a:gd name="T7" fmla="*/ 0 h 226"/>
                <a:gd name="T8" fmla="*/ 57 w 112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226"/>
                <a:gd name="T17" fmla="*/ 112 w 112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226">
                  <a:moveTo>
                    <a:pt x="57" y="0"/>
                  </a:moveTo>
                  <a:lnTo>
                    <a:pt x="0" y="144"/>
                  </a:lnTo>
                  <a:lnTo>
                    <a:pt x="112" y="22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99"/>
            <p:cNvSpPr>
              <a:spLocks/>
            </p:cNvSpPr>
            <p:nvPr/>
          </p:nvSpPr>
          <p:spPr bwMode="auto">
            <a:xfrm>
              <a:off x="3453" y="3013"/>
              <a:ext cx="231" cy="187"/>
            </a:xfrm>
            <a:custGeom>
              <a:avLst/>
              <a:gdLst>
                <a:gd name="T0" fmla="*/ 405 w 462"/>
                <a:gd name="T1" fmla="*/ 0 h 372"/>
                <a:gd name="T2" fmla="*/ 147 w 462"/>
                <a:gd name="T3" fmla="*/ 122 h 372"/>
                <a:gd name="T4" fmla="*/ 0 w 462"/>
                <a:gd name="T5" fmla="*/ 372 h 372"/>
                <a:gd name="T6" fmla="*/ 204 w 462"/>
                <a:gd name="T7" fmla="*/ 179 h 372"/>
                <a:gd name="T8" fmla="*/ 462 w 462"/>
                <a:gd name="T9" fmla="*/ 80 h 372"/>
                <a:gd name="T10" fmla="*/ 462 w 462"/>
                <a:gd name="T11" fmla="*/ 15 h 372"/>
                <a:gd name="T12" fmla="*/ 405 w 462"/>
                <a:gd name="T13" fmla="*/ 0 h 372"/>
                <a:gd name="T14" fmla="*/ 405 w 462"/>
                <a:gd name="T15" fmla="*/ 0 h 3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2"/>
                <a:gd name="T25" fmla="*/ 0 h 372"/>
                <a:gd name="T26" fmla="*/ 462 w 462"/>
                <a:gd name="T27" fmla="*/ 372 h 3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2" h="372">
                  <a:moveTo>
                    <a:pt x="405" y="0"/>
                  </a:moveTo>
                  <a:lnTo>
                    <a:pt x="147" y="122"/>
                  </a:lnTo>
                  <a:lnTo>
                    <a:pt x="0" y="372"/>
                  </a:lnTo>
                  <a:lnTo>
                    <a:pt x="204" y="179"/>
                  </a:lnTo>
                  <a:lnTo>
                    <a:pt x="462" y="80"/>
                  </a:lnTo>
                  <a:lnTo>
                    <a:pt x="462" y="15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100"/>
            <p:cNvSpPr>
              <a:spLocks/>
            </p:cNvSpPr>
            <p:nvPr/>
          </p:nvSpPr>
          <p:spPr bwMode="auto">
            <a:xfrm>
              <a:off x="2525" y="1618"/>
              <a:ext cx="114" cy="62"/>
            </a:xfrm>
            <a:custGeom>
              <a:avLst/>
              <a:gdLst>
                <a:gd name="T0" fmla="*/ 29 w 228"/>
                <a:gd name="T1" fmla="*/ 59 h 124"/>
                <a:gd name="T2" fmla="*/ 0 w 228"/>
                <a:gd name="T3" fmla="*/ 35 h 124"/>
                <a:gd name="T4" fmla="*/ 0 w 228"/>
                <a:gd name="T5" fmla="*/ 0 h 124"/>
                <a:gd name="T6" fmla="*/ 61 w 228"/>
                <a:gd name="T7" fmla="*/ 0 h 124"/>
                <a:gd name="T8" fmla="*/ 122 w 228"/>
                <a:gd name="T9" fmla="*/ 54 h 124"/>
                <a:gd name="T10" fmla="*/ 192 w 228"/>
                <a:gd name="T11" fmla="*/ 92 h 124"/>
                <a:gd name="T12" fmla="*/ 228 w 228"/>
                <a:gd name="T13" fmla="*/ 124 h 124"/>
                <a:gd name="T14" fmla="*/ 175 w 228"/>
                <a:gd name="T15" fmla="*/ 96 h 124"/>
                <a:gd name="T16" fmla="*/ 101 w 228"/>
                <a:gd name="T17" fmla="*/ 54 h 124"/>
                <a:gd name="T18" fmla="*/ 29 w 228"/>
                <a:gd name="T19" fmla="*/ 59 h 124"/>
                <a:gd name="T20" fmla="*/ 29 w 228"/>
                <a:gd name="T21" fmla="*/ 59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"/>
                <a:gd name="T34" fmla="*/ 0 h 124"/>
                <a:gd name="T35" fmla="*/ 228 w 228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" h="124">
                  <a:moveTo>
                    <a:pt x="29" y="59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61" y="0"/>
                  </a:lnTo>
                  <a:lnTo>
                    <a:pt x="122" y="54"/>
                  </a:lnTo>
                  <a:lnTo>
                    <a:pt x="192" y="92"/>
                  </a:lnTo>
                  <a:lnTo>
                    <a:pt x="228" y="124"/>
                  </a:lnTo>
                  <a:lnTo>
                    <a:pt x="175" y="96"/>
                  </a:lnTo>
                  <a:lnTo>
                    <a:pt x="101" y="54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101"/>
            <p:cNvSpPr>
              <a:spLocks/>
            </p:cNvSpPr>
            <p:nvPr/>
          </p:nvSpPr>
          <p:spPr bwMode="auto">
            <a:xfrm>
              <a:off x="2729" y="1712"/>
              <a:ext cx="184" cy="71"/>
            </a:xfrm>
            <a:custGeom>
              <a:avLst/>
              <a:gdLst>
                <a:gd name="T0" fmla="*/ 0 w 367"/>
                <a:gd name="T1" fmla="*/ 13 h 140"/>
                <a:gd name="T2" fmla="*/ 43 w 367"/>
                <a:gd name="T3" fmla="*/ 0 h 140"/>
                <a:gd name="T4" fmla="*/ 110 w 367"/>
                <a:gd name="T5" fmla="*/ 17 h 140"/>
                <a:gd name="T6" fmla="*/ 285 w 367"/>
                <a:gd name="T7" fmla="*/ 34 h 140"/>
                <a:gd name="T8" fmla="*/ 346 w 367"/>
                <a:gd name="T9" fmla="*/ 74 h 140"/>
                <a:gd name="T10" fmla="*/ 367 w 367"/>
                <a:gd name="T11" fmla="*/ 140 h 140"/>
                <a:gd name="T12" fmla="*/ 260 w 367"/>
                <a:gd name="T13" fmla="*/ 66 h 140"/>
                <a:gd name="T14" fmla="*/ 171 w 367"/>
                <a:gd name="T15" fmla="*/ 59 h 140"/>
                <a:gd name="T16" fmla="*/ 118 w 367"/>
                <a:gd name="T17" fmla="*/ 34 h 140"/>
                <a:gd name="T18" fmla="*/ 57 w 367"/>
                <a:gd name="T19" fmla="*/ 24 h 140"/>
                <a:gd name="T20" fmla="*/ 24 w 367"/>
                <a:gd name="T21" fmla="*/ 30 h 140"/>
                <a:gd name="T22" fmla="*/ 0 w 367"/>
                <a:gd name="T23" fmla="*/ 13 h 140"/>
                <a:gd name="T24" fmla="*/ 0 w 367"/>
                <a:gd name="T25" fmla="*/ 13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7"/>
                <a:gd name="T40" fmla="*/ 0 h 140"/>
                <a:gd name="T41" fmla="*/ 367 w 367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7" h="140">
                  <a:moveTo>
                    <a:pt x="0" y="13"/>
                  </a:moveTo>
                  <a:lnTo>
                    <a:pt x="43" y="0"/>
                  </a:lnTo>
                  <a:lnTo>
                    <a:pt x="110" y="17"/>
                  </a:lnTo>
                  <a:lnTo>
                    <a:pt x="285" y="34"/>
                  </a:lnTo>
                  <a:lnTo>
                    <a:pt x="346" y="74"/>
                  </a:lnTo>
                  <a:lnTo>
                    <a:pt x="367" y="140"/>
                  </a:lnTo>
                  <a:lnTo>
                    <a:pt x="260" y="66"/>
                  </a:lnTo>
                  <a:lnTo>
                    <a:pt x="171" y="59"/>
                  </a:lnTo>
                  <a:lnTo>
                    <a:pt x="118" y="34"/>
                  </a:lnTo>
                  <a:lnTo>
                    <a:pt x="57" y="24"/>
                  </a:lnTo>
                  <a:lnTo>
                    <a:pt x="24" y="3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102"/>
            <p:cNvSpPr>
              <a:spLocks/>
            </p:cNvSpPr>
            <p:nvPr/>
          </p:nvSpPr>
          <p:spPr bwMode="auto">
            <a:xfrm>
              <a:off x="2551" y="1696"/>
              <a:ext cx="156" cy="262"/>
            </a:xfrm>
            <a:custGeom>
              <a:avLst/>
              <a:gdLst>
                <a:gd name="T0" fmla="*/ 189 w 312"/>
                <a:gd name="T1" fmla="*/ 0 h 525"/>
                <a:gd name="T2" fmla="*/ 189 w 312"/>
                <a:gd name="T3" fmla="*/ 128 h 525"/>
                <a:gd name="T4" fmla="*/ 173 w 312"/>
                <a:gd name="T5" fmla="*/ 198 h 525"/>
                <a:gd name="T6" fmla="*/ 25 w 312"/>
                <a:gd name="T7" fmla="*/ 386 h 525"/>
                <a:gd name="T8" fmla="*/ 50 w 312"/>
                <a:gd name="T9" fmla="*/ 464 h 525"/>
                <a:gd name="T10" fmla="*/ 92 w 312"/>
                <a:gd name="T11" fmla="*/ 489 h 525"/>
                <a:gd name="T12" fmla="*/ 170 w 312"/>
                <a:gd name="T13" fmla="*/ 483 h 525"/>
                <a:gd name="T14" fmla="*/ 247 w 312"/>
                <a:gd name="T15" fmla="*/ 489 h 525"/>
                <a:gd name="T16" fmla="*/ 287 w 312"/>
                <a:gd name="T17" fmla="*/ 451 h 525"/>
                <a:gd name="T18" fmla="*/ 312 w 312"/>
                <a:gd name="T19" fmla="*/ 476 h 525"/>
                <a:gd name="T20" fmla="*/ 291 w 312"/>
                <a:gd name="T21" fmla="*/ 500 h 525"/>
                <a:gd name="T22" fmla="*/ 209 w 312"/>
                <a:gd name="T23" fmla="*/ 500 h 525"/>
                <a:gd name="T24" fmla="*/ 116 w 312"/>
                <a:gd name="T25" fmla="*/ 525 h 525"/>
                <a:gd name="T26" fmla="*/ 46 w 312"/>
                <a:gd name="T27" fmla="*/ 489 h 525"/>
                <a:gd name="T28" fmla="*/ 0 w 312"/>
                <a:gd name="T29" fmla="*/ 390 h 525"/>
                <a:gd name="T30" fmla="*/ 124 w 312"/>
                <a:gd name="T31" fmla="*/ 227 h 525"/>
                <a:gd name="T32" fmla="*/ 173 w 312"/>
                <a:gd name="T33" fmla="*/ 124 h 525"/>
                <a:gd name="T34" fmla="*/ 189 w 312"/>
                <a:gd name="T35" fmla="*/ 0 h 525"/>
                <a:gd name="T36" fmla="*/ 189 w 312"/>
                <a:gd name="T37" fmla="*/ 0 h 5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"/>
                <a:gd name="T58" fmla="*/ 0 h 525"/>
                <a:gd name="T59" fmla="*/ 312 w 312"/>
                <a:gd name="T60" fmla="*/ 525 h 5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" h="525">
                  <a:moveTo>
                    <a:pt x="189" y="0"/>
                  </a:moveTo>
                  <a:lnTo>
                    <a:pt x="189" y="128"/>
                  </a:lnTo>
                  <a:lnTo>
                    <a:pt x="173" y="198"/>
                  </a:lnTo>
                  <a:lnTo>
                    <a:pt x="25" y="386"/>
                  </a:lnTo>
                  <a:lnTo>
                    <a:pt x="50" y="464"/>
                  </a:lnTo>
                  <a:lnTo>
                    <a:pt x="92" y="489"/>
                  </a:lnTo>
                  <a:lnTo>
                    <a:pt x="170" y="483"/>
                  </a:lnTo>
                  <a:lnTo>
                    <a:pt x="247" y="489"/>
                  </a:lnTo>
                  <a:lnTo>
                    <a:pt x="287" y="451"/>
                  </a:lnTo>
                  <a:lnTo>
                    <a:pt x="312" y="476"/>
                  </a:lnTo>
                  <a:lnTo>
                    <a:pt x="291" y="500"/>
                  </a:lnTo>
                  <a:lnTo>
                    <a:pt x="209" y="500"/>
                  </a:lnTo>
                  <a:lnTo>
                    <a:pt x="116" y="525"/>
                  </a:lnTo>
                  <a:lnTo>
                    <a:pt x="46" y="489"/>
                  </a:lnTo>
                  <a:lnTo>
                    <a:pt x="0" y="390"/>
                  </a:lnTo>
                  <a:lnTo>
                    <a:pt x="124" y="227"/>
                  </a:lnTo>
                  <a:lnTo>
                    <a:pt x="173" y="12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103"/>
            <p:cNvSpPr>
              <a:spLocks/>
            </p:cNvSpPr>
            <p:nvPr/>
          </p:nvSpPr>
          <p:spPr bwMode="auto">
            <a:xfrm>
              <a:off x="2531" y="1920"/>
              <a:ext cx="26" cy="26"/>
            </a:xfrm>
            <a:custGeom>
              <a:avLst/>
              <a:gdLst>
                <a:gd name="T0" fmla="*/ 25 w 54"/>
                <a:gd name="T1" fmla="*/ 4 h 53"/>
                <a:gd name="T2" fmla="*/ 54 w 54"/>
                <a:gd name="T3" fmla="*/ 53 h 53"/>
                <a:gd name="T4" fmla="*/ 0 w 54"/>
                <a:gd name="T5" fmla="*/ 25 h 53"/>
                <a:gd name="T6" fmla="*/ 0 w 54"/>
                <a:gd name="T7" fmla="*/ 0 h 53"/>
                <a:gd name="T8" fmla="*/ 25 w 54"/>
                <a:gd name="T9" fmla="*/ 4 h 53"/>
                <a:gd name="T10" fmla="*/ 25 w 54"/>
                <a:gd name="T11" fmla="*/ 4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53"/>
                <a:gd name="T20" fmla="*/ 54 w 54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53">
                  <a:moveTo>
                    <a:pt x="25" y="4"/>
                  </a:moveTo>
                  <a:lnTo>
                    <a:pt x="54" y="53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104"/>
            <p:cNvSpPr>
              <a:spLocks/>
            </p:cNvSpPr>
            <p:nvPr/>
          </p:nvSpPr>
          <p:spPr bwMode="auto">
            <a:xfrm>
              <a:off x="2566" y="1953"/>
              <a:ext cx="187" cy="71"/>
            </a:xfrm>
            <a:custGeom>
              <a:avLst/>
              <a:gdLst>
                <a:gd name="T0" fmla="*/ 0 w 374"/>
                <a:gd name="T1" fmla="*/ 0 h 142"/>
                <a:gd name="T2" fmla="*/ 57 w 374"/>
                <a:gd name="T3" fmla="*/ 28 h 142"/>
                <a:gd name="T4" fmla="*/ 76 w 374"/>
                <a:gd name="T5" fmla="*/ 64 h 142"/>
                <a:gd name="T6" fmla="*/ 139 w 374"/>
                <a:gd name="T7" fmla="*/ 76 h 142"/>
                <a:gd name="T8" fmla="*/ 220 w 374"/>
                <a:gd name="T9" fmla="*/ 114 h 142"/>
                <a:gd name="T10" fmla="*/ 374 w 374"/>
                <a:gd name="T11" fmla="*/ 135 h 142"/>
                <a:gd name="T12" fmla="*/ 323 w 374"/>
                <a:gd name="T13" fmla="*/ 142 h 142"/>
                <a:gd name="T14" fmla="*/ 235 w 374"/>
                <a:gd name="T15" fmla="*/ 125 h 142"/>
                <a:gd name="T16" fmla="*/ 110 w 374"/>
                <a:gd name="T17" fmla="*/ 100 h 142"/>
                <a:gd name="T18" fmla="*/ 40 w 374"/>
                <a:gd name="T19" fmla="*/ 64 h 142"/>
                <a:gd name="T20" fmla="*/ 0 w 374"/>
                <a:gd name="T21" fmla="*/ 0 h 142"/>
                <a:gd name="T22" fmla="*/ 0 w 374"/>
                <a:gd name="T23" fmla="*/ 0 h 1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4"/>
                <a:gd name="T37" fmla="*/ 0 h 142"/>
                <a:gd name="T38" fmla="*/ 374 w 374"/>
                <a:gd name="T39" fmla="*/ 142 h 1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4" h="142">
                  <a:moveTo>
                    <a:pt x="0" y="0"/>
                  </a:moveTo>
                  <a:lnTo>
                    <a:pt x="57" y="28"/>
                  </a:lnTo>
                  <a:lnTo>
                    <a:pt x="76" y="64"/>
                  </a:lnTo>
                  <a:lnTo>
                    <a:pt x="139" y="76"/>
                  </a:lnTo>
                  <a:lnTo>
                    <a:pt x="220" y="114"/>
                  </a:lnTo>
                  <a:lnTo>
                    <a:pt x="374" y="135"/>
                  </a:lnTo>
                  <a:lnTo>
                    <a:pt x="323" y="142"/>
                  </a:lnTo>
                  <a:lnTo>
                    <a:pt x="235" y="125"/>
                  </a:lnTo>
                  <a:lnTo>
                    <a:pt x="110" y="100"/>
                  </a:lnTo>
                  <a:lnTo>
                    <a:pt x="4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105"/>
            <p:cNvSpPr>
              <a:spLocks/>
            </p:cNvSpPr>
            <p:nvPr/>
          </p:nvSpPr>
          <p:spPr bwMode="auto">
            <a:xfrm>
              <a:off x="2573" y="1962"/>
              <a:ext cx="111" cy="73"/>
            </a:xfrm>
            <a:custGeom>
              <a:avLst/>
              <a:gdLst>
                <a:gd name="T0" fmla="*/ 0 w 220"/>
                <a:gd name="T1" fmla="*/ 0 h 144"/>
                <a:gd name="T2" fmla="*/ 4 w 220"/>
                <a:gd name="T3" fmla="*/ 98 h 144"/>
                <a:gd name="T4" fmla="*/ 82 w 220"/>
                <a:gd name="T5" fmla="*/ 144 h 144"/>
                <a:gd name="T6" fmla="*/ 220 w 220"/>
                <a:gd name="T7" fmla="*/ 144 h 144"/>
                <a:gd name="T8" fmla="*/ 89 w 220"/>
                <a:gd name="T9" fmla="*/ 123 h 144"/>
                <a:gd name="T10" fmla="*/ 28 w 220"/>
                <a:gd name="T11" fmla="*/ 81 h 144"/>
                <a:gd name="T12" fmla="*/ 25 w 220"/>
                <a:gd name="T13" fmla="*/ 41 h 144"/>
                <a:gd name="T14" fmla="*/ 0 w 220"/>
                <a:gd name="T15" fmla="*/ 0 h 144"/>
                <a:gd name="T16" fmla="*/ 0 w 220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144"/>
                <a:gd name="T29" fmla="*/ 220 w 220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144">
                  <a:moveTo>
                    <a:pt x="0" y="0"/>
                  </a:moveTo>
                  <a:lnTo>
                    <a:pt x="4" y="98"/>
                  </a:lnTo>
                  <a:lnTo>
                    <a:pt x="82" y="144"/>
                  </a:lnTo>
                  <a:lnTo>
                    <a:pt x="220" y="144"/>
                  </a:lnTo>
                  <a:lnTo>
                    <a:pt x="89" y="123"/>
                  </a:lnTo>
                  <a:lnTo>
                    <a:pt x="28" y="81"/>
                  </a:lnTo>
                  <a:lnTo>
                    <a:pt x="25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106"/>
            <p:cNvSpPr>
              <a:spLocks/>
            </p:cNvSpPr>
            <p:nvPr/>
          </p:nvSpPr>
          <p:spPr bwMode="auto">
            <a:xfrm>
              <a:off x="2522" y="1671"/>
              <a:ext cx="101" cy="50"/>
            </a:xfrm>
            <a:custGeom>
              <a:avLst/>
              <a:gdLst>
                <a:gd name="T0" fmla="*/ 0 w 202"/>
                <a:gd name="T1" fmla="*/ 0 h 99"/>
                <a:gd name="T2" fmla="*/ 116 w 202"/>
                <a:gd name="T3" fmla="*/ 13 h 99"/>
                <a:gd name="T4" fmla="*/ 164 w 202"/>
                <a:gd name="T5" fmla="*/ 42 h 99"/>
                <a:gd name="T6" fmla="*/ 202 w 202"/>
                <a:gd name="T7" fmla="*/ 99 h 99"/>
                <a:gd name="T8" fmla="*/ 164 w 202"/>
                <a:gd name="T9" fmla="*/ 74 h 99"/>
                <a:gd name="T10" fmla="*/ 145 w 202"/>
                <a:gd name="T11" fmla="*/ 91 h 99"/>
                <a:gd name="T12" fmla="*/ 128 w 202"/>
                <a:gd name="T13" fmla="*/ 53 h 99"/>
                <a:gd name="T14" fmla="*/ 17 w 202"/>
                <a:gd name="T15" fmla="*/ 34 h 99"/>
                <a:gd name="T16" fmla="*/ 0 w 202"/>
                <a:gd name="T17" fmla="*/ 0 h 99"/>
                <a:gd name="T18" fmla="*/ 0 w 202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99"/>
                <a:gd name="T32" fmla="*/ 202 w 202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99">
                  <a:moveTo>
                    <a:pt x="0" y="0"/>
                  </a:moveTo>
                  <a:lnTo>
                    <a:pt x="116" y="13"/>
                  </a:lnTo>
                  <a:lnTo>
                    <a:pt x="164" y="42"/>
                  </a:lnTo>
                  <a:lnTo>
                    <a:pt x="202" y="99"/>
                  </a:lnTo>
                  <a:lnTo>
                    <a:pt x="164" y="74"/>
                  </a:lnTo>
                  <a:lnTo>
                    <a:pt x="145" y="91"/>
                  </a:lnTo>
                  <a:lnTo>
                    <a:pt x="128" y="53"/>
                  </a:lnTo>
                  <a:lnTo>
                    <a:pt x="1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107"/>
            <p:cNvSpPr>
              <a:spLocks/>
            </p:cNvSpPr>
            <p:nvPr/>
          </p:nvSpPr>
          <p:spPr bwMode="auto">
            <a:xfrm>
              <a:off x="2545" y="1689"/>
              <a:ext cx="45" cy="50"/>
            </a:xfrm>
            <a:custGeom>
              <a:avLst/>
              <a:gdLst>
                <a:gd name="T0" fmla="*/ 0 w 89"/>
                <a:gd name="T1" fmla="*/ 4 h 101"/>
                <a:gd name="T2" fmla="*/ 0 w 89"/>
                <a:gd name="T3" fmla="*/ 48 h 101"/>
                <a:gd name="T4" fmla="*/ 21 w 89"/>
                <a:gd name="T5" fmla="*/ 93 h 101"/>
                <a:gd name="T6" fmla="*/ 82 w 89"/>
                <a:gd name="T7" fmla="*/ 101 h 101"/>
                <a:gd name="T8" fmla="*/ 36 w 89"/>
                <a:gd name="T9" fmla="*/ 57 h 101"/>
                <a:gd name="T10" fmla="*/ 78 w 89"/>
                <a:gd name="T11" fmla="*/ 69 h 101"/>
                <a:gd name="T12" fmla="*/ 89 w 89"/>
                <a:gd name="T13" fmla="*/ 19 h 101"/>
                <a:gd name="T14" fmla="*/ 61 w 89"/>
                <a:gd name="T15" fmla="*/ 0 h 101"/>
                <a:gd name="T16" fmla="*/ 0 w 89"/>
                <a:gd name="T17" fmla="*/ 4 h 101"/>
                <a:gd name="T18" fmla="*/ 0 w 89"/>
                <a:gd name="T19" fmla="*/ 4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101"/>
                <a:gd name="T32" fmla="*/ 89 w 8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101">
                  <a:moveTo>
                    <a:pt x="0" y="4"/>
                  </a:moveTo>
                  <a:lnTo>
                    <a:pt x="0" y="48"/>
                  </a:lnTo>
                  <a:lnTo>
                    <a:pt x="21" y="93"/>
                  </a:lnTo>
                  <a:lnTo>
                    <a:pt x="82" y="101"/>
                  </a:lnTo>
                  <a:lnTo>
                    <a:pt x="36" y="57"/>
                  </a:lnTo>
                  <a:lnTo>
                    <a:pt x="78" y="69"/>
                  </a:lnTo>
                  <a:lnTo>
                    <a:pt x="89" y="19"/>
                  </a:lnTo>
                  <a:lnTo>
                    <a:pt x="6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108"/>
            <p:cNvSpPr>
              <a:spLocks/>
            </p:cNvSpPr>
            <p:nvPr/>
          </p:nvSpPr>
          <p:spPr bwMode="auto">
            <a:xfrm>
              <a:off x="2621" y="1721"/>
              <a:ext cx="12" cy="26"/>
            </a:xfrm>
            <a:custGeom>
              <a:avLst/>
              <a:gdLst>
                <a:gd name="T0" fmla="*/ 0 w 25"/>
                <a:gd name="T1" fmla="*/ 36 h 53"/>
                <a:gd name="T2" fmla="*/ 4 w 25"/>
                <a:gd name="T3" fmla="*/ 0 h 53"/>
                <a:gd name="T4" fmla="*/ 25 w 25"/>
                <a:gd name="T5" fmla="*/ 24 h 53"/>
                <a:gd name="T6" fmla="*/ 25 w 25"/>
                <a:gd name="T7" fmla="*/ 53 h 53"/>
                <a:gd name="T8" fmla="*/ 0 w 25"/>
                <a:gd name="T9" fmla="*/ 36 h 53"/>
                <a:gd name="T10" fmla="*/ 0 w 25"/>
                <a:gd name="T11" fmla="*/ 36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53"/>
                <a:gd name="T20" fmla="*/ 25 w 25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53">
                  <a:moveTo>
                    <a:pt x="0" y="36"/>
                  </a:moveTo>
                  <a:lnTo>
                    <a:pt x="4" y="0"/>
                  </a:lnTo>
                  <a:lnTo>
                    <a:pt x="25" y="24"/>
                  </a:lnTo>
                  <a:lnTo>
                    <a:pt x="25" y="5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109"/>
            <p:cNvSpPr>
              <a:spLocks/>
            </p:cNvSpPr>
            <p:nvPr/>
          </p:nvSpPr>
          <p:spPr bwMode="auto">
            <a:xfrm>
              <a:off x="2753" y="1744"/>
              <a:ext cx="126" cy="81"/>
            </a:xfrm>
            <a:custGeom>
              <a:avLst/>
              <a:gdLst>
                <a:gd name="T0" fmla="*/ 46 w 251"/>
                <a:gd name="T1" fmla="*/ 0 h 164"/>
                <a:gd name="T2" fmla="*/ 0 w 251"/>
                <a:gd name="T3" fmla="*/ 40 h 164"/>
                <a:gd name="T4" fmla="*/ 21 w 251"/>
                <a:gd name="T5" fmla="*/ 65 h 164"/>
                <a:gd name="T6" fmla="*/ 42 w 251"/>
                <a:gd name="T7" fmla="*/ 75 h 164"/>
                <a:gd name="T8" fmla="*/ 67 w 251"/>
                <a:gd name="T9" fmla="*/ 54 h 164"/>
                <a:gd name="T10" fmla="*/ 109 w 251"/>
                <a:gd name="T11" fmla="*/ 61 h 164"/>
                <a:gd name="T12" fmla="*/ 202 w 251"/>
                <a:gd name="T13" fmla="*/ 114 h 164"/>
                <a:gd name="T14" fmla="*/ 202 w 251"/>
                <a:gd name="T15" fmla="*/ 143 h 164"/>
                <a:gd name="T16" fmla="*/ 181 w 251"/>
                <a:gd name="T17" fmla="*/ 160 h 164"/>
                <a:gd name="T18" fmla="*/ 251 w 251"/>
                <a:gd name="T19" fmla="*/ 164 h 164"/>
                <a:gd name="T20" fmla="*/ 242 w 251"/>
                <a:gd name="T21" fmla="*/ 114 h 164"/>
                <a:gd name="T22" fmla="*/ 219 w 251"/>
                <a:gd name="T23" fmla="*/ 90 h 164"/>
                <a:gd name="T24" fmla="*/ 99 w 251"/>
                <a:gd name="T25" fmla="*/ 29 h 164"/>
                <a:gd name="T26" fmla="*/ 78 w 251"/>
                <a:gd name="T27" fmla="*/ 25 h 164"/>
                <a:gd name="T28" fmla="*/ 46 w 251"/>
                <a:gd name="T29" fmla="*/ 0 h 164"/>
                <a:gd name="T30" fmla="*/ 46 w 251"/>
                <a:gd name="T31" fmla="*/ 0 h 1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64"/>
                <a:gd name="T50" fmla="*/ 251 w 251"/>
                <a:gd name="T51" fmla="*/ 164 h 1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64">
                  <a:moveTo>
                    <a:pt x="46" y="0"/>
                  </a:moveTo>
                  <a:lnTo>
                    <a:pt x="0" y="40"/>
                  </a:lnTo>
                  <a:lnTo>
                    <a:pt x="21" y="65"/>
                  </a:lnTo>
                  <a:lnTo>
                    <a:pt x="42" y="75"/>
                  </a:lnTo>
                  <a:lnTo>
                    <a:pt x="67" y="54"/>
                  </a:lnTo>
                  <a:lnTo>
                    <a:pt x="109" y="61"/>
                  </a:lnTo>
                  <a:lnTo>
                    <a:pt x="202" y="114"/>
                  </a:lnTo>
                  <a:lnTo>
                    <a:pt x="202" y="143"/>
                  </a:lnTo>
                  <a:lnTo>
                    <a:pt x="181" y="160"/>
                  </a:lnTo>
                  <a:lnTo>
                    <a:pt x="251" y="164"/>
                  </a:lnTo>
                  <a:lnTo>
                    <a:pt x="242" y="114"/>
                  </a:lnTo>
                  <a:lnTo>
                    <a:pt x="219" y="90"/>
                  </a:lnTo>
                  <a:lnTo>
                    <a:pt x="99" y="29"/>
                  </a:lnTo>
                  <a:lnTo>
                    <a:pt x="78" y="2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110"/>
            <p:cNvSpPr>
              <a:spLocks/>
            </p:cNvSpPr>
            <p:nvPr/>
          </p:nvSpPr>
          <p:spPr bwMode="auto">
            <a:xfrm>
              <a:off x="2790" y="1767"/>
              <a:ext cx="33" cy="36"/>
            </a:xfrm>
            <a:custGeom>
              <a:avLst/>
              <a:gdLst>
                <a:gd name="T0" fmla="*/ 0 w 67"/>
                <a:gd name="T1" fmla="*/ 0 h 72"/>
                <a:gd name="T2" fmla="*/ 0 w 67"/>
                <a:gd name="T3" fmla="*/ 57 h 72"/>
                <a:gd name="T4" fmla="*/ 29 w 67"/>
                <a:gd name="T5" fmla="*/ 68 h 72"/>
                <a:gd name="T6" fmla="*/ 57 w 67"/>
                <a:gd name="T7" fmla="*/ 72 h 72"/>
                <a:gd name="T8" fmla="*/ 35 w 67"/>
                <a:gd name="T9" fmla="*/ 48 h 72"/>
                <a:gd name="T10" fmla="*/ 67 w 67"/>
                <a:gd name="T11" fmla="*/ 36 h 72"/>
                <a:gd name="T12" fmla="*/ 63 w 67"/>
                <a:gd name="T13" fmla="*/ 15 h 72"/>
                <a:gd name="T14" fmla="*/ 0 w 67"/>
                <a:gd name="T15" fmla="*/ 0 h 72"/>
                <a:gd name="T16" fmla="*/ 0 w 67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72"/>
                <a:gd name="T29" fmla="*/ 67 w 67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72">
                  <a:moveTo>
                    <a:pt x="0" y="0"/>
                  </a:moveTo>
                  <a:lnTo>
                    <a:pt x="0" y="57"/>
                  </a:lnTo>
                  <a:lnTo>
                    <a:pt x="29" y="68"/>
                  </a:lnTo>
                  <a:lnTo>
                    <a:pt x="57" y="72"/>
                  </a:lnTo>
                  <a:lnTo>
                    <a:pt x="35" y="48"/>
                  </a:lnTo>
                  <a:lnTo>
                    <a:pt x="67" y="36"/>
                  </a:lnTo>
                  <a:lnTo>
                    <a:pt x="6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111"/>
            <p:cNvSpPr>
              <a:spLocks/>
            </p:cNvSpPr>
            <p:nvPr/>
          </p:nvSpPr>
          <p:spPr bwMode="auto">
            <a:xfrm>
              <a:off x="2770" y="1793"/>
              <a:ext cx="49" cy="24"/>
            </a:xfrm>
            <a:custGeom>
              <a:avLst/>
              <a:gdLst>
                <a:gd name="T0" fmla="*/ 0 w 97"/>
                <a:gd name="T1" fmla="*/ 0 h 48"/>
                <a:gd name="T2" fmla="*/ 97 w 97"/>
                <a:gd name="T3" fmla="*/ 48 h 48"/>
                <a:gd name="T4" fmla="*/ 44 w 97"/>
                <a:gd name="T5" fmla="*/ 48 h 48"/>
                <a:gd name="T6" fmla="*/ 0 w 97"/>
                <a:gd name="T7" fmla="*/ 0 h 48"/>
                <a:gd name="T8" fmla="*/ 0 w 97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48"/>
                <a:gd name="T17" fmla="*/ 97 w 9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48">
                  <a:moveTo>
                    <a:pt x="0" y="0"/>
                  </a:moveTo>
                  <a:lnTo>
                    <a:pt x="97" y="48"/>
                  </a:lnTo>
                  <a:lnTo>
                    <a:pt x="4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112"/>
            <p:cNvSpPr>
              <a:spLocks/>
            </p:cNvSpPr>
            <p:nvPr/>
          </p:nvSpPr>
          <p:spPr bwMode="auto">
            <a:xfrm>
              <a:off x="2488" y="1643"/>
              <a:ext cx="157" cy="526"/>
            </a:xfrm>
            <a:custGeom>
              <a:avLst/>
              <a:gdLst>
                <a:gd name="T0" fmla="*/ 74 w 314"/>
                <a:gd name="T1" fmla="*/ 0 h 1053"/>
                <a:gd name="T2" fmla="*/ 74 w 314"/>
                <a:gd name="T3" fmla="*/ 82 h 1053"/>
                <a:gd name="T4" fmla="*/ 65 w 314"/>
                <a:gd name="T5" fmla="*/ 163 h 1053"/>
                <a:gd name="T6" fmla="*/ 4 w 314"/>
                <a:gd name="T7" fmla="*/ 325 h 1053"/>
                <a:gd name="T8" fmla="*/ 0 w 314"/>
                <a:gd name="T9" fmla="*/ 492 h 1053"/>
                <a:gd name="T10" fmla="*/ 103 w 314"/>
                <a:gd name="T11" fmla="*/ 717 h 1053"/>
                <a:gd name="T12" fmla="*/ 135 w 314"/>
                <a:gd name="T13" fmla="*/ 967 h 1053"/>
                <a:gd name="T14" fmla="*/ 232 w 314"/>
                <a:gd name="T15" fmla="*/ 1040 h 1053"/>
                <a:gd name="T16" fmla="*/ 310 w 314"/>
                <a:gd name="T17" fmla="*/ 1053 h 1053"/>
                <a:gd name="T18" fmla="*/ 314 w 314"/>
                <a:gd name="T19" fmla="*/ 1011 h 1053"/>
                <a:gd name="T20" fmla="*/ 253 w 314"/>
                <a:gd name="T21" fmla="*/ 1011 h 1053"/>
                <a:gd name="T22" fmla="*/ 160 w 314"/>
                <a:gd name="T23" fmla="*/ 947 h 1053"/>
                <a:gd name="T24" fmla="*/ 114 w 314"/>
                <a:gd name="T25" fmla="*/ 701 h 1053"/>
                <a:gd name="T26" fmla="*/ 36 w 314"/>
                <a:gd name="T27" fmla="*/ 500 h 1053"/>
                <a:gd name="T28" fmla="*/ 28 w 314"/>
                <a:gd name="T29" fmla="*/ 372 h 1053"/>
                <a:gd name="T30" fmla="*/ 82 w 314"/>
                <a:gd name="T31" fmla="*/ 222 h 1053"/>
                <a:gd name="T32" fmla="*/ 93 w 314"/>
                <a:gd name="T33" fmla="*/ 82 h 1053"/>
                <a:gd name="T34" fmla="*/ 89 w 314"/>
                <a:gd name="T35" fmla="*/ 42 h 1053"/>
                <a:gd name="T36" fmla="*/ 74 w 314"/>
                <a:gd name="T37" fmla="*/ 0 h 1053"/>
                <a:gd name="T38" fmla="*/ 74 w 314"/>
                <a:gd name="T39" fmla="*/ 0 h 10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4"/>
                <a:gd name="T61" fmla="*/ 0 h 1053"/>
                <a:gd name="T62" fmla="*/ 314 w 314"/>
                <a:gd name="T63" fmla="*/ 1053 h 10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4" h="1053">
                  <a:moveTo>
                    <a:pt x="74" y="0"/>
                  </a:moveTo>
                  <a:lnTo>
                    <a:pt x="74" y="82"/>
                  </a:lnTo>
                  <a:lnTo>
                    <a:pt x="65" y="163"/>
                  </a:lnTo>
                  <a:lnTo>
                    <a:pt x="4" y="325"/>
                  </a:lnTo>
                  <a:lnTo>
                    <a:pt x="0" y="492"/>
                  </a:lnTo>
                  <a:lnTo>
                    <a:pt x="103" y="717"/>
                  </a:lnTo>
                  <a:lnTo>
                    <a:pt x="135" y="967"/>
                  </a:lnTo>
                  <a:lnTo>
                    <a:pt x="232" y="1040"/>
                  </a:lnTo>
                  <a:lnTo>
                    <a:pt x="310" y="1053"/>
                  </a:lnTo>
                  <a:lnTo>
                    <a:pt x="314" y="1011"/>
                  </a:lnTo>
                  <a:lnTo>
                    <a:pt x="253" y="1011"/>
                  </a:lnTo>
                  <a:lnTo>
                    <a:pt x="160" y="947"/>
                  </a:lnTo>
                  <a:lnTo>
                    <a:pt x="114" y="701"/>
                  </a:lnTo>
                  <a:lnTo>
                    <a:pt x="36" y="500"/>
                  </a:lnTo>
                  <a:lnTo>
                    <a:pt x="28" y="372"/>
                  </a:lnTo>
                  <a:lnTo>
                    <a:pt x="82" y="222"/>
                  </a:lnTo>
                  <a:lnTo>
                    <a:pt x="93" y="82"/>
                  </a:lnTo>
                  <a:lnTo>
                    <a:pt x="89" y="4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113"/>
            <p:cNvSpPr>
              <a:spLocks/>
            </p:cNvSpPr>
            <p:nvPr/>
          </p:nvSpPr>
          <p:spPr bwMode="auto">
            <a:xfrm>
              <a:off x="2459" y="1476"/>
              <a:ext cx="54" cy="48"/>
            </a:xfrm>
            <a:custGeom>
              <a:avLst/>
              <a:gdLst>
                <a:gd name="T0" fmla="*/ 0 w 106"/>
                <a:gd name="T1" fmla="*/ 0 h 97"/>
                <a:gd name="T2" fmla="*/ 47 w 106"/>
                <a:gd name="T3" fmla="*/ 36 h 97"/>
                <a:gd name="T4" fmla="*/ 106 w 106"/>
                <a:gd name="T5" fmla="*/ 44 h 97"/>
                <a:gd name="T6" fmla="*/ 40 w 106"/>
                <a:gd name="T7" fmla="*/ 97 h 97"/>
                <a:gd name="T8" fmla="*/ 11 w 106"/>
                <a:gd name="T9" fmla="*/ 61 h 97"/>
                <a:gd name="T10" fmla="*/ 0 w 106"/>
                <a:gd name="T11" fmla="*/ 0 h 97"/>
                <a:gd name="T12" fmla="*/ 0 w 106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97"/>
                <a:gd name="T23" fmla="*/ 106 w 106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97">
                  <a:moveTo>
                    <a:pt x="0" y="0"/>
                  </a:moveTo>
                  <a:lnTo>
                    <a:pt x="47" y="36"/>
                  </a:lnTo>
                  <a:lnTo>
                    <a:pt x="106" y="44"/>
                  </a:lnTo>
                  <a:lnTo>
                    <a:pt x="40" y="97"/>
                  </a:lnTo>
                  <a:lnTo>
                    <a:pt x="1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114"/>
            <p:cNvSpPr>
              <a:spLocks/>
            </p:cNvSpPr>
            <p:nvPr/>
          </p:nvSpPr>
          <p:spPr bwMode="auto">
            <a:xfrm>
              <a:off x="2502" y="1476"/>
              <a:ext cx="92" cy="177"/>
            </a:xfrm>
            <a:custGeom>
              <a:avLst/>
              <a:gdLst>
                <a:gd name="T0" fmla="*/ 139 w 185"/>
                <a:gd name="T1" fmla="*/ 16 h 356"/>
                <a:gd name="T2" fmla="*/ 37 w 185"/>
                <a:gd name="T3" fmla="*/ 90 h 356"/>
                <a:gd name="T4" fmla="*/ 0 w 185"/>
                <a:gd name="T5" fmla="*/ 160 h 356"/>
                <a:gd name="T6" fmla="*/ 0 w 185"/>
                <a:gd name="T7" fmla="*/ 270 h 356"/>
                <a:gd name="T8" fmla="*/ 46 w 185"/>
                <a:gd name="T9" fmla="*/ 246 h 356"/>
                <a:gd name="T10" fmla="*/ 78 w 185"/>
                <a:gd name="T11" fmla="*/ 316 h 356"/>
                <a:gd name="T12" fmla="*/ 128 w 185"/>
                <a:gd name="T13" fmla="*/ 299 h 356"/>
                <a:gd name="T14" fmla="*/ 175 w 185"/>
                <a:gd name="T15" fmla="*/ 356 h 356"/>
                <a:gd name="T16" fmla="*/ 181 w 185"/>
                <a:gd name="T17" fmla="*/ 221 h 356"/>
                <a:gd name="T18" fmla="*/ 143 w 185"/>
                <a:gd name="T19" fmla="*/ 282 h 356"/>
                <a:gd name="T20" fmla="*/ 139 w 185"/>
                <a:gd name="T21" fmla="*/ 200 h 356"/>
                <a:gd name="T22" fmla="*/ 164 w 185"/>
                <a:gd name="T23" fmla="*/ 118 h 356"/>
                <a:gd name="T24" fmla="*/ 122 w 185"/>
                <a:gd name="T25" fmla="*/ 160 h 356"/>
                <a:gd name="T26" fmla="*/ 86 w 185"/>
                <a:gd name="T27" fmla="*/ 232 h 356"/>
                <a:gd name="T28" fmla="*/ 78 w 185"/>
                <a:gd name="T29" fmla="*/ 171 h 356"/>
                <a:gd name="T30" fmla="*/ 107 w 185"/>
                <a:gd name="T31" fmla="*/ 82 h 356"/>
                <a:gd name="T32" fmla="*/ 185 w 185"/>
                <a:gd name="T33" fmla="*/ 0 h 356"/>
                <a:gd name="T34" fmla="*/ 139 w 185"/>
                <a:gd name="T35" fmla="*/ 16 h 356"/>
                <a:gd name="T36" fmla="*/ 139 w 185"/>
                <a:gd name="T37" fmla="*/ 16 h 3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356"/>
                <a:gd name="T59" fmla="*/ 185 w 185"/>
                <a:gd name="T60" fmla="*/ 356 h 3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356">
                  <a:moveTo>
                    <a:pt x="139" y="16"/>
                  </a:moveTo>
                  <a:lnTo>
                    <a:pt x="37" y="90"/>
                  </a:lnTo>
                  <a:lnTo>
                    <a:pt x="0" y="160"/>
                  </a:lnTo>
                  <a:lnTo>
                    <a:pt x="0" y="270"/>
                  </a:lnTo>
                  <a:lnTo>
                    <a:pt x="46" y="246"/>
                  </a:lnTo>
                  <a:lnTo>
                    <a:pt x="78" y="316"/>
                  </a:lnTo>
                  <a:lnTo>
                    <a:pt x="128" y="299"/>
                  </a:lnTo>
                  <a:lnTo>
                    <a:pt x="175" y="356"/>
                  </a:lnTo>
                  <a:lnTo>
                    <a:pt x="181" y="221"/>
                  </a:lnTo>
                  <a:lnTo>
                    <a:pt x="143" y="282"/>
                  </a:lnTo>
                  <a:lnTo>
                    <a:pt x="139" y="200"/>
                  </a:lnTo>
                  <a:lnTo>
                    <a:pt x="164" y="118"/>
                  </a:lnTo>
                  <a:lnTo>
                    <a:pt x="122" y="160"/>
                  </a:lnTo>
                  <a:lnTo>
                    <a:pt x="86" y="232"/>
                  </a:lnTo>
                  <a:lnTo>
                    <a:pt x="78" y="171"/>
                  </a:lnTo>
                  <a:lnTo>
                    <a:pt x="107" y="82"/>
                  </a:lnTo>
                  <a:lnTo>
                    <a:pt x="185" y="0"/>
                  </a:lnTo>
                  <a:lnTo>
                    <a:pt x="13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115"/>
            <p:cNvSpPr>
              <a:spLocks/>
            </p:cNvSpPr>
            <p:nvPr/>
          </p:nvSpPr>
          <p:spPr bwMode="auto">
            <a:xfrm>
              <a:off x="2469" y="1563"/>
              <a:ext cx="53" cy="170"/>
            </a:xfrm>
            <a:custGeom>
              <a:avLst/>
              <a:gdLst>
                <a:gd name="T0" fmla="*/ 42 w 106"/>
                <a:gd name="T1" fmla="*/ 0 h 340"/>
                <a:gd name="T2" fmla="*/ 42 w 106"/>
                <a:gd name="T3" fmla="*/ 116 h 340"/>
                <a:gd name="T4" fmla="*/ 0 w 106"/>
                <a:gd name="T5" fmla="*/ 188 h 340"/>
                <a:gd name="T6" fmla="*/ 78 w 106"/>
                <a:gd name="T7" fmla="*/ 263 h 340"/>
                <a:gd name="T8" fmla="*/ 106 w 106"/>
                <a:gd name="T9" fmla="*/ 340 h 340"/>
                <a:gd name="T10" fmla="*/ 106 w 106"/>
                <a:gd name="T11" fmla="*/ 202 h 340"/>
                <a:gd name="T12" fmla="*/ 53 w 106"/>
                <a:gd name="T13" fmla="*/ 198 h 340"/>
                <a:gd name="T14" fmla="*/ 42 w 106"/>
                <a:gd name="T15" fmla="*/ 0 h 340"/>
                <a:gd name="T16" fmla="*/ 42 w 106"/>
                <a:gd name="T17" fmla="*/ 0 h 3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340"/>
                <a:gd name="T29" fmla="*/ 106 w 106"/>
                <a:gd name="T30" fmla="*/ 340 h 3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340">
                  <a:moveTo>
                    <a:pt x="42" y="0"/>
                  </a:moveTo>
                  <a:lnTo>
                    <a:pt x="42" y="116"/>
                  </a:lnTo>
                  <a:lnTo>
                    <a:pt x="0" y="188"/>
                  </a:lnTo>
                  <a:lnTo>
                    <a:pt x="78" y="263"/>
                  </a:lnTo>
                  <a:lnTo>
                    <a:pt x="106" y="340"/>
                  </a:lnTo>
                  <a:lnTo>
                    <a:pt x="106" y="202"/>
                  </a:lnTo>
                  <a:lnTo>
                    <a:pt x="53" y="19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Freeform 116"/>
            <p:cNvSpPr>
              <a:spLocks/>
            </p:cNvSpPr>
            <p:nvPr/>
          </p:nvSpPr>
          <p:spPr bwMode="auto">
            <a:xfrm>
              <a:off x="2618" y="1616"/>
              <a:ext cx="21" cy="68"/>
            </a:xfrm>
            <a:custGeom>
              <a:avLst/>
              <a:gdLst>
                <a:gd name="T0" fmla="*/ 42 w 42"/>
                <a:gd name="T1" fmla="*/ 135 h 135"/>
                <a:gd name="T2" fmla="*/ 10 w 42"/>
                <a:gd name="T3" fmla="*/ 0 h 135"/>
                <a:gd name="T4" fmla="*/ 0 w 42"/>
                <a:gd name="T5" fmla="*/ 91 h 135"/>
                <a:gd name="T6" fmla="*/ 42 w 42"/>
                <a:gd name="T7" fmla="*/ 135 h 135"/>
                <a:gd name="T8" fmla="*/ 42 w 42"/>
                <a:gd name="T9" fmla="*/ 13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35"/>
                <a:gd name="T17" fmla="*/ 42 w 42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35">
                  <a:moveTo>
                    <a:pt x="42" y="135"/>
                  </a:moveTo>
                  <a:lnTo>
                    <a:pt x="10" y="0"/>
                  </a:lnTo>
                  <a:lnTo>
                    <a:pt x="0" y="91"/>
                  </a:lnTo>
                  <a:lnTo>
                    <a:pt x="42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Freeform 117"/>
            <p:cNvSpPr>
              <a:spLocks/>
            </p:cNvSpPr>
            <p:nvPr/>
          </p:nvSpPr>
          <p:spPr bwMode="auto">
            <a:xfrm>
              <a:off x="2660" y="1643"/>
              <a:ext cx="32" cy="46"/>
            </a:xfrm>
            <a:custGeom>
              <a:avLst/>
              <a:gdLst>
                <a:gd name="T0" fmla="*/ 0 w 65"/>
                <a:gd name="T1" fmla="*/ 0 h 91"/>
                <a:gd name="T2" fmla="*/ 65 w 65"/>
                <a:gd name="T3" fmla="*/ 91 h 91"/>
                <a:gd name="T4" fmla="*/ 19 w 65"/>
                <a:gd name="T5" fmla="*/ 87 h 91"/>
                <a:gd name="T6" fmla="*/ 0 w 65"/>
                <a:gd name="T7" fmla="*/ 0 h 91"/>
                <a:gd name="T8" fmla="*/ 0 w 65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1"/>
                <a:gd name="T17" fmla="*/ 65 w 65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1">
                  <a:moveTo>
                    <a:pt x="0" y="0"/>
                  </a:moveTo>
                  <a:lnTo>
                    <a:pt x="65" y="91"/>
                  </a:lnTo>
                  <a:lnTo>
                    <a:pt x="19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118"/>
            <p:cNvSpPr>
              <a:spLocks/>
            </p:cNvSpPr>
            <p:nvPr/>
          </p:nvSpPr>
          <p:spPr bwMode="auto">
            <a:xfrm>
              <a:off x="2705" y="1662"/>
              <a:ext cx="42" cy="59"/>
            </a:xfrm>
            <a:custGeom>
              <a:avLst/>
              <a:gdLst>
                <a:gd name="T0" fmla="*/ 0 w 86"/>
                <a:gd name="T1" fmla="*/ 28 h 118"/>
                <a:gd name="T2" fmla="*/ 50 w 86"/>
                <a:gd name="T3" fmla="*/ 110 h 118"/>
                <a:gd name="T4" fmla="*/ 86 w 86"/>
                <a:gd name="T5" fmla="*/ 118 h 118"/>
                <a:gd name="T6" fmla="*/ 40 w 86"/>
                <a:gd name="T7" fmla="*/ 0 h 118"/>
                <a:gd name="T8" fmla="*/ 36 w 86"/>
                <a:gd name="T9" fmla="*/ 57 h 118"/>
                <a:gd name="T10" fmla="*/ 0 w 86"/>
                <a:gd name="T11" fmla="*/ 28 h 118"/>
                <a:gd name="T12" fmla="*/ 0 w 86"/>
                <a:gd name="T13" fmla="*/ 28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118"/>
                <a:gd name="T23" fmla="*/ 86 w 86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118">
                  <a:moveTo>
                    <a:pt x="0" y="28"/>
                  </a:moveTo>
                  <a:lnTo>
                    <a:pt x="50" y="110"/>
                  </a:lnTo>
                  <a:lnTo>
                    <a:pt x="86" y="118"/>
                  </a:lnTo>
                  <a:lnTo>
                    <a:pt x="40" y="0"/>
                  </a:lnTo>
                  <a:lnTo>
                    <a:pt x="36" y="5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119"/>
            <p:cNvSpPr>
              <a:spLocks/>
            </p:cNvSpPr>
            <p:nvPr/>
          </p:nvSpPr>
          <p:spPr bwMode="auto">
            <a:xfrm>
              <a:off x="2786" y="1627"/>
              <a:ext cx="52" cy="106"/>
            </a:xfrm>
            <a:custGeom>
              <a:avLst/>
              <a:gdLst>
                <a:gd name="T0" fmla="*/ 4 w 102"/>
                <a:gd name="T1" fmla="*/ 188 h 212"/>
                <a:gd name="T2" fmla="*/ 0 w 102"/>
                <a:gd name="T3" fmla="*/ 123 h 212"/>
                <a:gd name="T4" fmla="*/ 49 w 102"/>
                <a:gd name="T5" fmla="*/ 123 h 212"/>
                <a:gd name="T6" fmla="*/ 57 w 102"/>
                <a:gd name="T7" fmla="*/ 0 h 212"/>
                <a:gd name="T8" fmla="*/ 82 w 102"/>
                <a:gd name="T9" fmla="*/ 148 h 212"/>
                <a:gd name="T10" fmla="*/ 102 w 102"/>
                <a:gd name="T11" fmla="*/ 212 h 212"/>
                <a:gd name="T12" fmla="*/ 4 w 102"/>
                <a:gd name="T13" fmla="*/ 188 h 212"/>
                <a:gd name="T14" fmla="*/ 4 w 102"/>
                <a:gd name="T15" fmla="*/ 188 h 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212"/>
                <a:gd name="T26" fmla="*/ 102 w 102"/>
                <a:gd name="T27" fmla="*/ 212 h 2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212">
                  <a:moveTo>
                    <a:pt x="4" y="188"/>
                  </a:moveTo>
                  <a:lnTo>
                    <a:pt x="0" y="123"/>
                  </a:lnTo>
                  <a:lnTo>
                    <a:pt x="49" y="123"/>
                  </a:lnTo>
                  <a:lnTo>
                    <a:pt x="57" y="0"/>
                  </a:lnTo>
                  <a:lnTo>
                    <a:pt x="82" y="148"/>
                  </a:lnTo>
                  <a:lnTo>
                    <a:pt x="102" y="212"/>
                  </a:lnTo>
                  <a:lnTo>
                    <a:pt x="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120"/>
            <p:cNvSpPr>
              <a:spLocks/>
            </p:cNvSpPr>
            <p:nvPr/>
          </p:nvSpPr>
          <p:spPr bwMode="auto">
            <a:xfrm>
              <a:off x="2852" y="1674"/>
              <a:ext cx="139" cy="107"/>
            </a:xfrm>
            <a:custGeom>
              <a:avLst/>
              <a:gdLst>
                <a:gd name="T0" fmla="*/ 32 w 277"/>
                <a:gd name="T1" fmla="*/ 100 h 213"/>
                <a:gd name="T2" fmla="*/ 0 w 277"/>
                <a:gd name="T3" fmla="*/ 0 h 213"/>
                <a:gd name="T4" fmla="*/ 139 w 277"/>
                <a:gd name="T5" fmla="*/ 163 h 213"/>
                <a:gd name="T6" fmla="*/ 139 w 277"/>
                <a:gd name="T7" fmla="*/ 106 h 213"/>
                <a:gd name="T8" fmla="*/ 93 w 277"/>
                <a:gd name="T9" fmla="*/ 7 h 213"/>
                <a:gd name="T10" fmla="*/ 179 w 277"/>
                <a:gd name="T11" fmla="*/ 85 h 213"/>
                <a:gd name="T12" fmla="*/ 213 w 277"/>
                <a:gd name="T13" fmla="*/ 117 h 213"/>
                <a:gd name="T14" fmla="*/ 213 w 277"/>
                <a:gd name="T15" fmla="*/ 36 h 213"/>
                <a:gd name="T16" fmla="*/ 277 w 277"/>
                <a:gd name="T17" fmla="*/ 93 h 213"/>
                <a:gd name="T18" fmla="*/ 270 w 277"/>
                <a:gd name="T19" fmla="*/ 142 h 213"/>
                <a:gd name="T20" fmla="*/ 224 w 277"/>
                <a:gd name="T21" fmla="*/ 138 h 213"/>
                <a:gd name="T22" fmla="*/ 196 w 277"/>
                <a:gd name="T23" fmla="*/ 213 h 213"/>
                <a:gd name="T24" fmla="*/ 163 w 277"/>
                <a:gd name="T25" fmla="*/ 171 h 213"/>
                <a:gd name="T26" fmla="*/ 139 w 277"/>
                <a:gd name="T27" fmla="*/ 195 h 213"/>
                <a:gd name="T28" fmla="*/ 65 w 277"/>
                <a:gd name="T29" fmla="*/ 142 h 213"/>
                <a:gd name="T30" fmla="*/ 32 w 277"/>
                <a:gd name="T31" fmla="*/ 100 h 213"/>
                <a:gd name="T32" fmla="*/ 32 w 277"/>
                <a:gd name="T33" fmla="*/ 100 h 2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13"/>
                <a:gd name="T53" fmla="*/ 277 w 277"/>
                <a:gd name="T54" fmla="*/ 213 h 2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13">
                  <a:moveTo>
                    <a:pt x="32" y="100"/>
                  </a:moveTo>
                  <a:lnTo>
                    <a:pt x="0" y="0"/>
                  </a:lnTo>
                  <a:lnTo>
                    <a:pt x="139" y="163"/>
                  </a:lnTo>
                  <a:lnTo>
                    <a:pt x="139" y="106"/>
                  </a:lnTo>
                  <a:lnTo>
                    <a:pt x="93" y="7"/>
                  </a:lnTo>
                  <a:lnTo>
                    <a:pt x="179" y="85"/>
                  </a:lnTo>
                  <a:lnTo>
                    <a:pt x="213" y="117"/>
                  </a:lnTo>
                  <a:lnTo>
                    <a:pt x="213" y="36"/>
                  </a:lnTo>
                  <a:lnTo>
                    <a:pt x="277" y="93"/>
                  </a:lnTo>
                  <a:lnTo>
                    <a:pt x="270" y="142"/>
                  </a:lnTo>
                  <a:lnTo>
                    <a:pt x="224" y="138"/>
                  </a:lnTo>
                  <a:lnTo>
                    <a:pt x="196" y="213"/>
                  </a:lnTo>
                  <a:lnTo>
                    <a:pt x="163" y="171"/>
                  </a:lnTo>
                  <a:lnTo>
                    <a:pt x="139" y="195"/>
                  </a:lnTo>
                  <a:lnTo>
                    <a:pt x="65" y="142"/>
                  </a:lnTo>
                  <a:lnTo>
                    <a:pt x="32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121"/>
            <p:cNvSpPr>
              <a:spLocks/>
            </p:cNvSpPr>
            <p:nvPr/>
          </p:nvSpPr>
          <p:spPr bwMode="auto">
            <a:xfrm>
              <a:off x="2991" y="1631"/>
              <a:ext cx="39" cy="88"/>
            </a:xfrm>
            <a:custGeom>
              <a:avLst/>
              <a:gdLst>
                <a:gd name="T0" fmla="*/ 42 w 78"/>
                <a:gd name="T1" fmla="*/ 0 h 177"/>
                <a:gd name="T2" fmla="*/ 42 w 78"/>
                <a:gd name="T3" fmla="*/ 112 h 177"/>
                <a:gd name="T4" fmla="*/ 0 w 78"/>
                <a:gd name="T5" fmla="*/ 107 h 177"/>
                <a:gd name="T6" fmla="*/ 4 w 78"/>
                <a:gd name="T7" fmla="*/ 164 h 177"/>
                <a:gd name="T8" fmla="*/ 57 w 78"/>
                <a:gd name="T9" fmla="*/ 177 h 177"/>
                <a:gd name="T10" fmla="*/ 78 w 78"/>
                <a:gd name="T11" fmla="*/ 103 h 177"/>
                <a:gd name="T12" fmla="*/ 42 w 78"/>
                <a:gd name="T13" fmla="*/ 0 h 177"/>
                <a:gd name="T14" fmla="*/ 42 w 78"/>
                <a:gd name="T15" fmla="*/ 0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177"/>
                <a:gd name="T26" fmla="*/ 78 w 78"/>
                <a:gd name="T27" fmla="*/ 177 h 1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177">
                  <a:moveTo>
                    <a:pt x="42" y="0"/>
                  </a:moveTo>
                  <a:lnTo>
                    <a:pt x="42" y="112"/>
                  </a:lnTo>
                  <a:lnTo>
                    <a:pt x="0" y="107"/>
                  </a:lnTo>
                  <a:lnTo>
                    <a:pt x="4" y="164"/>
                  </a:lnTo>
                  <a:lnTo>
                    <a:pt x="57" y="177"/>
                  </a:lnTo>
                  <a:lnTo>
                    <a:pt x="78" y="10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Freeform 122"/>
            <p:cNvSpPr>
              <a:spLocks/>
            </p:cNvSpPr>
            <p:nvPr/>
          </p:nvSpPr>
          <p:spPr bwMode="auto">
            <a:xfrm>
              <a:off x="3003" y="1635"/>
              <a:ext cx="144" cy="356"/>
            </a:xfrm>
            <a:custGeom>
              <a:avLst/>
              <a:gdLst>
                <a:gd name="T0" fmla="*/ 82 w 287"/>
                <a:gd name="T1" fmla="*/ 0 h 711"/>
                <a:gd name="T2" fmla="*/ 114 w 287"/>
                <a:gd name="T3" fmla="*/ 61 h 711"/>
                <a:gd name="T4" fmla="*/ 196 w 287"/>
                <a:gd name="T5" fmla="*/ 110 h 711"/>
                <a:gd name="T6" fmla="*/ 128 w 287"/>
                <a:gd name="T7" fmla="*/ 118 h 711"/>
                <a:gd name="T8" fmla="*/ 128 w 287"/>
                <a:gd name="T9" fmla="*/ 163 h 711"/>
                <a:gd name="T10" fmla="*/ 181 w 287"/>
                <a:gd name="T11" fmla="*/ 323 h 711"/>
                <a:gd name="T12" fmla="*/ 287 w 287"/>
                <a:gd name="T13" fmla="*/ 465 h 711"/>
                <a:gd name="T14" fmla="*/ 217 w 287"/>
                <a:gd name="T15" fmla="*/ 446 h 711"/>
                <a:gd name="T16" fmla="*/ 205 w 287"/>
                <a:gd name="T17" fmla="*/ 536 h 711"/>
                <a:gd name="T18" fmla="*/ 86 w 287"/>
                <a:gd name="T19" fmla="*/ 610 h 711"/>
                <a:gd name="T20" fmla="*/ 0 w 287"/>
                <a:gd name="T21" fmla="*/ 711 h 711"/>
                <a:gd name="T22" fmla="*/ 89 w 287"/>
                <a:gd name="T23" fmla="*/ 543 h 711"/>
                <a:gd name="T24" fmla="*/ 147 w 287"/>
                <a:gd name="T25" fmla="*/ 483 h 711"/>
                <a:gd name="T26" fmla="*/ 147 w 287"/>
                <a:gd name="T27" fmla="*/ 408 h 711"/>
                <a:gd name="T28" fmla="*/ 93 w 287"/>
                <a:gd name="T29" fmla="*/ 232 h 711"/>
                <a:gd name="T30" fmla="*/ 82 w 287"/>
                <a:gd name="T31" fmla="*/ 0 h 711"/>
                <a:gd name="T32" fmla="*/ 82 w 287"/>
                <a:gd name="T33" fmla="*/ 0 h 7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711"/>
                <a:gd name="T53" fmla="*/ 287 w 287"/>
                <a:gd name="T54" fmla="*/ 711 h 7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711">
                  <a:moveTo>
                    <a:pt x="82" y="0"/>
                  </a:moveTo>
                  <a:lnTo>
                    <a:pt x="114" y="61"/>
                  </a:lnTo>
                  <a:lnTo>
                    <a:pt x="196" y="110"/>
                  </a:lnTo>
                  <a:lnTo>
                    <a:pt x="128" y="118"/>
                  </a:lnTo>
                  <a:lnTo>
                    <a:pt x="128" y="163"/>
                  </a:lnTo>
                  <a:lnTo>
                    <a:pt x="181" y="323"/>
                  </a:lnTo>
                  <a:lnTo>
                    <a:pt x="287" y="465"/>
                  </a:lnTo>
                  <a:lnTo>
                    <a:pt x="217" y="446"/>
                  </a:lnTo>
                  <a:lnTo>
                    <a:pt x="205" y="536"/>
                  </a:lnTo>
                  <a:lnTo>
                    <a:pt x="86" y="610"/>
                  </a:lnTo>
                  <a:lnTo>
                    <a:pt x="0" y="711"/>
                  </a:lnTo>
                  <a:lnTo>
                    <a:pt x="89" y="543"/>
                  </a:lnTo>
                  <a:lnTo>
                    <a:pt x="147" y="483"/>
                  </a:lnTo>
                  <a:lnTo>
                    <a:pt x="147" y="408"/>
                  </a:lnTo>
                  <a:lnTo>
                    <a:pt x="93" y="23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123"/>
            <p:cNvSpPr>
              <a:spLocks/>
            </p:cNvSpPr>
            <p:nvPr/>
          </p:nvSpPr>
          <p:spPr bwMode="auto">
            <a:xfrm>
              <a:off x="2968" y="1901"/>
              <a:ext cx="168" cy="189"/>
            </a:xfrm>
            <a:custGeom>
              <a:avLst/>
              <a:gdLst>
                <a:gd name="T0" fmla="*/ 213 w 336"/>
                <a:gd name="T1" fmla="*/ 25 h 376"/>
                <a:gd name="T2" fmla="*/ 173 w 336"/>
                <a:gd name="T3" fmla="*/ 209 h 376"/>
                <a:gd name="T4" fmla="*/ 127 w 336"/>
                <a:gd name="T5" fmla="*/ 257 h 376"/>
                <a:gd name="T6" fmla="*/ 49 w 336"/>
                <a:gd name="T7" fmla="*/ 277 h 376"/>
                <a:gd name="T8" fmla="*/ 0 w 336"/>
                <a:gd name="T9" fmla="*/ 331 h 376"/>
                <a:gd name="T10" fmla="*/ 25 w 336"/>
                <a:gd name="T11" fmla="*/ 376 h 376"/>
                <a:gd name="T12" fmla="*/ 25 w 336"/>
                <a:gd name="T13" fmla="*/ 323 h 376"/>
                <a:gd name="T14" fmla="*/ 53 w 336"/>
                <a:gd name="T15" fmla="*/ 295 h 376"/>
                <a:gd name="T16" fmla="*/ 95 w 336"/>
                <a:gd name="T17" fmla="*/ 281 h 376"/>
                <a:gd name="T18" fmla="*/ 180 w 336"/>
                <a:gd name="T19" fmla="*/ 295 h 376"/>
                <a:gd name="T20" fmla="*/ 213 w 336"/>
                <a:gd name="T21" fmla="*/ 213 h 376"/>
                <a:gd name="T22" fmla="*/ 241 w 336"/>
                <a:gd name="T23" fmla="*/ 224 h 376"/>
                <a:gd name="T24" fmla="*/ 237 w 336"/>
                <a:gd name="T25" fmla="*/ 274 h 376"/>
                <a:gd name="T26" fmla="*/ 270 w 336"/>
                <a:gd name="T27" fmla="*/ 277 h 376"/>
                <a:gd name="T28" fmla="*/ 275 w 336"/>
                <a:gd name="T29" fmla="*/ 334 h 376"/>
                <a:gd name="T30" fmla="*/ 304 w 336"/>
                <a:gd name="T31" fmla="*/ 363 h 376"/>
                <a:gd name="T32" fmla="*/ 304 w 336"/>
                <a:gd name="T33" fmla="*/ 220 h 376"/>
                <a:gd name="T34" fmla="*/ 336 w 336"/>
                <a:gd name="T35" fmla="*/ 220 h 376"/>
                <a:gd name="T36" fmla="*/ 336 w 336"/>
                <a:gd name="T37" fmla="*/ 146 h 376"/>
                <a:gd name="T38" fmla="*/ 298 w 336"/>
                <a:gd name="T39" fmla="*/ 146 h 376"/>
                <a:gd name="T40" fmla="*/ 298 w 336"/>
                <a:gd name="T41" fmla="*/ 192 h 376"/>
                <a:gd name="T42" fmla="*/ 237 w 336"/>
                <a:gd name="T43" fmla="*/ 179 h 376"/>
                <a:gd name="T44" fmla="*/ 230 w 336"/>
                <a:gd name="T45" fmla="*/ 139 h 376"/>
                <a:gd name="T46" fmla="*/ 237 w 336"/>
                <a:gd name="T47" fmla="*/ 0 h 376"/>
                <a:gd name="T48" fmla="*/ 213 w 336"/>
                <a:gd name="T49" fmla="*/ 25 h 376"/>
                <a:gd name="T50" fmla="*/ 213 w 336"/>
                <a:gd name="T51" fmla="*/ 25 h 3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6"/>
                <a:gd name="T79" fmla="*/ 0 h 376"/>
                <a:gd name="T80" fmla="*/ 336 w 336"/>
                <a:gd name="T81" fmla="*/ 376 h 3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6" h="376">
                  <a:moveTo>
                    <a:pt x="213" y="25"/>
                  </a:moveTo>
                  <a:lnTo>
                    <a:pt x="173" y="209"/>
                  </a:lnTo>
                  <a:lnTo>
                    <a:pt x="127" y="257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25" y="376"/>
                  </a:lnTo>
                  <a:lnTo>
                    <a:pt x="25" y="323"/>
                  </a:lnTo>
                  <a:lnTo>
                    <a:pt x="53" y="295"/>
                  </a:lnTo>
                  <a:lnTo>
                    <a:pt x="95" y="281"/>
                  </a:lnTo>
                  <a:lnTo>
                    <a:pt x="180" y="295"/>
                  </a:lnTo>
                  <a:lnTo>
                    <a:pt x="213" y="213"/>
                  </a:lnTo>
                  <a:lnTo>
                    <a:pt x="241" y="224"/>
                  </a:lnTo>
                  <a:lnTo>
                    <a:pt x="237" y="274"/>
                  </a:lnTo>
                  <a:lnTo>
                    <a:pt x="270" y="277"/>
                  </a:lnTo>
                  <a:lnTo>
                    <a:pt x="275" y="334"/>
                  </a:lnTo>
                  <a:lnTo>
                    <a:pt x="304" y="363"/>
                  </a:lnTo>
                  <a:lnTo>
                    <a:pt x="304" y="220"/>
                  </a:lnTo>
                  <a:lnTo>
                    <a:pt x="336" y="220"/>
                  </a:lnTo>
                  <a:lnTo>
                    <a:pt x="336" y="146"/>
                  </a:lnTo>
                  <a:lnTo>
                    <a:pt x="298" y="146"/>
                  </a:lnTo>
                  <a:lnTo>
                    <a:pt x="298" y="192"/>
                  </a:lnTo>
                  <a:lnTo>
                    <a:pt x="237" y="179"/>
                  </a:lnTo>
                  <a:lnTo>
                    <a:pt x="230" y="139"/>
                  </a:lnTo>
                  <a:lnTo>
                    <a:pt x="237" y="0"/>
                  </a:lnTo>
                  <a:lnTo>
                    <a:pt x="2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124"/>
            <p:cNvSpPr>
              <a:spLocks/>
            </p:cNvSpPr>
            <p:nvPr/>
          </p:nvSpPr>
          <p:spPr bwMode="auto">
            <a:xfrm>
              <a:off x="2902" y="2047"/>
              <a:ext cx="211" cy="356"/>
            </a:xfrm>
            <a:custGeom>
              <a:avLst/>
              <a:gdLst>
                <a:gd name="T0" fmla="*/ 311 w 422"/>
                <a:gd name="T1" fmla="*/ 0 h 713"/>
                <a:gd name="T2" fmla="*/ 406 w 422"/>
                <a:gd name="T3" fmla="*/ 121 h 713"/>
                <a:gd name="T4" fmla="*/ 406 w 422"/>
                <a:gd name="T5" fmla="*/ 228 h 713"/>
                <a:gd name="T6" fmla="*/ 287 w 422"/>
                <a:gd name="T7" fmla="*/ 401 h 713"/>
                <a:gd name="T8" fmla="*/ 226 w 422"/>
                <a:gd name="T9" fmla="*/ 540 h 713"/>
                <a:gd name="T10" fmla="*/ 0 w 422"/>
                <a:gd name="T11" fmla="*/ 713 h 713"/>
                <a:gd name="T12" fmla="*/ 218 w 422"/>
                <a:gd name="T13" fmla="*/ 597 h 713"/>
                <a:gd name="T14" fmla="*/ 300 w 422"/>
                <a:gd name="T15" fmla="*/ 433 h 713"/>
                <a:gd name="T16" fmla="*/ 422 w 422"/>
                <a:gd name="T17" fmla="*/ 232 h 713"/>
                <a:gd name="T18" fmla="*/ 422 w 422"/>
                <a:gd name="T19" fmla="*/ 89 h 713"/>
                <a:gd name="T20" fmla="*/ 311 w 422"/>
                <a:gd name="T21" fmla="*/ 0 h 713"/>
                <a:gd name="T22" fmla="*/ 311 w 422"/>
                <a:gd name="T23" fmla="*/ 0 h 7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2"/>
                <a:gd name="T37" fmla="*/ 0 h 713"/>
                <a:gd name="T38" fmla="*/ 422 w 422"/>
                <a:gd name="T39" fmla="*/ 713 h 7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2" h="713">
                  <a:moveTo>
                    <a:pt x="311" y="0"/>
                  </a:moveTo>
                  <a:lnTo>
                    <a:pt x="406" y="121"/>
                  </a:lnTo>
                  <a:lnTo>
                    <a:pt x="406" y="228"/>
                  </a:lnTo>
                  <a:lnTo>
                    <a:pt x="287" y="401"/>
                  </a:lnTo>
                  <a:lnTo>
                    <a:pt x="226" y="540"/>
                  </a:lnTo>
                  <a:lnTo>
                    <a:pt x="0" y="713"/>
                  </a:lnTo>
                  <a:lnTo>
                    <a:pt x="218" y="597"/>
                  </a:lnTo>
                  <a:lnTo>
                    <a:pt x="300" y="433"/>
                  </a:lnTo>
                  <a:lnTo>
                    <a:pt x="422" y="232"/>
                  </a:lnTo>
                  <a:lnTo>
                    <a:pt x="422" y="89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Freeform 125"/>
            <p:cNvSpPr>
              <a:spLocks/>
            </p:cNvSpPr>
            <p:nvPr/>
          </p:nvSpPr>
          <p:spPr bwMode="auto">
            <a:xfrm>
              <a:off x="3081" y="2003"/>
              <a:ext cx="12" cy="76"/>
            </a:xfrm>
            <a:custGeom>
              <a:avLst/>
              <a:gdLst>
                <a:gd name="T0" fmla="*/ 11 w 25"/>
                <a:gd name="T1" fmla="*/ 50 h 152"/>
                <a:gd name="T2" fmla="*/ 25 w 25"/>
                <a:gd name="T3" fmla="*/ 152 h 152"/>
                <a:gd name="T4" fmla="*/ 0 w 25"/>
                <a:gd name="T5" fmla="*/ 131 h 152"/>
                <a:gd name="T6" fmla="*/ 8 w 25"/>
                <a:gd name="T7" fmla="*/ 0 h 152"/>
                <a:gd name="T8" fmla="*/ 11 w 25"/>
                <a:gd name="T9" fmla="*/ 50 h 152"/>
                <a:gd name="T10" fmla="*/ 11 w 25"/>
                <a:gd name="T11" fmla="*/ 5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52"/>
                <a:gd name="T20" fmla="*/ 25 w 2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52">
                  <a:moveTo>
                    <a:pt x="11" y="50"/>
                  </a:moveTo>
                  <a:lnTo>
                    <a:pt x="25" y="152"/>
                  </a:lnTo>
                  <a:lnTo>
                    <a:pt x="0" y="131"/>
                  </a:lnTo>
                  <a:lnTo>
                    <a:pt x="8" y="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Freeform 126"/>
            <p:cNvSpPr>
              <a:spLocks/>
            </p:cNvSpPr>
            <p:nvPr/>
          </p:nvSpPr>
          <p:spPr bwMode="auto">
            <a:xfrm>
              <a:off x="3108" y="1444"/>
              <a:ext cx="332" cy="667"/>
            </a:xfrm>
            <a:custGeom>
              <a:avLst/>
              <a:gdLst>
                <a:gd name="T0" fmla="*/ 0 w 666"/>
                <a:gd name="T1" fmla="*/ 1294 h 1332"/>
                <a:gd name="T2" fmla="*/ 25 w 666"/>
                <a:gd name="T3" fmla="*/ 1245 h 1332"/>
                <a:gd name="T4" fmla="*/ 61 w 666"/>
                <a:gd name="T5" fmla="*/ 1245 h 1332"/>
                <a:gd name="T6" fmla="*/ 69 w 666"/>
                <a:gd name="T7" fmla="*/ 1102 h 1332"/>
                <a:gd name="T8" fmla="*/ 175 w 666"/>
                <a:gd name="T9" fmla="*/ 1007 h 1332"/>
                <a:gd name="T10" fmla="*/ 289 w 666"/>
                <a:gd name="T11" fmla="*/ 851 h 1332"/>
                <a:gd name="T12" fmla="*/ 339 w 666"/>
                <a:gd name="T13" fmla="*/ 709 h 1332"/>
                <a:gd name="T14" fmla="*/ 274 w 666"/>
                <a:gd name="T15" fmla="*/ 712 h 1332"/>
                <a:gd name="T16" fmla="*/ 185 w 666"/>
                <a:gd name="T17" fmla="*/ 804 h 1332"/>
                <a:gd name="T18" fmla="*/ 139 w 666"/>
                <a:gd name="T19" fmla="*/ 865 h 1332"/>
                <a:gd name="T20" fmla="*/ 82 w 666"/>
                <a:gd name="T21" fmla="*/ 847 h 1332"/>
                <a:gd name="T22" fmla="*/ 40 w 666"/>
                <a:gd name="T23" fmla="*/ 745 h 1332"/>
                <a:gd name="T24" fmla="*/ 0 w 666"/>
                <a:gd name="T25" fmla="*/ 659 h 1332"/>
                <a:gd name="T26" fmla="*/ 110 w 666"/>
                <a:gd name="T27" fmla="*/ 697 h 1332"/>
                <a:gd name="T28" fmla="*/ 33 w 666"/>
                <a:gd name="T29" fmla="*/ 619 h 1332"/>
                <a:gd name="T30" fmla="*/ 154 w 666"/>
                <a:gd name="T31" fmla="*/ 623 h 1332"/>
                <a:gd name="T32" fmla="*/ 331 w 666"/>
                <a:gd name="T33" fmla="*/ 602 h 1332"/>
                <a:gd name="T34" fmla="*/ 122 w 666"/>
                <a:gd name="T35" fmla="*/ 570 h 1332"/>
                <a:gd name="T36" fmla="*/ 0 w 666"/>
                <a:gd name="T37" fmla="*/ 503 h 1332"/>
                <a:gd name="T38" fmla="*/ 164 w 666"/>
                <a:gd name="T39" fmla="*/ 524 h 1332"/>
                <a:gd name="T40" fmla="*/ 245 w 666"/>
                <a:gd name="T41" fmla="*/ 507 h 1332"/>
                <a:gd name="T42" fmla="*/ 171 w 666"/>
                <a:gd name="T43" fmla="*/ 446 h 1332"/>
                <a:gd name="T44" fmla="*/ 261 w 666"/>
                <a:gd name="T45" fmla="*/ 410 h 1332"/>
                <a:gd name="T46" fmla="*/ 380 w 666"/>
                <a:gd name="T47" fmla="*/ 393 h 1332"/>
                <a:gd name="T48" fmla="*/ 462 w 666"/>
                <a:gd name="T49" fmla="*/ 344 h 1332"/>
                <a:gd name="T50" fmla="*/ 531 w 666"/>
                <a:gd name="T51" fmla="*/ 283 h 1332"/>
                <a:gd name="T52" fmla="*/ 417 w 666"/>
                <a:gd name="T53" fmla="*/ 308 h 1332"/>
                <a:gd name="T54" fmla="*/ 310 w 666"/>
                <a:gd name="T55" fmla="*/ 315 h 1332"/>
                <a:gd name="T56" fmla="*/ 430 w 666"/>
                <a:gd name="T57" fmla="*/ 241 h 1332"/>
                <a:gd name="T58" fmla="*/ 527 w 666"/>
                <a:gd name="T59" fmla="*/ 216 h 1332"/>
                <a:gd name="T60" fmla="*/ 569 w 666"/>
                <a:gd name="T61" fmla="*/ 176 h 1332"/>
                <a:gd name="T62" fmla="*/ 589 w 666"/>
                <a:gd name="T63" fmla="*/ 74 h 1332"/>
                <a:gd name="T64" fmla="*/ 593 w 666"/>
                <a:gd name="T65" fmla="*/ 0 h 1332"/>
                <a:gd name="T66" fmla="*/ 647 w 666"/>
                <a:gd name="T67" fmla="*/ 53 h 1332"/>
                <a:gd name="T68" fmla="*/ 666 w 666"/>
                <a:gd name="T69" fmla="*/ 123 h 1332"/>
                <a:gd name="T70" fmla="*/ 654 w 666"/>
                <a:gd name="T71" fmla="*/ 184 h 1332"/>
                <a:gd name="T72" fmla="*/ 666 w 666"/>
                <a:gd name="T73" fmla="*/ 266 h 1332"/>
                <a:gd name="T74" fmla="*/ 633 w 666"/>
                <a:gd name="T75" fmla="*/ 385 h 1332"/>
                <a:gd name="T76" fmla="*/ 561 w 666"/>
                <a:gd name="T77" fmla="*/ 460 h 1332"/>
                <a:gd name="T78" fmla="*/ 548 w 666"/>
                <a:gd name="T79" fmla="*/ 585 h 1332"/>
                <a:gd name="T80" fmla="*/ 474 w 666"/>
                <a:gd name="T81" fmla="*/ 673 h 1332"/>
                <a:gd name="T82" fmla="*/ 380 w 666"/>
                <a:gd name="T83" fmla="*/ 766 h 1332"/>
                <a:gd name="T84" fmla="*/ 310 w 666"/>
                <a:gd name="T85" fmla="*/ 897 h 1332"/>
                <a:gd name="T86" fmla="*/ 228 w 666"/>
                <a:gd name="T87" fmla="*/ 975 h 1332"/>
                <a:gd name="T88" fmla="*/ 171 w 666"/>
                <a:gd name="T89" fmla="*/ 1081 h 1332"/>
                <a:gd name="T90" fmla="*/ 150 w 666"/>
                <a:gd name="T91" fmla="*/ 1184 h 1332"/>
                <a:gd name="T92" fmla="*/ 97 w 666"/>
                <a:gd name="T93" fmla="*/ 1286 h 1332"/>
                <a:gd name="T94" fmla="*/ 8 w 666"/>
                <a:gd name="T95" fmla="*/ 1332 h 1332"/>
                <a:gd name="T96" fmla="*/ 0 w 666"/>
                <a:gd name="T97" fmla="*/ 1294 h 1332"/>
                <a:gd name="T98" fmla="*/ 0 w 666"/>
                <a:gd name="T99" fmla="*/ 1294 h 13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6"/>
                <a:gd name="T151" fmla="*/ 0 h 1332"/>
                <a:gd name="T152" fmla="*/ 666 w 666"/>
                <a:gd name="T153" fmla="*/ 1332 h 13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6" h="1332">
                  <a:moveTo>
                    <a:pt x="0" y="1294"/>
                  </a:moveTo>
                  <a:lnTo>
                    <a:pt x="25" y="1245"/>
                  </a:lnTo>
                  <a:lnTo>
                    <a:pt x="61" y="1245"/>
                  </a:lnTo>
                  <a:lnTo>
                    <a:pt x="69" y="1102"/>
                  </a:lnTo>
                  <a:lnTo>
                    <a:pt x="175" y="1007"/>
                  </a:lnTo>
                  <a:lnTo>
                    <a:pt x="289" y="851"/>
                  </a:lnTo>
                  <a:lnTo>
                    <a:pt x="339" y="709"/>
                  </a:lnTo>
                  <a:lnTo>
                    <a:pt x="274" y="712"/>
                  </a:lnTo>
                  <a:lnTo>
                    <a:pt x="185" y="804"/>
                  </a:lnTo>
                  <a:lnTo>
                    <a:pt x="139" y="865"/>
                  </a:lnTo>
                  <a:lnTo>
                    <a:pt x="82" y="847"/>
                  </a:lnTo>
                  <a:lnTo>
                    <a:pt x="40" y="745"/>
                  </a:lnTo>
                  <a:lnTo>
                    <a:pt x="0" y="659"/>
                  </a:lnTo>
                  <a:lnTo>
                    <a:pt x="110" y="697"/>
                  </a:lnTo>
                  <a:lnTo>
                    <a:pt x="33" y="619"/>
                  </a:lnTo>
                  <a:lnTo>
                    <a:pt x="154" y="623"/>
                  </a:lnTo>
                  <a:lnTo>
                    <a:pt x="331" y="602"/>
                  </a:lnTo>
                  <a:lnTo>
                    <a:pt x="122" y="570"/>
                  </a:lnTo>
                  <a:lnTo>
                    <a:pt x="0" y="503"/>
                  </a:lnTo>
                  <a:lnTo>
                    <a:pt x="164" y="524"/>
                  </a:lnTo>
                  <a:lnTo>
                    <a:pt x="245" y="507"/>
                  </a:lnTo>
                  <a:lnTo>
                    <a:pt x="171" y="446"/>
                  </a:lnTo>
                  <a:lnTo>
                    <a:pt x="261" y="410"/>
                  </a:lnTo>
                  <a:lnTo>
                    <a:pt x="380" y="393"/>
                  </a:lnTo>
                  <a:lnTo>
                    <a:pt x="462" y="344"/>
                  </a:lnTo>
                  <a:lnTo>
                    <a:pt x="531" y="283"/>
                  </a:lnTo>
                  <a:lnTo>
                    <a:pt x="417" y="308"/>
                  </a:lnTo>
                  <a:lnTo>
                    <a:pt x="310" y="315"/>
                  </a:lnTo>
                  <a:lnTo>
                    <a:pt x="430" y="241"/>
                  </a:lnTo>
                  <a:lnTo>
                    <a:pt x="527" y="216"/>
                  </a:lnTo>
                  <a:lnTo>
                    <a:pt x="569" y="176"/>
                  </a:lnTo>
                  <a:lnTo>
                    <a:pt x="589" y="74"/>
                  </a:lnTo>
                  <a:lnTo>
                    <a:pt x="593" y="0"/>
                  </a:lnTo>
                  <a:lnTo>
                    <a:pt x="647" y="53"/>
                  </a:lnTo>
                  <a:lnTo>
                    <a:pt x="666" y="123"/>
                  </a:lnTo>
                  <a:lnTo>
                    <a:pt x="654" y="184"/>
                  </a:lnTo>
                  <a:lnTo>
                    <a:pt x="666" y="266"/>
                  </a:lnTo>
                  <a:lnTo>
                    <a:pt x="633" y="385"/>
                  </a:lnTo>
                  <a:lnTo>
                    <a:pt x="561" y="460"/>
                  </a:lnTo>
                  <a:lnTo>
                    <a:pt x="548" y="585"/>
                  </a:lnTo>
                  <a:lnTo>
                    <a:pt x="474" y="673"/>
                  </a:lnTo>
                  <a:lnTo>
                    <a:pt x="380" y="766"/>
                  </a:lnTo>
                  <a:lnTo>
                    <a:pt x="310" y="897"/>
                  </a:lnTo>
                  <a:lnTo>
                    <a:pt x="228" y="975"/>
                  </a:lnTo>
                  <a:lnTo>
                    <a:pt x="171" y="1081"/>
                  </a:lnTo>
                  <a:lnTo>
                    <a:pt x="150" y="1184"/>
                  </a:lnTo>
                  <a:lnTo>
                    <a:pt x="97" y="1286"/>
                  </a:lnTo>
                  <a:lnTo>
                    <a:pt x="8" y="1332"/>
                  </a:lnTo>
                  <a:lnTo>
                    <a:pt x="0" y="12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127"/>
            <p:cNvSpPr>
              <a:spLocks/>
            </p:cNvSpPr>
            <p:nvPr/>
          </p:nvSpPr>
          <p:spPr bwMode="auto">
            <a:xfrm>
              <a:off x="2932" y="2092"/>
              <a:ext cx="22" cy="28"/>
            </a:xfrm>
            <a:custGeom>
              <a:avLst/>
              <a:gdLst>
                <a:gd name="T0" fmla="*/ 19 w 43"/>
                <a:gd name="T1" fmla="*/ 0 h 57"/>
                <a:gd name="T2" fmla="*/ 0 w 43"/>
                <a:gd name="T3" fmla="*/ 21 h 57"/>
                <a:gd name="T4" fmla="*/ 0 w 43"/>
                <a:gd name="T5" fmla="*/ 50 h 57"/>
                <a:gd name="T6" fmla="*/ 43 w 43"/>
                <a:gd name="T7" fmla="*/ 57 h 57"/>
                <a:gd name="T8" fmla="*/ 19 w 43"/>
                <a:gd name="T9" fmla="*/ 38 h 57"/>
                <a:gd name="T10" fmla="*/ 19 w 43"/>
                <a:gd name="T11" fmla="*/ 0 h 57"/>
                <a:gd name="T12" fmla="*/ 19 w 43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57"/>
                <a:gd name="T23" fmla="*/ 43 w 43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57">
                  <a:moveTo>
                    <a:pt x="1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43" y="57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128"/>
            <p:cNvSpPr>
              <a:spLocks/>
            </p:cNvSpPr>
            <p:nvPr/>
          </p:nvSpPr>
          <p:spPr bwMode="auto">
            <a:xfrm>
              <a:off x="2836" y="2061"/>
              <a:ext cx="112" cy="252"/>
            </a:xfrm>
            <a:custGeom>
              <a:avLst/>
              <a:gdLst>
                <a:gd name="T0" fmla="*/ 163 w 224"/>
                <a:gd name="T1" fmla="*/ 103 h 504"/>
                <a:gd name="T2" fmla="*/ 163 w 224"/>
                <a:gd name="T3" fmla="*/ 128 h 504"/>
                <a:gd name="T4" fmla="*/ 138 w 224"/>
                <a:gd name="T5" fmla="*/ 143 h 504"/>
                <a:gd name="T6" fmla="*/ 133 w 224"/>
                <a:gd name="T7" fmla="*/ 171 h 504"/>
                <a:gd name="T8" fmla="*/ 129 w 224"/>
                <a:gd name="T9" fmla="*/ 306 h 504"/>
                <a:gd name="T10" fmla="*/ 110 w 224"/>
                <a:gd name="T11" fmla="*/ 274 h 504"/>
                <a:gd name="T12" fmla="*/ 64 w 224"/>
                <a:gd name="T13" fmla="*/ 274 h 504"/>
                <a:gd name="T14" fmla="*/ 60 w 224"/>
                <a:gd name="T15" fmla="*/ 360 h 504"/>
                <a:gd name="T16" fmla="*/ 68 w 224"/>
                <a:gd name="T17" fmla="*/ 441 h 504"/>
                <a:gd name="T18" fmla="*/ 0 w 224"/>
                <a:gd name="T19" fmla="*/ 504 h 504"/>
                <a:gd name="T20" fmla="*/ 43 w 224"/>
                <a:gd name="T21" fmla="*/ 422 h 504"/>
                <a:gd name="T22" fmla="*/ 47 w 224"/>
                <a:gd name="T23" fmla="*/ 380 h 504"/>
                <a:gd name="T24" fmla="*/ 40 w 224"/>
                <a:gd name="T25" fmla="*/ 320 h 504"/>
                <a:gd name="T26" fmla="*/ 57 w 224"/>
                <a:gd name="T27" fmla="*/ 196 h 504"/>
                <a:gd name="T28" fmla="*/ 53 w 224"/>
                <a:gd name="T29" fmla="*/ 90 h 504"/>
                <a:gd name="T30" fmla="*/ 0 w 224"/>
                <a:gd name="T31" fmla="*/ 0 h 504"/>
                <a:gd name="T32" fmla="*/ 64 w 224"/>
                <a:gd name="T33" fmla="*/ 65 h 504"/>
                <a:gd name="T34" fmla="*/ 142 w 224"/>
                <a:gd name="T35" fmla="*/ 0 h 504"/>
                <a:gd name="T36" fmla="*/ 224 w 224"/>
                <a:gd name="T37" fmla="*/ 0 h 504"/>
                <a:gd name="T38" fmla="*/ 150 w 224"/>
                <a:gd name="T39" fmla="*/ 15 h 504"/>
                <a:gd name="T40" fmla="*/ 129 w 224"/>
                <a:gd name="T41" fmla="*/ 44 h 504"/>
                <a:gd name="T42" fmla="*/ 129 w 224"/>
                <a:gd name="T43" fmla="*/ 122 h 504"/>
                <a:gd name="T44" fmla="*/ 163 w 224"/>
                <a:gd name="T45" fmla="*/ 103 h 504"/>
                <a:gd name="T46" fmla="*/ 163 w 224"/>
                <a:gd name="T47" fmla="*/ 103 h 5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04"/>
                <a:gd name="T74" fmla="*/ 224 w 224"/>
                <a:gd name="T75" fmla="*/ 504 h 5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04">
                  <a:moveTo>
                    <a:pt x="163" y="103"/>
                  </a:moveTo>
                  <a:lnTo>
                    <a:pt x="163" y="128"/>
                  </a:lnTo>
                  <a:lnTo>
                    <a:pt x="138" y="143"/>
                  </a:lnTo>
                  <a:lnTo>
                    <a:pt x="133" y="171"/>
                  </a:lnTo>
                  <a:lnTo>
                    <a:pt x="129" y="306"/>
                  </a:lnTo>
                  <a:lnTo>
                    <a:pt x="110" y="274"/>
                  </a:lnTo>
                  <a:lnTo>
                    <a:pt x="64" y="274"/>
                  </a:lnTo>
                  <a:lnTo>
                    <a:pt x="60" y="360"/>
                  </a:lnTo>
                  <a:lnTo>
                    <a:pt x="68" y="441"/>
                  </a:lnTo>
                  <a:lnTo>
                    <a:pt x="0" y="504"/>
                  </a:lnTo>
                  <a:lnTo>
                    <a:pt x="43" y="422"/>
                  </a:lnTo>
                  <a:lnTo>
                    <a:pt x="47" y="380"/>
                  </a:lnTo>
                  <a:lnTo>
                    <a:pt x="40" y="320"/>
                  </a:lnTo>
                  <a:lnTo>
                    <a:pt x="57" y="196"/>
                  </a:lnTo>
                  <a:lnTo>
                    <a:pt x="53" y="90"/>
                  </a:lnTo>
                  <a:lnTo>
                    <a:pt x="0" y="0"/>
                  </a:lnTo>
                  <a:lnTo>
                    <a:pt x="64" y="65"/>
                  </a:lnTo>
                  <a:lnTo>
                    <a:pt x="142" y="0"/>
                  </a:lnTo>
                  <a:lnTo>
                    <a:pt x="224" y="0"/>
                  </a:lnTo>
                  <a:lnTo>
                    <a:pt x="150" y="15"/>
                  </a:lnTo>
                  <a:lnTo>
                    <a:pt x="129" y="44"/>
                  </a:lnTo>
                  <a:lnTo>
                    <a:pt x="129" y="122"/>
                  </a:lnTo>
                  <a:lnTo>
                    <a:pt x="16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129"/>
            <p:cNvSpPr>
              <a:spLocks/>
            </p:cNvSpPr>
            <p:nvPr/>
          </p:nvSpPr>
          <p:spPr bwMode="auto">
            <a:xfrm>
              <a:off x="2966" y="2086"/>
              <a:ext cx="55" cy="114"/>
            </a:xfrm>
            <a:custGeom>
              <a:avLst/>
              <a:gdLst>
                <a:gd name="T0" fmla="*/ 0 w 110"/>
                <a:gd name="T1" fmla="*/ 64 h 228"/>
                <a:gd name="T2" fmla="*/ 21 w 110"/>
                <a:gd name="T3" fmla="*/ 102 h 228"/>
                <a:gd name="T4" fmla="*/ 13 w 110"/>
                <a:gd name="T5" fmla="*/ 228 h 228"/>
                <a:gd name="T6" fmla="*/ 53 w 110"/>
                <a:gd name="T7" fmla="*/ 220 h 228"/>
                <a:gd name="T8" fmla="*/ 70 w 110"/>
                <a:gd name="T9" fmla="*/ 138 h 228"/>
                <a:gd name="T10" fmla="*/ 110 w 110"/>
                <a:gd name="T11" fmla="*/ 64 h 228"/>
                <a:gd name="T12" fmla="*/ 67 w 110"/>
                <a:gd name="T13" fmla="*/ 0 h 228"/>
                <a:gd name="T14" fmla="*/ 29 w 110"/>
                <a:gd name="T15" fmla="*/ 0 h 228"/>
                <a:gd name="T16" fmla="*/ 29 w 110"/>
                <a:gd name="T17" fmla="*/ 64 h 228"/>
                <a:gd name="T18" fmla="*/ 0 w 110"/>
                <a:gd name="T19" fmla="*/ 64 h 228"/>
                <a:gd name="T20" fmla="*/ 0 w 110"/>
                <a:gd name="T21" fmla="*/ 64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228"/>
                <a:gd name="T35" fmla="*/ 110 w 110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228">
                  <a:moveTo>
                    <a:pt x="0" y="64"/>
                  </a:moveTo>
                  <a:lnTo>
                    <a:pt x="21" y="102"/>
                  </a:lnTo>
                  <a:lnTo>
                    <a:pt x="13" y="228"/>
                  </a:lnTo>
                  <a:lnTo>
                    <a:pt x="53" y="220"/>
                  </a:lnTo>
                  <a:lnTo>
                    <a:pt x="70" y="138"/>
                  </a:lnTo>
                  <a:lnTo>
                    <a:pt x="110" y="64"/>
                  </a:lnTo>
                  <a:lnTo>
                    <a:pt x="67" y="0"/>
                  </a:lnTo>
                  <a:lnTo>
                    <a:pt x="29" y="0"/>
                  </a:lnTo>
                  <a:lnTo>
                    <a:pt x="29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130"/>
            <p:cNvSpPr>
              <a:spLocks/>
            </p:cNvSpPr>
            <p:nvPr/>
          </p:nvSpPr>
          <p:spPr bwMode="auto">
            <a:xfrm>
              <a:off x="2817" y="2223"/>
              <a:ext cx="156" cy="237"/>
            </a:xfrm>
            <a:custGeom>
              <a:avLst/>
              <a:gdLst>
                <a:gd name="T0" fmla="*/ 308 w 311"/>
                <a:gd name="T1" fmla="*/ 0 h 476"/>
                <a:gd name="T2" fmla="*/ 294 w 311"/>
                <a:gd name="T3" fmla="*/ 103 h 476"/>
                <a:gd name="T4" fmla="*/ 205 w 311"/>
                <a:gd name="T5" fmla="*/ 181 h 476"/>
                <a:gd name="T6" fmla="*/ 188 w 311"/>
                <a:gd name="T7" fmla="*/ 259 h 476"/>
                <a:gd name="T8" fmla="*/ 78 w 311"/>
                <a:gd name="T9" fmla="*/ 344 h 476"/>
                <a:gd name="T10" fmla="*/ 0 w 311"/>
                <a:gd name="T11" fmla="*/ 476 h 476"/>
                <a:gd name="T12" fmla="*/ 209 w 311"/>
                <a:gd name="T13" fmla="*/ 267 h 476"/>
                <a:gd name="T14" fmla="*/ 290 w 311"/>
                <a:gd name="T15" fmla="*/ 189 h 476"/>
                <a:gd name="T16" fmla="*/ 311 w 311"/>
                <a:gd name="T17" fmla="*/ 90 h 476"/>
                <a:gd name="T18" fmla="*/ 308 w 311"/>
                <a:gd name="T19" fmla="*/ 0 h 476"/>
                <a:gd name="T20" fmla="*/ 308 w 311"/>
                <a:gd name="T21" fmla="*/ 0 h 4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"/>
                <a:gd name="T34" fmla="*/ 0 h 476"/>
                <a:gd name="T35" fmla="*/ 311 w 311"/>
                <a:gd name="T36" fmla="*/ 476 h 4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" h="476">
                  <a:moveTo>
                    <a:pt x="308" y="0"/>
                  </a:moveTo>
                  <a:lnTo>
                    <a:pt x="294" y="103"/>
                  </a:lnTo>
                  <a:lnTo>
                    <a:pt x="205" y="181"/>
                  </a:lnTo>
                  <a:lnTo>
                    <a:pt x="188" y="259"/>
                  </a:lnTo>
                  <a:lnTo>
                    <a:pt x="78" y="344"/>
                  </a:lnTo>
                  <a:lnTo>
                    <a:pt x="0" y="476"/>
                  </a:lnTo>
                  <a:lnTo>
                    <a:pt x="209" y="267"/>
                  </a:lnTo>
                  <a:lnTo>
                    <a:pt x="290" y="189"/>
                  </a:lnTo>
                  <a:lnTo>
                    <a:pt x="311" y="9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131"/>
            <p:cNvSpPr>
              <a:spLocks/>
            </p:cNvSpPr>
            <p:nvPr/>
          </p:nvSpPr>
          <p:spPr bwMode="auto">
            <a:xfrm>
              <a:off x="2822" y="1805"/>
              <a:ext cx="786" cy="1428"/>
            </a:xfrm>
            <a:custGeom>
              <a:avLst/>
              <a:gdLst>
                <a:gd name="T0" fmla="*/ 574 w 1574"/>
                <a:gd name="T1" fmla="*/ 713 h 2857"/>
                <a:gd name="T2" fmla="*/ 772 w 1574"/>
                <a:gd name="T3" fmla="*/ 665 h 2857"/>
                <a:gd name="T4" fmla="*/ 989 w 1574"/>
                <a:gd name="T5" fmla="*/ 553 h 2857"/>
                <a:gd name="T6" fmla="*/ 1477 w 1574"/>
                <a:gd name="T7" fmla="*/ 245 h 2857"/>
                <a:gd name="T8" fmla="*/ 1488 w 1574"/>
                <a:gd name="T9" fmla="*/ 192 h 2857"/>
                <a:gd name="T10" fmla="*/ 1430 w 1574"/>
                <a:gd name="T11" fmla="*/ 236 h 2857"/>
                <a:gd name="T12" fmla="*/ 893 w 1574"/>
                <a:gd name="T13" fmla="*/ 559 h 2857"/>
                <a:gd name="T14" fmla="*/ 686 w 1574"/>
                <a:gd name="T15" fmla="*/ 633 h 2857"/>
                <a:gd name="T16" fmla="*/ 574 w 1574"/>
                <a:gd name="T17" fmla="*/ 650 h 2857"/>
                <a:gd name="T18" fmla="*/ 580 w 1574"/>
                <a:gd name="T19" fmla="*/ 580 h 2857"/>
                <a:gd name="T20" fmla="*/ 781 w 1574"/>
                <a:gd name="T21" fmla="*/ 517 h 2857"/>
                <a:gd name="T22" fmla="*/ 1027 w 1574"/>
                <a:gd name="T23" fmla="*/ 405 h 2857"/>
                <a:gd name="T24" fmla="*/ 994 w 1574"/>
                <a:gd name="T25" fmla="*/ 240 h 2857"/>
                <a:gd name="T26" fmla="*/ 1000 w 1574"/>
                <a:gd name="T27" fmla="*/ 198 h 2857"/>
                <a:gd name="T28" fmla="*/ 1323 w 1574"/>
                <a:gd name="T29" fmla="*/ 0 h 2857"/>
                <a:gd name="T30" fmla="*/ 1388 w 1574"/>
                <a:gd name="T31" fmla="*/ 0 h 2857"/>
                <a:gd name="T32" fmla="*/ 1536 w 1574"/>
                <a:gd name="T33" fmla="*/ 181 h 2857"/>
                <a:gd name="T34" fmla="*/ 1574 w 1574"/>
                <a:gd name="T35" fmla="*/ 352 h 2857"/>
                <a:gd name="T36" fmla="*/ 1557 w 1574"/>
                <a:gd name="T37" fmla="*/ 437 h 2857"/>
                <a:gd name="T38" fmla="*/ 1101 w 1574"/>
                <a:gd name="T39" fmla="*/ 730 h 2857"/>
                <a:gd name="T40" fmla="*/ 935 w 1574"/>
                <a:gd name="T41" fmla="*/ 836 h 2857"/>
                <a:gd name="T42" fmla="*/ 776 w 1574"/>
                <a:gd name="T43" fmla="*/ 979 h 2857"/>
                <a:gd name="T44" fmla="*/ 521 w 1574"/>
                <a:gd name="T45" fmla="*/ 1049 h 2857"/>
                <a:gd name="T46" fmla="*/ 426 w 1574"/>
                <a:gd name="T47" fmla="*/ 1133 h 2857"/>
                <a:gd name="T48" fmla="*/ 219 w 1574"/>
                <a:gd name="T49" fmla="*/ 1245 h 2857"/>
                <a:gd name="T50" fmla="*/ 112 w 1574"/>
                <a:gd name="T51" fmla="*/ 1325 h 2857"/>
                <a:gd name="T52" fmla="*/ 53 w 1574"/>
                <a:gd name="T53" fmla="*/ 1437 h 2857"/>
                <a:gd name="T54" fmla="*/ 59 w 1574"/>
                <a:gd name="T55" fmla="*/ 1511 h 2857"/>
                <a:gd name="T56" fmla="*/ 234 w 1574"/>
                <a:gd name="T57" fmla="*/ 2218 h 2857"/>
                <a:gd name="T58" fmla="*/ 570 w 1574"/>
                <a:gd name="T59" fmla="*/ 2714 h 2857"/>
                <a:gd name="T60" fmla="*/ 587 w 1574"/>
                <a:gd name="T61" fmla="*/ 2857 h 2857"/>
                <a:gd name="T62" fmla="*/ 283 w 1574"/>
                <a:gd name="T63" fmla="*/ 2399 h 2857"/>
                <a:gd name="T64" fmla="*/ 186 w 1574"/>
                <a:gd name="T65" fmla="*/ 2182 h 2857"/>
                <a:gd name="T66" fmla="*/ 0 w 1574"/>
                <a:gd name="T67" fmla="*/ 1473 h 2857"/>
                <a:gd name="T68" fmla="*/ 59 w 1574"/>
                <a:gd name="T69" fmla="*/ 1289 h 2857"/>
                <a:gd name="T70" fmla="*/ 304 w 1574"/>
                <a:gd name="T71" fmla="*/ 1177 h 2857"/>
                <a:gd name="T72" fmla="*/ 426 w 1574"/>
                <a:gd name="T73" fmla="*/ 1103 h 2857"/>
                <a:gd name="T74" fmla="*/ 527 w 1574"/>
                <a:gd name="T75" fmla="*/ 1023 h 2857"/>
                <a:gd name="T76" fmla="*/ 707 w 1574"/>
                <a:gd name="T77" fmla="*/ 969 h 2857"/>
                <a:gd name="T78" fmla="*/ 776 w 1574"/>
                <a:gd name="T79" fmla="*/ 943 h 2857"/>
                <a:gd name="T80" fmla="*/ 905 w 1574"/>
                <a:gd name="T81" fmla="*/ 836 h 2857"/>
                <a:gd name="T82" fmla="*/ 1042 w 1574"/>
                <a:gd name="T83" fmla="*/ 730 h 2857"/>
                <a:gd name="T84" fmla="*/ 1106 w 1574"/>
                <a:gd name="T85" fmla="*/ 677 h 2857"/>
                <a:gd name="T86" fmla="*/ 1101 w 1574"/>
                <a:gd name="T87" fmla="*/ 627 h 2857"/>
                <a:gd name="T88" fmla="*/ 1021 w 1574"/>
                <a:gd name="T89" fmla="*/ 624 h 2857"/>
                <a:gd name="T90" fmla="*/ 941 w 1574"/>
                <a:gd name="T91" fmla="*/ 650 h 2857"/>
                <a:gd name="T92" fmla="*/ 760 w 1574"/>
                <a:gd name="T93" fmla="*/ 783 h 2857"/>
                <a:gd name="T94" fmla="*/ 591 w 1574"/>
                <a:gd name="T95" fmla="*/ 840 h 2857"/>
                <a:gd name="T96" fmla="*/ 479 w 1574"/>
                <a:gd name="T97" fmla="*/ 857 h 2857"/>
                <a:gd name="T98" fmla="*/ 574 w 1574"/>
                <a:gd name="T99" fmla="*/ 713 h 2857"/>
                <a:gd name="T100" fmla="*/ 574 w 1574"/>
                <a:gd name="T101" fmla="*/ 713 h 28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74"/>
                <a:gd name="T154" fmla="*/ 0 h 2857"/>
                <a:gd name="T155" fmla="*/ 1574 w 1574"/>
                <a:gd name="T156" fmla="*/ 2857 h 28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74" h="2857">
                  <a:moveTo>
                    <a:pt x="574" y="713"/>
                  </a:moveTo>
                  <a:lnTo>
                    <a:pt x="772" y="665"/>
                  </a:lnTo>
                  <a:lnTo>
                    <a:pt x="989" y="553"/>
                  </a:lnTo>
                  <a:lnTo>
                    <a:pt x="1477" y="245"/>
                  </a:lnTo>
                  <a:lnTo>
                    <a:pt x="1488" y="192"/>
                  </a:lnTo>
                  <a:lnTo>
                    <a:pt x="1430" y="236"/>
                  </a:lnTo>
                  <a:lnTo>
                    <a:pt x="893" y="559"/>
                  </a:lnTo>
                  <a:lnTo>
                    <a:pt x="686" y="633"/>
                  </a:lnTo>
                  <a:lnTo>
                    <a:pt x="574" y="650"/>
                  </a:lnTo>
                  <a:lnTo>
                    <a:pt x="580" y="580"/>
                  </a:lnTo>
                  <a:lnTo>
                    <a:pt x="781" y="517"/>
                  </a:lnTo>
                  <a:lnTo>
                    <a:pt x="1027" y="405"/>
                  </a:lnTo>
                  <a:lnTo>
                    <a:pt x="994" y="240"/>
                  </a:lnTo>
                  <a:lnTo>
                    <a:pt x="1000" y="198"/>
                  </a:lnTo>
                  <a:lnTo>
                    <a:pt x="1323" y="0"/>
                  </a:lnTo>
                  <a:lnTo>
                    <a:pt x="1388" y="0"/>
                  </a:lnTo>
                  <a:lnTo>
                    <a:pt x="1536" y="181"/>
                  </a:lnTo>
                  <a:lnTo>
                    <a:pt x="1574" y="352"/>
                  </a:lnTo>
                  <a:lnTo>
                    <a:pt x="1557" y="437"/>
                  </a:lnTo>
                  <a:lnTo>
                    <a:pt x="1101" y="730"/>
                  </a:lnTo>
                  <a:lnTo>
                    <a:pt x="935" y="836"/>
                  </a:lnTo>
                  <a:lnTo>
                    <a:pt x="776" y="979"/>
                  </a:lnTo>
                  <a:lnTo>
                    <a:pt x="521" y="1049"/>
                  </a:lnTo>
                  <a:lnTo>
                    <a:pt x="426" y="1133"/>
                  </a:lnTo>
                  <a:lnTo>
                    <a:pt x="219" y="1245"/>
                  </a:lnTo>
                  <a:lnTo>
                    <a:pt x="112" y="1325"/>
                  </a:lnTo>
                  <a:lnTo>
                    <a:pt x="53" y="1437"/>
                  </a:lnTo>
                  <a:lnTo>
                    <a:pt x="59" y="1511"/>
                  </a:lnTo>
                  <a:lnTo>
                    <a:pt x="234" y="2218"/>
                  </a:lnTo>
                  <a:lnTo>
                    <a:pt x="570" y="2714"/>
                  </a:lnTo>
                  <a:lnTo>
                    <a:pt x="587" y="2857"/>
                  </a:lnTo>
                  <a:lnTo>
                    <a:pt x="283" y="2399"/>
                  </a:lnTo>
                  <a:lnTo>
                    <a:pt x="186" y="2182"/>
                  </a:lnTo>
                  <a:lnTo>
                    <a:pt x="0" y="1473"/>
                  </a:lnTo>
                  <a:lnTo>
                    <a:pt x="59" y="1289"/>
                  </a:lnTo>
                  <a:lnTo>
                    <a:pt x="304" y="1177"/>
                  </a:lnTo>
                  <a:lnTo>
                    <a:pt x="426" y="1103"/>
                  </a:lnTo>
                  <a:lnTo>
                    <a:pt x="527" y="1023"/>
                  </a:lnTo>
                  <a:lnTo>
                    <a:pt x="707" y="969"/>
                  </a:lnTo>
                  <a:lnTo>
                    <a:pt x="776" y="943"/>
                  </a:lnTo>
                  <a:lnTo>
                    <a:pt x="905" y="836"/>
                  </a:lnTo>
                  <a:lnTo>
                    <a:pt x="1042" y="730"/>
                  </a:lnTo>
                  <a:lnTo>
                    <a:pt x="1106" y="677"/>
                  </a:lnTo>
                  <a:lnTo>
                    <a:pt x="1101" y="627"/>
                  </a:lnTo>
                  <a:lnTo>
                    <a:pt x="1021" y="624"/>
                  </a:lnTo>
                  <a:lnTo>
                    <a:pt x="941" y="650"/>
                  </a:lnTo>
                  <a:lnTo>
                    <a:pt x="760" y="783"/>
                  </a:lnTo>
                  <a:lnTo>
                    <a:pt x="591" y="840"/>
                  </a:lnTo>
                  <a:lnTo>
                    <a:pt x="479" y="857"/>
                  </a:lnTo>
                  <a:lnTo>
                    <a:pt x="574" y="7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132"/>
            <p:cNvSpPr>
              <a:spLocks/>
            </p:cNvSpPr>
            <p:nvPr/>
          </p:nvSpPr>
          <p:spPr bwMode="auto">
            <a:xfrm>
              <a:off x="2616" y="2056"/>
              <a:ext cx="193" cy="1171"/>
            </a:xfrm>
            <a:custGeom>
              <a:avLst/>
              <a:gdLst>
                <a:gd name="T0" fmla="*/ 385 w 385"/>
                <a:gd name="T1" fmla="*/ 0 h 2342"/>
                <a:gd name="T2" fmla="*/ 336 w 385"/>
                <a:gd name="T3" fmla="*/ 0 h 2342"/>
                <a:gd name="T4" fmla="*/ 298 w 385"/>
                <a:gd name="T5" fmla="*/ 24 h 2342"/>
                <a:gd name="T6" fmla="*/ 294 w 385"/>
                <a:gd name="T7" fmla="*/ 62 h 2342"/>
                <a:gd name="T8" fmla="*/ 74 w 385"/>
                <a:gd name="T9" fmla="*/ 95 h 2342"/>
                <a:gd name="T10" fmla="*/ 53 w 385"/>
                <a:gd name="T11" fmla="*/ 140 h 2342"/>
                <a:gd name="T12" fmla="*/ 28 w 385"/>
                <a:gd name="T13" fmla="*/ 279 h 2342"/>
                <a:gd name="T14" fmla="*/ 45 w 385"/>
                <a:gd name="T15" fmla="*/ 336 h 2342"/>
                <a:gd name="T16" fmla="*/ 176 w 385"/>
                <a:gd name="T17" fmla="*/ 464 h 2342"/>
                <a:gd name="T18" fmla="*/ 38 w 385"/>
                <a:gd name="T19" fmla="*/ 631 h 2342"/>
                <a:gd name="T20" fmla="*/ 0 w 385"/>
                <a:gd name="T21" fmla="*/ 766 h 2342"/>
                <a:gd name="T22" fmla="*/ 0 w 385"/>
                <a:gd name="T23" fmla="*/ 882 h 2342"/>
                <a:gd name="T24" fmla="*/ 77 w 385"/>
                <a:gd name="T25" fmla="*/ 1781 h 2342"/>
                <a:gd name="T26" fmla="*/ 159 w 385"/>
                <a:gd name="T27" fmla="*/ 2342 h 2342"/>
                <a:gd name="T28" fmla="*/ 209 w 385"/>
                <a:gd name="T29" fmla="*/ 2342 h 2342"/>
                <a:gd name="T30" fmla="*/ 115 w 385"/>
                <a:gd name="T31" fmla="*/ 1844 h 2342"/>
                <a:gd name="T32" fmla="*/ 74 w 385"/>
                <a:gd name="T33" fmla="*/ 1450 h 2342"/>
                <a:gd name="T34" fmla="*/ 28 w 385"/>
                <a:gd name="T35" fmla="*/ 819 h 2342"/>
                <a:gd name="T36" fmla="*/ 70 w 385"/>
                <a:gd name="T37" fmla="*/ 648 h 2342"/>
                <a:gd name="T38" fmla="*/ 176 w 385"/>
                <a:gd name="T39" fmla="*/ 505 h 2342"/>
                <a:gd name="T40" fmla="*/ 336 w 385"/>
                <a:gd name="T41" fmla="*/ 369 h 2342"/>
                <a:gd name="T42" fmla="*/ 357 w 385"/>
                <a:gd name="T43" fmla="*/ 275 h 2342"/>
                <a:gd name="T44" fmla="*/ 62 w 385"/>
                <a:gd name="T45" fmla="*/ 275 h 2342"/>
                <a:gd name="T46" fmla="*/ 77 w 385"/>
                <a:gd name="T47" fmla="*/ 247 h 2342"/>
                <a:gd name="T48" fmla="*/ 351 w 385"/>
                <a:gd name="T49" fmla="*/ 237 h 2342"/>
                <a:gd name="T50" fmla="*/ 351 w 385"/>
                <a:gd name="T51" fmla="*/ 137 h 2342"/>
                <a:gd name="T52" fmla="*/ 319 w 385"/>
                <a:gd name="T53" fmla="*/ 70 h 2342"/>
                <a:gd name="T54" fmla="*/ 319 w 385"/>
                <a:gd name="T55" fmla="*/ 38 h 2342"/>
                <a:gd name="T56" fmla="*/ 385 w 385"/>
                <a:gd name="T57" fmla="*/ 0 h 2342"/>
                <a:gd name="T58" fmla="*/ 385 w 385"/>
                <a:gd name="T59" fmla="*/ 0 h 23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5"/>
                <a:gd name="T91" fmla="*/ 0 h 2342"/>
                <a:gd name="T92" fmla="*/ 385 w 385"/>
                <a:gd name="T93" fmla="*/ 2342 h 23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5" h="2342">
                  <a:moveTo>
                    <a:pt x="385" y="0"/>
                  </a:moveTo>
                  <a:lnTo>
                    <a:pt x="336" y="0"/>
                  </a:lnTo>
                  <a:lnTo>
                    <a:pt x="298" y="24"/>
                  </a:lnTo>
                  <a:lnTo>
                    <a:pt x="294" y="62"/>
                  </a:lnTo>
                  <a:lnTo>
                    <a:pt x="74" y="95"/>
                  </a:lnTo>
                  <a:lnTo>
                    <a:pt x="53" y="140"/>
                  </a:lnTo>
                  <a:lnTo>
                    <a:pt x="28" y="279"/>
                  </a:lnTo>
                  <a:lnTo>
                    <a:pt x="45" y="336"/>
                  </a:lnTo>
                  <a:lnTo>
                    <a:pt x="176" y="464"/>
                  </a:lnTo>
                  <a:lnTo>
                    <a:pt x="38" y="631"/>
                  </a:lnTo>
                  <a:lnTo>
                    <a:pt x="0" y="766"/>
                  </a:lnTo>
                  <a:lnTo>
                    <a:pt x="0" y="882"/>
                  </a:lnTo>
                  <a:lnTo>
                    <a:pt x="77" y="1781"/>
                  </a:lnTo>
                  <a:lnTo>
                    <a:pt x="159" y="2342"/>
                  </a:lnTo>
                  <a:lnTo>
                    <a:pt x="209" y="2342"/>
                  </a:lnTo>
                  <a:lnTo>
                    <a:pt x="115" y="1844"/>
                  </a:lnTo>
                  <a:lnTo>
                    <a:pt x="74" y="1450"/>
                  </a:lnTo>
                  <a:lnTo>
                    <a:pt x="28" y="819"/>
                  </a:lnTo>
                  <a:lnTo>
                    <a:pt x="70" y="648"/>
                  </a:lnTo>
                  <a:lnTo>
                    <a:pt x="176" y="505"/>
                  </a:lnTo>
                  <a:lnTo>
                    <a:pt x="336" y="369"/>
                  </a:lnTo>
                  <a:lnTo>
                    <a:pt x="357" y="275"/>
                  </a:lnTo>
                  <a:lnTo>
                    <a:pt x="62" y="275"/>
                  </a:lnTo>
                  <a:lnTo>
                    <a:pt x="77" y="247"/>
                  </a:lnTo>
                  <a:lnTo>
                    <a:pt x="351" y="237"/>
                  </a:lnTo>
                  <a:lnTo>
                    <a:pt x="351" y="137"/>
                  </a:lnTo>
                  <a:lnTo>
                    <a:pt x="319" y="70"/>
                  </a:lnTo>
                  <a:lnTo>
                    <a:pt x="319" y="3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133"/>
            <p:cNvSpPr>
              <a:spLocks/>
            </p:cNvSpPr>
            <p:nvPr/>
          </p:nvSpPr>
          <p:spPr bwMode="auto">
            <a:xfrm>
              <a:off x="3055" y="3043"/>
              <a:ext cx="457" cy="184"/>
            </a:xfrm>
            <a:custGeom>
              <a:avLst/>
              <a:gdLst>
                <a:gd name="T0" fmla="*/ 17 w 914"/>
                <a:gd name="T1" fmla="*/ 161 h 369"/>
                <a:gd name="T2" fmla="*/ 245 w 914"/>
                <a:gd name="T3" fmla="*/ 224 h 369"/>
                <a:gd name="T4" fmla="*/ 509 w 914"/>
                <a:gd name="T5" fmla="*/ 369 h 369"/>
                <a:gd name="T6" fmla="*/ 728 w 914"/>
                <a:gd name="T7" fmla="*/ 369 h 369"/>
                <a:gd name="T8" fmla="*/ 714 w 914"/>
                <a:gd name="T9" fmla="*/ 287 h 369"/>
                <a:gd name="T10" fmla="*/ 834 w 914"/>
                <a:gd name="T11" fmla="*/ 156 h 369"/>
                <a:gd name="T12" fmla="*/ 914 w 914"/>
                <a:gd name="T13" fmla="*/ 0 h 369"/>
                <a:gd name="T14" fmla="*/ 743 w 914"/>
                <a:gd name="T15" fmla="*/ 140 h 369"/>
                <a:gd name="T16" fmla="*/ 557 w 914"/>
                <a:gd name="T17" fmla="*/ 104 h 369"/>
                <a:gd name="T18" fmla="*/ 673 w 914"/>
                <a:gd name="T19" fmla="*/ 266 h 369"/>
                <a:gd name="T20" fmla="*/ 551 w 914"/>
                <a:gd name="T21" fmla="*/ 188 h 369"/>
                <a:gd name="T22" fmla="*/ 587 w 914"/>
                <a:gd name="T23" fmla="*/ 304 h 369"/>
                <a:gd name="T24" fmla="*/ 264 w 914"/>
                <a:gd name="T25" fmla="*/ 182 h 369"/>
                <a:gd name="T26" fmla="*/ 0 w 914"/>
                <a:gd name="T27" fmla="*/ 120 h 369"/>
                <a:gd name="T28" fmla="*/ 17 w 914"/>
                <a:gd name="T29" fmla="*/ 161 h 369"/>
                <a:gd name="T30" fmla="*/ 17 w 914"/>
                <a:gd name="T31" fmla="*/ 161 h 3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14"/>
                <a:gd name="T49" fmla="*/ 0 h 369"/>
                <a:gd name="T50" fmla="*/ 914 w 914"/>
                <a:gd name="T51" fmla="*/ 369 h 3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14" h="369">
                  <a:moveTo>
                    <a:pt x="17" y="161"/>
                  </a:moveTo>
                  <a:lnTo>
                    <a:pt x="245" y="224"/>
                  </a:lnTo>
                  <a:lnTo>
                    <a:pt x="509" y="369"/>
                  </a:lnTo>
                  <a:lnTo>
                    <a:pt x="728" y="369"/>
                  </a:lnTo>
                  <a:lnTo>
                    <a:pt x="714" y="287"/>
                  </a:lnTo>
                  <a:lnTo>
                    <a:pt x="834" y="156"/>
                  </a:lnTo>
                  <a:lnTo>
                    <a:pt x="914" y="0"/>
                  </a:lnTo>
                  <a:lnTo>
                    <a:pt x="743" y="140"/>
                  </a:lnTo>
                  <a:lnTo>
                    <a:pt x="557" y="104"/>
                  </a:lnTo>
                  <a:lnTo>
                    <a:pt x="673" y="266"/>
                  </a:lnTo>
                  <a:lnTo>
                    <a:pt x="551" y="188"/>
                  </a:lnTo>
                  <a:lnTo>
                    <a:pt x="587" y="304"/>
                  </a:lnTo>
                  <a:lnTo>
                    <a:pt x="264" y="182"/>
                  </a:lnTo>
                  <a:lnTo>
                    <a:pt x="0" y="120"/>
                  </a:lnTo>
                  <a:lnTo>
                    <a:pt x="17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134"/>
            <p:cNvSpPr>
              <a:spLocks/>
            </p:cNvSpPr>
            <p:nvPr/>
          </p:nvSpPr>
          <p:spPr bwMode="auto">
            <a:xfrm>
              <a:off x="2977" y="3002"/>
              <a:ext cx="141" cy="33"/>
            </a:xfrm>
            <a:custGeom>
              <a:avLst/>
              <a:gdLst>
                <a:gd name="T0" fmla="*/ 76 w 281"/>
                <a:gd name="T1" fmla="*/ 67 h 67"/>
                <a:gd name="T2" fmla="*/ 281 w 281"/>
                <a:gd name="T3" fmla="*/ 38 h 67"/>
                <a:gd name="T4" fmla="*/ 131 w 281"/>
                <a:gd name="T5" fmla="*/ 0 h 67"/>
                <a:gd name="T6" fmla="*/ 0 w 281"/>
                <a:gd name="T7" fmla="*/ 0 h 67"/>
                <a:gd name="T8" fmla="*/ 76 w 281"/>
                <a:gd name="T9" fmla="*/ 67 h 67"/>
                <a:gd name="T10" fmla="*/ 76 w 281"/>
                <a:gd name="T11" fmla="*/ 67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1"/>
                <a:gd name="T19" fmla="*/ 0 h 67"/>
                <a:gd name="T20" fmla="*/ 281 w 28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1" h="67">
                  <a:moveTo>
                    <a:pt x="76" y="67"/>
                  </a:moveTo>
                  <a:lnTo>
                    <a:pt x="281" y="38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7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135"/>
            <p:cNvSpPr>
              <a:spLocks/>
            </p:cNvSpPr>
            <p:nvPr/>
          </p:nvSpPr>
          <p:spPr bwMode="auto">
            <a:xfrm>
              <a:off x="2892" y="2354"/>
              <a:ext cx="155" cy="447"/>
            </a:xfrm>
            <a:custGeom>
              <a:avLst/>
              <a:gdLst>
                <a:gd name="T0" fmla="*/ 266 w 310"/>
                <a:gd name="T1" fmla="*/ 26 h 893"/>
                <a:gd name="T2" fmla="*/ 140 w 310"/>
                <a:gd name="T3" fmla="*/ 405 h 893"/>
                <a:gd name="T4" fmla="*/ 0 w 310"/>
                <a:gd name="T5" fmla="*/ 808 h 893"/>
                <a:gd name="T6" fmla="*/ 21 w 310"/>
                <a:gd name="T7" fmla="*/ 893 h 893"/>
                <a:gd name="T8" fmla="*/ 133 w 310"/>
                <a:gd name="T9" fmla="*/ 591 h 893"/>
                <a:gd name="T10" fmla="*/ 310 w 310"/>
                <a:gd name="T11" fmla="*/ 0 h 893"/>
                <a:gd name="T12" fmla="*/ 266 w 310"/>
                <a:gd name="T13" fmla="*/ 26 h 893"/>
                <a:gd name="T14" fmla="*/ 266 w 310"/>
                <a:gd name="T15" fmla="*/ 26 h 8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893"/>
                <a:gd name="T26" fmla="*/ 310 w 310"/>
                <a:gd name="T27" fmla="*/ 893 h 8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893">
                  <a:moveTo>
                    <a:pt x="266" y="26"/>
                  </a:moveTo>
                  <a:lnTo>
                    <a:pt x="140" y="405"/>
                  </a:lnTo>
                  <a:lnTo>
                    <a:pt x="0" y="808"/>
                  </a:lnTo>
                  <a:lnTo>
                    <a:pt x="21" y="893"/>
                  </a:lnTo>
                  <a:lnTo>
                    <a:pt x="133" y="591"/>
                  </a:lnTo>
                  <a:lnTo>
                    <a:pt x="310" y="0"/>
                  </a:lnTo>
                  <a:lnTo>
                    <a:pt x="26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136"/>
            <p:cNvSpPr>
              <a:spLocks/>
            </p:cNvSpPr>
            <p:nvPr/>
          </p:nvSpPr>
          <p:spPr bwMode="auto">
            <a:xfrm>
              <a:off x="3018" y="2474"/>
              <a:ext cx="411" cy="529"/>
            </a:xfrm>
            <a:custGeom>
              <a:avLst/>
              <a:gdLst>
                <a:gd name="T0" fmla="*/ 821 w 821"/>
                <a:gd name="T1" fmla="*/ 0 h 1059"/>
                <a:gd name="T2" fmla="*/ 625 w 821"/>
                <a:gd name="T3" fmla="*/ 103 h 1059"/>
                <a:gd name="T4" fmla="*/ 541 w 821"/>
                <a:gd name="T5" fmla="*/ 179 h 1059"/>
                <a:gd name="T6" fmla="*/ 403 w 821"/>
                <a:gd name="T7" fmla="*/ 236 h 1059"/>
                <a:gd name="T8" fmla="*/ 479 w 821"/>
                <a:gd name="T9" fmla="*/ 116 h 1059"/>
                <a:gd name="T10" fmla="*/ 319 w 821"/>
                <a:gd name="T11" fmla="*/ 249 h 1059"/>
                <a:gd name="T12" fmla="*/ 269 w 821"/>
                <a:gd name="T13" fmla="*/ 498 h 1059"/>
                <a:gd name="T14" fmla="*/ 133 w 821"/>
                <a:gd name="T15" fmla="*/ 791 h 1059"/>
                <a:gd name="T16" fmla="*/ 0 w 821"/>
                <a:gd name="T17" fmla="*/ 1059 h 1059"/>
                <a:gd name="T18" fmla="*/ 119 w 821"/>
                <a:gd name="T19" fmla="*/ 871 h 1059"/>
                <a:gd name="T20" fmla="*/ 249 w 821"/>
                <a:gd name="T21" fmla="*/ 743 h 1059"/>
                <a:gd name="T22" fmla="*/ 355 w 821"/>
                <a:gd name="T23" fmla="*/ 339 h 1059"/>
                <a:gd name="T24" fmla="*/ 536 w 821"/>
                <a:gd name="T25" fmla="*/ 209 h 1059"/>
                <a:gd name="T26" fmla="*/ 722 w 821"/>
                <a:gd name="T27" fmla="*/ 133 h 1059"/>
                <a:gd name="T28" fmla="*/ 821 w 821"/>
                <a:gd name="T29" fmla="*/ 0 h 1059"/>
                <a:gd name="T30" fmla="*/ 821 w 821"/>
                <a:gd name="T31" fmla="*/ 0 h 10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1"/>
                <a:gd name="T49" fmla="*/ 0 h 1059"/>
                <a:gd name="T50" fmla="*/ 821 w 821"/>
                <a:gd name="T51" fmla="*/ 1059 h 10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1" h="1059">
                  <a:moveTo>
                    <a:pt x="821" y="0"/>
                  </a:moveTo>
                  <a:lnTo>
                    <a:pt x="625" y="103"/>
                  </a:lnTo>
                  <a:lnTo>
                    <a:pt x="541" y="179"/>
                  </a:lnTo>
                  <a:lnTo>
                    <a:pt x="403" y="236"/>
                  </a:lnTo>
                  <a:lnTo>
                    <a:pt x="479" y="116"/>
                  </a:lnTo>
                  <a:lnTo>
                    <a:pt x="319" y="249"/>
                  </a:lnTo>
                  <a:lnTo>
                    <a:pt x="269" y="498"/>
                  </a:lnTo>
                  <a:lnTo>
                    <a:pt x="133" y="791"/>
                  </a:lnTo>
                  <a:lnTo>
                    <a:pt x="0" y="1059"/>
                  </a:lnTo>
                  <a:lnTo>
                    <a:pt x="119" y="871"/>
                  </a:lnTo>
                  <a:lnTo>
                    <a:pt x="249" y="743"/>
                  </a:lnTo>
                  <a:lnTo>
                    <a:pt x="355" y="339"/>
                  </a:lnTo>
                  <a:lnTo>
                    <a:pt x="536" y="209"/>
                  </a:lnTo>
                  <a:lnTo>
                    <a:pt x="722" y="133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137"/>
            <p:cNvSpPr>
              <a:spLocks/>
            </p:cNvSpPr>
            <p:nvPr/>
          </p:nvSpPr>
          <p:spPr bwMode="auto">
            <a:xfrm>
              <a:off x="3291" y="2198"/>
              <a:ext cx="442" cy="1029"/>
            </a:xfrm>
            <a:custGeom>
              <a:avLst/>
              <a:gdLst>
                <a:gd name="T0" fmla="*/ 772 w 884"/>
                <a:gd name="T1" fmla="*/ 534 h 2059"/>
                <a:gd name="T2" fmla="*/ 692 w 884"/>
                <a:gd name="T3" fmla="*/ 867 h 2059"/>
                <a:gd name="T4" fmla="*/ 506 w 884"/>
                <a:gd name="T5" fmla="*/ 1253 h 2059"/>
                <a:gd name="T6" fmla="*/ 422 w 884"/>
                <a:gd name="T7" fmla="*/ 1551 h 2059"/>
                <a:gd name="T8" fmla="*/ 262 w 884"/>
                <a:gd name="T9" fmla="*/ 1884 h 2059"/>
                <a:gd name="T10" fmla="*/ 443 w 884"/>
                <a:gd name="T11" fmla="*/ 1703 h 2059"/>
                <a:gd name="T12" fmla="*/ 698 w 884"/>
                <a:gd name="T13" fmla="*/ 1600 h 2059"/>
                <a:gd name="T14" fmla="*/ 738 w 884"/>
                <a:gd name="T15" fmla="*/ 1521 h 2059"/>
                <a:gd name="T16" fmla="*/ 563 w 884"/>
                <a:gd name="T17" fmla="*/ 1502 h 2059"/>
                <a:gd name="T18" fmla="*/ 705 w 884"/>
                <a:gd name="T19" fmla="*/ 1226 h 2059"/>
                <a:gd name="T20" fmla="*/ 764 w 884"/>
                <a:gd name="T21" fmla="*/ 1053 h 2059"/>
                <a:gd name="T22" fmla="*/ 785 w 884"/>
                <a:gd name="T23" fmla="*/ 1471 h 2059"/>
                <a:gd name="T24" fmla="*/ 838 w 884"/>
                <a:gd name="T25" fmla="*/ 1684 h 2059"/>
                <a:gd name="T26" fmla="*/ 817 w 884"/>
                <a:gd name="T27" fmla="*/ 1724 h 2059"/>
                <a:gd name="T28" fmla="*/ 532 w 884"/>
                <a:gd name="T29" fmla="*/ 1876 h 2059"/>
                <a:gd name="T30" fmla="*/ 373 w 884"/>
                <a:gd name="T31" fmla="*/ 2026 h 2059"/>
                <a:gd name="T32" fmla="*/ 618 w 884"/>
                <a:gd name="T33" fmla="*/ 1973 h 2059"/>
                <a:gd name="T34" fmla="*/ 652 w 884"/>
                <a:gd name="T35" fmla="*/ 1893 h 2059"/>
                <a:gd name="T36" fmla="*/ 719 w 884"/>
                <a:gd name="T37" fmla="*/ 1830 h 2059"/>
                <a:gd name="T38" fmla="*/ 791 w 884"/>
                <a:gd name="T39" fmla="*/ 1800 h 2059"/>
                <a:gd name="T40" fmla="*/ 738 w 884"/>
                <a:gd name="T41" fmla="*/ 1912 h 2059"/>
                <a:gd name="T42" fmla="*/ 755 w 884"/>
                <a:gd name="T43" fmla="*/ 2059 h 2059"/>
                <a:gd name="T44" fmla="*/ 821 w 884"/>
                <a:gd name="T45" fmla="*/ 2059 h 2059"/>
                <a:gd name="T46" fmla="*/ 808 w 884"/>
                <a:gd name="T47" fmla="*/ 1903 h 2059"/>
                <a:gd name="T48" fmla="*/ 884 w 884"/>
                <a:gd name="T49" fmla="*/ 1724 h 2059"/>
                <a:gd name="T50" fmla="*/ 884 w 884"/>
                <a:gd name="T51" fmla="*/ 1637 h 2059"/>
                <a:gd name="T52" fmla="*/ 821 w 884"/>
                <a:gd name="T53" fmla="*/ 1422 h 2059"/>
                <a:gd name="T54" fmla="*/ 781 w 884"/>
                <a:gd name="T55" fmla="*/ 907 h 2059"/>
                <a:gd name="T56" fmla="*/ 817 w 884"/>
                <a:gd name="T57" fmla="*/ 488 h 2059"/>
                <a:gd name="T58" fmla="*/ 755 w 884"/>
                <a:gd name="T59" fmla="*/ 312 h 2059"/>
                <a:gd name="T60" fmla="*/ 595 w 884"/>
                <a:gd name="T61" fmla="*/ 192 h 2059"/>
                <a:gd name="T62" fmla="*/ 306 w 884"/>
                <a:gd name="T63" fmla="*/ 76 h 2059"/>
                <a:gd name="T64" fmla="*/ 36 w 884"/>
                <a:gd name="T65" fmla="*/ 0 h 2059"/>
                <a:gd name="T66" fmla="*/ 0 w 884"/>
                <a:gd name="T67" fmla="*/ 32 h 2059"/>
                <a:gd name="T68" fmla="*/ 310 w 884"/>
                <a:gd name="T69" fmla="*/ 103 h 2059"/>
                <a:gd name="T70" fmla="*/ 618 w 884"/>
                <a:gd name="T71" fmla="*/ 245 h 2059"/>
                <a:gd name="T72" fmla="*/ 741 w 884"/>
                <a:gd name="T73" fmla="*/ 374 h 2059"/>
                <a:gd name="T74" fmla="*/ 772 w 884"/>
                <a:gd name="T75" fmla="*/ 534 h 2059"/>
                <a:gd name="T76" fmla="*/ 772 w 884"/>
                <a:gd name="T77" fmla="*/ 534 h 20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4"/>
                <a:gd name="T118" fmla="*/ 0 h 2059"/>
                <a:gd name="T119" fmla="*/ 884 w 884"/>
                <a:gd name="T120" fmla="*/ 2059 h 20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4" h="2059">
                  <a:moveTo>
                    <a:pt x="772" y="534"/>
                  </a:moveTo>
                  <a:lnTo>
                    <a:pt x="692" y="867"/>
                  </a:lnTo>
                  <a:lnTo>
                    <a:pt x="506" y="1253"/>
                  </a:lnTo>
                  <a:lnTo>
                    <a:pt x="422" y="1551"/>
                  </a:lnTo>
                  <a:lnTo>
                    <a:pt x="262" y="1884"/>
                  </a:lnTo>
                  <a:lnTo>
                    <a:pt x="443" y="1703"/>
                  </a:lnTo>
                  <a:lnTo>
                    <a:pt x="698" y="1600"/>
                  </a:lnTo>
                  <a:lnTo>
                    <a:pt x="738" y="1521"/>
                  </a:lnTo>
                  <a:lnTo>
                    <a:pt x="563" y="1502"/>
                  </a:lnTo>
                  <a:lnTo>
                    <a:pt x="705" y="1226"/>
                  </a:lnTo>
                  <a:lnTo>
                    <a:pt x="764" y="1053"/>
                  </a:lnTo>
                  <a:lnTo>
                    <a:pt x="785" y="1471"/>
                  </a:lnTo>
                  <a:lnTo>
                    <a:pt x="838" y="1684"/>
                  </a:lnTo>
                  <a:lnTo>
                    <a:pt x="817" y="1724"/>
                  </a:lnTo>
                  <a:lnTo>
                    <a:pt x="532" y="1876"/>
                  </a:lnTo>
                  <a:lnTo>
                    <a:pt x="373" y="2026"/>
                  </a:lnTo>
                  <a:lnTo>
                    <a:pt x="618" y="1973"/>
                  </a:lnTo>
                  <a:lnTo>
                    <a:pt x="652" y="1893"/>
                  </a:lnTo>
                  <a:lnTo>
                    <a:pt x="719" y="1830"/>
                  </a:lnTo>
                  <a:lnTo>
                    <a:pt x="791" y="1800"/>
                  </a:lnTo>
                  <a:lnTo>
                    <a:pt x="738" y="1912"/>
                  </a:lnTo>
                  <a:lnTo>
                    <a:pt x="755" y="2059"/>
                  </a:lnTo>
                  <a:lnTo>
                    <a:pt x="821" y="2059"/>
                  </a:lnTo>
                  <a:lnTo>
                    <a:pt x="808" y="1903"/>
                  </a:lnTo>
                  <a:lnTo>
                    <a:pt x="884" y="1724"/>
                  </a:lnTo>
                  <a:lnTo>
                    <a:pt x="884" y="1637"/>
                  </a:lnTo>
                  <a:lnTo>
                    <a:pt x="821" y="1422"/>
                  </a:lnTo>
                  <a:lnTo>
                    <a:pt x="781" y="907"/>
                  </a:lnTo>
                  <a:lnTo>
                    <a:pt x="817" y="488"/>
                  </a:lnTo>
                  <a:lnTo>
                    <a:pt x="755" y="312"/>
                  </a:lnTo>
                  <a:lnTo>
                    <a:pt x="595" y="192"/>
                  </a:lnTo>
                  <a:lnTo>
                    <a:pt x="306" y="76"/>
                  </a:lnTo>
                  <a:lnTo>
                    <a:pt x="36" y="0"/>
                  </a:lnTo>
                  <a:lnTo>
                    <a:pt x="0" y="32"/>
                  </a:lnTo>
                  <a:lnTo>
                    <a:pt x="310" y="103"/>
                  </a:lnTo>
                  <a:lnTo>
                    <a:pt x="618" y="245"/>
                  </a:lnTo>
                  <a:lnTo>
                    <a:pt x="741" y="374"/>
                  </a:lnTo>
                  <a:lnTo>
                    <a:pt x="772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138"/>
            <p:cNvSpPr>
              <a:spLocks/>
            </p:cNvSpPr>
            <p:nvPr/>
          </p:nvSpPr>
          <p:spPr bwMode="auto">
            <a:xfrm>
              <a:off x="2008" y="2178"/>
              <a:ext cx="633" cy="1049"/>
            </a:xfrm>
            <a:custGeom>
              <a:avLst/>
              <a:gdLst>
                <a:gd name="T0" fmla="*/ 1266 w 1266"/>
                <a:gd name="T1" fmla="*/ 0 h 2099"/>
                <a:gd name="T2" fmla="*/ 1000 w 1266"/>
                <a:gd name="T3" fmla="*/ 29 h 2099"/>
                <a:gd name="T4" fmla="*/ 728 w 1266"/>
                <a:gd name="T5" fmla="*/ 101 h 2099"/>
                <a:gd name="T6" fmla="*/ 485 w 1266"/>
                <a:gd name="T7" fmla="*/ 194 h 2099"/>
                <a:gd name="T8" fmla="*/ 422 w 1266"/>
                <a:gd name="T9" fmla="*/ 534 h 2099"/>
                <a:gd name="T10" fmla="*/ 441 w 1266"/>
                <a:gd name="T11" fmla="*/ 924 h 2099"/>
                <a:gd name="T12" fmla="*/ 314 w 1266"/>
                <a:gd name="T13" fmla="*/ 1376 h 2099"/>
                <a:gd name="T14" fmla="*/ 285 w 1266"/>
                <a:gd name="T15" fmla="*/ 1532 h 2099"/>
                <a:gd name="T16" fmla="*/ 173 w 1266"/>
                <a:gd name="T17" fmla="*/ 1739 h 2099"/>
                <a:gd name="T18" fmla="*/ 182 w 1266"/>
                <a:gd name="T19" fmla="*/ 1808 h 2099"/>
                <a:gd name="T20" fmla="*/ 135 w 1266"/>
                <a:gd name="T21" fmla="*/ 1945 h 2099"/>
                <a:gd name="T22" fmla="*/ 42 w 1266"/>
                <a:gd name="T23" fmla="*/ 2038 h 2099"/>
                <a:gd name="T24" fmla="*/ 0 w 1266"/>
                <a:gd name="T25" fmla="*/ 2099 h 2099"/>
                <a:gd name="T26" fmla="*/ 51 w 1266"/>
                <a:gd name="T27" fmla="*/ 2099 h 2099"/>
                <a:gd name="T28" fmla="*/ 116 w 1266"/>
                <a:gd name="T29" fmla="*/ 2023 h 2099"/>
                <a:gd name="T30" fmla="*/ 276 w 1266"/>
                <a:gd name="T31" fmla="*/ 1979 h 2099"/>
                <a:gd name="T32" fmla="*/ 179 w 1266"/>
                <a:gd name="T33" fmla="*/ 1948 h 2099"/>
                <a:gd name="T34" fmla="*/ 228 w 1266"/>
                <a:gd name="T35" fmla="*/ 1798 h 2099"/>
                <a:gd name="T36" fmla="*/ 407 w 1266"/>
                <a:gd name="T37" fmla="*/ 1804 h 2099"/>
                <a:gd name="T38" fmla="*/ 601 w 1266"/>
                <a:gd name="T39" fmla="*/ 1882 h 2099"/>
                <a:gd name="T40" fmla="*/ 762 w 1266"/>
                <a:gd name="T41" fmla="*/ 1969 h 2099"/>
                <a:gd name="T42" fmla="*/ 722 w 1266"/>
                <a:gd name="T43" fmla="*/ 2099 h 2099"/>
                <a:gd name="T44" fmla="*/ 903 w 1266"/>
                <a:gd name="T45" fmla="*/ 2099 h 2099"/>
                <a:gd name="T46" fmla="*/ 960 w 1266"/>
                <a:gd name="T47" fmla="*/ 1964 h 2099"/>
                <a:gd name="T48" fmla="*/ 941 w 1266"/>
                <a:gd name="T49" fmla="*/ 1623 h 2099"/>
                <a:gd name="T50" fmla="*/ 926 w 1266"/>
                <a:gd name="T51" fmla="*/ 1093 h 2099"/>
                <a:gd name="T52" fmla="*/ 859 w 1266"/>
                <a:gd name="T53" fmla="*/ 1264 h 2099"/>
                <a:gd name="T54" fmla="*/ 872 w 1266"/>
                <a:gd name="T55" fmla="*/ 1420 h 2099"/>
                <a:gd name="T56" fmla="*/ 757 w 1266"/>
                <a:gd name="T57" fmla="*/ 1483 h 2099"/>
                <a:gd name="T58" fmla="*/ 810 w 1266"/>
                <a:gd name="T59" fmla="*/ 1760 h 2099"/>
                <a:gd name="T60" fmla="*/ 713 w 1266"/>
                <a:gd name="T61" fmla="*/ 1764 h 2099"/>
                <a:gd name="T62" fmla="*/ 776 w 1266"/>
                <a:gd name="T63" fmla="*/ 1867 h 2099"/>
                <a:gd name="T64" fmla="*/ 713 w 1266"/>
                <a:gd name="T65" fmla="*/ 1876 h 2099"/>
                <a:gd name="T66" fmla="*/ 460 w 1266"/>
                <a:gd name="T67" fmla="*/ 1736 h 2099"/>
                <a:gd name="T68" fmla="*/ 276 w 1266"/>
                <a:gd name="T69" fmla="*/ 1711 h 2099"/>
                <a:gd name="T70" fmla="*/ 344 w 1266"/>
                <a:gd name="T71" fmla="*/ 1511 h 2099"/>
                <a:gd name="T72" fmla="*/ 475 w 1266"/>
                <a:gd name="T73" fmla="*/ 971 h 2099"/>
                <a:gd name="T74" fmla="*/ 509 w 1266"/>
                <a:gd name="T75" fmla="*/ 840 h 2099"/>
                <a:gd name="T76" fmla="*/ 470 w 1266"/>
                <a:gd name="T77" fmla="*/ 540 h 2099"/>
                <a:gd name="T78" fmla="*/ 547 w 1266"/>
                <a:gd name="T79" fmla="*/ 228 h 2099"/>
                <a:gd name="T80" fmla="*/ 853 w 1266"/>
                <a:gd name="T81" fmla="*/ 126 h 2099"/>
                <a:gd name="T82" fmla="*/ 1165 w 1266"/>
                <a:gd name="T83" fmla="*/ 48 h 2099"/>
                <a:gd name="T84" fmla="*/ 1262 w 1266"/>
                <a:gd name="T85" fmla="*/ 38 h 2099"/>
                <a:gd name="T86" fmla="*/ 1266 w 1266"/>
                <a:gd name="T87" fmla="*/ 0 h 2099"/>
                <a:gd name="T88" fmla="*/ 1266 w 1266"/>
                <a:gd name="T89" fmla="*/ 0 h 20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66"/>
                <a:gd name="T136" fmla="*/ 0 h 2099"/>
                <a:gd name="T137" fmla="*/ 1266 w 1266"/>
                <a:gd name="T138" fmla="*/ 2099 h 20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66" h="2099">
                  <a:moveTo>
                    <a:pt x="1266" y="0"/>
                  </a:moveTo>
                  <a:lnTo>
                    <a:pt x="1000" y="29"/>
                  </a:lnTo>
                  <a:lnTo>
                    <a:pt x="728" y="101"/>
                  </a:lnTo>
                  <a:lnTo>
                    <a:pt x="485" y="194"/>
                  </a:lnTo>
                  <a:lnTo>
                    <a:pt x="422" y="534"/>
                  </a:lnTo>
                  <a:lnTo>
                    <a:pt x="441" y="924"/>
                  </a:lnTo>
                  <a:lnTo>
                    <a:pt x="314" y="1376"/>
                  </a:lnTo>
                  <a:lnTo>
                    <a:pt x="285" y="1532"/>
                  </a:lnTo>
                  <a:lnTo>
                    <a:pt x="173" y="1739"/>
                  </a:lnTo>
                  <a:lnTo>
                    <a:pt x="182" y="1808"/>
                  </a:lnTo>
                  <a:lnTo>
                    <a:pt x="135" y="1945"/>
                  </a:lnTo>
                  <a:lnTo>
                    <a:pt x="42" y="2038"/>
                  </a:lnTo>
                  <a:lnTo>
                    <a:pt x="0" y="2099"/>
                  </a:lnTo>
                  <a:lnTo>
                    <a:pt x="51" y="2099"/>
                  </a:lnTo>
                  <a:lnTo>
                    <a:pt x="116" y="2023"/>
                  </a:lnTo>
                  <a:lnTo>
                    <a:pt x="276" y="1979"/>
                  </a:lnTo>
                  <a:lnTo>
                    <a:pt x="179" y="1948"/>
                  </a:lnTo>
                  <a:lnTo>
                    <a:pt x="228" y="1798"/>
                  </a:lnTo>
                  <a:lnTo>
                    <a:pt x="407" y="1804"/>
                  </a:lnTo>
                  <a:lnTo>
                    <a:pt x="601" y="1882"/>
                  </a:lnTo>
                  <a:lnTo>
                    <a:pt x="762" y="1969"/>
                  </a:lnTo>
                  <a:lnTo>
                    <a:pt x="722" y="2099"/>
                  </a:lnTo>
                  <a:lnTo>
                    <a:pt x="903" y="2099"/>
                  </a:lnTo>
                  <a:lnTo>
                    <a:pt x="960" y="1964"/>
                  </a:lnTo>
                  <a:lnTo>
                    <a:pt x="941" y="1623"/>
                  </a:lnTo>
                  <a:lnTo>
                    <a:pt x="926" y="1093"/>
                  </a:lnTo>
                  <a:lnTo>
                    <a:pt x="859" y="1264"/>
                  </a:lnTo>
                  <a:lnTo>
                    <a:pt x="872" y="1420"/>
                  </a:lnTo>
                  <a:lnTo>
                    <a:pt x="757" y="1483"/>
                  </a:lnTo>
                  <a:lnTo>
                    <a:pt x="810" y="1760"/>
                  </a:lnTo>
                  <a:lnTo>
                    <a:pt x="713" y="1764"/>
                  </a:lnTo>
                  <a:lnTo>
                    <a:pt x="776" y="1867"/>
                  </a:lnTo>
                  <a:lnTo>
                    <a:pt x="713" y="1876"/>
                  </a:lnTo>
                  <a:lnTo>
                    <a:pt x="460" y="1736"/>
                  </a:lnTo>
                  <a:lnTo>
                    <a:pt x="276" y="1711"/>
                  </a:lnTo>
                  <a:lnTo>
                    <a:pt x="344" y="1511"/>
                  </a:lnTo>
                  <a:lnTo>
                    <a:pt x="475" y="971"/>
                  </a:lnTo>
                  <a:lnTo>
                    <a:pt x="509" y="840"/>
                  </a:lnTo>
                  <a:lnTo>
                    <a:pt x="470" y="540"/>
                  </a:lnTo>
                  <a:lnTo>
                    <a:pt x="547" y="228"/>
                  </a:lnTo>
                  <a:lnTo>
                    <a:pt x="853" y="126"/>
                  </a:lnTo>
                  <a:lnTo>
                    <a:pt x="1165" y="48"/>
                  </a:lnTo>
                  <a:lnTo>
                    <a:pt x="1262" y="3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139"/>
            <p:cNvSpPr>
              <a:spLocks/>
            </p:cNvSpPr>
            <p:nvPr/>
          </p:nvSpPr>
          <p:spPr bwMode="auto">
            <a:xfrm>
              <a:off x="2462" y="1338"/>
              <a:ext cx="188" cy="131"/>
            </a:xfrm>
            <a:custGeom>
              <a:avLst/>
              <a:gdLst>
                <a:gd name="T0" fmla="*/ 129 w 376"/>
                <a:gd name="T1" fmla="*/ 0 h 262"/>
                <a:gd name="T2" fmla="*/ 184 w 376"/>
                <a:gd name="T3" fmla="*/ 70 h 262"/>
                <a:gd name="T4" fmla="*/ 91 w 376"/>
                <a:gd name="T5" fmla="*/ 74 h 262"/>
                <a:gd name="T6" fmla="*/ 100 w 376"/>
                <a:gd name="T7" fmla="*/ 142 h 262"/>
                <a:gd name="T8" fmla="*/ 0 w 376"/>
                <a:gd name="T9" fmla="*/ 159 h 262"/>
                <a:gd name="T10" fmla="*/ 74 w 376"/>
                <a:gd name="T11" fmla="*/ 220 h 262"/>
                <a:gd name="T12" fmla="*/ 142 w 376"/>
                <a:gd name="T13" fmla="*/ 228 h 262"/>
                <a:gd name="T14" fmla="*/ 195 w 376"/>
                <a:gd name="T15" fmla="*/ 262 h 262"/>
                <a:gd name="T16" fmla="*/ 256 w 376"/>
                <a:gd name="T17" fmla="*/ 224 h 262"/>
                <a:gd name="T18" fmla="*/ 319 w 376"/>
                <a:gd name="T19" fmla="*/ 211 h 262"/>
                <a:gd name="T20" fmla="*/ 201 w 376"/>
                <a:gd name="T21" fmla="*/ 182 h 262"/>
                <a:gd name="T22" fmla="*/ 125 w 376"/>
                <a:gd name="T23" fmla="*/ 114 h 262"/>
                <a:gd name="T24" fmla="*/ 230 w 376"/>
                <a:gd name="T25" fmla="*/ 119 h 262"/>
                <a:gd name="T26" fmla="*/ 376 w 376"/>
                <a:gd name="T27" fmla="*/ 91 h 262"/>
                <a:gd name="T28" fmla="*/ 266 w 376"/>
                <a:gd name="T29" fmla="*/ 68 h 262"/>
                <a:gd name="T30" fmla="*/ 129 w 376"/>
                <a:gd name="T31" fmla="*/ 0 h 262"/>
                <a:gd name="T32" fmla="*/ 129 w 376"/>
                <a:gd name="T33" fmla="*/ 0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6"/>
                <a:gd name="T52" fmla="*/ 0 h 262"/>
                <a:gd name="T53" fmla="*/ 376 w 376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6" h="262">
                  <a:moveTo>
                    <a:pt x="129" y="0"/>
                  </a:moveTo>
                  <a:lnTo>
                    <a:pt x="184" y="70"/>
                  </a:lnTo>
                  <a:lnTo>
                    <a:pt x="91" y="74"/>
                  </a:lnTo>
                  <a:lnTo>
                    <a:pt x="100" y="142"/>
                  </a:lnTo>
                  <a:lnTo>
                    <a:pt x="0" y="159"/>
                  </a:lnTo>
                  <a:lnTo>
                    <a:pt x="74" y="220"/>
                  </a:lnTo>
                  <a:lnTo>
                    <a:pt x="142" y="228"/>
                  </a:lnTo>
                  <a:lnTo>
                    <a:pt x="195" y="262"/>
                  </a:lnTo>
                  <a:lnTo>
                    <a:pt x="256" y="224"/>
                  </a:lnTo>
                  <a:lnTo>
                    <a:pt x="319" y="211"/>
                  </a:lnTo>
                  <a:lnTo>
                    <a:pt x="201" y="182"/>
                  </a:lnTo>
                  <a:lnTo>
                    <a:pt x="125" y="114"/>
                  </a:lnTo>
                  <a:lnTo>
                    <a:pt x="230" y="119"/>
                  </a:lnTo>
                  <a:lnTo>
                    <a:pt x="376" y="91"/>
                  </a:lnTo>
                  <a:lnTo>
                    <a:pt x="266" y="6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140"/>
            <p:cNvSpPr>
              <a:spLocks/>
            </p:cNvSpPr>
            <p:nvPr/>
          </p:nvSpPr>
          <p:spPr bwMode="auto">
            <a:xfrm>
              <a:off x="2548" y="1083"/>
              <a:ext cx="783" cy="262"/>
            </a:xfrm>
            <a:custGeom>
              <a:avLst/>
              <a:gdLst>
                <a:gd name="T0" fmla="*/ 40 w 1566"/>
                <a:gd name="T1" fmla="*/ 356 h 525"/>
                <a:gd name="T2" fmla="*/ 59 w 1566"/>
                <a:gd name="T3" fmla="*/ 441 h 525"/>
                <a:gd name="T4" fmla="*/ 0 w 1566"/>
                <a:gd name="T5" fmla="*/ 460 h 525"/>
                <a:gd name="T6" fmla="*/ 85 w 1566"/>
                <a:gd name="T7" fmla="*/ 502 h 525"/>
                <a:gd name="T8" fmla="*/ 182 w 1566"/>
                <a:gd name="T9" fmla="*/ 525 h 525"/>
                <a:gd name="T10" fmla="*/ 154 w 1566"/>
                <a:gd name="T11" fmla="*/ 441 h 525"/>
                <a:gd name="T12" fmla="*/ 104 w 1566"/>
                <a:gd name="T13" fmla="*/ 318 h 525"/>
                <a:gd name="T14" fmla="*/ 157 w 1566"/>
                <a:gd name="T15" fmla="*/ 329 h 525"/>
                <a:gd name="T16" fmla="*/ 199 w 1566"/>
                <a:gd name="T17" fmla="*/ 251 h 525"/>
                <a:gd name="T18" fmla="*/ 271 w 1566"/>
                <a:gd name="T19" fmla="*/ 251 h 525"/>
                <a:gd name="T20" fmla="*/ 323 w 1566"/>
                <a:gd name="T21" fmla="*/ 209 h 525"/>
                <a:gd name="T22" fmla="*/ 359 w 1566"/>
                <a:gd name="T23" fmla="*/ 122 h 525"/>
                <a:gd name="T24" fmla="*/ 424 w 1566"/>
                <a:gd name="T25" fmla="*/ 160 h 525"/>
                <a:gd name="T26" fmla="*/ 492 w 1566"/>
                <a:gd name="T27" fmla="*/ 118 h 525"/>
                <a:gd name="T28" fmla="*/ 520 w 1566"/>
                <a:gd name="T29" fmla="*/ 181 h 525"/>
                <a:gd name="T30" fmla="*/ 652 w 1566"/>
                <a:gd name="T31" fmla="*/ 90 h 525"/>
                <a:gd name="T32" fmla="*/ 606 w 1566"/>
                <a:gd name="T33" fmla="*/ 209 h 525"/>
                <a:gd name="T34" fmla="*/ 697 w 1566"/>
                <a:gd name="T35" fmla="*/ 173 h 525"/>
                <a:gd name="T36" fmla="*/ 868 w 1566"/>
                <a:gd name="T37" fmla="*/ 200 h 525"/>
                <a:gd name="T38" fmla="*/ 811 w 1566"/>
                <a:gd name="T39" fmla="*/ 135 h 525"/>
                <a:gd name="T40" fmla="*/ 950 w 1566"/>
                <a:gd name="T41" fmla="*/ 128 h 525"/>
                <a:gd name="T42" fmla="*/ 1108 w 1566"/>
                <a:gd name="T43" fmla="*/ 246 h 525"/>
                <a:gd name="T44" fmla="*/ 1142 w 1566"/>
                <a:gd name="T45" fmla="*/ 415 h 525"/>
                <a:gd name="T46" fmla="*/ 1142 w 1566"/>
                <a:gd name="T47" fmla="*/ 251 h 525"/>
                <a:gd name="T48" fmla="*/ 1237 w 1566"/>
                <a:gd name="T49" fmla="*/ 342 h 525"/>
                <a:gd name="T50" fmla="*/ 1243 w 1566"/>
                <a:gd name="T51" fmla="*/ 251 h 525"/>
                <a:gd name="T52" fmla="*/ 1342 w 1566"/>
                <a:gd name="T53" fmla="*/ 227 h 525"/>
                <a:gd name="T54" fmla="*/ 1402 w 1566"/>
                <a:gd name="T55" fmla="*/ 274 h 525"/>
                <a:gd name="T56" fmla="*/ 1321 w 1566"/>
                <a:gd name="T57" fmla="*/ 333 h 525"/>
                <a:gd name="T58" fmla="*/ 1279 w 1566"/>
                <a:gd name="T59" fmla="*/ 405 h 525"/>
                <a:gd name="T60" fmla="*/ 1410 w 1566"/>
                <a:gd name="T61" fmla="*/ 386 h 525"/>
                <a:gd name="T62" fmla="*/ 1566 w 1566"/>
                <a:gd name="T63" fmla="*/ 441 h 525"/>
                <a:gd name="T64" fmla="*/ 1511 w 1566"/>
                <a:gd name="T65" fmla="*/ 306 h 525"/>
                <a:gd name="T66" fmla="*/ 1361 w 1566"/>
                <a:gd name="T67" fmla="*/ 181 h 525"/>
                <a:gd name="T68" fmla="*/ 1218 w 1566"/>
                <a:gd name="T69" fmla="*/ 154 h 525"/>
                <a:gd name="T70" fmla="*/ 1209 w 1566"/>
                <a:gd name="T71" fmla="*/ 73 h 525"/>
                <a:gd name="T72" fmla="*/ 1083 w 1566"/>
                <a:gd name="T73" fmla="*/ 23 h 525"/>
                <a:gd name="T74" fmla="*/ 950 w 1566"/>
                <a:gd name="T75" fmla="*/ 50 h 525"/>
                <a:gd name="T76" fmla="*/ 872 w 1566"/>
                <a:gd name="T77" fmla="*/ 21 h 525"/>
                <a:gd name="T78" fmla="*/ 775 w 1566"/>
                <a:gd name="T79" fmla="*/ 95 h 525"/>
                <a:gd name="T80" fmla="*/ 655 w 1566"/>
                <a:gd name="T81" fmla="*/ 0 h 525"/>
                <a:gd name="T82" fmla="*/ 589 w 1566"/>
                <a:gd name="T83" fmla="*/ 0 h 525"/>
                <a:gd name="T84" fmla="*/ 524 w 1566"/>
                <a:gd name="T85" fmla="*/ 40 h 525"/>
                <a:gd name="T86" fmla="*/ 456 w 1566"/>
                <a:gd name="T87" fmla="*/ 36 h 525"/>
                <a:gd name="T88" fmla="*/ 406 w 1566"/>
                <a:gd name="T89" fmla="*/ 76 h 525"/>
                <a:gd name="T90" fmla="*/ 359 w 1566"/>
                <a:gd name="T91" fmla="*/ 44 h 525"/>
                <a:gd name="T92" fmla="*/ 309 w 1566"/>
                <a:gd name="T93" fmla="*/ 73 h 525"/>
                <a:gd name="T94" fmla="*/ 283 w 1566"/>
                <a:gd name="T95" fmla="*/ 160 h 525"/>
                <a:gd name="T96" fmla="*/ 199 w 1566"/>
                <a:gd name="T97" fmla="*/ 141 h 525"/>
                <a:gd name="T98" fmla="*/ 148 w 1566"/>
                <a:gd name="T99" fmla="*/ 206 h 525"/>
                <a:gd name="T100" fmla="*/ 70 w 1566"/>
                <a:gd name="T101" fmla="*/ 259 h 525"/>
                <a:gd name="T102" fmla="*/ 40 w 1566"/>
                <a:gd name="T103" fmla="*/ 356 h 525"/>
                <a:gd name="T104" fmla="*/ 40 w 1566"/>
                <a:gd name="T105" fmla="*/ 356 h 5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6"/>
                <a:gd name="T160" fmla="*/ 0 h 525"/>
                <a:gd name="T161" fmla="*/ 1566 w 1566"/>
                <a:gd name="T162" fmla="*/ 525 h 5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6" h="525">
                  <a:moveTo>
                    <a:pt x="40" y="356"/>
                  </a:moveTo>
                  <a:lnTo>
                    <a:pt x="59" y="441"/>
                  </a:lnTo>
                  <a:lnTo>
                    <a:pt x="0" y="460"/>
                  </a:lnTo>
                  <a:lnTo>
                    <a:pt x="85" y="502"/>
                  </a:lnTo>
                  <a:lnTo>
                    <a:pt x="182" y="525"/>
                  </a:lnTo>
                  <a:lnTo>
                    <a:pt x="154" y="441"/>
                  </a:lnTo>
                  <a:lnTo>
                    <a:pt x="104" y="318"/>
                  </a:lnTo>
                  <a:lnTo>
                    <a:pt x="157" y="329"/>
                  </a:lnTo>
                  <a:lnTo>
                    <a:pt x="199" y="251"/>
                  </a:lnTo>
                  <a:lnTo>
                    <a:pt x="271" y="251"/>
                  </a:lnTo>
                  <a:lnTo>
                    <a:pt x="323" y="209"/>
                  </a:lnTo>
                  <a:lnTo>
                    <a:pt x="359" y="122"/>
                  </a:lnTo>
                  <a:lnTo>
                    <a:pt x="424" y="160"/>
                  </a:lnTo>
                  <a:lnTo>
                    <a:pt x="492" y="118"/>
                  </a:lnTo>
                  <a:lnTo>
                    <a:pt x="520" y="181"/>
                  </a:lnTo>
                  <a:lnTo>
                    <a:pt x="652" y="90"/>
                  </a:lnTo>
                  <a:lnTo>
                    <a:pt x="606" y="209"/>
                  </a:lnTo>
                  <a:lnTo>
                    <a:pt x="697" y="173"/>
                  </a:lnTo>
                  <a:lnTo>
                    <a:pt x="868" y="200"/>
                  </a:lnTo>
                  <a:lnTo>
                    <a:pt x="811" y="135"/>
                  </a:lnTo>
                  <a:lnTo>
                    <a:pt x="950" y="128"/>
                  </a:lnTo>
                  <a:lnTo>
                    <a:pt x="1108" y="246"/>
                  </a:lnTo>
                  <a:lnTo>
                    <a:pt x="1142" y="415"/>
                  </a:lnTo>
                  <a:lnTo>
                    <a:pt x="1142" y="251"/>
                  </a:lnTo>
                  <a:lnTo>
                    <a:pt x="1237" y="342"/>
                  </a:lnTo>
                  <a:lnTo>
                    <a:pt x="1243" y="251"/>
                  </a:lnTo>
                  <a:lnTo>
                    <a:pt x="1342" y="227"/>
                  </a:lnTo>
                  <a:lnTo>
                    <a:pt x="1402" y="274"/>
                  </a:lnTo>
                  <a:lnTo>
                    <a:pt x="1321" y="333"/>
                  </a:lnTo>
                  <a:lnTo>
                    <a:pt x="1279" y="405"/>
                  </a:lnTo>
                  <a:lnTo>
                    <a:pt x="1410" y="386"/>
                  </a:lnTo>
                  <a:lnTo>
                    <a:pt x="1566" y="441"/>
                  </a:lnTo>
                  <a:lnTo>
                    <a:pt x="1511" y="306"/>
                  </a:lnTo>
                  <a:lnTo>
                    <a:pt x="1361" y="181"/>
                  </a:lnTo>
                  <a:lnTo>
                    <a:pt x="1218" y="154"/>
                  </a:lnTo>
                  <a:lnTo>
                    <a:pt x="1209" y="73"/>
                  </a:lnTo>
                  <a:lnTo>
                    <a:pt x="1083" y="23"/>
                  </a:lnTo>
                  <a:lnTo>
                    <a:pt x="950" y="50"/>
                  </a:lnTo>
                  <a:lnTo>
                    <a:pt x="872" y="21"/>
                  </a:lnTo>
                  <a:lnTo>
                    <a:pt x="775" y="95"/>
                  </a:lnTo>
                  <a:lnTo>
                    <a:pt x="655" y="0"/>
                  </a:lnTo>
                  <a:lnTo>
                    <a:pt x="589" y="0"/>
                  </a:lnTo>
                  <a:lnTo>
                    <a:pt x="524" y="40"/>
                  </a:lnTo>
                  <a:lnTo>
                    <a:pt x="456" y="36"/>
                  </a:lnTo>
                  <a:lnTo>
                    <a:pt x="406" y="76"/>
                  </a:lnTo>
                  <a:lnTo>
                    <a:pt x="359" y="44"/>
                  </a:lnTo>
                  <a:lnTo>
                    <a:pt x="309" y="73"/>
                  </a:lnTo>
                  <a:lnTo>
                    <a:pt x="283" y="160"/>
                  </a:lnTo>
                  <a:lnTo>
                    <a:pt x="199" y="141"/>
                  </a:lnTo>
                  <a:lnTo>
                    <a:pt x="148" y="206"/>
                  </a:lnTo>
                  <a:lnTo>
                    <a:pt x="70" y="259"/>
                  </a:lnTo>
                  <a:lnTo>
                    <a:pt x="40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141"/>
            <p:cNvSpPr>
              <a:spLocks/>
            </p:cNvSpPr>
            <p:nvPr/>
          </p:nvSpPr>
          <p:spPr bwMode="auto">
            <a:xfrm>
              <a:off x="2648" y="1184"/>
              <a:ext cx="198" cy="142"/>
            </a:xfrm>
            <a:custGeom>
              <a:avLst/>
              <a:gdLst>
                <a:gd name="T0" fmla="*/ 52 w 398"/>
                <a:gd name="T1" fmla="*/ 285 h 285"/>
                <a:gd name="T2" fmla="*/ 88 w 398"/>
                <a:gd name="T3" fmla="*/ 272 h 285"/>
                <a:gd name="T4" fmla="*/ 97 w 398"/>
                <a:gd name="T5" fmla="*/ 232 h 285"/>
                <a:gd name="T6" fmla="*/ 150 w 398"/>
                <a:gd name="T7" fmla="*/ 199 h 285"/>
                <a:gd name="T8" fmla="*/ 183 w 398"/>
                <a:gd name="T9" fmla="*/ 140 h 285"/>
                <a:gd name="T10" fmla="*/ 261 w 398"/>
                <a:gd name="T11" fmla="*/ 108 h 285"/>
                <a:gd name="T12" fmla="*/ 398 w 398"/>
                <a:gd name="T13" fmla="*/ 89 h 285"/>
                <a:gd name="T14" fmla="*/ 398 w 398"/>
                <a:gd name="T15" fmla="*/ 26 h 285"/>
                <a:gd name="T16" fmla="*/ 348 w 398"/>
                <a:gd name="T17" fmla="*/ 49 h 285"/>
                <a:gd name="T18" fmla="*/ 238 w 398"/>
                <a:gd name="T19" fmla="*/ 7 h 285"/>
                <a:gd name="T20" fmla="*/ 156 w 398"/>
                <a:gd name="T21" fmla="*/ 0 h 285"/>
                <a:gd name="T22" fmla="*/ 169 w 398"/>
                <a:gd name="T23" fmla="*/ 95 h 285"/>
                <a:gd name="T24" fmla="*/ 88 w 398"/>
                <a:gd name="T25" fmla="*/ 95 h 285"/>
                <a:gd name="T26" fmla="*/ 97 w 398"/>
                <a:gd name="T27" fmla="*/ 184 h 285"/>
                <a:gd name="T28" fmla="*/ 27 w 398"/>
                <a:gd name="T29" fmla="*/ 131 h 285"/>
                <a:gd name="T30" fmla="*/ 27 w 398"/>
                <a:gd name="T31" fmla="*/ 199 h 285"/>
                <a:gd name="T32" fmla="*/ 40 w 398"/>
                <a:gd name="T33" fmla="*/ 241 h 285"/>
                <a:gd name="T34" fmla="*/ 0 w 398"/>
                <a:gd name="T35" fmla="*/ 264 h 285"/>
                <a:gd name="T36" fmla="*/ 52 w 398"/>
                <a:gd name="T37" fmla="*/ 285 h 285"/>
                <a:gd name="T38" fmla="*/ 52 w 398"/>
                <a:gd name="T39" fmla="*/ 285 h 2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8"/>
                <a:gd name="T61" fmla="*/ 0 h 285"/>
                <a:gd name="T62" fmla="*/ 398 w 398"/>
                <a:gd name="T63" fmla="*/ 285 h 2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8" h="285">
                  <a:moveTo>
                    <a:pt x="52" y="285"/>
                  </a:moveTo>
                  <a:lnTo>
                    <a:pt x="88" y="272"/>
                  </a:lnTo>
                  <a:lnTo>
                    <a:pt x="97" y="232"/>
                  </a:lnTo>
                  <a:lnTo>
                    <a:pt x="150" y="199"/>
                  </a:lnTo>
                  <a:lnTo>
                    <a:pt x="183" y="140"/>
                  </a:lnTo>
                  <a:lnTo>
                    <a:pt x="261" y="108"/>
                  </a:lnTo>
                  <a:lnTo>
                    <a:pt x="398" y="89"/>
                  </a:lnTo>
                  <a:lnTo>
                    <a:pt x="398" y="26"/>
                  </a:lnTo>
                  <a:lnTo>
                    <a:pt x="348" y="49"/>
                  </a:lnTo>
                  <a:lnTo>
                    <a:pt x="238" y="7"/>
                  </a:lnTo>
                  <a:lnTo>
                    <a:pt x="156" y="0"/>
                  </a:lnTo>
                  <a:lnTo>
                    <a:pt x="169" y="95"/>
                  </a:lnTo>
                  <a:lnTo>
                    <a:pt x="88" y="95"/>
                  </a:lnTo>
                  <a:lnTo>
                    <a:pt x="97" y="184"/>
                  </a:lnTo>
                  <a:lnTo>
                    <a:pt x="27" y="131"/>
                  </a:lnTo>
                  <a:lnTo>
                    <a:pt x="27" y="199"/>
                  </a:lnTo>
                  <a:lnTo>
                    <a:pt x="40" y="241"/>
                  </a:lnTo>
                  <a:lnTo>
                    <a:pt x="0" y="264"/>
                  </a:lnTo>
                  <a:lnTo>
                    <a:pt x="52" y="2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142"/>
            <p:cNvSpPr>
              <a:spLocks/>
            </p:cNvSpPr>
            <p:nvPr/>
          </p:nvSpPr>
          <p:spPr bwMode="auto">
            <a:xfrm>
              <a:off x="2641" y="1220"/>
              <a:ext cx="441" cy="397"/>
            </a:xfrm>
            <a:custGeom>
              <a:avLst/>
              <a:gdLst>
                <a:gd name="T0" fmla="*/ 549 w 882"/>
                <a:gd name="T1" fmla="*/ 245 h 795"/>
                <a:gd name="T2" fmla="*/ 435 w 882"/>
                <a:gd name="T3" fmla="*/ 238 h 795"/>
                <a:gd name="T4" fmla="*/ 243 w 882"/>
                <a:gd name="T5" fmla="*/ 173 h 795"/>
                <a:gd name="T6" fmla="*/ 110 w 882"/>
                <a:gd name="T7" fmla="*/ 219 h 795"/>
                <a:gd name="T8" fmla="*/ 27 w 882"/>
                <a:gd name="T9" fmla="*/ 378 h 795"/>
                <a:gd name="T10" fmla="*/ 163 w 882"/>
                <a:gd name="T11" fmla="*/ 264 h 795"/>
                <a:gd name="T12" fmla="*/ 169 w 882"/>
                <a:gd name="T13" fmla="*/ 314 h 795"/>
                <a:gd name="T14" fmla="*/ 306 w 882"/>
                <a:gd name="T15" fmla="*/ 270 h 795"/>
                <a:gd name="T16" fmla="*/ 401 w 882"/>
                <a:gd name="T17" fmla="*/ 281 h 795"/>
                <a:gd name="T18" fmla="*/ 241 w 882"/>
                <a:gd name="T19" fmla="*/ 327 h 795"/>
                <a:gd name="T20" fmla="*/ 110 w 882"/>
                <a:gd name="T21" fmla="*/ 424 h 795"/>
                <a:gd name="T22" fmla="*/ 302 w 882"/>
                <a:gd name="T23" fmla="*/ 386 h 795"/>
                <a:gd name="T24" fmla="*/ 182 w 882"/>
                <a:gd name="T25" fmla="*/ 456 h 795"/>
                <a:gd name="T26" fmla="*/ 55 w 882"/>
                <a:gd name="T27" fmla="*/ 475 h 795"/>
                <a:gd name="T28" fmla="*/ 0 w 882"/>
                <a:gd name="T29" fmla="*/ 538 h 795"/>
                <a:gd name="T30" fmla="*/ 4 w 882"/>
                <a:gd name="T31" fmla="*/ 625 h 795"/>
                <a:gd name="T32" fmla="*/ 97 w 882"/>
                <a:gd name="T33" fmla="*/ 528 h 795"/>
                <a:gd name="T34" fmla="*/ 108 w 882"/>
                <a:gd name="T35" fmla="*/ 584 h 795"/>
                <a:gd name="T36" fmla="*/ 209 w 882"/>
                <a:gd name="T37" fmla="*/ 521 h 795"/>
                <a:gd name="T38" fmla="*/ 201 w 882"/>
                <a:gd name="T39" fmla="*/ 656 h 795"/>
                <a:gd name="T40" fmla="*/ 277 w 882"/>
                <a:gd name="T41" fmla="*/ 587 h 795"/>
                <a:gd name="T42" fmla="*/ 369 w 882"/>
                <a:gd name="T43" fmla="*/ 528 h 795"/>
                <a:gd name="T44" fmla="*/ 403 w 882"/>
                <a:gd name="T45" fmla="*/ 675 h 795"/>
                <a:gd name="T46" fmla="*/ 469 w 882"/>
                <a:gd name="T47" fmla="*/ 561 h 795"/>
                <a:gd name="T48" fmla="*/ 481 w 882"/>
                <a:gd name="T49" fmla="*/ 795 h 795"/>
                <a:gd name="T50" fmla="*/ 534 w 882"/>
                <a:gd name="T51" fmla="*/ 726 h 795"/>
                <a:gd name="T52" fmla="*/ 549 w 882"/>
                <a:gd name="T53" fmla="*/ 625 h 795"/>
                <a:gd name="T54" fmla="*/ 631 w 882"/>
                <a:gd name="T55" fmla="*/ 783 h 795"/>
                <a:gd name="T56" fmla="*/ 663 w 882"/>
                <a:gd name="T57" fmla="*/ 675 h 795"/>
                <a:gd name="T58" fmla="*/ 618 w 882"/>
                <a:gd name="T59" fmla="*/ 511 h 795"/>
                <a:gd name="T60" fmla="*/ 648 w 882"/>
                <a:gd name="T61" fmla="*/ 443 h 795"/>
                <a:gd name="T62" fmla="*/ 517 w 882"/>
                <a:gd name="T63" fmla="*/ 460 h 795"/>
                <a:gd name="T64" fmla="*/ 595 w 882"/>
                <a:gd name="T65" fmla="*/ 397 h 795"/>
                <a:gd name="T66" fmla="*/ 680 w 882"/>
                <a:gd name="T67" fmla="*/ 414 h 795"/>
                <a:gd name="T68" fmla="*/ 732 w 882"/>
                <a:gd name="T69" fmla="*/ 401 h 795"/>
                <a:gd name="T70" fmla="*/ 703 w 882"/>
                <a:gd name="T71" fmla="*/ 534 h 795"/>
                <a:gd name="T72" fmla="*/ 823 w 882"/>
                <a:gd name="T73" fmla="*/ 411 h 795"/>
                <a:gd name="T74" fmla="*/ 882 w 882"/>
                <a:gd name="T75" fmla="*/ 200 h 795"/>
                <a:gd name="T76" fmla="*/ 819 w 882"/>
                <a:gd name="T77" fmla="*/ 55 h 795"/>
                <a:gd name="T78" fmla="*/ 796 w 882"/>
                <a:gd name="T79" fmla="*/ 245 h 795"/>
                <a:gd name="T80" fmla="*/ 718 w 882"/>
                <a:gd name="T81" fmla="*/ 63 h 795"/>
                <a:gd name="T82" fmla="*/ 635 w 882"/>
                <a:gd name="T83" fmla="*/ 0 h 795"/>
                <a:gd name="T84" fmla="*/ 732 w 882"/>
                <a:gd name="T85" fmla="*/ 124 h 795"/>
                <a:gd name="T86" fmla="*/ 749 w 882"/>
                <a:gd name="T87" fmla="*/ 251 h 795"/>
                <a:gd name="T88" fmla="*/ 673 w 882"/>
                <a:gd name="T89" fmla="*/ 114 h 795"/>
                <a:gd name="T90" fmla="*/ 648 w 882"/>
                <a:gd name="T91" fmla="*/ 169 h 795"/>
                <a:gd name="T92" fmla="*/ 570 w 882"/>
                <a:gd name="T93" fmla="*/ 86 h 795"/>
                <a:gd name="T94" fmla="*/ 456 w 882"/>
                <a:gd name="T95" fmla="*/ 32 h 795"/>
                <a:gd name="T96" fmla="*/ 570 w 882"/>
                <a:gd name="T97" fmla="*/ 160 h 795"/>
                <a:gd name="T98" fmla="*/ 407 w 882"/>
                <a:gd name="T99" fmla="*/ 144 h 795"/>
                <a:gd name="T100" fmla="*/ 511 w 882"/>
                <a:gd name="T101" fmla="*/ 200 h 795"/>
                <a:gd name="T102" fmla="*/ 549 w 882"/>
                <a:gd name="T103" fmla="*/ 245 h 795"/>
                <a:gd name="T104" fmla="*/ 549 w 882"/>
                <a:gd name="T105" fmla="*/ 245 h 7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82"/>
                <a:gd name="T160" fmla="*/ 0 h 795"/>
                <a:gd name="T161" fmla="*/ 882 w 882"/>
                <a:gd name="T162" fmla="*/ 795 h 7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82" h="795">
                  <a:moveTo>
                    <a:pt x="549" y="245"/>
                  </a:moveTo>
                  <a:lnTo>
                    <a:pt x="435" y="238"/>
                  </a:lnTo>
                  <a:lnTo>
                    <a:pt x="243" y="173"/>
                  </a:lnTo>
                  <a:lnTo>
                    <a:pt x="110" y="219"/>
                  </a:lnTo>
                  <a:lnTo>
                    <a:pt x="27" y="378"/>
                  </a:lnTo>
                  <a:lnTo>
                    <a:pt x="163" y="264"/>
                  </a:lnTo>
                  <a:lnTo>
                    <a:pt x="169" y="314"/>
                  </a:lnTo>
                  <a:lnTo>
                    <a:pt x="306" y="270"/>
                  </a:lnTo>
                  <a:lnTo>
                    <a:pt x="401" y="281"/>
                  </a:lnTo>
                  <a:lnTo>
                    <a:pt x="241" y="327"/>
                  </a:lnTo>
                  <a:lnTo>
                    <a:pt x="110" y="424"/>
                  </a:lnTo>
                  <a:lnTo>
                    <a:pt x="302" y="386"/>
                  </a:lnTo>
                  <a:lnTo>
                    <a:pt x="182" y="456"/>
                  </a:lnTo>
                  <a:lnTo>
                    <a:pt x="55" y="475"/>
                  </a:lnTo>
                  <a:lnTo>
                    <a:pt x="0" y="538"/>
                  </a:lnTo>
                  <a:lnTo>
                    <a:pt x="4" y="625"/>
                  </a:lnTo>
                  <a:lnTo>
                    <a:pt x="97" y="528"/>
                  </a:lnTo>
                  <a:lnTo>
                    <a:pt x="108" y="584"/>
                  </a:lnTo>
                  <a:lnTo>
                    <a:pt x="209" y="521"/>
                  </a:lnTo>
                  <a:lnTo>
                    <a:pt x="201" y="656"/>
                  </a:lnTo>
                  <a:lnTo>
                    <a:pt x="277" y="587"/>
                  </a:lnTo>
                  <a:lnTo>
                    <a:pt x="369" y="528"/>
                  </a:lnTo>
                  <a:lnTo>
                    <a:pt x="403" y="675"/>
                  </a:lnTo>
                  <a:lnTo>
                    <a:pt x="469" y="561"/>
                  </a:lnTo>
                  <a:lnTo>
                    <a:pt x="481" y="795"/>
                  </a:lnTo>
                  <a:lnTo>
                    <a:pt x="534" y="726"/>
                  </a:lnTo>
                  <a:lnTo>
                    <a:pt x="549" y="625"/>
                  </a:lnTo>
                  <a:lnTo>
                    <a:pt x="631" y="783"/>
                  </a:lnTo>
                  <a:lnTo>
                    <a:pt x="663" y="675"/>
                  </a:lnTo>
                  <a:lnTo>
                    <a:pt x="618" y="511"/>
                  </a:lnTo>
                  <a:lnTo>
                    <a:pt x="648" y="443"/>
                  </a:lnTo>
                  <a:lnTo>
                    <a:pt x="517" y="460"/>
                  </a:lnTo>
                  <a:lnTo>
                    <a:pt x="595" y="397"/>
                  </a:lnTo>
                  <a:lnTo>
                    <a:pt x="680" y="414"/>
                  </a:lnTo>
                  <a:lnTo>
                    <a:pt x="732" y="401"/>
                  </a:lnTo>
                  <a:lnTo>
                    <a:pt x="703" y="534"/>
                  </a:lnTo>
                  <a:lnTo>
                    <a:pt x="823" y="411"/>
                  </a:lnTo>
                  <a:lnTo>
                    <a:pt x="882" y="200"/>
                  </a:lnTo>
                  <a:lnTo>
                    <a:pt x="819" y="55"/>
                  </a:lnTo>
                  <a:lnTo>
                    <a:pt x="796" y="245"/>
                  </a:lnTo>
                  <a:lnTo>
                    <a:pt x="718" y="63"/>
                  </a:lnTo>
                  <a:lnTo>
                    <a:pt x="635" y="0"/>
                  </a:lnTo>
                  <a:lnTo>
                    <a:pt x="732" y="124"/>
                  </a:lnTo>
                  <a:lnTo>
                    <a:pt x="749" y="251"/>
                  </a:lnTo>
                  <a:lnTo>
                    <a:pt x="673" y="114"/>
                  </a:lnTo>
                  <a:lnTo>
                    <a:pt x="648" y="169"/>
                  </a:lnTo>
                  <a:lnTo>
                    <a:pt x="570" y="86"/>
                  </a:lnTo>
                  <a:lnTo>
                    <a:pt x="456" y="32"/>
                  </a:lnTo>
                  <a:lnTo>
                    <a:pt x="570" y="160"/>
                  </a:lnTo>
                  <a:lnTo>
                    <a:pt x="407" y="144"/>
                  </a:lnTo>
                  <a:lnTo>
                    <a:pt x="511" y="200"/>
                  </a:lnTo>
                  <a:lnTo>
                    <a:pt x="549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143"/>
            <p:cNvSpPr>
              <a:spLocks/>
            </p:cNvSpPr>
            <p:nvPr/>
          </p:nvSpPr>
          <p:spPr bwMode="auto">
            <a:xfrm>
              <a:off x="3025" y="1249"/>
              <a:ext cx="185" cy="334"/>
            </a:xfrm>
            <a:custGeom>
              <a:avLst/>
              <a:gdLst>
                <a:gd name="T0" fmla="*/ 78 w 371"/>
                <a:gd name="T1" fmla="*/ 232 h 667"/>
                <a:gd name="T2" fmla="*/ 150 w 371"/>
                <a:gd name="T3" fmla="*/ 179 h 667"/>
                <a:gd name="T4" fmla="*/ 209 w 371"/>
                <a:gd name="T5" fmla="*/ 0 h 667"/>
                <a:gd name="T6" fmla="*/ 232 w 371"/>
                <a:gd name="T7" fmla="*/ 85 h 667"/>
                <a:gd name="T8" fmla="*/ 306 w 371"/>
                <a:gd name="T9" fmla="*/ 87 h 667"/>
                <a:gd name="T10" fmla="*/ 218 w 371"/>
                <a:gd name="T11" fmla="*/ 209 h 667"/>
                <a:gd name="T12" fmla="*/ 325 w 371"/>
                <a:gd name="T13" fmla="*/ 224 h 667"/>
                <a:gd name="T14" fmla="*/ 211 w 371"/>
                <a:gd name="T15" fmla="*/ 255 h 667"/>
                <a:gd name="T16" fmla="*/ 146 w 371"/>
                <a:gd name="T17" fmla="*/ 315 h 667"/>
                <a:gd name="T18" fmla="*/ 296 w 371"/>
                <a:gd name="T19" fmla="*/ 329 h 667"/>
                <a:gd name="T20" fmla="*/ 371 w 371"/>
                <a:gd name="T21" fmla="*/ 397 h 667"/>
                <a:gd name="T22" fmla="*/ 283 w 371"/>
                <a:gd name="T23" fmla="*/ 397 h 667"/>
                <a:gd name="T24" fmla="*/ 325 w 371"/>
                <a:gd name="T25" fmla="*/ 475 h 667"/>
                <a:gd name="T26" fmla="*/ 169 w 371"/>
                <a:gd name="T27" fmla="*/ 485 h 667"/>
                <a:gd name="T28" fmla="*/ 192 w 371"/>
                <a:gd name="T29" fmla="*/ 603 h 667"/>
                <a:gd name="T30" fmla="*/ 97 w 371"/>
                <a:gd name="T31" fmla="*/ 551 h 667"/>
                <a:gd name="T32" fmla="*/ 65 w 371"/>
                <a:gd name="T33" fmla="*/ 496 h 667"/>
                <a:gd name="T34" fmla="*/ 42 w 371"/>
                <a:gd name="T35" fmla="*/ 551 h 667"/>
                <a:gd name="T36" fmla="*/ 42 w 371"/>
                <a:gd name="T37" fmla="*/ 667 h 667"/>
                <a:gd name="T38" fmla="*/ 0 w 371"/>
                <a:gd name="T39" fmla="*/ 574 h 667"/>
                <a:gd name="T40" fmla="*/ 6 w 371"/>
                <a:gd name="T41" fmla="*/ 475 h 667"/>
                <a:gd name="T42" fmla="*/ 32 w 371"/>
                <a:gd name="T43" fmla="*/ 430 h 667"/>
                <a:gd name="T44" fmla="*/ 101 w 371"/>
                <a:gd name="T45" fmla="*/ 407 h 667"/>
                <a:gd name="T46" fmla="*/ 114 w 371"/>
                <a:gd name="T47" fmla="*/ 359 h 667"/>
                <a:gd name="T48" fmla="*/ 4 w 371"/>
                <a:gd name="T49" fmla="*/ 384 h 667"/>
                <a:gd name="T50" fmla="*/ 78 w 371"/>
                <a:gd name="T51" fmla="*/ 232 h 667"/>
                <a:gd name="T52" fmla="*/ 78 w 371"/>
                <a:gd name="T53" fmla="*/ 232 h 6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1"/>
                <a:gd name="T82" fmla="*/ 0 h 667"/>
                <a:gd name="T83" fmla="*/ 371 w 371"/>
                <a:gd name="T84" fmla="*/ 667 h 6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1" h="667">
                  <a:moveTo>
                    <a:pt x="78" y="232"/>
                  </a:moveTo>
                  <a:lnTo>
                    <a:pt x="150" y="179"/>
                  </a:lnTo>
                  <a:lnTo>
                    <a:pt x="209" y="0"/>
                  </a:lnTo>
                  <a:lnTo>
                    <a:pt x="232" y="85"/>
                  </a:lnTo>
                  <a:lnTo>
                    <a:pt x="306" y="87"/>
                  </a:lnTo>
                  <a:lnTo>
                    <a:pt x="218" y="209"/>
                  </a:lnTo>
                  <a:lnTo>
                    <a:pt x="325" y="224"/>
                  </a:lnTo>
                  <a:lnTo>
                    <a:pt x="211" y="255"/>
                  </a:lnTo>
                  <a:lnTo>
                    <a:pt x="146" y="315"/>
                  </a:lnTo>
                  <a:lnTo>
                    <a:pt x="296" y="329"/>
                  </a:lnTo>
                  <a:lnTo>
                    <a:pt x="371" y="397"/>
                  </a:lnTo>
                  <a:lnTo>
                    <a:pt x="283" y="397"/>
                  </a:lnTo>
                  <a:lnTo>
                    <a:pt x="325" y="475"/>
                  </a:lnTo>
                  <a:lnTo>
                    <a:pt x="169" y="485"/>
                  </a:lnTo>
                  <a:lnTo>
                    <a:pt x="192" y="603"/>
                  </a:lnTo>
                  <a:lnTo>
                    <a:pt x="97" y="551"/>
                  </a:lnTo>
                  <a:lnTo>
                    <a:pt x="65" y="496"/>
                  </a:lnTo>
                  <a:lnTo>
                    <a:pt x="42" y="551"/>
                  </a:lnTo>
                  <a:lnTo>
                    <a:pt x="42" y="667"/>
                  </a:lnTo>
                  <a:lnTo>
                    <a:pt x="0" y="574"/>
                  </a:lnTo>
                  <a:lnTo>
                    <a:pt x="6" y="475"/>
                  </a:lnTo>
                  <a:lnTo>
                    <a:pt x="32" y="430"/>
                  </a:lnTo>
                  <a:lnTo>
                    <a:pt x="101" y="407"/>
                  </a:lnTo>
                  <a:lnTo>
                    <a:pt x="114" y="359"/>
                  </a:lnTo>
                  <a:lnTo>
                    <a:pt x="4" y="384"/>
                  </a:lnTo>
                  <a:lnTo>
                    <a:pt x="78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144"/>
            <p:cNvSpPr>
              <a:spLocks/>
            </p:cNvSpPr>
            <p:nvPr/>
          </p:nvSpPr>
          <p:spPr bwMode="auto">
            <a:xfrm>
              <a:off x="3203" y="1277"/>
              <a:ext cx="213" cy="240"/>
            </a:xfrm>
            <a:custGeom>
              <a:avLst/>
              <a:gdLst>
                <a:gd name="T0" fmla="*/ 44 w 426"/>
                <a:gd name="T1" fmla="*/ 27 h 479"/>
                <a:gd name="T2" fmla="*/ 0 w 426"/>
                <a:gd name="T3" fmla="*/ 72 h 479"/>
                <a:gd name="T4" fmla="*/ 61 w 426"/>
                <a:gd name="T5" fmla="*/ 137 h 479"/>
                <a:gd name="T6" fmla="*/ 29 w 426"/>
                <a:gd name="T7" fmla="*/ 192 h 479"/>
                <a:gd name="T8" fmla="*/ 69 w 426"/>
                <a:gd name="T9" fmla="*/ 314 h 479"/>
                <a:gd name="T10" fmla="*/ 126 w 426"/>
                <a:gd name="T11" fmla="*/ 181 h 479"/>
                <a:gd name="T12" fmla="*/ 175 w 426"/>
                <a:gd name="T13" fmla="*/ 268 h 479"/>
                <a:gd name="T14" fmla="*/ 189 w 426"/>
                <a:gd name="T15" fmla="*/ 359 h 479"/>
                <a:gd name="T16" fmla="*/ 160 w 426"/>
                <a:gd name="T17" fmla="*/ 473 h 479"/>
                <a:gd name="T18" fmla="*/ 263 w 426"/>
                <a:gd name="T19" fmla="*/ 361 h 479"/>
                <a:gd name="T20" fmla="*/ 272 w 426"/>
                <a:gd name="T21" fmla="*/ 479 h 479"/>
                <a:gd name="T22" fmla="*/ 339 w 426"/>
                <a:gd name="T23" fmla="*/ 395 h 479"/>
                <a:gd name="T24" fmla="*/ 350 w 426"/>
                <a:gd name="T25" fmla="*/ 281 h 479"/>
                <a:gd name="T26" fmla="*/ 426 w 426"/>
                <a:gd name="T27" fmla="*/ 397 h 479"/>
                <a:gd name="T28" fmla="*/ 417 w 426"/>
                <a:gd name="T29" fmla="*/ 297 h 479"/>
                <a:gd name="T30" fmla="*/ 354 w 426"/>
                <a:gd name="T31" fmla="*/ 164 h 479"/>
                <a:gd name="T32" fmla="*/ 263 w 426"/>
                <a:gd name="T33" fmla="*/ 40 h 479"/>
                <a:gd name="T34" fmla="*/ 160 w 426"/>
                <a:gd name="T35" fmla="*/ 0 h 479"/>
                <a:gd name="T36" fmla="*/ 44 w 426"/>
                <a:gd name="T37" fmla="*/ 27 h 479"/>
                <a:gd name="T38" fmla="*/ 44 w 426"/>
                <a:gd name="T39" fmla="*/ 27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6"/>
                <a:gd name="T61" fmla="*/ 0 h 479"/>
                <a:gd name="T62" fmla="*/ 426 w 426"/>
                <a:gd name="T63" fmla="*/ 479 h 4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6" h="479">
                  <a:moveTo>
                    <a:pt x="44" y="27"/>
                  </a:moveTo>
                  <a:lnTo>
                    <a:pt x="0" y="72"/>
                  </a:lnTo>
                  <a:lnTo>
                    <a:pt x="61" y="137"/>
                  </a:lnTo>
                  <a:lnTo>
                    <a:pt x="29" y="192"/>
                  </a:lnTo>
                  <a:lnTo>
                    <a:pt x="69" y="314"/>
                  </a:lnTo>
                  <a:lnTo>
                    <a:pt x="126" y="181"/>
                  </a:lnTo>
                  <a:lnTo>
                    <a:pt x="175" y="268"/>
                  </a:lnTo>
                  <a:lnTo>
                    <a:pt x="189" y="359"/>
                  </a:lnTo>
                  <a:lnTo>
                    <a:pt x="160" y="473"/>
                  </a:lnTo>
                  <a:lnTo>
                    <a:pt x="263" y="361"/>
                  </a:lnTo>
                  <a:lnTo>
                    <a:pt x="272" y="479"/>
                  </a:lnTo>
                  <a:lnTo>
                    <a:pt x="339" y="395"/>
                  </a:lnTo>
                  <a:lnTo>
                    <a:pt x="350" y="281"/>
                  </a:lnTo>
                  <a:lnTo>
                    <a:pt x="426" y="397"/>
                  </a:lnTo>
                  <a:lnTo>
                    <a:pt x="417" y="297"/>
                  </a:lnTo>
                  <a:lnTo>
                    <a:pt x="354" y="164"/>
                  </a:lnTo>
                  <a:lnTo>
                    <a:pt x="263" y="40"/>
                  </a:lnTo>
                  <a:lnTo>
                    <a:pt x="160" y="0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145"/>
            <p:cNvSpPr>
              <a:spLocks/>
            </p:cNvSpPr>
            <p:nvPr/>
          </p:nvSpPr>
          <p:spPr bwMode="auto">
            <a:xfrm>
              <a:off x="3054" y="1521"/>
              <a:ext cx="225" cy="131"/>
            </a:xfrm>
            <a:custGeom>
              <a:avLst/>
              <a:gdLst>
                <a:gd name="T0" fmla="*/ 399 w 448"/>
                <a:gd name="T1" fmla="*/ 22 h 260"/>
                <a:gd name="T2" fmla="*/ 353 w 448"/>
                <a:gd name="T3" fmla="*/ 30 h 260"/>
                <a:gd name="T4" fmla="*/ 270 w 448"/>
                <a:gd name="T5" fmla="*/ 30 h 260"/>
                <a:gd name="T6" fmla="*/ 338 w 448"/>
                <a:gd name="T7" fmla="*/ 66 h 260"/>
                <a:gd name="T8" fmla="*/ 293 w 448"/>
                <a:gd name="T9" fmla="*/ 98 h 260"/>
                <a:gd name="T10" fmla="*/ 220 w 448"/>
                <a:gd name="T11" fmla="*/ 114 h 260"/>
                <a:gd name="T12" fmla="*/ 104 w 448"/>
                <a:gd name="T13" fmla="*/ 114 h 260"/>
                <a:gd name="T14" fmla="*/ 205 w 448"/>
                <a:gd name="T15" fmla="*/ 186 h 260"/>
                <a:gd name="T16" fmla="*/ 101 w 448"/>
                <a:gd name="T17" fmla="*/ 192 h 260"/>
                <a:gd name="T18" fmla="*/ 0 w 448"/>
                <a:gd name="T19" fmla="*/ 169 h 260"/>
                <a:gd name="T20" fmla="*/ 70 w 448"/>
                <a:gd name="T21" fmla="*/ 228 h 260"/>
                <a:gd name="T22" fmla="*/ 161 w 448"/>
                <a:gd name="T23" fmla="*/ 260 h 260"/>
                <a:gd name="T24" fmla="*/ 260 w 448"/>
                <a:gd name="T25" fmla="*/ 245 h 260"/>
                <a:gd name="T26" fmla="*/ 340 w 448"/>
                <a:gd name="T27" fmla="*/ 190 h 260"/>
                <a:gd name="T28" fmla="*/ 334 w 448"/>
                <a:gd name="T29" fmla="*/ 136 h 260"/>
                <a:gd name="T30" fmla="*/ 367 w 448"/>
                <a:gd name="T31" fmla="*/ 76 h 260"/>
                <a:gd name="T32" fmla="*/ 416 w 448"/>
                <a:gd name="T33" fmla="*/ 40 h 260"/>
                <a:gd name="T34" fmla="*/ 448 w 448"/>
                <a:gd name="T35" fmla="*/ 0 h 260"/>
                <a:gd name="T36" fmla="*/ 399 w 448"/>
                <a:gd name="T37" fmla="*/ 22 h 260"/>
                <a:gd name="T38" fmla="*/ 399 w 448"/>
                <a:gd name="T39" fmla="*/ 22 h 2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8"/>
                <a:gd name="T61" fmla="*/ 0 h 260"/>
                <a:gd name="T62" fmla="*/ 448 w 448"/>
                <a:gd name="T63" fmla="*/ 260 h 2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8" h="260">
                  <a:moveTo>
                    <a:pt x="399" y="22"/>
                  </a:moveTo>
                  <a:lnTo>
                    <a:pt x="353" y="30"/>
                  </a:lnTo>
                  <a:lnTo>
                    <a:pt x="270" y="30"/>
                  </a:lnTo>
                  <a:lnTo>
                    <a:pt x="338" y="66"/>
                  </a:lnTo>
                  <a:lnTo>
                    <a:pt x="293" y="98"/>
                  </a:lnTo>
                  <a:lnTo>
                    <a:pt x="220" y="114"/>
                  </a:lnTo>
                  <a:lnTo>
                    <a:pt x="104" y="114"/>
                  </a:lnTo>
                  <a:lnTo>
                    <a:pt x="205" y="186"/>
                  </a:lnTo>
                  <a:lnTo>
                    <a:pt x="101" y="192"/>
                  </a:lnTo>
                  <a:lnTo>
                    <a:pt x="0" y="169"/>
                  </a:lnTo>
                  <a:lnTo>
                    <a:pt x="70" y="228"/>
                  </a:lnTo>
                  <a:lnTo>
                    <a:pt x="161" y="260"/>
                  </a:lnTo>
                  <a:lnTo>
                    <a:pt x="260" y="245"/>
                  </a:lnTo>
                  <a:lnTo>
                    <a:pt x="340" y="190"/>
                  </a:lnTo>
                  <a:lnTo>
                    <a:pt x="334" y="136"/>
                  </a:lnTo>
                  <a:lnTo>
                    <a:pt x="367" y="76"/>
                  </a:lnTo>
                  <a:lnTo>
                    <a:pt x="416" y="40"/>
                  </a:lnTo>
                  <a:lnTo>
                    <a:pt x="448" y="0"/>
                  </a:lnTo>
                  <a:lnTo>
                    <a:pt x="39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Freeform 146"/>
            <p:cNvSpPr>
              <a:spLocks/>
            </p:cNvSpPr>
            <p:nvPr/>
          </p:nvSpPr>
          <p:spPr bwMode="auto">
            <a:xfrm>
              <a:off x="3171" y="1795"/>
              <a:ext cx="76" cy="147"/>
            </a:xfrm>
            <a:custGeom>
              <a:avLst/>
              <a:gdLst>
                <a:gd name="T0" fmla="*/ 100 w 152"/>
                <a:gd name="T1" fmla="*/ 48 h 295"/>
                <a:gd name="T2" fmla="*/ 104 w 152"/>
                <a:gd name="T3" fmla="*/ 129 h 295"/>
                <a:gd name="T4" fmla="*/ 59 w 152"/>
                <a:gd name="T5" fmla="*/ 234 h 295"/>
                <a:gd name="T6" fmla="*/ 0 w 152"/>
                <a:gd name="T7" fmla="*/ 295 h 295"/>
                <a:gd name="T8" fmla="*/ 68 w 152"/>
                <a:gd name="T9" fmla="*/ 234 h 295"/>
                <a:gd name="T10" fmla="*/ 131 w 152"/>
                <a:gd name="T11" fmla="*/ 127 h 295"/>
                <a:gd name="T12" fmla="*/ 152 w 152"/>
                <a:gd name="T13" fmla="*/ 42 h 295"/>
                <a:gd name="T14" fmla="*/ 138 w 152"/>
                <a:gd name="T15" fmla="*/ 0 h 295"/>
                <a:gd name="T16" fmla="*/ 100 w 152"/>
                <a:gd name="T17" fmla="*/ 48 h 295"/>
                <a:gd name="T18" fmla="*/ 100 w 152"/>
                <a:gd name="T19" fmla="*/ 48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295"/>
                <a:gd name="T32" fmla="*/ 152 w 152"/>
                <a:gd name="T33" fmla="*/ 295 h 2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295">
                  <a:moveTo>
                    <a:pt x="100" y="48"/>
                  </a:moveTo>
                  <a:lnTo>
                    <a:pt x="104" y="129"/>
                  </a:lnTo>
                  <a:lnTo>
                    <a:pt x="59" y="234"/>
                  </a:lnTo>
                  <a:lnTo>
                    <a:pt x="0" y="295"/>
                  </a:lnTo>
                  <a:lnTo>
                    <a:pt x="68" y="234"/>
                  </a:lnTo>
                  <a:lnTo>
                    <a:pt x="131" y="127"/>
                  </a:lnTo>
                  <a:lnTo>
                    <a:pt x="152" y="42"/>
                  </a:lnTo>
                  <a:lnTo>
                    <a:pt x="138" y="0"/>
                  </a:lnTo>
                  <a:lnTo>
                    <a:pt x="10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Freeform 147"/>
            <p:cNvSpPr>
              <a:spLocks/>
            </p:cNvSpPr>
            <p:nvPr/>
          </p:nvSpPr>
          <p:spPr bwMode="auto">
            <a:xfrm>
              <a:off x="3126" y="1843"/>
              <a:ext cx="83" cy="85"/>
            </a:xfrm>
            <a:custGeom>
              <a:avLst/>
              <a:gdLst>
                <a:gd name="T0" fmla="*/ 27 w 168"/>
                <a:gd name="T1" fmla="*/ 46 h 171"/>
                <a:gd name="T2" fmla="*/ 33 w 168"/>
                <a:gd name="T3" fmla="*/ 116 h 171"/>
                <a:gd name="T4" fmla="*/ 0 w 168"/>
                <a:gd name="T5" fmla="*/ 162 h 171"/>
                <a:gd name="T6" fmla="*/ 36 w 168"/>
                <a:gd name="T7" fmla="*/ 141 h 171"/>
                <a:gd name="T8" fmla="*/ 59 w 168"/>
                <a:gd name="T9" fmla="*/ 86 h 171"/>
                <a:gd name="T10" fmla="*/ 86 w 168"/>
                <a:gd name="T11" fmla="*/ 93 h 171"/>
                <a:gd name="T12" fmla="*/ 86 w 168"/>
                <a:gd name="T13" fmla="*/ 131 h 171"/>
                <a:gd name="T14" fmla="*/ 63 w 168"/>
                <a:gd name="T15" fmla="*/ 171 h 171"/>
                <a:gd name="T16" fmla="*/ 90 w 168"/>
                <a:gd name="T17" fmla="*/ 164 h 171"/>
                <a:gd name="T18" fmla="*/ 152 w 168"/>
                <a:gd name="T19" fmla="*/ 88 h 171"/>
                <a:gd name="T20" fmla="*/ 168 w 168"/>
                <a:gd name="T21" fmla="*/ 29 h 171"/>
                <a:gd name="T22" fmla="*/ 137 w 168"/>
                <a:gd name="T23" fmla="*/ 0 h 171"/>
                <a:gd name="T24" fmla="*/ 27 w 168"/>
                <a:gd name="T25" fmla="*/ 46 h 171"/>
                <a:gd name="T26" fmla="*/ 27 w 168"/>
                <a:gd name="T27" fmla="*/ 46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"/>
                <a:gd name="T43" fmla="*/ 0 h 171"/>
                <a:gd name="T44" fmla="*/ 168 w 168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" h="171">
                  <a:moveTo>
                    <a:pt x="27" y="46"/>
                  </a:moveTo>
                  <a:lnTo>
                    <a:pt x="33" y="116"/>
                  </a:lnTo>
                  <a:lnTo>
                    <a:pt x="0" y="162"/>
                  </a:lnTo>
                  <a:lnTo>
                    <a:pt x="36" y="141"/>
                  </a:lnTo>
                  <a:lnTo>
                    <a:pt x="59" y="86"/>
                  </a:lnTo>
                  <a:lnTo>
                    <a:pt x="86" y="93"/>
                  </a:lnTo>
                  <a:lnTo>
                    <a:pt x="86" y="131"/>
                  </a:lnTo>
                  <a:lnTo>
                    <a:pt x="63" y="171"/>
                  </a:lnTo>
                  <a:lnTo>
                    <a:pt x="90" y="164"/>
                  </a:lnTo>
                  <a:lnTo>
                    <a:pt x="152" y="88"/>
                  </a:lnTo>
                  <a:lnTo>
                    <a:pt x="168" y="29"/>
                  </a:lnTo>
                  <a:lnTo>
                    <a:pt x="137" y="0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148"/>
            <p:cNvSpPr>
              <a:spLocks/>
            </p:cNvSpPr>
            <p:nvPr/>
          </p:nvSpPr>
          <p:spPr bwMode="auto">
            <a:xfrm>
              <a:off x="2627" y="2220"/>
              <a:ext cx="49" cy="160"/>
            </a:xfrm>
            <a:custGeom>
              <a:avLst/>
              <a:gdLst>
                <a:gd name="T0" fmla="*/ 37 w 99"/>
                <a:gd name="T1" fmla="*/ 0 h 321"/>
                <a:gd name="T2" fmla="*/ 0 w 99"/>
                <a:gd name="T3" fmla="*/ 42 h 321"/>
                <a:gd name="T4" fmla="*/ 0 w 99"/>
                <a:gd name="T5" fmla="*/ 100 h 321"/>
                <a:gd name="T6" fmla="*/ 52 w 99"/>
                <a:gd name="T7" fmla="*/ 154 h 321"/>
                <a:gd name="T8" fmla="*/ 52 w 99"/>
                <a:gd name="T9" fmla="*/ 190 h 321"/>
                <a:gd name="T10" fmla="*/ 16 w 99"/>
                <a:gd name="T11" fmla="*/ 260 h 321"/>
                <a:gd name="T12" fmla="*/ 21 w 99"/>
                <a:gd name="T13" fmla="*/ 321 h 321"/>
                <a:gd name="T14" fmla="*/ 69 w 99"/>
                <a:gd name="T15" fmla="*/ 268 h 321"/>
                <a:gd name="T16" fmla="*/ 99 w 99"/>
                <a:gd name="T17" fmla="*/ 180 h 321"/>
                <a:gd name="T18" fmla="*/ 92 w 99"/>
                <a:gd name="T19" fmla="*/ 121 h 321"/>
                <a:gd name="T20" fmla="*/ 46 w 99"/>
                <a:gd name="T21" fmla="*/ 83 h 321"/>
                <a:gd name="T22" fmla="*/ 48 w 99"/>
                <a:gd name="T23" fmla="*/ 59 h 321"/>
                <a:gd name="T24" fmla="*/ 90 w 99"/>
                <a:gd name="T25" fmla="*/ 34 h 321"/>
                <a:gd name="T26" fmla="*/ 37 w 99"/>
                <a:gd name="T27" fmla="*/ 0 h 321"/>
                <a:gd name="T28" fmla="*/ 37 w 99"/>
                <a:gd name="T29" fmla="*/ 0 h 3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9"/>
                <a:gd name="T46" fmla="*/ 0 h 321"/>
                <a:gd name="T47" fmla="*/ 99 w 99"/>
                <a:gd name="T48" fmla="*/ 321 h 3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9" h="321">
                  <a:moveTo>
                    <a:pt x="37" y="0"/>
                  </a:moveTo>
                  <a:lnTo>
                    <a:pt x="0" y="42"/>
                  </a:lnTo>
                  <a:lnTo>
                    <a:pt x="0" y="100"/>
                  </a:lnTo>
                  <a:lnTo>
                    <a:pt x="52" y="154"/>
                  </a:lnTo>
                  <a:lnTo>
                    <a:pt x="52" y="190"/>
                  </a:lnTo>
                  <a:lnTo>
                    <a:pt x="16" y="260"/>
                  </a:lnTo>
                  <a:lnTo>
                    <a:pt x="21" y="321"/>
                  </a:lnTo>
                  <a:lnTo>
                    <a:pt x="69" y="268"/>
                  </a:lnTo>
                  <a:lnTo>
                    <a:pt x="99" y="180"/>
                  </a:lnTo>
                  <a:lnTo>
                    <a:pt x="92" y="121"/>
                  </a:lnTo>
                  <a:lnTo>
                    <a:pt x="46" y="83"/>
                  </a:lnTo>
                  <a:lnTo>
                    <a:pt x="48" y="59"/>
                  </a:lnTo>
                  <a:lnTo>
                    <a:pt x="90" y="3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149"/>
            <p:cNvSpPr>
              <a:spLocks/>
            </p:cNvSpPr>
            <p:nvPr/>
          </p:nvSpPr>
          <p:spPr bwMode="auto">
            <a:xfrm>
              <a:off x="2524" y="2570"/>
              <a:ext cx="162" cy="657"/>
            </a:xfrm>
            <a:custGeom>
              <a:avLst/>
              <a:gdLst>
                <a:gd name="T0" fmla="*/ 200 w 323"/>
                <a:gd name="T1" fmla="*/ 0 h 1316"/>
                <a:gd name="T2" fmla="*/ 167 w 323"/>
                <a:gd name="T3" fmla="*/ 52 h 1316"/>
                <a:gd name="T4" fmla="*/ 179 w 323"/>
                <a:gd name="T5" fmla="*/ 95 h 1316"/>
                <a:gd name="T6" fmla="*/ 164 w 323"/>
                <a:gd name="T7" fmla="*/ 139 h 1316"/>
                <a:gd name="T8" fmla="*/ 185 w 323"/>
                <a:gd name="T9" fmla="*/ 183 h 1316"/>
                <a:gd name="T10" fmla="*/ 167 w 323"/>
                <a:gd name="T11" fmla="*/ 240 h 1316"/>
                <a:gd name="T12" fmla="*/ 200 w 323"/>
                <a:gd name="T13" fmla="*/ 299 h 1316"/>
                <a:gd name="T14" fmla="*/ 175 w 323"/>
                <a:gd name="T15" fmla="*/ 331 h 1316"/>
                <a:gd name="T16" fmla="*/ 175 w 323"/>
                <a:gd name="T17" fmla="*/ 363 h 1316"/>
                <a:gd name="T18" fmla="*/ 200 w 323"/>
                <a:gd name="T19" fmla="*/ 397 h 1316"/>
                <a:gd name="T20" fmla="*/ 185 w 323"/>
                <a:gd name="T21" fmla="*/ 437 h 1316"/>
                <a:gd name="T22" fmla="*/ 196 w 323"/>
                <a:gd name="T23" fmla="*/ 491 h 1316"/>
                <a:gd name="T24" fmla="*/ 167 w 323"/>
                <a:gd name="T25" fmla="*/ 542 h 1316"/>
                <a:gd name="T26" fmla="*/ 179 w 323"/>
                <a:gd name="T27" fmla="*/ 597 h 1316"/>
                <a:gd name="T28" fmla="*/ 160 w 323"/>
                <a:gd name="T29" fmla="*/ 637 h 1316"/>
                <a:gd name="T30" fmla="*/ 200 w 323"/>
                <a:gd name="T31" fmla="*/ 692 h 1316"/>
                <a:gd name="T32" fmla="*/ 164 w 323"/>
                <a:gd name="T33" fmla="*/ 740 h 1316"/>
                <a:gd name="T34" fmla="*/ 185 w 323"/>
                <a:gd name="T35" fmla="*/ 787 h 1316"/>
                <a:gd name="T36" fmla="*/ 156 w 323"/>
                <a:gd name="T37" fmla="*/ 808 h 1316"/>
                <a:gd name="T38" fmla="*/ 160 w 323"/>
                <a:gd name="T39" fmla="*/ 859 h 1316"/>
                <a:gd name="T40" fmla="*/ 200 w 323"/>
                <a:gd name="T41" fmla="*/ 892 h 1316"/>
                <a:gd name="T42" fmla="*/ 160 w 323"/>
                <a:gd name="T43" fmla="*/ 899 h 1316"/>
                <a:gd name="T44" fmla="*/ 160 w 323"/>
                <a:gd name="T45" fmla="*/ 947 h 1316"/>
                <a:gd name="T46" fmla="*/ 196 w 323"/>
                <a:gd name="T47" fmla="*/ 1008 h 1316"/>
                <a:gd name="T48" fmla="*/ 167 w 323"/>
                <a:gd name="T49" fmla="*/ 1019 h 1316"/>
                <a:gd name="T50" fmla="*/ 135 w 323"/>
                <a:gd name="T51" fmla="*/ 1070 h 1316"/>
                <a:gd name="T52" fmla="*/ 164 w 323"/>
                <a:gd name="T53" fmla="*/ 1099 h 1316"/>
                <a:gd name="T54" fmla="*/ 135 w 323"/>
                <a:gd name="T55" fmla="*/ 1150 h 1316"/>
                <a:gd name="T56" fmla="*/ 105 w 323"/>
                <a:gd name="T57" fmla="*/ 1165 h 1316"/>
                <a:gd name="T58" fmla="*/ 112 w 323"/>
                <a:gd name="T59" fmla="*/ 1215 h 1316"/>
                <a:gd name="T60" fmla="*/ 69 w 323"/>
                <a:gd name="T61" fmla="*/ 1230 h 1316"/>
                <a:gd name="T62" fmla="*/ 57 w 323"/>
                <a:gd name="T63" fmla="*/ 1285 h 1316"/>
                <a:gd name="T64" fmla="*/ 17 w 323"/>
                <a:gd name="T65" fmla="*/ 1285 h 1316"/>
                <a:gd name="T66" fmla="*/ 0 w 323"/>
                <a:gd name="T67" fmla="*/ 1316 h 1316"/>
                <a:gd name="T68" fmla="*/ 196 w 323"/>
                <a:gd name="T69" fmla="*/ 1316 h 1316"/>
                <a:gd name="T70" fmla="*/ 200 w 323"/>
                <a:gd name="T71" fmla="*/ 1270 h 1316"/>
                <a:gd name="T72" fmla="*/ 232 w 323"/>
                <a:gd name="T73" fmla="*/ 1230 h 1316"/>
                <a:gd name="T74" fmla="*/ 262 w 323"/>
                <a:gd name="T75" fmla="*/ 1190 h 1316"/>
                <a:gd name="T76" fmla="*/ 272 w 323"/>
                <a:gd name="T77" fmla="*/ 1131 h 1316"/>
                <a:gd name="T78" fmla="*/ 323 w 323"/>
                <a:gd name="T79" fmla="*/ 1078 h 1316"/>
                <a:gd name="T80" fmla="*/ 316 w 323"/>
                <a:gd name="T81" fmla="*/ 1038 h 1316"/>
                <a:gd name="T82" fmla="*/ 272 w 323"/>
                <a:gd name="T83" fmla="*/ 1004 h 1316"/>
                <a:gd name="T84" fmla="*/ 291 w 323"/>
                <a:gd name="T85" fmla="*/ 972 h 1316"/>
                <a:gd name="T86" fmla="*/ 299 w 323"/>
                <a:gd name="T87" fmla="*/ 859 h 1316"/>
                <a:gd name="T88" fmla="*/ 259 w 323"/>
                <a:gd name="T89" fmla="*/ 578 h 1316"/>
                <a:gd name="T90" fmla="*/ 219 w 323"/>
                <a:gd name="T91" fmla="*/ 156 h 1316"/>
                <a:gd name="T92" fmla="*/ 200 w 323"/>
                <a:gd name="T93" fmla="*/ 0 h 1316"/>
                <a:gd name="T94" fmla="*/ 200 w 323"/>
                <a:gd name="T95" fmla="*/ 0 h 13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3"/>
                <a:gd name="T145" fmla="*/ 0 h 1316"/>
                <a:gd name="T146" fmla="*/ 323 w 323"/>
                <a:gd name="T147" fmla="*/ 1316 h 13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3" h="1316">
                  <a:moveTo>
                    <a:pt x="200" y="0"/>
                  </a:moveTo>
                  <a:lnTo>
                    <a:pt x="167" y="52"/>
                  </a:lnTo>
                  <a:lnTo>
                    <a:pt x="179" y="95"/>
                  </a:lnTo>
                  <a:lnTo>
                    <a:pt x="164" y="139"/>
                  </a:lnTo>
                  <a:lnTo>
                    <a:pt x="185" y="183"/>
                  </a:lnTo>
                  <a:lnTo>
                    <a:pt x="167" y="240"/>
                  </a:lnTo>
                  <a:lnTo>
                    <a:pt x="200" y="299"/>
                  </a:lnTo>
                  <a:lnTo>
                    <a:pt x="175" y="331"/>
                  </a:lnTo>
                  <a:lnTo>
                    <a:pt x="175" y="363"/>
                  </a:lnTo>
                  <a:lnTo>
                    <a:pt x="200" y="397"/>
                  </a:lnTo>
                  <a:lnTo>
                    <a:pt x="185" y="437"/>
                  </a:lnTo>
                  <a:lnTo>
                    <a:pt x="196" y="491"/>
                  </a:lnTo>
                  <a:lnTo>
                    <a:pt x="167" y="542"/>
                  </a:lnTo>
                  <a:lnTo>
                    <a:pt x="179" y="597"/>
                  </a:lnTo>
                  <a:lnTo>
                    <a:pt x="160" y="637"/>
                  </a:lnTo>
                  <a:lnTo>
                    <a:pt x="200" y="692"/>
                  </a:lnTo>
                  <a:lnTo>
                    <a:pt x="164" y="740"/>
                  </a:lnTo>
                  <a:lnTo>
                    <a:pt x="185" y="787"/>
                  </a:lnTo>
                  <a:lnTo>
                    <a:pt x="156" y="808"/>
                  </a:lnTo>
                  <a:lnTo>
                    <a:pt x="160" y="859"/>
                  </a:lnTo>
                  <a:lnTo>
                    <a:pt x="200" y="892"/>
                  </a:lnTo>
                  <a:lnTo>
                    <a:pt x="160" y="899"/>
                  </a:lnTo>
                  <a:lnTo>
                    <a:pt x="160" y="947"/>
                  </a:lnTo>
                  <a:lnTo>
                    <a:pt x="196" y="1008"/>
                  </a:lnTo>
                  <a:lnTo>
                    <a:pt x="167" y="1019"/>
                  </a:lnTo>
                  <a:lnTo>
                    <a:pt x="135" y="1070"/>
                  </a:lnTo>
                  <a:lnTo>
                    <a:pt x="164" y="1099"/>
                  </a:lnTo>
                  <a:lnTo>
                    <a:pt x="135" y="1150"/>
                  </a:lnTo>
                  <a:lnTo>
                    <a:pt x="105" y="1165"/>
                  </a:lnTo>
                  <a:lnTo>
                    <a:pt x="112" y="1215"/>
                  </a:lnTo>
                  <a:lnTo>
                    <a:pt x="69" y="1230"/>
                  </a:lnTo>
                  <a:lnTo>
                    <a:pt x="57" y="1285"/>
                  </a:lnTo>
                  <a:lnTo>
                    <a:pt x="17" y="1285"/>
                  </a:lnTo>
                  <a:lnTo>
                    <a:pt x="0" y="1316"/>
                  </a:lnTo>
                  <a:lnTo>
                    <a:pt x="196" y="1316"/>
                  </a:lnTo>
                  <a:lnTo>
                    <a:pt x="200" y="1270"/>
                  </a:lnTo>
                  <a:lnTo>
                    <a:pt x="232" y="1230"/>
                  </a:lnTo>
                  <a:lnTo>
                    <a:pt x="262" y="1190"/>
                  </a:lnTo>
                  <a:lnTo>
                    <a:pt x="272" y="1131"/>
                  </a:lnTo>
                  <a:lnTo>
                    <a:pt x="323" y="1078"/>
                  </a:lnTo>
                  <a:lnTo>
                    <a:pt x="316" y="1038"/>
                  </a:lnTo>
                  <a:lnTo>
                    <a:pt x="272" y="1004"/>
                  </a:lnTo>
                  <a:lnTo>
                    <a:pt x="291" y="972"/>
                  </a:lnTo>
                  <a:lnTo>
                    <a:pt x="299" y="859"/>
                  </a:lnTo>
                  <a:lnTo>
                    <a:pt x="259" y="578"/>
                  </a:lnTo>
                  <a:lnTo>
                    <a:pt x="219" y="15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942" name="Text Box 150"/>
          <p:cNvSpPr txBox="1">
            <a:spLocks noChangeArrowheads="1"/>
          </p:cNvSpPr>
          <p:nvPr/>
        </p:nvSpPr>
        <p:spPr bwMode="auto">
          <a:xfrm>
            <a:off x="4800600" y="3276600"/>
            <a:ext cx="3505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  <a:buClr>
                <a:srgbClr val="CC3300"/>
              </a:buClr>
              <a:buFont typeface="Symbol" pitchFamily="18" charset="2"/>
              <a:buChar char="Ö"/>
            </a:pPr>
            <a:r>
              <a:rPr lang="en-US" sz="3200">
                <a:latin typeface="Times New Roman" pitchFamily="18" charset="0"/>
              </a:rPr>
              <a:t>Accounts payable</a:t>
            </a:r>
          </a:p>
          <a:p>
            <a:pPr>
              <a:spcBef>
                <a:spcPct val="15000"/>
              </a:spcBef>
              <a:buClr>
                <a:srgbClr val="CC3300"/>
              </a:buClr>
              <a:buFont typeface="Symbol" pitchFamily="18" charset="2"/>
              <a:buChar char="Ö"/>
            </a:pPr>
            <a:r>
              <a:rPr lang="en-US" sz="3200">
                <a:latin typeface="Times New Roman" pitchFamily="18" charset="0"/>
              </a:rPr>
              <a:t>Wages payable</a:t>
            </a:r>
          </a:p>
          <a:p>
            <a:pPr>
              <a:spcBef>
                <a:spcPct val="15000"/>
              </a:spcBef>
              <a:buClr>
                <a:srgbClr val="CC3300"/>
              </a:buClr>
              <a:buFont typeface="Symbol" pitchFamily="18" charset="2"/>
              <a:buChar char="Ö"/>
            </a:pPr>
            <a:r>
              <a:rPr lang="en-US" sz="3200">
                <a:latin typeface="Times New Roman" pitchFamily="18" charset="0"/>
              </a:rPr>
              <a:t>Interest payable</a:t>
            </a:r>
          </a:p>
          <a:p>
            <a:pPr>
              <a:spcBef>
                <a:spcPct val="15000"/>
              </a:spcBef>
              <a:buClr>
                <a:srgbClr val="CC3300"/>
              </a:buClr>
              <a:buFont typeface="Symbol" pitchFamily="18" charset="2"/>
              <a:buChar char="Ö"/>
            </a:pPr>
            <a:r>
              <a:rPr lang="en-US" sz="3200">
                <a:latin typeface="Times New Roman" pitchFamily="18" charset="0"/>
              </a:rPr>
              <a:t>Unearned fees</a:t>
            </a:r>
          </a:p>
        </p:txBody>
      </p:sp>
      <p:sp>
        <p:nvSpPr>
          <p:cNvPr id="161943" name="AutoShape 15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47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42" grpId="0" build="p" autoUpdateAnimBg="0" advAuto="1000"/>
      <p:bldP spid="1619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AutoShape 3"/>
          <p:cNvSpPr>
            <a:spLocks noChangeArrowheads="1"/>
          </p:cNvSpPr>
          <p:nvPr/>
        </p:nvSpPr>
        <p:spPr bwMode="auto">
          <a:xfrm>
            <a:off x="304800" y="609600"/>
            <a:ext cx="4800600" cy="2209800"/>
          </a:xfrm>
          <a:prstGeom prst="wedgeRoundRectCallout">
            <a:avLst>
              <a:gd name="adj1" fmla="val -97"/>
              <a:gd name="adj2" fmla="val 6911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Liabilities not due for more than a year usually are </a:t>
            </a:r>
            <a:r>
              <a:rPr lang="en-US" sz="3200" b="1">
                <a:latin typeface="Times New Roman" pitchFamily="18" charset="0"/>
              </a:rPr>
              <a:t>long-term liabilities.</a:t>
            </a:r>
            <a:r>
              <a:rPr lang="en-US" sz="3200">
                <a:latin typeface="Times New Roman" pitchFamily="18" charset="0"/>
              </a:rPr>
              <a:t>                      </a:t>
            </a:r>
          </a:p>
        </p:txBody>
      </p:sp>
      <p:pic>
        <p:nvPicPr>
          <p:cNvPr id="12291" name="Picture 4" descr="E:\TFBIG\WMF\PEOPLE\PEOP00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25495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800600" y="3276600"/>
            <a:ext cx="3505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Mortgage note payable</a:t>
            </a:r>
          </a:p>
          <a:p>
            <a:pPr>
              <a:spcBef>
                <a:spcPct val="15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Mortgage payable</a:t>
            </a:r>
          </a:p>
          <a:p>
            <a:pPr>
              <a:spcBef>
                <a:spcPct val="15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Bond payable</a:t>
            </a: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6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build="p" autoUpdateAnimBg="0" advAuto="1000"/>
      <p:bldP spid="1628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066800" y="3124200"/>
            <a:ext cx="4540250" cy="2906713"/>
            <a:chOff x="672" y="1968"/>
            <a:chExt cx="2860" cy="1831"/>
          </a:xfrm>
        </p:grpSpPr>
        <p:sp>
          <p:nvSpPr>
            <p:cNvPr id="13317" name="Freeform 3"/>
            <p:cNvSpPr>
              <a:spLocks/>
            </p:cNvSpPr>
            <p:nvPr/>
          </p:nvSpPr>
          <p:spPr bwMode="auto">
            <a:xfrm>
              <a:off x="672" y="3203"/>
              <a:ext cx="2860" cy="596"/>
            </a:xfrm>
            <a:custGeom>
              <a:avLst/>
              <a:gdLst>
                <a:gd name="T0" fmla="*/ 5680 w 5720"/>
                <a:gd name="T1" fmla="*/ 0 h 1192"/>
                <a:gd name="T2" fmla="*/ 5446 w 5720"/>
                <a:gd name="T3" fmla="*/ 321 h 1192"/>
                <a:gd name="T4" fmla="*/ 5720 w 5720"/>
                <a:gd name="T5" fmla="*/ 690 h 1192"/>
                <a:gd name="T6" fmla="*/ 5366 w 5720"/>
                <a:gd name="T7" fmla="*/ 1192 h 1192"/>
                <a:gd name="T8" fmla="*/ 0 w 5720"/>
                <a:gd name="T9" fmla="*/ 1192 h 1192"/>
                <a:gd name="T10" fmla="*/ 19 w 5720"/>
                <a:gd name="T11" fmla="*/ 475 h 1192"/>
                <a:gd name="T12" fmla="*/ 2471 w 5720"/>
                <a:gd name="T13" fmla="*/ 0 h 1192"/>
                <a:gd name="T14" fmla="*/ 5680 w 5720"/>
                <a:gd name="T15" fmla="*/ 0 h 1192"/>
                <a:gd name="T16" fmla="*/ 5680 w 5720"/>
                <a:gd name="T17" fmla="*/ 0 h 1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20"/>
                <a:gd name="T28" fmla="*/ 0 h 1192"/>
                <a:gd name="T29" fmla="*/ 5720 w 5720"/>
                <a:gd name="T30" fmla="*/ 1192 h 1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20" h="1192">
                  <a:moveTo>
                    <a:pt x="5680" y="0"/>
                  </a:moveTo>
                  <a:lnTo>
                    <a:pt x="5446" y="321"/>
                  </a:lnTo>
                  <a:lnTo>
                    <a:pt x="5720" y="690"/>
                  </a:lnTo>
                  <a:lnTo>
                    <a:pt x="5366" y="1192"/>
                  </a:lnTo>
                  <a:lnTo>
                    <a:pt x="0" y="1192"/>
                  </a:lnTo>
                  <a:lnTo>
                    <a:pt x="19" y="475"/>
                  </a:lnTo>
                  <a:lnTo>
                    <a:pt x="2471" y="0"/>
                  </a:lnTo>
                  <a:lnTo>
                    <a:pt x="5680" y="0"/>
                  </a:lnTo>
                  <a:close/>
                </a:path>
              </a:pathLst>
            </a:custGeom>
            <a:solidFill>
              <a:srgbClr val="F7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4"/>
            <p:cNvSpPr>
              <a:spLocks/>
            </p:cNvSpPr>
            <p:nvPr/>
          </p:nvSpPr>
          <p:spPr bwMode="auto">
            <a:xfrm>
              <a:off x="1621" y="3451"/>
              <a:ext cx="1016" cy="315"/>
            </a:xfrm>
            <a:custGeom>
              <a:avLst/>
              <a:gdLst>
                <a:gd name="T0" fmla="*/ 0 w 2032"/>
                <a:gd name="T1" fmla="*/ 415 h 629"/>
                <a:gd name="T2" fmla="*/ 582 w 2032"/>
                <a:gd name="T3" fmla="*/ 0 h 629"/>
                <a:gd name="T4" fmla="*/ 2032 w 2032"/>
                <a:gd name="T5" fmla="*/ 120 h 629"/>
                <a:gd name="T6" fmla="*/ 1363 w 2032"/>
                <a:gd name="T7" fmla="*/ 629 h 629"/>
                <a:gd name="T8" fmla="*/ 0 w 2032"/>
                <a:gd name="T9" fmla="*/ 415 h 629"/>
                <a:gd name="T10" fmla="*/ 0 w 2032"/>
                <a:gd name="T11" fmla="*/ 415 h 6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2"/>
                <a:gd name="T19" fmla="*/ 0 h 629"/>
                <a:gd name="T20" fmla="*/ 2032 w 2032"/>
                <a:gd name="T21" fmla="*/ 629 h 6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2" h="629">
                  <a:moveTo>
                    <a:pt x="0" y="415"/>
                  </a:moveTo>
                  <a:lnTo>
                    <a:pt x="582" y="0"/>
                  </a:lnTo>
                  <a:lnTo>
                    <a:pt x="2032" y="120"/>
                  </a:lnTo>
                  <a:lnTo>
                    <a:pt x="1363" y="629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5"/>
            <p:cNvSpPr>
              <a:spLocks/>
            </p:cNvSpPr>
            <p:nvPr/>
          </p:nvSpPr>
          <p:spPr bwMode="auto">
            <a:xfrm>
              <a:off x="705" y="2517"/>
              <a:ext cx="1220" cy="1125"/>
            </a:xfrm>
            <a:custGeom>
              <a:avLst/>
              <a:gdLst>
                <a:gd name="T0" fmla="*/ 954 w 2438"/>
                <a:gd name="T1" fmla="*/ 0 h 2249"/>
                <a:gd name="T2" fmla="*/ 895 w 2438"/>
                <a:gd name="T3" fmla="*/ 27 h 2249"/>
                <a:gd name="T4" fmla="*/ 781 w 2438"/>
                <a:gd name="T5" fmla="*/ 146 h 2249"/>
                <a:gd name="T6" fmla="*/ 266 w 2438"/>
                <a:gd name="T7" fmla="*/ 380 h 2249"/>
                <a:gd name="T8" fmla="*/ 93 w 2438"/>
                <a:gd name="T9" fmla="*/ 810 h 2249"/>
                <a:gd name="T10" fmla="*/ 0 w 2438"/>
                <a:gd name="T11" fmla="*/ 1854 h 2249"/>
                <a:gd name="T12" fmla="*/ 260 w 2438"/>
                <a:gd name="T13" fmla="*/ 2148 h 2249"/>
                <a:gd name="T14" fmla="*/ 1036 w 2438"/>
                <a:gd name="T15" fmla="*/ 2249 h 2249"/>
                <a:gd name="T16" fmla="*/ 1536 w 2438"/>
                <a:gd name="T17" fmla="*/ 2181 h 2249"/>
                <a:gd name="T18" fmla="*/ 2011 w 2438"/>
                <a:gd name="T19" fmla="*/ 1745 h 2249"/>
                <a:gd name="T20" fmla="*/ 2438 w 2438"/>
                <a:gd name="T21" fmla="*/ 1453 h 2249"/>
                <a:gd name="T22" fmla="*/ 2258 w 2438"/>
                <a:gd name="T23" fmla="*/ 983 h 2249"/>
                <a:gd name="T24" fmla="*/ 2051 w 2438"/>
                <a:gd name="T25" fmla="*/ 1010 h 2249"/>
                <a:gd name="T26" fmla="*/ 1878 w 2438"/>
                <a:gd name="T27" fmla="*/ 683 h 2249"/>
                <a:gd name="T28" fmla="*/ 1870 w 2438"/>
                <a:gd name="T29" fmla="*/ 494 h 2249"/>
                <a:gd name="T30" fmla="*/ 1710 w 2438"/>
                <a:gd name="T31" fmla="*/ 348 h 2249"/>
                <a:gd name="T32" fmla="*/ 954 w 2438"/>
                <a:gd name="T33" fmla="*/ 0 h 2249"/>
                <a:gd name="T34" fmla="*/ 954 w 2438"/>
                <a:gd name="T35" fmla="*/ 0 h 22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38"/>
                <a:gd name="T55" fmla="*/ 0 h 2249"/>
                <a:gd name="T56" fmla="*/ 2438 w 2438"/>
                <a:gd name="T57" fmla="*/ 2249 h 22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38" h="2249">
                  <a:moveTo>
                    <a:pt x="954" y="0"/>
                  </a:moveTo>
                  <a:lnTo>
                    <a:pt x="895" y="27"/>
                  </a:lnTo>
                  <a:lnTo>
                    <a:pt x="781" y="146"/>
                  </a:lnTo>
                  <a:lnTo>
                    <a:pt x="266" y="380"/>
                  </a:lnTo>
                  <a:lnTo>
                    <a:pt x="93" y="810"/>
                  </a:lnTo>
                  <a:lnTo>
                    <a:pt x="0" y="1854"/>
                  </a:lnTo>
                  <a:lnTo>
                    <a:pt x="260" y="2148"/>
                  </a:lnTo>
                  <a:lnTo>
                    <a:pt x="1036" y="2249"/>
                  </a:lnTo>
                  <a:lnTo>
                    <a:pt x="1536" y="2181"/>
                  </a:lnTo>
                  <a:lnTo>
                    <a:pt x="2011" y="1745"/>
                  </a:lnTo>
                  <a:lnTo>
                    <a:pt x="2438" y="1453"/>
                  </a:lnTo>
                  <a:lnTo>
                    <a:pt x="2258" y="983"/>
                  </a:lnTo>
                  <a:lnTo>
                    <a:pt x="2051" y="1010"/>
                  </a:lnTo>
                  <a:lnTo>
                    <a:pt x="1878" y="683"/>
                  </a:lnTo>
                  <a:lnTo>
                    <a:pt x="1870" y="494"/>
                  </a:lnTo>
                  <a:lnTo>
                    <a:pt x="1710" y="34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CB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6"/>
            <p:cNvSpPr>
              <a:spLocks/>
            </p:cNvSpPr>
            <p:nvPr/>
          </p:nvSpPr>
          <p:spPr bwMode="auto">
            <a:xfrm>
              <a:off x="1637" y="3280"/>
              <a:ext cx="374" cy="176"/>
            </a:xfrm>
            <a:custGeom>
              <a:avLst/>
              <a:gdLst>
                <a:gd name="T0" fmla="*/ 0 w 749"/>
                <a:gd name="T1" fmla="*/ 36 h 352"/>
                <a:gd name="T2" fmla="*/ 164 w 749"/>
                <a:gd name="T3" fmla="*/ 112 h 352"/>
                <a:gd name="T4" fmla="*/ 578 w 749"/>
                <a:gd name="T5" fmla="*/ 298 h 352"/>
                <a:gd name="T6" fmla="*/ 672 w 749"/>
                <a:gd name="T7" fmla="*/ 344 h 352"/>
                <a:gd name="T8" fmla="*/ 749 w 749"/>
                <a:gd name="T9" fmla="*/ 352 h 352"/>
                <a:gd name="T10" fmla="*/ 641 w 749"/>
                <a:gd name="T11" fmla="*/ 276 h 352"/>
                <a:gd name="T12" fmla="*/ 578 w 749"/>
                <a:gd name="T13" fmla="*/ 234 h 352"/>
                <a:gd name="T14" fmla="*/ 126 w 749"/>
                <a:gd name="T15" fmla="*/ 40 h 352"/>
                <a:gd name="T16" fmla="*/ 4 w 749"/>
                <a:gd name="T17" fmla="*/ 0 h 352"/>
                <a:gd name="T18" fmla="*/ 0 w 749"/>
                <a:gd name="T19" fmla="*/ 36 h 352"/>
                <a:gd name="T20" fmla="*/ 0 w 749"/>
                <a:gd name="T21" fmla="*/ 36 h 3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9"/>
                <a:gd name="T34" fmla="*/ 0 h 352"/>
                <a:gd name="T35" fmla="*/ 749 w 749"/>
                <a:gd name="T36" fmla="*/ 352 h 3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9" h="352">
                  <a:moveTo>
                    <a:pt x="0" y="36"/>
                  </a:moveTo>
                  <a:lnTo>
                    <a:pt x="164" y="112"/>
                  </a:lnTo>
                  <a:lnTo>
                    <a:pt x="578" y="298"/>
                  </a:lnTo>
                  <a:lnTo>
                    <a:pt x="672" y="344"/>
                  </a:lnTo>
                  <a:lnTo>
                    <a:pt x="749" y="352"/>
                  </a:lnTo>
                  <a:lnTo>
                    <a:pt x="641" y="276"/>
                  </a:lnTo>
                  <a:lnTo>
                    <a:pt x="578" y="234"/>
                  </a:lnTo>
                  <a:lnTo>
                    <a:pt x="126" y="40"/>
                  </a:lnTo>
                  <a:lnTo>
                    <a:pt x="4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7" descr="Solid diamond"/>
            <p:cNvSpPr>
              <a:spLocks/>
            </p:cNvSpPr>
            <p:nvPr/>
          </p:nvSpPr>
          <p:spPr bwMode="auto">
            <a:xfrm>
              <a:off x="1314" y="2782"/>
              <a:ext cx="136" cy="629"/>
            </a:xfrm>
            <a:custGeom>
              <a:avLst/>
              <a:gdLst>
                <a:gd name="T0" fmla="*/ 19 w 274"/>
                <a:gd name="T1" fmla="*/ 87 h 1258"/>
                <a:gd name="T2" fmla="*/ 40 w 274"/>
                <a:gd name="T3" fmla="*/ 193 h 1258"/>
                <a:gd name="T4" fmla="*/ 0 w 274"/>
                <a:gd name="T5" fmla="*/ 294 h 1258"/>
                <a:gd name="T6" fmla="*/ 67 w 274"/>
                <a:gd name="T7" fmla="*/ 762 h 1258"/>
                <a:gd name="T8" fmla="*/ 112 w 274"/>
                <a:gd name="T9" fmla="*/ 1131 h 1258"/>
                <a:gd name="T10" fmla="*/ 133 w 274"/>
                <a:gd name="T11" fmla="*/ 1258 h 1258"/>
                <a:gd name="T12" fmla="*/ 261 w 274"/>
                <a:gd name="T13" fmla="*/ 1243 h 1258"/>
                <a:gd name="T14" fmla="*/ 274 w 274"/>
                <a:gd name="T15" fmla="*/ 836 h 1258"/>
                <a:gd name="T16" fmla="*/ 112 w 274"/>
                <a:gd name="T17" fmla="*/ 167 h 1258"/>
                <a:gd name="T18" fmla="*/ 152 w 274"/>
                <a:gd name="T19" fmla="*/ 19 h 1258"/>
                <a:gd name="T20" fmla="*/ 112 w 274"/>
                <a:gd name="T21" fmla="*/ 0 h 1258"/>
                <a:gd name="T22" fmla="*/ 19 w 274"/>
                <a:gd name="T23" fmla="*/ 87 h 1258"/>
                <a:gd name="T24" fmla="*/ 19 w 274"/>
                <a:gd name="T25" fmla="*/ 87 h 12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4"/>
                <a:gd name="T40" fmla="*/ 0 h 1258"/>
                <a:gd name="T41" fmla="*/ 274 w 274"/>
                <a:gd name="T42" fmla="*/ 1258 h 12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4" h="1258">
                  <a:moveTo>
                    <a:pt x="19" y="87"/>
                  </a:moveTo>
                  <a:lnTo>
                    <a:pt x="40" y="193"/>
                  </a:lnTo>
                  <a:lnTo>
                    <a:pt x="0" y="294"/>
                  </a:lnTo>
                  <a:lnTo>
                    <a:pt x="67" y="762"/>
                  </a:lnTo>
                  <a:lnTo>
                    <a:pt x="112" y="1131"/>
                  </a:lnTo>
                  <a:lnTo>
                    <a:pt x="133" y="1258"/>
                  </a:lnTo>
                  <a:lnTo>
                    <a:pt x="261" y="1243"/>
                  </a:lnTo>
                  <a:lnTo>
                    <a:pt x="274" y="836"/>
                  </a:lnTo>
                  <a:lnTo>
                    <a:pt x="112" y="167"/>
                  </a:lnTo>
                  <a:lnTo>
                    <a:pt x="152" y="19"/>
                  </a:lnTo>
                  <a:lnTo>
                    <a:pt x="112" y="0"/>
                  </a:lnTo>
                  <a:lnTo>
                    <a:pt x="19" y="87"/>
                  </a:lnTo>
                  <a:close/>
                </a:path>
              </a:pathLst>
            </a:custGeom>
            <a:pattFill prst="solidDmnd">
              <a:fgClr>
                <a:srgbClr val="FFE500"/>
              </a:fgClr>
              <a:bgClr>
                <a:srgbClr val="000099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8"/>
            <p:cNvSpPr>
              <a:spLocks/>
            </p:cNvSpPr>
            <p:nvPr/>
          </p:nvSpPr>
          <p:spPr bwMode="auto">
            <a:xfrm>
              <a:off x="2008" y="3314"/>
              <a:ext cx="812" cy="244"/>
            </a:xfrm>
            <a:custGeom>
              <a:avLst/>
              <a:gdLst>
                <a:gd name="T0" fmla="*/ 0 w 1623"/>
                <a:gd name="T1" fmla="*/ 341 h 489"/>
                <a:gd name="T2" fmla="*/ 521 w 1623"/>
                <a:gd name="T3" fmla="*/ 489 h 489"/>
                <a:gd name="T4" fmla="*/ 1049 w 1623"/>
                <a:gd name="T5" fmla="*/ 468 h 489"/>
                <a:gd name="T6" fmla="*/ 1623 w 1623"/>
                <a:gd name="T7" fmla="*/ 59 h 489"/>
                <a:gd name="T8" fmla="*/ 1028 w 1623"/>
                <a:gd name="T9" fmla="*/ 67 h 489"/>
                <a:gd name="T10" fmla="*/ 648 w 1623"/>
                <a:gd name="T11" fmla="*/ 0 h 489"/>
                <a:gd name="T12" fmla="*/ 0 w 1623"/>
                <a:gd name="T13" fmla="*/ 341 h 489"/>
                <a:gd name="T14" fmla="*/ 0 w 1623"/>
                <a:gd name="T15" fmla="*/ 341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23"/>
                <a:gd name="T25" fmla="*/ 0 h 489"/>
                <a:gd name="T26" fmla="*/ 1623 w 1623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23" h="489">
                  <a:moveTo>
                    <a:pt x="0" y="341"/>
                  </a:moveTo>
                  <a:lnTo>
                    <a:pt x="521" y="489"/>
                  </a:lnTo>
                  <a:lnTo>
                    <a:pt x="1049" y="468"/>
                  </a:lnTo>
                  <a:lnTo>
                    <a:pt x="1623" y="59"/>
                  </a:lnTo>
                  <a:lnTo>
                    <a:pt x="1028" y="67"/>
                  </a:lnTo>
                  <a:lnTo>
                    <a:pt x="648" y="0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F0C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9"/>
            <p:cNvSpPr>
              <a:spLocks/>
            </p:cNvSpPr>
            <p:nvPr/>
          </p:nvSpPr>
          <p:spPr bwMode="auto">
            <a:xfrm>
              <a:off x="1791" y="2377"/>
              <a:ext cx="1253" cy="910"/>
            </a:xfrm>
            <a:custGeom>
              <a:avLst/>
              <a:gdLst>
                <a:gd name="T0" fmla="*/ 609 w 2508"/>
                <a:gd name="T1" fmla="*/ 13 h 1819"/>
                <a:gd name="T2" fmla="*/ 422 w 2508"/>
                <a:gd name="T3" fmla="*/ 133 h 1819"/>
                <a:gd name="T4" fmla="*/ 162 w 2508"/>
                <a:gd name="T5" fmla="*/ 186 h 1819"/>
                <a:gd name="T6" fmla="*/ 8 w 2508"/>
                <a:gd name="T7" fmla="*/ 340 h 1819"/>
                <a:gd name="T8" fmla="*/ 14 w 2508"/>
                <a:gd name="T9" fmla="*/ 576 h 1819"/>
                <a:gd name="T10" fmla="*/ 0 w 2508"/>
                <a:gd name="T11" fmla="*/ 1237 h 1819"/>
                <a:gd name="T12" fmla="*/ 255 w 2508"/>
                <a:gd name="T13" fmla="*/ 1720 h 1819"/>
                <a:gd name="T14" fmla="*/ 510 w 2508"/>
                <a:gd name="T15" fmla="*/ 1819 h 1819"/>
                <a:gd name="T16" fmla="*/ 784 w 2508"/>
                <a:gd name="T17" fmla="*/ 1665 h 1819"/>
                <a:gd name="T18" fmla="*/ 1592 w 2508"/>
                <a:gd name="T19" fmla="*/ 1646 h 1819"/>
                <a:gd name="T20" fmla="*/ 1559 w 2508"/>
                <a:gd name="T21" fmla="*/ 1272 h 1819"/>
                <a:gd name="T22" fmla="*/ 1586 w 2508"/>
                <a:gd name="T23" fmla="*/ 1043 h 1819"/>
                <a:gd name="T24" fmla="*/ 1746 w 2508"/>
                <a:gd name="T25" fmla="*/ 1078 h 1819"/>
                <a:gd name="T26" fmla="*/ 1860 w 2508"/>
                <a:gd name="T27" fmla="*/ 1237 h 1819"/>
                <a:gd name="T28" fmla="*/ 1913 w 2508"/>
                <a:gd name="T29" fmla="*/ 1524 h 1819"/>
                <a:gd name="T30" fmla="*/ 1979 w 2508"/>
                <a:gd name="T31" fmla="*/ 1606 h 1819"/>
                <a:gd name="T32" fmla="*/ 2468 w 2508"/>
                <a:gd name="T33" fmla="*/ 1559 h 1819"/>
                <a:gd name="T34" fmla="*/ 2508 w 2508"/>
                <a:gd name="T35" fmla="*/ 1466 h 1819"/>
                <a:gd name="T36" fmla="*/ 2481 w 2508"/>
                <a:gd name="T37" fmla="*/ 1232 h 1819"/>
                <a:gd name="T38" fmla="*/ 2293 w 2508"/>
                <a:gd name="T39" fmla="*/ 1110 h 1819"/>
                <a:gd name="T40" fmla="*/ 2019 w 2508"/>
                <a:gd name="T41" fmla="*/ 802 h 1819"/>
                <a:gd name="T42" fmla="*/ 1806 w 2508"/>
                <a:gd name="T43" fmla="*/ 254 h 1819"/>
                <a:gd name="T44" fmla="*/ 1464 w 2508"/>
                <a:gd name="T45" fmla="*/ 119 h 1819"/>
                <a:gd name="T46" fmla="*/ 1297 w 2508"/>
                <a:gd name="T47" fmla="*/ 0 h 1819"/>
                <a:gd name="T48" fmla="*/ 609 w 2508"/>
                <a:gd name="T49" fmla="*/ 13 h 1819"/>
                <a:gd name="T50" fmla="*/ 609 w 2508"/>
                <a:gd name="T51" fmla="*/ 13 h 18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08"/>
                <a:gd name="T79" fmla="*/ 0 h 1819"/>
                <a:gd name="T80" fmla="*/ 2508 w 2508"/>
                <a:gd name="T81" fmla="*/ 1819 h 18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08" h="1819">
                  <a:moveTo>
                    <a:pt x="609" y="13"/>
                  </a:moveTo>
                  <a:lnTo>
                    <a:pt x="422" y="133"/>
                  </a:lnTo>
                  <a:lnTo>
                    <a:pt x="162" y="186"/>
                  </a:lnTo>
                  <a:lnTo>
                    <a:pt x="8" y="340"/>
                  </a:lnTo>
                  <a:lnTo>
                    <a:pt x="14" y="576"/>
                  </a:lnTo>
                  <a:lnTo>
                    <a:pt x="0" y="1237"/>
                  </a:lnTo>
                  <a:lnTo>
                    <a:pt x="255" y="1720"/>
                  </a:lnTo>
                  <a:lnTo>
                    <a:pt x="510" y="1819"/>
                  </a:lnTo>
                  <a:lnTo>
                    <a:pt x="784" y="1665"/>
                  </a:lnTo>
                  <a:lnTo>
                    <a:pt x="1592" y="1646"/>
                  </a:lnTo>
                  <a:lnTo>
                    <a:pt x="1559" y="1272"/>
                  </a:lnTo>
                  <a:lnTo>
                    <a:pt x="1586" y="1043"/>
                  </a:lnTo>
                  <a:lnTo>
                    <a:pt x="1746" y="1078"/>
                  </a:lnTo>
                  <a:lnTo>
                    <a:pt x="1860" y="1237"/>
                  </a:lnTo>
                  <a:lnTo>
                    <a:pt x="1913" y="1524"/>
                  </a:lnTo>
                  <a:lnTo>
                    <a:pt x="1979" y="1606"/>
                  </a:lnTo>
                  <a:lnTo>
                    <a:pt x="2468" y="1559"/>
                  </a:lnTo>
                  <a:lnTo>
                    <a:pt x="2508" y="1466"/>
                  </a:lnTo>
                  <a:lnTo>
                    <a:pt x="2481" y="1232"/>
                  </a:lnTo>
                  <a:lnTo>
                    <a:pt x="2293" y="1110"/>
                  </a:lnTo>
                  <a:lnTo>
                    <a:pt x="2019" y="802"/>
                  </a:lnTo>
                  <a:lnTo>
                    <a:pt x="1806" y="254"/>
                  </a:lnTo>
                  <a:lnTo>
                    <a:pt x="1464" y="119"/>
                  </a:lnTo>
                  <a:lnTo>
                    <a:pt x="1297" y="0"/>
                  </a:lnTo>
                  <a:lnTo>
                    <a:pt x="609" y="13"/>
                  </a:lnTo>
                  <a:close/>
                </a:path>
              </a:pathLst>
            </a:custGeom>
            <a:solidFill>
              <a:srgbClr val="D1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0" descr="Wide downward diagonal"/>
            <p:cNvSpPr>
              <a:spLocks/>
            </p:cNvSpPr>
            <p:nvPr/>
          </p:nvSpPr>
          <p:spPr bwMode="auto">
            <a:xfrm>
              <a:off x="2232" y="2608"/>
              <a:ext cx="134" cy="535"/>
            </a:xfrm>
            <a:custGeom>
              <a:avLst/>
              <a:gdLst>
                <a:gd name="T0" fmla="*/ 35 w 269"/>
                <a:gd name="T1" fmla="*/ 26 h 1070"/>
                <a:gd name="T2" fmla="*/ 61 w 269"/>
                <a:gd name="T3" fmla="*/ 106 h 1070"/>
                <a:gd name="T4" fmla="*/ 61 w 269"/>
                <a:gd name="T5" fmla="*/ 207 h 1070"/>
                <a:gd name="T6" fmla="*/ 35 w 269"/>
                <a:gd name="T7" fmla="*/ 308 h 1070"/>
                <a:gd name="T8" fmla="*/ 0 w 269"/>
                <a:gd name="T9" fmla="*/ 1030 h 1070"/>
                <a:gd name="T10" fmla="*/ 269 w 269"/>
                <a:gd name="T11" fmla="*/ 1070 h 1070"/>
                <a:gd name="T12" fmla="*/ 115 w 269"/>
                <a:gd name="T13" fmla="*/ 199 h 1070"/>
                <a:gd name="T14" fmla="*/ 162 w 269"/>
                <a:gd name="T15" fmla="*/ 59 h 1070"/>
                <a:gd name="T16" fmla="*/ 149 w 269"/>
                <a:gd name="T17" fmla="*/ 0 h 1070"/>
                <a:gd name="T18" fmla="*/ 35 w 269"/>
                <a:gd name="T19" fmla="*/ 26 h 1070"/>
                <a:gd name="T20" fmla="*/ 35 w 269"/>
                <a:gd name="T21" fmla="*/ 26 h 10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1070"/>
                <a:gd name="T35" fmla="*/ 269 w 269"/>
                <a:gd name="T36" fmla="*/ 1070 h 10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1070">
                  <a:moveTo>
                    <a:pt x="35" y="26"/>
                  </a:moveTo>
                  <a:lnTo>
                    <a:pt x="61" y="106"/>
                  </a:lnTo>
                  <a:lnTo>
                    <a:pt x="61" y="207"/>
                  </a:lnTo>
                  <a:lnTo>
                    <a:pt x="35" y="308"/>
                  </a:lnTo>
                  <a:lnTo>
                    <a:pt x="0" y="1030"/>
                  </a:lnTo>
                  <a:lnTo>
                    <a:pt x="269" y="1070"/>
                  </a:lnTo>
                  <a:lnTo>
                    <a:pt x="115" y="199"/>
                  </a:lnTo>
                  <a:lnTo>
                    <a:pt x="162" y="59"/>
                  </a:lnTo>
                  <a:lnTo>
                    <a:pt x="149" y="0"/>
                  </a:lnTo>
                  <a:lnTo>
                    <a:pt x="35" y="26"/>
                  </a:lnTo>
                  <a:close/>
                </a:path>
              </a:pathLst>
            </a:custGeom>
            <a:pattFill prst="wdDnDiag">
              <a:fgClr>
                <a:srgbClr val="000099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1"/>
            <p:cNvSpPr>
              <a:spLocks/>
            </p:cNvSpPr>
            <p:nvPr/>
          </p:nvSpPr>
          <p:spPr bwMode="auto">
            <a:xfrm>
              <a:off x="2053" y="1977"/>
              <a:ext cx="422" cy="317"/>
            </a:xfrm>
            <a:custGeom>
              <a:avLst/>
              <a:gdLst>
                <a:gd name="T0" fmla="*/ 0 w 844"/>
                <a:gd name="T1" fmla="*/ 519 h 635"/>
                <a:gd name="T2" fmla="*/ 99 w 844"/>
                <a:gd name="T3" fmla="*/ 635 h 635"/>
                <a:gd name="T4" fmla="*/ 833 w 844"/>
                <a:gd name="T5" fmla="*/ 614 h 635"/>
                <a:gd name="T6" fmla="*/ 844 w 844"/>
                <a:gd name="T7" fmla="*/ 485 h 635"/>
                <a:gd name="T8" fmla="*/ 819 w 844"/>
                <a:gd name="T9" fmla="*/ 297 h 635"/>
                <a:gd name="T10" fmla="*/ 791 w 844"/>
                <a:gd name="T11" fmla="*/ 247 h 635"/>
                <a:gd name="T12" fmla="*/ 664 w 844"/>
                <a:gd name="T13" fmla="*/ 135 h 635"/>
                <a:gd name="T14" fmla="*/ 633 w 844"/>
                <a:gd name="T15" fmla="*/ 80 h 635"/>
                <a:gd name="T16" fmla="*/ 511 w 844"/>
                <a:gd name="T17" fmla="*/ 0 h 635"/>
                <a:gd name="T18" fmla="*/ 268 w 844"/>
                <a:gd name="T19" fmla="*/ 23 h 635"/>
                <a:gd name="T20" fmla="*/ 110 w 844"/>
                <a:gd name="T21" fmla="*/ 152 h 635"/>
                <a:gd name="T22" fmla="*/ 13 w 844"/>
                <a:gd name="T23" fmla="*/ 380 h 635"/>
                <a:gd name="T24" fmla="*/ 0 w 844"/>
                <a:gd name="T25" fmla="*/ 519 h 635"/>
                <a:gd name="T26" fmla="*/ 0 w 844"/>
                <a:gd name="T27" fmla="*/ 519 h 6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4"/>
                <a:gd name="T43" fmla="*/ 0 h 635"/>
                <a:gd name="T44" fmla="*/ 844 w 844"/>
                <a:gd name="T45" fmla="*/ 635 h 6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4" h="635">
                  <a:moveTo>
                    <a:pt x="0" y="519"/>
                  </a:moveTo>
                  <a:lnTo>
                    <a:pt x="99" y="635"/>
                  </a:lnTo>
                  <a:lnTo>
                    <a:pt x="833" y="614"/>
                  </a:lnTo>
                  <a:lnTo>
                    <a:pt x="844" y="485"/>
                  </a:lnTo>
                  <a:lnTo>
                    <a:pt x="819" y="297"/>
                  </a:lnTo>
                  <a:lnTo>
                    <a:pt x="791" y="247"/>
                  </a:lnTo>
                  <a:lnTo>
                    <a:pt x="664" y="135"/>
                  </a:lnTo>
                  <a:lnTo>
                    <a:pt x="633" y="80"/>
                  </a:lnTo>
                  <a:lnTo>
                    <a:pt x="511" y="0"/>
                  </a:lnTo>
                  <a:lnTo>
                    <a:pt x="268" y="23"/>
                  </a:lnTo>
                  <a:lnTo>
                    <a:pt x="110" y="152"/>
                  </a:lnTo>
                  <a:lnTo>
                    <a:pt x="13" y="380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2"/>
            <p:cNvSpPr>
              <a:spLocks/>
            </p:cNvSpPr>
            <p:nvPr/>
          </p:nvSpPr>
          <p:spPr bwMode="auto">
            <a:xfrm>
              <a:off x="2820" y="3046"/>
              <a:ext cx="221" cy="335"/>
            </a:xfrm>
            <a:custGeom>
              <a:avLst/>
              <a:gdLst>
                <a:gd name="T0" fmla="*/ 21 w 441"/>
                <a:gd name="T1" fmla="*/ 207 h 669"/>
                <a:gd name="T2" fmla="*/ 53 w 441"/>
                <a:gd name="T3" fmla="*/ 401 h 669"/>
                <a:gd name="T4" fmla="*/ 93 w 441"/>
                <a:gd name="T5" fmla="*/ 388 h 669"/>
                <a:gd name="T6" fmla="*/ 101 w 441"/>
                <a:gd name="T7" fmla="*/ 508 h 669"/>
                <a:gd name="T8" fmla="*/ 0 w 441"/>
                <a:gd name="T9" fmla="*/ 629 h 669"/>
                <a:gd name="T10" fmla="*/ 21 w 441"/>
                <a:gd name="T11" fmla="*/ 669 h 669"/>
                <a:gd name="T12" fmla="*/ 93 w 441"/>
                <a:gd name="T13" fmla="*/ 629 h 669"/>
                <a:gd name="T14" fmla="*/ 274 w 441"/>
                <a:gd name="T15" fmla="*/ 635 h 669"/>
                <a:gd name="T16" fmla="*/ 369 w 441"/>
                <a:gd name="T17" fmla="*/ 555 h 669"/>
                <a:gd name="T18" fmla="*/ 369 w 441"/>
                <a:gd name="T19" fmla="*/ 455 h 669"/>
                <a:gd name="T20" fmla="*/ 435 w 441"/>
                <a:gd name="T21" fmla="*/ 401 h 669"/>
                <a:gd name="T22" fmla="*/ 441 w 441"/>
                <a:gd name="T23" fmla="*/ 295 h 669"/>
                <a:gd name="T24" fmla="*/ 375 w 441"/>
                <a:gd name="T25" fmla="*/ 88 h 669"/>
                <a:gd name="T26" fmla="*/ 141 w 441"/>
                <a:gd name="T27" fmla="*/ 0 h 669"/>
                <a:gd name="T28" fmla="*/ 34 w 441"/>
                <a:gd name="T29" fmla="*/ 101 h 669"/>
                <a:gd name="T30" fmla="*/ 21 w 441"/>
                <a:gd name="T31" fmla="*/ 207 h 669"/>
                <a:gd name="T32" fmla="*/ 21 w 441"/>
                <a:gd name="T33" fmla="*/ 207 h 6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1"/>
                <a:gd name="T52" fmla="*/ 0 h 669"/>
                <a:gd name="T53" fmla="*/ 441 w 441"/>
                <a:gd name="T54" fmla="*/ 669 h 6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1" h="669">
                  <a:moveTo>
                    <a:pt x="21" y="207"/>
                  </a:moveTo>
                  <a:lnTo>
                    <a:pt x="53" y="401"/>
                  </a:lnTo>
                  <a:lnTo>
                    <a:pt x="93" y="388"/>
                  </a:lnTo>
                  <a:lnTo>
                    <a:pt x="101" y="508"/>
                  </a:lnTo>
                  <a:lnTo>
                    <a:pt x="0" y="629"/>
                  </a:lnTo>
                  <a:lnTo>
                    <a:pt x="21" y="669"/>
                  </a:lnTo>
                  <a:lnTo>
                    <a:pt x="93" y="629"/>
                  </a:lnTo>
                  <a:lnTo>
                    <a:pt x="274" y="635"/>
                  </a:lnTo>
                  <a:lnTo>
                    <a:pt x="369" y="555"/>
                  </a:lnTo>
                  <a:lnTo>
                    <a:pt x="369" y="455"/>
                  </a:lnTo>
                  <a:lnTo>
                    <a:pt x="435" y="401"/>
                  </a:lnTo>
                  <a:lnTo>
                    <a:pt x="441" y="295"/>
                  </a:lnTo>
                  <a:lnTo>
                    <a:pt x="375" y="88"/>
                  </a:lnTo>
                  <a:lnTo>
                    <a:pt x="141" y="0"/>
                  </a:lnTo>
                  <a:lnTo>
                    <a:pt x="34" y="101"/>
                  </a:lnTo>
                  <a:lnTo>
                    <a:pt x="21" y="20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3"/>
            <p:cNvSpPr>
              <a:spLocks/>
            </p:cNvSpPr>
            <p:nvPr/>
          </p:nvSpPr>
          <p:spPr bwMode="auto">
            <a:xfrm>
              <a:off x="2031" y="3103"/>
              <a:ext cx="685" cy="211"/>
            </a:xfrm>
            <a:custGeom>
              <a:avLst/>
              <a:gdLst>
                <a:gd name="T0" fmla="*/ 29 w 1371"/>
                <a:gd name="T1" fmla="*/ 287 h 422"/>
                <a:gd name="T2" fmla="*/ 563 w 1371"/>
                <a:gd name="T3" fmla="*/ 301 h 422"/>
                <a:gd name="T4" fmla="*/ 877 w 1371"/>
                <a:gd name="T5" fmla="*/ 422 h 422"/>
                <a:gd name="T6" fmla="*/ 1145 w 1371"/>
                <a:gd name="T7" fmla="*/ 401 h 422"/>
                <a:gd name="T8" fmla="*/ 1158 w 1371"/>
                <a:gd name="T9" fmla="*/ 361 h 422"/>
                <a:gd name="T10" fmla="*/ 1124 w 1371"/>
                <a:gd name="T11" fmla="*/ 194 h 422"/>
                <a:gd name="T12" fmla="*/ 1217 w 1371"/>
                <a:gd name="T13" fmla="*/ 234 h 422"/>
                <a:gd name="T14" fmla="*/ 1339 w 1371"/>
                <a:gd name="T15" fmla="*/ 401 h 422"/>
                <a:gd name="T16" fmla="*/ 1371 w 1371"/>
                <a:gd name="T17" fmla="*/ 348 h 422"/>
                <a:gd name="T18" fmla="*/ 1272 w 1371"/>
                <a:gd name="T19" fmla="*/ 181 h 422"/>
                <a:gd name="T20" fmla="*/ 1065 w 1371"/>
                <a:gd name="T21" fmla="*/ 46 h 422"/>
                <a:gd name="T22" fmla="*/ 757 w 1371"/>
                <a:gd name="T23" fmla="*/ 59 h 422"/>
                <a:gd name="T24" fmla="*/ 476 w 1371"/>
                <a:gd name="T25" fmla="*/ 46 h 422"/>
                <a:gd name="T26" fmla="*/ 255 w 1371"/>
                <a:gd name="T27" fmla="*/ 0 h 422"/>
                <a:gd name="T28" fmla="*/ 69 w 1371"/>
                <a:gd name="T29" fmla="*/ 46 h 422"/>
                <a:gd name="T30" fmla="*/ 0 w 1371"/>
                <a:gd name="T31" fmla="*/ 207 h 422"/>
                <a:gd name="T32" fmla="*/ 29 w 1371"/>
                <a:gd name="T33" fmla="*/ 287 h 422"/>
                <a:gd name="T34" fmla="*/ 29 w 1371"/>
                <a:gd name="T35" fmla="*/ 287 h 4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71"/>
                <a:gd name="T55" fmla="*/ 0 h 422"/>
                <a:gd name="T56" fmla="*/ 1371 w 1371"/>
                <a:gd name="T57" fmla="*/ 422 h 4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71" h="422">
                  <a:moveTo>
                    <a:pt x="29" y="287"/>
                  </a:moveTo>
                  <a:lnTo>
                    <a:pt x="563" y="301"/>
                  </a:lnTo>
                  <a:lnTo>
                    <a:pt x="877" y="422"/>
                  </a:lnTo>
                  <a:lnTo>
                    <a:pt x="1145" y="401"/>
                  </a:lnTo>
                  <a:lnTo>
                    <a:pt x="1158" y="361"/>
                  </a:lnTo>
                  <a:lnTo>
                    <a:pt x="1124" y="194"/>
                  </a:lnTo>
                  <a:lnTo>
                    <a:pt x="1217" y="234"/>
                  </a:lnTo>
                  <a:lnTo>
                    <a:pt x="1339" y="401"/>
                  </a:lnTo>
                  <a:lnTo>
                    <a:pt x="1371" y="348"/>
                  </a:lnTo>
                  <a:lnTo>
                    <a:pt x="1272" y="181"/>
                  </a:lnTo>
                  <a:lnTo>
                    <a:pt x="1065" y="46"/>
                  </a:lnTo>
                  <a:lnTo>
                    <a:pt x="757" y="59"/>
                  </a:lnTo>
                  <a:lnTo>
                    <a:pt x="476" y="46"/>
                  </a:lnTo>
                  <a:lnTo>
                    <a:pt x="255" y="0"/>
                  </a:lnTo>
                  <a:lnTo>
                    <a:pt x="69" y="46"/>
                  </a:lnTo>
                  <a:lnTo>
                    <a:pt x="0" y="207"/>
                  </a:lnTo>
                  <a:lnTo>
                    <a:pt x="29" y="28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4"/>
            <p:cNvSpPr>
              <a:spLocks/>
            </p:cNvSpPr>
            <p:nvPr/>
          </p:nvSpPr>
          <p:spPr bwMode="auto">
            <a:xfrm>
              <a:off x="2045" y="2055"/>
              <a:ext cx="427" cy="557"/>
            </a:xfrm>
            <a:custGeom>
              <a:avLst/>
              <a:gdLst>
                <a:gd name="T0" fmla="*/ 7 w 853"/>
                <a:gd name="T1" fmla="*/ 352 h 1112"/>
                <a:gd name="T2" fmla="*/ 70 w 853"/>
                <a:gd name="T3" fmla="*/ 352 h 1112"/>
                <a:gd name="T4" fmla="*/ 127 w 853"/>
                <a:gd name="T5" fmla="*/ 409 h 1112"/>
                <a:gd name="T6" fmla="*/ 198 w 853"/>
                <a:gd name="T7" fmla="*/ 192 h 1112"/>
                <a:gd name="T8" fmla="*/ 213 w 853"/>
                <a:gd name="T9" fmla="*/ 46 h 1112"/>
                <a:gd name="T10" fmla="*/ 333 w 853"/>
                <a:gd name="T11" fmla="*/ 0 h 1112"/>
                <a:gd name="T12" fmla="*/ 350 w 853"/>
                <a:gd name="T13" fmla="*/ 144 h 1112"/>
                <a:gd name="T14" fmla="*/ 475 w 853"/>
                <a:gd name="T15" fmla="*/ 95 h 1112"/>
                <a:gd name="T16" fmla="*/ 627 w 853"/>
                <a:gd name="T17" fmla="*/ 82 h 1112"/>
                <a:gd name="T18" fmla="*/ 701 w 853"/>
                <a:gd name="T19" fmla="*/ 21 h 1112"/>
                <a:gd name="T20" fmla="*/ 798 w 853"/>
                <a:gd name="T21" fmla="*/ 169 h 1112"/>
                <a:gd name="T22" fmla="*/ 804 w 853"/>
                <a:gd name="T23" fmla="*/ 468 h 1112"/>
                <a:gd name="T24" fmla="*/ 853 w 853"/>
                <a:gd name="T25" fmla="*/ 439 h 1112"/>
                <a:gd name="T26" fmla="*/ 853 w 853"/>
                <a:gd name="T27" fmla="*/ 496 h 1112"/>
                <a:gd name="T28" fmla="*/ 834 w 853"/>
                <a:gd name="T29" fmla="*/ 612 h 1112"/>
                <a:gd name="T30" fmla="*/ 793 w 853"/>
                <a:gd name="T31" fmla="*/ 656 h 1112"/>
                <a:gd name="T32" fmla="*/ 751 w 853"/>
                <a:gd name="T33" fmla="*/ 894 h 1112"/>
                <a:gd name="T34" fmla="*/ 650 w 853"/>
                <a:gd name="T35" fmla="*/ 992 h 1112"/>
                <a:gd name="T36" fmla="*/ 580 w 853"/>
                <a:gd name="T37" fmla="*/ 1084 h 1112"/>
                <a:gd name="T38" fmla="*/ 475 w 853"/>
                <a:gd name="T39" fmla="*/ 1112 h 1112"/>
                <a:gd name="T40" fmla="*/ 361 w 853"/>
                <a:gd name="T41" fmla="*/ 1097 h 1112"/>
                <a:gd name="T42" fmla="*/ 234 w 853"/>
                <a:gd name="T43" fmla="*/ 1021 h 1112"/>
                <a:gd name="T44" fmla="*/ 142 w 853"/>
                <a:gd name="T45" fmla="*/ 852 h 1112"/>
                <a:gd name="T46" fmla="*/ 123 w 853"/>
                <a:gd name="T47" fmla="*/ 707 h 1112"/>
                <a:gd name="T48" fmla="*/ 76 w 853"/>
                <a:gd name="T49" fmla="*/ 675 h 1112"/>
                <a:gd name="T50" fmla="*/ 0 w 853"/>
                <a:gd name="T51" fmla="*/ 517 h 1112"/>
                <a:gd name="T52" fmla="*/ 7 w 853"/>
                <a:gd name="T53" fmla="*/ 352 h 1112"/>
                <a:gd name="T54" fmla="*/ 7 w 853"/>
                <a:gd name="T55" fmla="*/ 352 h 11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3"/>
                <a:gd name="T85" fmla="*/ 0 h 1112"/>
                <a:gd name="T86" fmla="*/ 853 w 853"/>
                <a:gd name="T87" fmla="*/ 1112 h 11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3" h="1112">
                  <a:moveTo>
                    <a:pt x="7" y="352"/>
                  </a:moveTo>
                  <a:lnTo>
                    <a:pt x="70" y="352"/>
                  </a:lnTo>
                  <a:lnTo>
                    <a:pt x="127" y="409"/>
                  </a:lnTo>
                  <a:lnTo>
                    <a:pt x="198" y="192"/>
                  </a:lnTo>
                  <a:lnTo>
                    <a:pt x="213" y="46"/>
                  </a:lnTo>
                  <a:lnTo>
                    <a:pt x="333" y="0"/>
                  </a:lnTo>
                  <a:lnTo>
                    <a:pt x="350" y="144"/>
                  </a:lnTo>
                  <a:lnTo>
                    <a:pt x="475" y="95"/>
                  </a:lnTo>
                  <a:lnTo>
                    <a:pt x="627" y="82"/>
                  </a:lnTo>
                  <a:lnTo>
                    <a:pt x="701" y="21"/>
                  </a:lnTo>
                  <a:lnTo>
                    <a:pt x="798" y="169"/>
                  </a:lnTo>
                  <a:lnTo>
                    <a:pt x="804" y="468"/>
                  </a:lnTo>
                  <a:lnTo>
                    <a:pt x="853" y="439"/>
                  </a:lnTo>
                  <a:lnTo>
                    <a:pt x="853" y="496"/>
                  </a:lnTo>
                  <a:lnTo>
                    <a:pt x="834" y="612"/>
                  </a:lnTo>
                  <a:lnTo>
                    <a:pt x="793" y="656"/>
                  </a:lnTo>
                  <a:lnTo>
                    <a:pt x="751" y="894"/>
                  </a:lnTo>
                  <a:lnTo>
                    <a:pt x="650" y="992"/>
                  </a:lnTo>
                  <a:lnTo>
                    <a:pt x="580" y="1084"/>
                  </a:lnTo>
                  <a:lnTo>
                    <a:pt x="475" y="1112"/>
                  </a:lnTo>
                  <a:lnTo>
                    <a:pt x="361" y="1097"/>
                  </a:lnTo>
                  <a:lnTo>
                    <a:pt x="234" y="1021"/>
                  </a:lnTo>
                  <a:lnTo>
                    <a:pt x="142" y="852"/>
                  </a:lnTo>
                  <a:lnTo>
                    <a:pt x="123" y="707"/>
                  </a:lnTo>
                  <a:lnTo>
                    <a:pt x="76" y="675"/>
                  </a:lnTo>
                  <a:lnTo>
                    <a:pt x="0" y="517"/>
                  </a:lnTo>
                  <a:lnTo>
                    <a:pt x="7" y="35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5"/>
            <p:cNvSpPr>
              <a:spLocks/>
            </p:cNvSpPr>
            <p:nvPr/>
          </p:nvSpPr>
          <p:spPr bwMode="auto">
            <a:xfrm>
              <a:off x="1447" y="3357"/>
              <a:ext cx="130" cy="47"/>
            </a:xfrm>
            <a:custGeom>
              <a:avLst/>
              <a:gdLst>
                <a:gd name="T0" fmla="*/ 0 w 261"/>
                <a:gd name="T1" fmla="*/ 93 h 93"/>
                <a:gd name="T2" fmla="*/ 261 w 261"/>
                <a:gd name="T3" fmla="*/ 93 h 93"/>
                <a:gd name="T4" fmla="*/ 93 w 261"/>
                <a:gd name="T5" fmla="*/ 0 h 93"/>
                <a:gd name="T6" fmla="*/ 0 w 261"/>
                <a:gd name="T7" fmla="*/ 93 h 93"/>
                <a:gd name="T8" fmla="*/ 0 w 261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93"/>
                <a:gd name="T17" fmla="*/ 261 w 26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93">
                  <a:moveTo>
                    <a:pt x="0" y="93"/>
                  </a:moveTo>
                  <a:lnTo>
                    <a:pt x="261" y="93"/>
                  </a:lnTo>
                  <a:lnTo>
                    <a:pt x="93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6"/>
            <p:cNvSpPr>
              <a:spLocks/>
            </p:cNvSpPr>
            <p:nvPr/>
          </p:nvSpPr>
          <p:spPr bwMode="auto">
            <a:xfrm>
              <a:off x="1460" y="3293"/>
              <a:ext cx="468" cy="275"/>
            </a:xfrm>
            <a:custGeom>
              <a:avLst/>
              <a:gdLst>
                <a:gd name="T0" fmla="*/ 0 w 935"/>
                <a:gd name="T1" fmla="*/ 417 h 550"/>
                <a:gd name="T2" fmla="*/ 21 w 935"/>
                <a:gd name="T3" fmla="*/ 550 h 550"/>
                <a:gd name="T4" fmla="*/ 300 w 935"/>
                <a:gd name="T5" fmla="*/ 449 h 550"/>
                <a:gd name="T6" fmla="*/ 796 w 935"/>
                <a:gd name="T7" fmla="*/ 457 h 550"/>
                <a:gd name="T8" fmla="*/ 855 w 935"/>
                <a:gd name="T9" fmla="*/ 356 h 550"/>
                <a:gd name="T10" fmla="*/ 869 w 935"/>
                <a:gd name="T11" fmla="*/ 269 h 550"/>
                <a:gd name="T12" fmla="*/ 935 w 935"/>
                <a:gd name="T13" fmla="*/ 229 h 550"/>
                <a:gd name="T14" fmla="*/ 823 w 935"/>
                <a:gd name="T15" fmla="*/ 42 h 550"/>
                <a:gd name="T16" fmla="*/ 523 w 935"/>
                <a:gd name="T17" fmla="*/ 0 h 550"/>
                <a:gd name="T18" fmla="*/ 295 w 935"/>
                <a:gd name="T19" fmla="*/ 210 h 550"/>
                <a:gd name="T20" fmla="*/ 53 w 935"/>
                <a:gd name="T21" fmla="*/ 255 h 550"/>
                <a:gd name="T22" fmla="*/ 0 w 935"/>
                <a:gd name="T23" fmla="*/ 417 h 550"/>
                <a:gd name="T24" fmla="*/ 0 w 935"/>
                <a:gd name="T25" fmla="*/ 417 h 5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5"/>
                <a:gd name="T40" fmla="*/ 0 h 550"/>
                <a:gd name="T41" fmla="*/ 935 w 935"/>
                <a:gd name="T42" fmla="*/ 550 h 5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5" h="550">
                  <a:moveTo>
                    <a:pt x="0" y="417"/>
                  </a:moveTo>
                  <a:lnTo>
                    <a:pt x="21" y="550"/>
                  </a:lnTo>
                  <a:lnTo>
                    <a:pt x="300" y="449"/>
                  </a:lnTo>
                  <a:lnTo>
                    <a:pt x="796" y="457"/>
                  </a:lnTo>
                  <a:lnTo>
                    <a:pt x="855" y="356"/>
                  </a:lnTo>
                  <a:lnTo>
                    <a:pt x="869" y="269"/>
                  </a:lnTo>
                  <a:lnTo>
                    <a:pt x="935" y="229"/>
                  </a:lnTo>
                  <a:lnTo>
                    <a:pt x="823" y="42"/>
                  </a:lnTo>
                  <a:lnTo>
                    <a:pt x="523" y="0"/>
                  </a:lnTo>
                  <a:lnTo>
                    <a:pt x="295" y="210"/>
                  </a:lnTo>
                  <a:lnTo>
                    <a:pt x="53" y="255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7"/>
            <p:cNvSpPr>
              <a:spLocks/>
            </p:cNvSpPr>
            <p:nvPr/>
          </p:nvSpPr>
          <p:spPr bwMode="auto">
            <a:xfrm>
              <a:off x="1170" y="2145"/>
              <a:ext cx="599" cy="433"/>
            </a:xfrm>
            <a:custGeom>
              <a:avLst/>
              <a:gdLst>
                <a:gd name="T0" fmla="*/ 13 w 1198"/>
                <a:gd name="T1" fmla="*/ 686 h 867"/>
                <a:gd name="T2" fmla="*/ 95 w 1198"/>
                <a:gd name="T3" fmla="*/ 838 h 867"/>
                <a:gd name="T4" fmla="*/ 722 w 1198"/>
                <a:gd name="T5" fmla="*/ 867 h 867"/>
                <a:gd name="T6" fmla="*/ 973 w 1198"/>
                <a:gd name="T7" fmla="*/ 561 h 867"/>
                <a:gd name="T8" fmla="*/ 1198 w 1198"/>
                <a:gd name="T9" fmla="*/ 496 h 867"/>
                <a:gd name="T10" fmla="*/ 1160 w 1198"/>
                <a:gd name="T11" fmla="*/ 401 h 867"/>
                <a:gd name="T12" fmla="*/ 1072 w 1198"/>
                <a:gd name="T13" fmla="*/ 321 h 867"/>
                <a:gd name="T14" fmla="*/ 937 w 1198"/>
                <a:gd name="T15" fmla="*/ 108 h 867"/>
                <a:gd name="T16" fmla="*/ 654 w 1198"/>
                <a:gd name="T17" fmla="*/ 0 h 867"/>
                <a:gd name="T18" fmla="*/ 337 w 1198"/>
                <a:gd name="T19" fmla="*/ 7 h 867"/>
                <a:gd name="T20" fmla="*/ 171 w 1198"/>
                <a:gd name="T21" fmla="*/ 76 h 867"/>
                <a:gd name="T22" fmla="*/ 72 w 1198"/>
                <a:gd name="T23" fmla="*/ 254 h 867"/>
                <a:gd name="T24" fmla="*/ 44 w 1198"/>
                <a:gd name="T25" fmla="*/ 485 h 867"/>
                <a:gd name="T26" fmla="*/ 0 w 1198"/>
                <a:gd name="T27" fmla="*/ 593 h 867"/>
                <a:gd name="T28" fmla="*/ 13 w 1198"/>
                <a:gd name="T29" fmla="*/ 686 h 867"/>
                <a:gd name="T30" fmla="*/ 13 w 1198"/>
                <a:gd name="T31" fmla="*/ 686 h 8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8"/>
                <a:gd name="T49" fmla="*/ 0 h 867"/>
                <a:gd name="T50" fmla="*/ 1198 w 1198"/>
                <a:gd name="T51" fmla="*/ 867 h 8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8" h="867">
                  <a:moveTo>
                    <a:pt x="13" y="686"/>
                  </a:moveTo>
                  <a:lnTo>
                    <a:pt x="95" y="838"/>
                  </a:lnTo>
                  <a:lnTo>
                    <a:pt x="722" y="867"/>
                  </a:lnTo>
                  <a:lnTo>
                    <a:pt x="973" y="561"/>
                  </a:lnTo>
                  <a:lnTo>
                    <a:pt x="1198" y="496"/>
                  </a:lnTo>
                  <a:lnTo>
                    <a:pt x="1160" y="401"/>
                  </a:lnTo>
                  <a:lnTo>
                    <a:pt x="1072" y="321"/>
                  </a:lnTo>
                  <a:lnTo>
                    <a:pt x="937" y="108"/>
                  </a:lnTo>
                  <a:lnTo>
                    <a:pt x="654" y="0"/>
                  </a:lnTo>
                  <a:lnTo>
                    <a:pt x="337" y="7"/>
                  </a:lnTo>
                  <a:lnTo>
                    <a:pt x="171" y="76"/>
                  </a:lnTo>
                  <a:lnTo>
                    <a:pt x="72" y="254"/>
                  </a:lnTo>
                  <a:lnTo>
                    <a:pt x="44" y="485"/>
                  </a:lnTo>
                  <a:lnTo>
                    <a:pt x="0" y="593"/>
                  </a:lnTo>
                  <a:lnTo>
                    <a:pt x="13" y="686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8"/>
            <p:cNvSpPr>
              <a:spLocks/>
            </p:cNvSpPr>
            <p:nvPr/>
          </p:nvSpPr>
          <p:spPr bwMode="auto">
            <a:xfrm>
              <a:off x="1192" y="2398"/>
              <a:ext cx="485" cy="380"/>
            </a:xfrm>
            <a:custGeom>
              <a:avLst/>
              <a:gdLst>
                <a:gd name="T0" fmla="*/ 38 w 969"/>
                <a:gd name="T1" fmla="*/ 192 h 761"/>
                <a:gd name="T2" fmla="*/ 78 w 969"/>
                <a:gd name="T3" fmla="*/ 293 h 761"/>
                <a:gd name="T4" fmla="*/ 156 w 969"/>
                <a:gd name="T5" fmla="*/ 331 h 761"/>
                <a:gd name="T6" fmla="*/ 253 w 969"/>
                <a:gd name="T7" fmla="*/ 71 h 761"/>
                <a:gd name="T8" fmla="*/ 353 w 969"/>
                <a:gd name="T9" fmla="*/ 69 h 761"/>
                <a:gd name="T10" fmla="*/ 477 w 969"/>
                <a:gd name="T11" fmla="*/ 158 h 761"/>
                <a:gd name="T12" fmla="*/ 701 w 969"/>
                <a:gd name="T13" fmla="*/ 107 h 761"/>
                <a:gd name="T14" fmla="*/ 749 w 969"/>
                <a:gd name="T15" fmla="*/ 0 h 761"/>
                <a:gd name="T16" fmla="*/ 964 w 969"/>
                <a:gd name="T17" fmla="*/ 33 h 761"/>
                <a:gd name="T18" fmla="*/ 969 w 969"/>
                <a:gd name="T19" fmla="*/ 139 h 761"/>
                <a:gd name="T20" fmla="*/ 967 w 969"/>
                <a:gd name="T21" fmla="*/ 263 h 761"/>
                <a:gd name="T22" fmla="*/ 937 w 969"/>
                <a:gd name="T23" fmla="*/ 307 h 761"/>
                <a:gd name="T24" fmla="*/ 969 w 969"/>
                <a:gd name="T25" fmla="*/ 487 h 761"/>
                <a:gd name="T26" fmla="*/ 943 w 969"/>
                <a:gd name="T27" fmla="*/ 529 h 761"/>
                <a:gd name="T28" fmla="*/ 867 w 969"/>
                <a:gd name="T29" fmla="*/ 525 h 761"/>
                <a:gd name="T30" fmla="*/ 819 w 969"/>
                <a:gd name="T31" fmla="*/ 582 h 761"/>
                <a:gd name="T32" fmla="*/ 804 w 969"/>
                <a:gd name="T33" fmla="*/ 596 h 761"/>
                <a:gd name="T34" fmla="*/ 808 w 969"/>
                <a:gd name="T35" fmla="*/ 622 h 761"/>
                <a:gd name="T36" fmla="*/ 680 w 969"/>
                <a:gd name="T37" fmla="*/ 732 h 761"/>
                <a:gd name="T38" fmla="*/ 445 w 969"/>
                <a:gd name="T39" fmla="*/ 677 h 761"/>
                <a:gd name="T40" fmla="*/ 369 w 969"/>
                <a:gd name="T41" fmla="*/ 761 h 761"/>
                <a:gd name="T42" fmla="*/ 332 w 969"/>
                <a:gd name="T43" fmla="*/ 732 h 761"/>
                <a:gd name="T44" fmla="*/ 26 w 969"/>
                <a:gd name="T45" fmla="*/ 377 h 761"/>
                <a:gd name="T46" fmla="*/ 0 w 969"/>
                <a:gd name="T47" fmla="*/ 251 h 761"/>
                <a:gd name="T48" fmla="*/ 38 w 969"/>
                <a:gd name="T49" fmla="*/ 192 h 761"/>
                <a:gd name="T50" fmla="*/ 38 w 969"/>
                <a:gd name="T51" fmla="*/ 192 h 7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9"/>
                <a:gd name="T79" fmla="*/ 0 h 761"/>
                <a:gd name="T80" fmla="*/ 969 w 969"/>
                <a:gd name="T81" fmla="*/ 761 h 7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9" h="761">
                  <a:moveTo>
                    <a:pt x="38" y="192"/>
                  </a:moveTo>
                  <a:lnTo>
                    <a:pt x="78" y="293"/>
                  </a:lnTo>
                  <a:lnTo>
                    <a:pt x="156" y="331"/>
                  </a:lnTo>
                  <a:lnTo>
                    <a:pt x="253" y="71"/>
                  </a:lnTo>
                  <a:lnTo>
                    <a:pt x="353" y="69"/>
                  </a:lnTo>
                  <a:lnTo>
                    <a:pt x="477" y="158"/>
                  </a:lnTo>
                  <a:lnTo>
                    <a:pt x="701" y="107"/>
                  </a:lnTo>
                  <a:lnTo>
                    <a:pt x="749" y="0"/>
                  </a:lnTo>
                  <a:lnTo>
                    <a:pt x="964" y="33"/>
                  </a:lnTo>
                  <a:lnTo>
                    <a:pt x="969" y="139"/>
                  </a:lnTo>
                  <a:lnTo>
                    <a:pt x="967" y="263"/>
                  </a:lnTo>
                  <a:lnTo>
                    <a:pt x="937" y="307"/>
                  </a:lnTo>
                  <a:lnTo>
                    <a:pt x="969" y="487"/>
                  </a:lnTo>
                  <a:lnTo>
                    <a:pt x="943" y="529"/>
                  </a:lnTo>
                  <a:lnTo>
                    <a:pt x="867" y="525"/>
                  </a:lnTo>
                  <a:lnTo>
                    <a:pt x="819" y="582"/>
                  </a:lnTo>
                  <a:lnTo>
                    <a:pt x="804" y="596"/>
                  </a:lnTo>
                  <a:lnTo>
                    <a:pt x="808" y="622"/>
                  </a:lnTo>
                  <a:lnTo>
                    <a:pt x="680" y="732"/>
                  </a:lnTo>
                  <a:lnTo>
                    <a:pt x="445" y="677"/>
                  </a:lnTo>
                  <a:lnTo>
                    <a:pt x="369" y="761"/>
                  </a:lnTo>
                  <a:lnTo>
                    <a:pt x="332" y="732"/>
                  </a:lnTo>
                  <a:lnTo>
                    <a:pt x="26" y="377"/>
                  </a:lnTo>
                  <a:lnTo>
                    <a:pt x="0" y="251"/>
                  </a:lnTo>
                  <a:lnTo>
                    <a:pt x="38" y="192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9"/>
            <p:cNvSpPr>
              <a:spLocks/>
            </p:cNvSpPr>
            <p:nvPr/>
          </p:nvSpPr>
          <p:spPr bwMode="auto">
            <a:xfrm>
              <a:off x="1484" y="2196"/>
              <a:ext cx="212" cy="191"/>
            </a:xfrm>
            <a:custGeom>
              <a:avLst/>
              <a:gdLst>
                <a:gd name="T0" fmla="*/ 0 w 424"/>
                <a:gd name="T1" fmla="*/ 0 h 383"/>
                <a:gd name="T2" fmla="*/ 124 w 424"/>
                <a:gd name="T3" fmla="*/ 4 h 383"/>
                <a:gd name="T4" fmla="*/ 282 w 424"/>
                <a:gd name="T5" fmla="*/ 95 h 383"/>
                <a:gd name="T6" fmla="*/ 238 w 424"/>
                <a:gd name="T7" fmla="*/ 145 h 383"/>
                <a:gd name="T8" fmla="*/ 308 w 424"/>
                <a:gd name="T9" fmla="*/ 225 h 383"/>
                <a:gd name="T10" fmla="*/ 417 w 424"/>
                <a:gd name="T11" fmla="*/ 293 h 383"/>
                <a:gd name="T12" fmla="*/ 337 w 424"/>
                <a:gd name="T13" fmla="*/ 320 h 383"/>
                <a:gd name="T14" fmla="*/ 424 w 424"/>
                <a:gd name="T15" fmla="*/ 365 h 383"/>
                <a:gd name="T16" fmla="*/ 310 w 424"/>
                <a:gd name="T17" fmla="*/ 383 h 383"/>
                <a:gd name="T18" fmla="*/ 202 w 424"/>
                <a:gd name="T19" fmla="*/ 360 h 383"/>
                <a:gd name="T20" fmla="*/ 291 w 424"/>
                <a:gd name="T21" fmla="*/ 312 h 383"/>
                <a:gd name="T22" fmla="*/ 149 w 424"/>
                <a:gd name="T23" fmla="*/ 230 h 383"/>
                <a:gd name="T24" fmla="*/ 244 w 424"/>
                <a:gd name="T25" fmla="*/ 204 h 383"/>
                <a:gd name="T26" fmla="*/ 194 w 424"/>
                <a:gd name="T27" fmla="*/ 130 h 383"/>
                <a:gd name="T28" fmla="*/ 71 w 424"/>
                <a:gd name="T29" fmla="*/ 54 h 383"/>
                <a:gd name="T30" fmla="*/ 19 w 424"/>
                <a:gd name="T31" fmla="*/ 40 h 383"/>
                <a:gd name="T32" fmla="*/ 0 w 424"/>
                <a:gd name="T33" fmla="*/ 0 h 383"/>
                <a:gd name="T34" fmla="*/ 0 w 424"/>
                <a:gd name="T35" fmla="*/ 0 h 3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4"/>
                <a:gd name="T55" fmla="*/ 0 h 383"/>
                <a:gd name="T56" fmla="*/ 424 w 424"/>
                <a:gd name="T57" fmla="*/ 383 h 3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4" h="383">
                  <a:moveTo>
                    <a:pt x="0" y="0"/>
                  </a:moveTo>
                  <a:lnTo>
                    <a:pt x="124" y="4"/>
                  </a:lnTo>
                  <a:lnTo>
                    <a:pt x="282" y="95"/>
                  </a:lnTo>
                  <a:lnTo>
                    <a:pt x="238" y="145"/>
                  </a:lnTo>
                  <a:lnTo>
                    <a:pt x="308" y="225"/>
                  </a:lnTo>
                  <a:lnTo>
                    <a:pt x="417" y="293"/>
                  </a:lnTo>
                  <a:lnTo>
                    <a:pt x="337" y="320"/>
                  </a:lnTo>
                  <a:lnTo>
                    <a:pt x="424" y="365"/>
                  </a:lnTo>
                  <a:lnTo>
                    <a:pt x="310" y="383"/>
                  </a:lnTo>
                  <a:lnTo>
                    <a:pt x="202" y="360"/>
                  </a:lnTo>
                  <a:lnTo>
                    <a:pt x="291" y="312"/>
                  </a:lnTo>
                  <a:lnTo>
                    <a:pt x="149" y="230"/>
                  </a:lnTo>
                  <a:lnTo>
                    <a:pt x="244" y="204"/>
                  </a:lnTo>
                  <a:lnTo>
                    <a:pt x="194" y="130"/>
                  </a:lnTo>
                  <a:lnTo>
                    <a:pt x="71" y="54"/>
                  </a:lnTo>
                  <a:lnTo>
                    <a:pt x="1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0"/>
            <p:cNvSpPr>
              <a:spLocks/>
            </p:cNvSpPr>
            <p:nvPr/>
          </p:nvSpPr>
          <p:spPr bwMode="auto">
            <a:xfrm>
              <a:off x="1199" y="2178"/>
              <a:ext cx="276" cy="319"/>
            </a:xfrm>
            <a:custGeom>
              <a:avLst/>
              <a:gdLst>
                <a:gd name="T0" fmla="*/ 496 w 553"/>
                <a:gd name="T1" fmla="*/ 57 h 637"/>
                <a:gd name="T2" fmla="*/ 329 w 553"/>
                <a:gd name="T3" fmla="*/ 0 h 637"/>
                <a:gd name="T4" fmla="*/ 173 w 553"/>
                <a:gd name="T5" fmla="*/ 44 h 637"/>
                <a:gd name="T6" fmla="*/ 308 w 553"/>
                <a:gd name="T7" fmla="*/ 67 h 637"/>
                <a:gd name="T8" fmla="*/ 179 w 553"/>
                <a:gd name="T9" fmla="*/ 131 h 637"/>
                <a:gd name="T10" fmla="*/ 323 w 553"/>
                <a:gd name="T11" fmla="*/ 185 h 637"/>
                <a:gd name="T12" fmla="*/ 262 w 553"/>
                <a:gd name="T13" fmla="*/ 287 h 637"/>
                <a:gd name="T14" fmla="*/ 116 w 553"/>
                <a:gd name="T15" fmla="*/ 360 h 637"/>
                <a:gd name="T16" fmla="*/ 251 w 553"/>
                <a:gd name="T17" fmla="*/ 369 h 637"/>
                <a:gd name="T18" fmla="*/ 53 w 553"/>
                <a:gd name="T19" fmla="*/ 457 h 637"/>
                <a:gd name="T20" fmla="*/ 0 w 553"/>
                <a:gd name="T21" fmla="*/ 546 h 637"/>
                <a:gd name="T22" fmla="*/ 78 w 553"/>
                <a:gd name="T23" fmla="*/ 508 h 637"/>
                <a:gd name="T24" fmla="*/ 78 w 553"/>
                <a:gd name="T25" fmla="*/ 637 h 637"/>
                <a:gd name="T26" fmla="*/ 156 w 553"/>
                <a:gd name="T27" fmla="*/ 565 h 637"/>
                <a:gd name="T28" fmla="*/ 255 w 553"/>
                <a:gd name="T29" fmla="*/ 420 h 637"/>
                <a:gd name="T30" fmla="*/ 491 w 553"/>
                <a:gd name="T31" fmla="*/ 356 h 637"/>
                <a:gd name="T32" fmla="*/ 316 w 553"/>
                <a:gd name="T33" fmla="*/ 350 h 637"/>
                <a:gd name="T34" fmla="*/ 333 w 553"/>
                <a:gd name="T35" fmla="*/ 259 h 637"/>
                <a:gd name="T36" fmla="*/ 553 w 553"/>
                <a:gd name="T37" fmla="*/ 152 h 637"/>
                <a:gd name="T38" fmla="*/ 451 w 553"/>
                <a:gd name="T39" fmla="*/ 131 h 637"/>
                <a:gd name="T40" fmla="*/ 538 w 553"/>
                <a:gd name="T41" fmla="*/ 107 h 637"/>
                <a:gd name="T42" fmla="*/ 496 w 553"/>
                <a:gd name="T43" fmla="*/ 57 h 637"/>
                <a:gd name="T44" fmla="*/ 496 w 553"/>
                <a:gd name="T45" fmla="*/ 57 h 6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3"/>
                <a:gd name="T70" fmla="*/ 0 h 637"/>
                <a:gd name="T71" fmla="*/ 553 w 553"/>
                <a:gd name="T72" fmla="*/ 637 h 6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3" h="637">
                  <a:moveTo>
                    <a:pt x="496" y="57"/>
                  </a:moveTo>
                  <a:lnTo>
                    <a:pt x="329" y="0"/>
                  </a:lnTo>
                  <a:lnTo>
                    <a:pt x="173" y="44"/>
                  </a:lnTo>
                  <a:lnTo>
                    <a:pt x="308" y="67"/>
                  </a:lnTo>
                  <a:lnTo>
                    <a:pt x="179" y="131"/>
                  </a:lnTo>
                  <a:lnTo>
                    <a:pt x="323" y="185"/>
                  </a:lnTo>
                  <a:lnTo>
                    <a:pt x="262" y="287"/>
                  </a:lnTo>
                  <a:lnTo>
                    <a:pt x="116" y="360"/>
                  </a:lnTo>
                  <a:lnTo>
                    <a:pt x="251" y="369"/>
                  </a:lnTo>
                  <a:lnTo>
                    <a:pt x="53" y="457"/>
                  </a:lnTo>
                  <a:lnTo>
                    <a:pt x="0" y="546"/>
                  </a:lnTo>
                  <a:lnTo>
                    <a:pt x="78" y="508"/>
                  </a:lnTo>
                  <a:lnTo>
                    <a:pt x="78" y="637"/>
                  </a:lnTo>
                  <a:lnTo>
                    <a:pt x="156" y="565"/>
                  </a:lnTo>
                  <a:lnTo>
                    <a:pt x="255" y="420"/>
                  </a:lnTo>
                  <a:lnTo>
                    <a:pt x="491" y="356"/>
                  </a:lnTo>
                  <a:lnTo>
                    <a:pt x="316" y="350"/>
                  </a:lnTo>
                  <a:lnTo>
                    <a:pt x="333" y="259"/>
                  </a:lnTo>
                  <a:lnTo>
                    <a:pt x="553" y="152"/>
                  </a:lnTo>
                  <a:lnTo>
                    <a:pt x="451" y="131"/>
                  </a:lnTo>
                  <a:lnTo>
                    <a:pt x="538" y="107"/>
                  </a:lnTo>
                  <a:lnTo>
                    <a:pt x="496" y="57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1"/>
            <p:cNvSpPr>
              <a:spLocks/>
            </p:cNvSpPr>
            <p:nvPr/>
          </p:nvSpPr>
          <p:spPr bwMode="auto">
            <a:xfrm>
              <a:off x="1346" y="2393"/>
              <a:ext cx="153" cy="20"/>
            </a:xfrm>
            <a:custGeom>
              <a:avLst/>
              <a:gdLst>
                <a:gd name="T0" fmla="*/ 306 w 306"/>
                <a:gd name="T1" fmla="*/ 15 h 40"/>
                <a:gd name="T2" fmla="*/ 192 w 306"/>
                <a:gd name="T3" fmla="*/ 0 h 40"/>
                <a:gd name="T4" fmla="*/ 0 w 306"/>
                <a:gd name="T5" fmla="*/ 30 h 40"/>
                <a:gd name="T6" fmla="*/ 207 w 306"/>
                <a:gd name="T7" fmla="*/ 40 h 40"/>
                <a:gd name="T8" fmla="*/ 306 w 306"/>
                <a:gd name="T9" fmla="*/ 15 h 40"/>
                <a:gd name="T10" fmla="*/ 306 w 306"/>
                <a:gd name="T11" fmla="*/ 15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40"/>
                <a:gd name="T20" fmla="*/ 306 w 30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40">
                  <a:moveTo>
                    <a:pt x="306" y="15"/>
                  </a:moveTo>
                  <a:lnTo>
                    <a:pt x="192" y="0"/>
                  </a:lnTo>
                  <a:lnTo>
                    <a:pt x="0" y="30"/>
                  </a:lnTo>
                  <a:lnTo>
                    <a:pt x="207" y="40"/>
                  </a:lnTo>
                  <a:lnTo>
                    <a:pt x="306" y="1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2"/>
            <p:cNvSpPr>
              <a:spLocks/>
            </p:cNvSpPr>
            <p:nvPr/>
          </p:nvSpPr>
          <p:spPr bwMode="auto">
            <a:xfrm>
              <a:off x="2054" y="2050"/>
              <a:ext cx="326" cy="560"/>
            </a:xfrm>
            <a:custGeom>
              <a:avLst/>
              <a:gdLst>
                <a:gd name="T0" fmla="*/ 599 w 652"/>
                <a:gd name="T1" fmla="*/ 121 h 1119"/>
                <a:gd name="T2" fmla="*/ 424 w 652"/>
                <a:gd name="T3" fmla="*/ 155 h 1119"/>
                <a:gd name="T4" fmla="*/ 291 w 652"/>
                <a:gd name="T5" fmla="*/ 230 h 1119"/>
                <a:gd name="T6" fmla="*/ 272 w 652"/>
                <a:gd name="T7" fmla="*/ 327 h 1119"/>
                <a:gd name="T8" fmla="*/ 354 w 652"/>
                <a:gd name="T9" fmla="*/ 448 h 1119"/>
                <a:gd name="T10" fmla="*/ 278 w 652"/>
                <a:gd name="T11" fmla="*/ 441 h 1119"/>
                <a:gd name="T12" fmla="*/ 268 w 652"/>
                <a:gd name="T13" fmla="*/ 530 h 1119"/>
                <a:gd name="T14" fmla="*/ 323 w 652"/>
                <a:gd name="T15" fmla="*/ 543 h 1119"/>
                <a:gd name="T16" fmla="*/ 243 w 652"/>
                <a:gd name="T17" fmla="*/ 568 h 1119"/>
                <a:gd name="T18" fmla="*/ 272 w 652"/>
                <a:gd name="T19" fmla="*/ 625 h 1119"/>
                <a:gd name="T20" fmla="*/ 338 w 652"/>
                <a:gd name="T21" fmla="*/ 648 h 1119"/>
                <a:gd name="T22" fmla="*/ 395 w 652"/>
                <a:gd name="T23" fmla="*/ 631 h 1119"/>
                <a:gd name="T24" fmla="*/ 380 w 652"/>
                <a:gd name="T25" fmla="*/ 559 h 1119"/>
                <a:gd name="T26" fmla="*/ 430 w 652"/>
                <a:gd name="T27" fmla="*/ 540 h 1119"/>
                <a:gd name="T28" fmla="*/ 449 w 652"/>
                <a:gd name="T29" fmla="*/ 631 h 1119"/>
                <a:gd name="T30" fmla="*/ 435 w 652"/>
                <a:gd name="T31" fmla="*/ 781 h 1119"/>
                <a:gd name="T32" fmla="*/ 367 w 652"/>
                <a:gd name="T33" fmla="*/ 771 h 1119"/>
                <a:gd name="T34" fmla="*/ 373 w 652"/>
                <a:gd name="T35" fmla="*/ 709 h 1119"/>
                <a:gd name="T36" fmla="*/ 257 w 652"/>
                <a:gd name="T37" fmla="*/ 663 h 1119"/>
                <a:gd name="T38" fmla="*/ 200 w 652"/>
                <a:gd name="T39" fmla="*/ 623 h 1119"/>
                <a:gd name="T40" fmla="*/ 181 w 652"/>
                <a:gd name="T41" fmla="*/ 663 h 1119"/>
                <a:gd name="T42" fmla="*/ 228 w 652"/>
                <a:gd name="T43" fmla="*/ 766 h 1119"/>
                <a:gd name="T44" fmla="*/ 257 w 652"/>
                <a:gd name="T45" fmla="*/ 937 h 1119"/>
                <a:gd name="T46" fmla="*/ 344 w 652"/>
                <a:gd name="T47" fmla="*/ 1081 h 1119"/>
                <a:gd name="T48" fmla="*/ 509 w 652"/>
                <a:gd name="T49" fmla="*/ 1112 h 1119"/>
                <a:gd name="T50" fmla="*/ 352 w 652"/>
                <a:gd name="T51" fmla="*/ 1119 h 1119"/>
                <a:gd name="T52" fmla="*/ 200 w 652"/>
                <a:gd name="T53" fmla="*/ 990 h 1119"/>
                <a:gd name="T54" fmla="*/ 129 w 652"/>
                <a:gd name="T55" fmla="*/ 880 h 1119"/>
                <a:gd name="T56" fmla="*/ 101 w 652"/>
                <a:gd name="T57" fmla="*/ 724 h 1119"/>
                <a:gd name="T58" fmla="*/ 101 w 652"/>
                <a:gd name="T59" fmla="*/ 610 h 1119"/>
                <a:gd name="T60" fmla="*/ 86 w 652"/>
                <a:gd name="T61" fmla="*/ 536 h 1119"/>
                <a:gd name="T62" fmla="*/ 0 w 652"/>
                <a:gd name="T63" fmla="*/ 450 h 1119"/>
                <a:gd name="T64" fmla="*/ 34 w 652"/>
                <a:gd name="T65" fmla="*/ 422 h 1119"/>
                <a:gd name="T66" fmla="*/ 101 w 652"/>
                <a:gd name="T67" fmla="*/ 435 h 1119"/>
                <a:gd name="T68" fmla="*/ 143 w 652"/>
                <a:gd name="T69" fmla="*/ 298 h 1119"/>
                <a:gd name="T70" fmla="*/ 177 w 652"/>
                <a:gd name="T71" fmla="*/ 188 h 1119"/>
                <a:gd name="T72" fmla="*/ 201 w 652"/>
                <a:gd name="T73" fmla="*/ 55 h 1119"/>
                <a:gd name="T74" fmla="*/ 297 w 652"/>
                <a:gd name="T75" fmla="*/ 0 h 1119"/>
                <a:gd name="T76" fmla="*/ 338 w 652"/>
                <a:gd name="T77" fmla="*/ 140 h 1119"/>
                <a:gd name="T78" fmla="*/ 506 w 652"/>
                <a:gd name="T79" fmla="*/ 106 h 1119"/>
                <a:gd name="T80" fmla="*/ 652 w 652"/>
                <a:gd name="T81" fmla="*/ 60 h 1119"/>
                <a:gd name="T82" fmla="*/ 599 w 652"/>
                <a:gd name="T83" fmla="*/ 121 h 1119"/>
                <a:gd name="T84" fmla="*/ 599 w 652"/>
                <a:gd name="T85" fmla="*/ 121 h 1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2"/>
                <a:gd name="T130" fmla="*/ 0 h 1119"/>
                <a:gd name="T131" fmla="*/ 652 w 652"/>
                <a:gd name="T132" fmla="*/ 1119 h 1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2" h="1119">
                  <a:moveTo>
                    <a:pt x="599" y="121"/>
                  </a:moveTo>
                  <a:lnTo>
                    <a:pt x="424" y="155"/>
                  </a:lnTo>
                  <a:lnTo>
                    <a:pt x="291" y="230"/>
                  </a:lnTo>
                  <a:lnTo>
                    <a:pt x="272" y="327"/>
                  </a:lnTo>
                  <a:lnTo>
                    <a:pt x="354" y="448"/>
                  </a:lnTo>
                  <a:lnTo>
                    <a:pt x="278" y="441"/>
                  </a:lnTo>
                  <a:lnTo>
                    <a:pt x="268" y="530"/>
                  </a:lnTo>
                  <a:lnTo>
                    <a:pt x="323" y="543"/>
                  </a:lnTo>
                  <a:lnTo>
                    <a:pt x="243" y="568"/>
                  </a:lnTo>
                  <a:lnTo>
                    <a:pt x="272" y="625"/>
                  </a:lnTo>
                  <a:lnTo>
                    <a:pt x="338" y="648"/>
                  </a:lnTo>
                  <a:lnTo>
                    <a:pt x="395" y="631"/>
                  </a:lnTo>
                  <a:lnTo>
                    <a:pt x="380" y="559"/>
                  </a:lnTo>
                  <a:lnTo>
                    <a:pt x="430" y="540"/>
                  </a:lnTo>
                  <a:lnTo>
                    <a:pt x="449" y="631"/>
                  </a:lnTo>
                  <a:lnTo>
                    <a:pt x="435" y="781"/>
                  </a:lnTo>
                  <a:lnTo>
                    <a:pt x="367" y="771"/>
                  </a:lnTo>
                  <a:lnTo>
                    <a:pt x="373" y="709"/>
                  </a:lnTo>
                  <a:lnTo>
                    <a:pt x="257" y="663"/>
                  </a:lnTo>
                  <a:lnTo>
                    <a:pt x="200" y="623"/>
                  </a:lnTo>
                  <a:lnTo>
                    <a:pt x="181" y="663"/>
                  </a:lnTo>
                  <a:lnTo>
                    <a:pt x="228" y="766"/>
                  </a:lnTo>
                  <a:lnTo>
                    <a:pt x="257" y="937"/>
                  </a:lnTo>
                  <a:lnTo>
                    <a:pt x="344" y="1081"/>
                  </a:lnTo>
                  <a:lnTo>
                    <a:pt x="509" y="1112"/>
                  </a:lnTo>
                  <a:lnTo>
                    <a:pt x="352" y="1119"/>
                  </a:lnTo>
                  <a:lnTo>
                    <a:pt x="200" y="990"/>
                  </a:lnTo>
                  <a:lnTo>
                    <a:pt x="129" y="880"/>
                  </a:lnTo>
                  <a:lnTo>
                    <a:pt x="101" y="724"/>
                  </a:lnTo>
                  <a:lnTo>
                    <a:pt x="101" y="610"/>
                  </a:lnTo>
                  <a:lnTo>
                    <a:pt x="86" y="536"/>
                  </a:lnTo>
                  <a:lnTo>
                    <a:pt x="0" y="450"/>
                  </a:lnTo>
                  <a:lnTo>
                    <a:pt x="34" y="422"/>
                  </a:lnTo>
                  <a:lnTo>
                    <a:pt x="101" y="435"/>
                  </a:lnTo>
                  <a:lnTo>
                    <a:pt x="143" y="298"/>
                  </a:lnTo>
                  <a:lnTo>
                    <a:pt x="177" y="188"/>
                  </a:lnTo>
                  <a:lnTo>
                    <a:pt x="201" y="55"/>
                  </a:lnTo>
                  <a:lnTo>
                    <a:pt x="297" y="0"/>
                  </a:lnTo>
                  <a:lnTo>
                    <a:pt x="338" y="140"/>
                  </a:lnTo>
                  <a:lnTo>
                    <a:pt x="506" y="106"/>
                  </a:lnTo>
                  <a:lnTo>
                    <a:pt x="652" y="60"/>
                  </a:lnTo>
                  <a:lnTo>
                    <a:pt x="599" y="12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3"/>
            <p:cNvSpPr>
              <a:spLocks/>
            </p:cNvSpPr>
            <p:nvPr/>
          </p:nvSpPr>
          <p:spPr bwMode="auto">
            <a:xfrm>
              <a:off x="2316" y="2269"/>
              <a:ext cx="59" cy="54"/>
            </a:xfrm>
            <a:custGeom>
              <a:avLst/>
              <a:gdLst>
                <a:gd name="T0" fmla="*/ 0 w 118"/>
                <a:gd name="T1" fmla="*/ 21 h 106"/>
                <a:gd name="T2" fmla="*/ 47 w 118"/>
                <a:gd name="T3" fmla="*/ 0 h 106"/>
                <a:gd name="T4" fmla="*/ 118 w 118"/>
                <a:gd name="T5" fmla="*/ 85 h 106"/>
                <a:gd name="T6" fmla="*/ 51 w 118"/>
                <a:gd name="T7" fmla="*/ 106 h 106"/>
                <a:gd name="T8" fmla="*/ 0 w 118"/>
                <a:gd name="T9" fmla="*/ 21 h 106"/>
                <a:gd name="T10" fmla="*/ 0 w 118"/>
                <a:gd name="T11" fmla="*/ 21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06"/>
                <a:gd name="T20" fmla="*/ 118 w 118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06">
                  <a:moveTo>
                    <a:pt x="0" y="21"/>
                  </a:moveTo>
                  <a:lnTo>
                    <a:pt x="47" y="0"/>
                  </a:lnTo>
                  <a:lnTo>
                    <a:pt x="118" y="85"/>
                  </a:lnTo>
                  <a:lnTo>
                    <a:pt x="51" y="10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4"/>
            <p:cNvSpPr>
              <a:spLocks/>
            </p:cNvSpPr>
            <p:nvPr/>
          </p:nvSpPr>
          <p:spPr bwMode="auto">
            <a:xfrm>
              <a:off x="2334" y="2323"/>
              <a:ext cx="42" cy="39"/>
            </a:xfrm>
            <a:custGeom>
              <a:avLst/>
              <a:gdLst>
                <a:gd name="T0" fmla="*/ 83 w 83"/>
                <a:gd name="T1" fmla="*/ 0 h 78"/>
                <a:gd name="T2" fmla="*/ 83 w 83"/>
                <a:gd name="T3" fmla="*/ 74 h 78"/>
                <a:gd name="T4" fmla="*/ 0 w 83"/>
                <a:gd name="T5" fmla="*/ 78 h 78"/>
                <a:gd name="T6" fmla="*/ 38 w 83"/>
                <a:gd name="T7" fmla="*/ 27 h 78"/>
                <a:gd name="T8" fmla="*/ 83 w 83"/>
                <a:gd name="T9" fmla="*/ 0 h 78"/>
                <a:gd name="T10" fmla="*/ 83 w 83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78"/>
                <a:gd name="T20" fmla="*/ 83 w 83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78">
                  <a:moveTo>
                    <a:pt x="83" y="0"/>
                  </a:moveTo>
                  <a:lnTo>
                    <a:pt x="83" y="74"/>
                  </a:lnTo>
                  <a:lnTo>
                    <a:pt x="0" y="78"/>
                  </a:lnTo>
                  <a:lnTo>
                    <a:pt x="38" y="2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5"/>
            <p:cNvSpPr>
              <a:spLocks/>
            </p:cNvSpPr>
            <p:nvPr/>
          </p:nvSpPr>
          <p:spPr bwMode="auto">
            <a:xfrm>
              <a:off x="2224" y="2461"/>
              <a:ext cx="73" cy="29"/>
            </a:xfrm>
            <a:custGeom>
              <a:avLst/>
              <a:gdLst>
                <a:gd name="T0" fmla="*/ 0 w 147"/>
                <a:gd name="T1" fmla="*/ 44 h 57"/>
                <a:gd name="T2" fmla="*/ 147 w 147"/>
                <a:gd name="T3" fmla="*/ 57 h 57"/>
                <a:gd name="T4" fmla="*/ 67 w 147"/>
                <a:gd name="T5" fmla="*/ 2 h 57"/>
                <a:gd name="T6" fmla="*/ 21 w 147"/>
                <a:gd name="T7" fmla="*/ 0 h 57"/>
                <a:gd name="T8" fmla="*/ 0 w 147"/>
                <a:gd name="T9" fmla="*/ 44 h 57"/>
                <a:gd name="T10" fmla="*/ 0 w 147"/>
                <a:gd name="T11" fmla="*/ 4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57"/>
                <a:gd name="T20" fmla="*/ 147 w 14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57">
                  <a:moveTo>
                    <a:pt x="0" y="44"/>
                  </a:moveTo>
                  <a:lnTo>
                    <a:pt x="147" y="57"/>
                  </a:lnTo>
                  <a:lnTo>
                    <a:pt x="67" y="2"/>
                  </a:lnTo>
                  <a:lnTo>
                    <a:pt x="21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6"/>
            <p:cNvSpPr>
              <a:spLocks/>
            </p:cNvSpPr>
            <p:nvPr/>
          </p:nvSpPr>
          <p:spPr bwMode="auto">
            <a:xfrm>
              <a:off x="2350" y="2120"/>
              <a:ext cx="78" cy="183"/>
            </a:xfrm>
            <a:custGeom>
              <a:avLst/>
              <a:gdLst>
                <a:gd name="T0" fmla="*/ 0 w 156"/>
                <a:gd name="T1" fmla="*/ 38 h 365"/>
                <a:gd name="T2" fmla="*/ 86 w 156"/>
                <a:gd name="T3" fmla="*/ 219 h 365"/>
                <a:gd name="T4" fmla="*/ 61 w 156"/>
                <a:gd name="T5" fmla="*/ 301 h 365"/>
                <a:gd name="T6" fmla="*/ 147 w 156"/>
                <a:gd name="T7" fmla="*/ 365 h 365"/>
                <a:gd name="T8" fmla="*/ 156 w 156"/>
                <a:gd name="T9" fmla="*/ 71 h 365"/>
                <a:gd name="T10" fmla="*/ 86 w 156"/>
                <a:gd name="T11" fmla="*/ 0 h 365"/>
                <a:gd name="T12" fmla="*/ 0 w 156"/>
                <a:gd name="T13" fmla="*/ 38 h 365"/>
                <a:gd name="T14" fmla="*/ 0 w 156"/>
                <a:gd name="T15" fmla="*/ 38 h 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365"/>
                <a:gd name="T26" fmla="*/ 156 w 156"/>
                <a:gd name="T27" fmla="*/ 365 h 3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365">
                  <a:moveTo>
                    <a:pt x="0" y="38"/>
                  </a:moveTo>
                  <a:lnTo>
                    <a:pt x="86" y="219"/>
                  </a:lnTo>
                  <a:lnTo>
                    <a:pt x="61" y="301"/>
                  </a:lnTo>
                  <a:lnTo>
                    <a:pt x="147" y="365"/>
                  </a:lnTo>
                  <a:lnTo>
                    <a:pt x="156" y="71"/>
                  </a:lnTo>
                  <a:lnTo>
                    <a:pt x="86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7"/>
            <p:cNvSpPr>
              <a:spLocks/>
            </p:cNvSpPr>
            <p:nvPr/>
          </p:nvSpPr>
          <p:spPr bwMode="auto">
            <a:xfrm>
              <a:off x="2283" y="2348"/>
              <a:ext cx="38" cy="128"/>
            </a:xfrm>
            <a:custGeom>
              <a:avLst/>
              <a:gdLst>
                <a:gd name="T0" fmla="*/ 36 w 76"/>
                <a:gd name="T1" fmla="*/ 0 h 254"/>
                <a:gd name="T2" fmla="*/ 0 w 76"/>
                <a:gd name="T3" fmla="*/ 216 h 254"/>
                <a:gd name="T4" fmla="*/ 51 w 76"/>
                <a:gd name="T5" fmla="*/ 254 h 254"/>
                <a:gd name="T6" fmla="*/ 76 w 76"/>
                <a:gd name="T7" fmla="*/ 226 h 254"/>
                <a:gd name="T8" fmla="*/ 36 w 76"/>
                <a:gd name="T9" fmla="*/ 0 h 254"/>
                <a:gd name="T10" fmla="*/ 36 w 76"/>
                <a:gd name="T11" fmla="*/ 0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54"/>
                <a:gd name="T20" fmla="*/ 76 w 76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54">
                  <a:moveTo>
                    <a:pt x="36" y="0"/>
                  </a:moveTo>
                  <a:lnTo>
                    <a:pt x="0" y="216"/>
                  </a:lnTo>
                  <a:lnTo>
                    <a:pt x="51" y="254"/>
                  </a:lnTo>
                  <a:lnTo>
                    <a:pt x="76" y="22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28"/>
            <p:cNvSpPr>
              <a:spLocks/>
            </p:cNvSpPr>
            <p:nvPr/>
          </p:nvSpPr>
          <p:spPr bwMode="auto">
            <a:xfrm>
              <a:off x="2369" y="2382"/>
              <a:ext cx="42" cy="111"/>
            </a:xfrm>
            <a:custGeom>
              <a:avLst/>
              <a:gdLst>
                <a:gd name="T0" fmla="*/ 86 w 86"/>
                <a:gd name="T1" fmla="*/ 0 h 223"/>
                <a:gd name="T2" fmla="*/ 0 w 86"/>
                <a:gd name="T3" fmla="*/ 86 h 223"/>
                <a:gd name="T4" fmla="*/ 48 w 86"/>
                <a:gd name="T5" fmla="*/ 156 h 223"/>
                <a:gd name="T6" fmla="*/ 44 w 86"/>
                <a:gd name="T7" fmla="*/ 223 h 223"/>
                <a:gd name="T8" fmla="*/ 76 w 86"/>
                <a:gd name="T9" fmla="*/ 194 h 223"/>
                <a:gd name="T10" fmla="*/ 86 w 86"/>
                <a:gd name="T11" fmla="*/ 0 h 223"/>
                <a:gd name="T12" fmla="*/ 86 w 86"/>
                <a:gd name="T13" fmla="*/ 0 h 2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223"/>
                <a:gd name="T23" fmla="*/ 86 w 86"/>
                <a:gd name="T24" fmla="*/ 223 h 2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223">
                  <a:moveTo>
                    <a:pt x="86" y="0"/>
                  </a:moveTo>
                  <a:lnTo>
                    <a:pt x="0" y="86"/>
                  </a:lnTo>
                  <a:lnTo>
                    <a:pt x="48" y="156"/>
                  </a:lnTo>
                  <a:lnTo>
                    <a:pt x="44" y="223"/>
                  </a:lnTo>
                  <a:lnTo>
                    <a:pt x="76" y="19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29"/>
            <p:cNvSpPr>
              <a:spLocks/>
            </p:cNvSpPr>
            <p:nvPr/>
          </p:nvSpPr>
          <p:spPr bwMode="auto">
            <a:xfrm>
              <a:off x="2312" y="2472"/>
              <a:ext cx="56" cy="30"/>
            </a:xfrm>
            <a:custGeom>
              <a:avLst/>
              <a:gdLst>
                <a:gd name="T0" fmla="*/ 80 w 112"/>
                <a:gd name="T1" fmla="*/ 0 h 61"/>
                <a:gd name="T2" fmla="*/ 0 w 112"/>
                <a:gd name="T3" fmla="*/ 61 h 61"/>
                <a:gd name="T4" fmla="*/ 112 w 112"/>
                <a:gd name="T5" fmla="*/ 61 h 61"/>
                <a:gd name="T6" fmla="*/ 80 w 112"/>
                <a:gd name="T7" fmla="*/ 0 h 61"/>
                <a:gd name="T8" fmla="*/ 80 w 11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1"/>
                <a:gd name="T17" fmla="*/ 112 w 11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1">
                  <a:moveTo>
                    <a:pt x="80" y="0"/>
                  </a:moveTo>
                  <a:lnTo>
                    <a:pt x="0" y="61"/>
                  </a:lnTo>
                  <a:lnTo>
                    <a:pt x="112" y="6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0"/>
            <p:cNvSpPr>
              <a:spLocks/>
            </p:cNvSpPr>
            <p:nvPr/>
          </p:nvSpPr>
          <p:spPr bwMode="auto">
            <a:xfrm>
              <a:off x="2256" y="2552"/>
              <a:ext cx="78" cy="36"/>
            </a:xfrm>
            <a:custGeom>
              <a:avLst/>
              <a:gdLst>
                <a:gd name="T0" fmla="*/ 156 w 156"/>
                <a:gd name="T1" fmla="*/ 0 h 73"/>
                <a:gd name="T2" fmla="*/ 0 w 156"/>
                <a:gd name="T3" fmla="*/ 63 h 73"/>
                <a:gd name="T4" fmla="*/ 108 w 156"/>
                <a:gd name="T5" fmla="*/ 73 h 73"/>
                <a:gd name="T6" fmla="*/ 156 w 156"/>
                <a:gd name="T7" fmla="*/ 0 h 73"/>
                <a:gd name="T8" fmla="*/ 156 w 15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73"/>
                <a:gd name="T17" fmla="*/ 156 w 15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73">
                  <a:moveTo>
                    <a:pt x="156" y="0"/>
                  </a:moveTo>
                  <a:lnTo>
                    <a:pt x="0" y="63"/>
                  </a:lnTo>
                  <a:lnTo>
                    <a:pt x="108" y="7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1"/>
            <p:cNvSpPr>
              <a:spLocks/>
            </p:cNvSpPr>
            <p:nvPr/>
          </p:nvSpPr>
          <p:spPr bwMode="auto">
            <a:xfrm>
              <a:off x="2031" y="3150"/>
              <a:ext cx="582" cy="160"/>
            </a:xfrm>
            <a:custGeom>
              <a:avLst/>
              <a:gdLst>
                <a:gd name="T0" fmla="*/ 289 w 1164"/>
                <a:gd name="T1" fmla="*/ 61 h 322"/>
                <a:gd name="T2" fmla="*/ 114 w 1164"/>
                <a:gd name="T3" fmla="*/ 61 h 322"/>
                <a:gd name="T4" fmla="*/ 162 w 1164"/>
                <a:gd name="T5" fmla="*/ 101 h 322"/>
                <a:gd name="T6" fmla="*/ 436 w 1164"/>
                <a:gd name="T7" fmla="*/ 101 h 322"/>
                <a:gd name="T8" fmla="*/ 877 w 1164"/>
                <a:gd name="T9" fmla="*/ 221 h 322"/>
                <a:gd name="T10" fmla="*/ 1057 w 1164"/>
                <a:gd name="T11" fmla="*/ 154 h 322"/>
                <a:gd name="T12" fmla="*/ 1118 w 1164"/>
                <a:gd name="T13" fmla="*/ 107 h 322"/>
                <a:gd name="T14" fmla="*/ 1164 w 1164"/>
                <a:gd name="T15" fmla="*/ 301 h 322"/>
                <a:gd name="T16" fmla="*/ 810 w 1164"/>
                <a:gd name="T17" fmla="*/ 322 h 322"/>
                <a:gd name="T18" fmla="*/ 550 w 1164"/>
                <a:gd name="T19" fmla="*/ 208 h 322"/>
                <a:gd name="T20" fmla="*/ 35 w 1164"/>
                <a:gd name="T21" fmla="*/ 194 h 322"/>
                <a:gd name="T22" fmla="*/ 0 w 1164"/>
                <a:gd name="T23" fmla="*/ 94 h 322"/>
                <a:gd name="T24" fmla="*/ 61 w 1164"/>
                <a:gd name="T25" fmla="*/ 0 h 322"/>
                <a:gd name="T26" fmla="*/ 289 w 1164"/>
                <a:gd name="T27" fmla="*/ 61 h 322"/>
                <a:gd name="T28" fmla="*/ 289 w 1164"/>
                <a:gd name="T29" fmla="*/ 61 h 3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4"/>
                <a:gd name="T46" fmla="*/ 0 h 322"/>
                <a:gd name="T47" fmla="*/ 1164 w 1164"/>
                <a:gd name="T48" fmla="*/ 322 h 3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4" h="322">
                  <a:moveTo>
                    <a:pt x="289" y="61"/>
                  </a:moveTo>
                  <a:lnTo>
                    <a:pt x="114" y="61"/>
                  </a:lnTo>
                  <a:lnTo>
                    <a:pt x="162" y="101"/>
                  </a:lnTo>
                  <a:lnTo>
                    <a:pt x="436" y="101"/>
                  </a:lnTo>
                  <a:lnTo>
                    <a:pt x="877" y="221"/>
                  </a:lnTo>
                  <a:lnTo>
                    <a:pt x="1057" y="154"/>
                  </a:lnTo>
                  <a:lnTo>
                    <a:pt x="1118" y="107"/>
                  </a:lnTo>
                  <a:lnTo>
                    <a:pt x="1164" y="301"/>
                  </a:lnTo>
                  <a:lnTo>
                    <a:pt x="810" y="322"/>
                  </a:lnTo>
                  <a:lnTo>
                    <a:pt x="550" y="208"/>
                  </a:lnTo>
                  <a:lnTo>
                    <a:pt x="35" y="194"/>
                  </a:lnTo>
                  <a:lnTo>
                    <a:pt x="0" y="94"/>
                  </a:lnTo>
                  <a:lnTo>
                    <a:pt x="61" y="0"/>
                  </a:lnTo>
                  <a:lnTo>
                    <a:pt x="289" y="6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2"/>
            <p:cNvSpPr>
              <a:spLocks/>
            </p:cNvSpPr>
            <p:nvPr/>
          </p:nvSpPr>
          <p:spPr bwMode="auto">
            <a:xfrm>
              <a:off x="2867" y="3160"/>
              <a:ext cx="87" cy="147"/>
            </a:xfrm>
            <a:custGeom>
              <a:avLst/>
              <a:gdLst>
                <a:gd name="T0" fmla="*/ 74 w 175"/>
                <a:gd name="T1" fmla="*/ 0 h 293"/>
                <a:gd name="T2" fmla="*/ 0 w 175"/>
                <a:gd name="T3" fmla="*/ 168 h 293"/>
                <a:gd name="T4" fmla="*/ 16 w 175"/>
                <a:gd name="T5" fmla="*/ 293 h 293"/>
                <a:gd name="T6" fmla="*/ 175 w 175"/>
                <a:gd name="T7" fmla="*/ 173 h 293"/>
                <a:gd name="T8" fmla="*/ 74 w 175"/>
                <a:gd name="T9" fmla="*/ 0 h 293"/>
                <a:gd name="T10" fmla="*/ 74 w 175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"/>
                <a:gd name="T19" fmla="*/ 0 h 293"/>
                <a:gd name="T20" fmla="*/ 175 w 175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" h="293">
                  <a:moveTo>
                    <a:pt x="74" y="0"/>
                  </a:moveTo>
                  <a:lnTo>
                    <a:pt x="0" y="168"/>
                  </a:lnTo>
                  <a:lnTo>
                    <a:pt x="16" y="293"/>
                  </a:lnTo>
                  <a:lnTo>
                    <a:pt x="175" y="17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3"/>
            <p:cNvSpPr>
              <a:spLocks/>
            </p:cNvSpPr>
            <p:nvPr/>
          </p:nvSpPr>
          <p:spPr bwMode="auto">
            <a:xfrm>
              <a:off x="2255" y="1992"/>
              <a:ext cx="79" cy="103"/>
            </a:xfrm>
            <a:custGeom>
              <a:avLst/>
              <a:gdLst>
                <a:gd name="T0" fmla="*/ 78 w 158"/>
                <a:gd name="T1" fmla="*/ 0 h 207"/>
                <a:gd name="T2" fmla="*/ 0 w 158"/>
                <a:gd name="T3" fmla="*/ 24 h 207"/>
                <a:gd name="T4" fmla="*/ 63 w 158"/>
                <a:gd name="T5" fmla="*/ 74 h 207"/>
                <a:gd name="T6" fmla="*/ 68 w 158"/>
                <a:gd name="T7" fmla="*/ 127 h 207"/>
                <a:gd name="T8" fmla="*/ 13 w 158"/>
                <a:gd name="T9" fmla="*/ 207 h 207"/>
                <a:gd name="T10" fmla="*/ 148 w 158"/>
                <a:gd name="T11" fmla="*/ 159 h 207"/>
                <a:gd name="T12" fmla="*/ 97 w 158"/>
                <a:gd name="T13" fmla="*/ 85 h 207"/>
                <a:gd name="T14" fmla="*/ 158 w 158"/>
                <a:gd name="T15" fmla="*/ 51 h 207"/>
                <a:gd name="T16" fmla="*/ 78 w 158"/>
                <a:gd name="T17" fmla="*/ 0 h 207"/>
                <a:gd name="T18" fmla="*/ 78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78" y="0"/>
                  </a:moveTo>
                  <a:lnTo>
                    <a:pt x="0" y="24"/>
                  </a:lnTo>
                  <a:lnTo>
                    <a:pt x="63" y="74"/>
                  </a:lnTo>
                  <a:lnTo>
                    <a:pt x="68" y="127"/>
                  </a:lnTo>
                  <a:lnTo>
                    <a:pt x="13" y="207"/>
                  </a:lnTo>
                  <a:lnTo>
                    <a:pt x="148" y="159"/>
                  </a:lnTo>
                  <a:lnTo>
                    <a:pt x="97" y="85"/>
                  </a:lnTo>
                  <a:lnTo>
                    <a:pt x="158" y="5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3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4"/>
            <p:cNvSpPr>
              <a:spLocks/>
            </p:cNvSpPr>
            <p:nvPr/>
          </p:nvSpPr>
          <p:spPr bwMode="auto">
            <a:xfrm>
              <a:off x="2084" y="2068"/>
              <a:ext cx="41" cy="132"/>
            </a:xfrm>
            <a:custGeom>
              <a:avLst/>
              <a:gdLst>
                <a:gd name="T0" fmla="*/ 82 w 82"/>
                <a:gd name="T1" fmla="*/ 0 h 264"/>
                <a:gd name="T2" fmla="*/ 0 w 82"/>
                <a:gd name="T3" fmla="*/ 171 h 264"/>
                <a:gd name="T4" fmla="*/ 0 w 82"/>
                <a:gd name="T5" fmla="*/ 264 h 264"/>
                <a:gd name="T6" fmla="*/ 61 w 82"/>
                <a:gd name="T7" fmla="*/ 182 h 264"/>
                <a:gd name="T8" fmla="*/ 82 w 82"/>
                <a:gd name="T9" fmla="*/ 0 h 264"/>
                <a:gd name="T10" fmla="*/ 82 w 82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264"/>
                <a:gd name="T20" fmla="*/ 82 w 82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264">
                  <a:moveTo>
                    <a:pt x="82" y="0"/>
                  </a:moveTo>
                  <a:lnTo>
                    <a:pt x="0" y="171"/>
                  </a:lnTo>
                  <a:lnTo>
                    <a:pt x="0" y="264"/>
                  </a:lnTo>
                  <a:lnTo>
                    <a:pt x="61" y="18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5"/>
            <p:cNvSpPr>
              <a:spLocks/>
            </p:cNvSpPr>
            <p:nvPr/>
          </p:nvSpPr>
          <p:spPr bwMode="auto">
            <a:xfrm>
              <a:off x="805" y="2828"/>
              <a:ext cx="260" cy="476"/>
            </a:xfrm>
            <a:custGeom>
              <a:avLst/>
              <a:gdLst>
                <a:gd name="T0" fmla="*/ 221 w 521"/>
                <a:gd name="T1" fmla="*/ 0 h 950"/>
                <a:gd name="T2" fmla="*/ 340 w 521"/>
                <a:gd name="T3" fmla="*/ 462 h 950"/>
                <a:gd name="T4" fmla="*/ 0 w 521"/>
                <a:gd name="T5" fmla="*/ 355 h 950"/>
                <a:gd name="T6" fmla="*/ 396 w 521"/>
                <a:gd name="T7" fmla="*/ 950 h 950"/>
                <a:gd name="T8" fmla="*/ 521 w 521"/>
                <a:gd name="T9" fmla="*/ 656 h 950"/>
                <a:gd name="T10" fmla="*/ 221 w 521"/>
                <a:gd name="T11" fmla="*/ 0 h 950"/>
                <a:gd name="T12" fmla="*/ 221 w 521"/>
                <a:gd name="T13" fmla="*/ 0 h 9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"/>
                <a:gd name="T22" fmla="*/ 0 h 950"/>
                <a:gd name="T23" fmla="*/ 521 w 521"/>
                <a:gd name="T24" fmla="*/ 950 h 9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" h="950">
                  <a:moveTo>
                    <a:pt x="221" y="0"/>
                  </a:moveTo>
                  <a:lnTo>
                    <a:pt x="340" y="462"/>
                  </a:lnTo>
                  <a:lnTo>
                    <a:pt x="0" y="355"/>
                  </a:lnTo>
                  <a:lnTo>
                    <a:pt x="396" y="950"/>
                  </a:lnTo>
                  <a:lnTo>
                    <a:pt x="521" y="65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6"/>
            <p:cNvSpPr>
              <a:spLocks/>
            </p:cNvSpPr>
            <p:nvPr/>
          </p:nvSpPr>
          <p:spPr bwMode="auto">
            <a:xfrm>
              <a:off x="845" y="3307"/>
              <a:ext cx="198" cy="77"/>
            </a:xfrm>
            <a:custGeom>
              <a:avLst/>
              <a:gdLst>
                <a:gd name="T0" fmla="*/ 228 w 395"/>
                <a:gd name="T1" fmla="*/ 0 h 154"/>
                <a:gd name="T2" fmla="*/ 0 w 395"/>
                <a:gd name="T3" fmla="*/ 141 h 154"/>
                <a:gd name="T4" fmla="*/ 395 w 395"/>
                <a:gd name="T5" fmla="*/ 154 h 154"/>
                <a:gd name="T6" fmla="*/ 374 w 395"/>
                <a:gd name="T7" fmla="*/ 34 h 154"/>
                <a:gd name="T8" fmla="*/ 228 w 395"/>
                <a:gd name="T9" fmla="*/ 0 h 154"/>
                <a:gd name="T10" fmla="*/ 228 w 395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5"/>
                <a:gd name="T19" fmla="*/ 0 h 154"/>
                <a:gd name="T20" fmla="*/ 395 w 395"/>
                <a:gd name="T21" fmla="*/ 154 h 1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5" h="154">
                  <a:moveTo>
                    <a:pt x="228" y="0"/>
                  </a:moveTo>
                  <a:lnTo>
                    <a:pt x="0" y="141"/>
                  </a:lnTo>
                  <a:lnTo>
                    <a:pt x="395" y="154"/>
                  </a:lnTo>
                  <a:lnTo>
                    <a:pt x="374" y="3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7"/>
            <p:cNvSpPr>
              <a:spLocks/>
            </p:cNvSpPr>
            <p:nvPr/>
          </p:nvSpPr>
          <p:spPr bwMode="auto">
            <a:xfrm>
              <a:off x="992" y="3404"/>
              <a:ext cx="492" cy="157"/>
            </a:xfrm>
            <a:custGeom>
              <a:avLst/>
              <a:gdLst>
                <a:gd name="T0" fmla="*/ 903 w 982"/>
                <a:gd name="T1" fmla="*/ 0 h 316"/>
                <a:gd name="T2" fmla="*/ 741 w 982"/>
                <a:gd name="T3" fmla="*/ 82 h 316"/>
                <a:gd name="T4" fmla="*/ 180 w 982"/>
                <a:gd name="T5" fmla="*/ 114 h 316"/>
                <a:gd name="T6" fmla="*/ 0 w 982"/>
                <a:gd name="T7" fmla="*/ 188 h 316"/>
                <a:gd name="T8" fmla="*/ 741 w 982"/>
                <a:gd name="T9" fmla="*/ 202 h 316"/>
                <a:gd name="T10" fmla="*/ 903 w 982"/>
                <a:gd name="T11" fmla="*/ 316 h 316"/>
                <a:gd name="T12" fmla="*/ 982 w 982"/>
                <a:gd name="T13" fmla="*/ 74 h 316"/>
                <a:gd name="T14" fmla="*/ 903 w 982"/>
                <a:gd name="T15" fmla="*/ 0 h 316"/>
                <a:gd name="T16" fmla="*/ 903 w 982"/>
                <a:gd name="T17" fmla="*/ 0 h 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2"/>
                <a:gd name="T28" fmla="*/ 0 h 316"/>
                <a:gd name="T29" fmla="*/ 982 w 982"/>
                <a:gd name="T30" fmla="*/ 316 h 3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2" h="316">
                  <a:moveTo>
                    <a:pt x="903" y="0"/>
                  </a:moveTo>
                  <a:lnTo>
                    <a:pt x="741" y="82"/>
                  </a:lnTo>
                  <a:lnTo>
                    <a:pt x="180" y="114"/>
                  </a:lnTo>
                  <a:lnTo>
                    <a:pt x="0" y="188"/>
                  </a:lnTo>
                  <a:lnTo>
                    <a:pt x="741" y="202"/>
                  </a:lnTo>
                  <a:lnTo>
                    <a:pt x="903" y="316"/>
                  </a:lnTo>
                  <a:lnTo>
                    <a:pt x="982" y="74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38"/>
            <p:cNvSpPr>
              <a:spLocks/>
            </p:cNvSpPr>
            <p:nvPr/>
          </p:nvSpPr>
          <p:spPr bwMode="auto">
            <a:xfrm>
              <a:off x="1597" y="3062"/>
              <a:ext cx="257" cy="215"/>
            </a:xfrm>
            <a:custGeom>
              <a:avLst/>
              <a:gdLst>
                <a:gd name="T0" fmla="*/ 361 w 515"/>
                <a:gd name="T1" fmla="*/ 0 h 430"/>
                <a:gd name="T2" fmla="*/ 140 w 515"/>
                <a:gd name="T3" fmla="*/ 82 h 430"/>
                <a:gd name="T4" fmla="*/ 114 w 515"/>
                <a:gd name="T5" fmla="*/ 236 h 430"/>
                <a:gd name="T6" fmla="*/ 0 w 515"/>
                <a:gd name="T7" fmla="*/ 430 h 430"/>
                <a:gd name="T8" fmla="*/ 233 w 515"/>
                <a:gd name="T9" fmla="*/ 303 h 430"/>
                <a:gd name="T10" fmla="*/ 515 w 515"/>
                <a:gd name="T11" fmla="*/ 229 h 430"/>
                <a:gd name="T12" fmla="*/ 281 w 515"/>
                <a:gd name="T13" fmla="*/ 196 h 430"/>
                <a:gd name="T14" fmla="*/ 414 w 515"/>
                <a:gd name="T15" fmla="*/ 96 h 430"/>
                <a:gd name="T16" fmla="*/ 361 w 515"/>
                <a:gd name="T17" fmla="*/ 0 h 430"/>
                <a:gd name="T18" fmla="*/ 361 w 515"/>
                <a:gd name="T19" fmla="*/ 0 h 4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5"/>
                <a:gd name="T31" fmla="*/ 0 h 430"/>
                <a:gd name="T32" fmla="*/ 515 w 515"/>
                <a:gd name="T33" fmla="*/ 430 h 4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5" h="430">
                  <a:moveTo>
                    <a:pt x="361" y="0"/>
                  </a:moveTo>
                  <a:lnTo>
                    <a:pt x="140" y="82"/>
                  </a:lnTo>
                  <a:lnTo>
                    <a:pt x="114" y="236"/>
                  </a:lnTo>
                  <a:lnTo>
                    <a:pt x="0" y="430"/>
                  </a:lnTo>
                  <a:lnTo>
                    <a:pt x="233" y="303"/>
                  </a:lnTo>
                  <a:lnTo>
                    <a:pt x="515" y="229"/>
                  </a:lnTo>
                  <a:lnTo>
                    <a:pt x="281" y="196"/>
                  </a:lnTo>
                  <a:lnTo>
                    <a:pt x="414" y="9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39"/>
            <p:cNvSpPr>
              <a:spLocks/>
            </p:cNvSpPr>
            <p:nvPr/>
          </p:nvSpPr>
          <p:spPr bwMode="auto">
            <a:xfrm>
              <a:off x="1581" y="2929"/>
              <a:ext cx="137" cy="227"/>
            </a:xfrm>
            <a:custGeom>
              <a:avLst/>
              <a:gdLst>
                <a:gd name="T0" fmla="*/ 141 w 274"/>
                <a:gd name="T1" fmla="*/ 0 h 455"/>
                <a:gd name="T2" fmla="*/ 0 w 274"/>
                <a:gd name="T3" fmla="*/ 455 h 455"/>
                <a:gd name="T4" fmla="*/ 274 w 274"/>
                <a:gd name="T5" fmla="*/ 168 h 455"/>
                <a:gd name="T6" fmla="*/ 141 w 274"/>
                <a:gd name="T7" fmla="*/ 0 h 455"/>
                <a:gd name="T8" fmla="*/ 141 w 274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455"/>
                <a:gd name="T17" fmla="*/ 274 w 274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455">
                  <a:moveTo>
                    <a:pt x="141" y="0"/>
                  </a:moveTo>
                  <a:lnTo>
                    <a:pt x="0" y="455"/>
                  </a:lnTo>
                  <a:lnTo>
                    <a:pt x="274" y="168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0"/>
            <p:cNvSpPr>
              <a:spLocks/>
            </p:cNvSpPr>
            <p:nvPr/>
          </p:nvSpPr>
          <p:spPr bwMode="auto">
            <a:xfrm>
              <a:off x="1460" y="2771"/>
              <a:ext cx="124" cy="489"/>
            </a:xfrm>
            <a:custGeom>
              <a:avLst/>
              <a:gdLst>
                <a:gd name="T0" fmla="*/ 247 w 247"/>
                <a:gd name="T1" fmla="*/ 0 h 977"/>
                <a:gd name="T2" fmla="*/ 135 w 247"/>
                <a:gd name="T3" fmla="*/ 100 h 977"/>
                <a:gd name="T4" fmla="*/ 0 w 247"/>
                <a:gd name="T5" fmla="*/ 175 h 977"/>
                <a:gd name="T6" fmla="*/ 108 w 247"/>
                <a:gd name="T7" fmla="*/ 374 h 977"/>
                <a:gd name="T8" fmla="*/ 13 w 247"/>
                <a:gd name="T9" fmla="*/ 977 h 977"/>
                <a:gd name="T10" fmla="*/ 201 w 247"/>
                <a:gd name="T11" fmla="*/ 355 h 977"/>
                <a:gd name="T12" fmla="*/ 247 w 247"/>
                <a:gd name="T13" fmla="*/ 0 h 977"/>
                <a:gd name="T14" fmla="*/ 247 w 247"/>
                <a:gd name="T15" fmla="*/ 0 h 9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7"/>
                <a:gd name="T25" fmla="*/ 0 h 977"/>
                <a:gd name="T26" fmla="*/ 247 w 247"/>
                <a:gd name="T27" fmla="*/ 977 h 9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7" h="977">
                  <a:moveTo>
                    <a:pt x="247" y="0"/>
                  </a:moveTo>
                  <a:lnTo>
                    <a:pt x="135" y="100"/>
                  </a:lnTo>
                  <a:lnTo>
                    <a:pt x="0" y="175"/>
                  </a:lnTo>
                  <a:lnTo>
                    <a:pt x="108" y="374"/>
                  </a:lnTo>
                  <a:lnTo>
                    <a:pt x="13" y="977"/>
                  </a:lnTo>
                  <a:lnTo>
                    <a:pt x="201" y="355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1"/>
            <p:cNvSpPr>
              <a:spLocks/>
            </p:cNvSpPr>
            <p:nvPr/>
          </p:nvSpPr>
          <p:spPr bwMode="auto">
            <a:xfrm>
              <a:off x="1069" y="2718"/>
              <a:ext cx="190" cy="392"/>
            </a:xfrm>
            <a:custGeom>
              <a:avLst/>
              <a:gdLst>
                <a:gd name="T0" fmla="*/ 0 w 380"/>
                <a:gd name="T1" fmla="*/ 0 h 784"/>
                <a:gd name="T2" fmla="*/ 380 w 380"/>
                <a:gd name="T3" fmla="*/ 481 h 784"/>
                <a:gd name="T4" fmla="*/ 340 w 380"/>
                <a:gd name="T5" fmla="*/ 784 h 784"/>
                <a:gd name="T6" fmla="*/ 0 w 380"/>
                <a:gd name="T7" fmla="*/ 0 h 784"/>
                <a:gd name="T8" fmla="*/ 0 w 380"/>
                <a:gd name="T9" fmla="*/ 0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"/>
                <a:gd name="T16" fmla="*/ 0 h 784"/>
                <a:gd name="T17" fmla="*/ 380 w 38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" h="784">
                  <a:moveTo>
                    <a:pt x="0" y="0"/>
                  </a:moveTo>
                  <a:lnTo>
                    <a:pt x="380" y="481"/>
                  </a:lnTo>
                  <a:lnTo>
                    <a:pt x="340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2"/>
            <p:cNvSpPr>
              <a:spLocks/>
            </p:cNvSpPr>
            <p:nvPr/>
          </p:nvSpPr>
          <p:spPr bwMode="auto">
            <a:xfrm>
              <a:off x="1771" y="2457"/>
              <a:ext cx="408" cy="847"/>
            </a:xfrm>
            <a:custGeom>
              <a:avLst/>
              <a:gdLst>
                <a:gd name="T0" fmla="*/ 313 w 815"/>
                <a:gd name="T1" fmla="*/ 0 h 1694"/>
                <a:gd name="T2" fmla="*/ 161 w 815"/>
                <a:gd name="T3" fmla="*/ 189 h 1694"/>
                <a:gd name="T4" fmla="*/ 382 w 815"/>
                <a:gd name="T5" fmla="*/ 497 h 1694"/>
                <a:gd name="T6" fmla="*/ 180 w 815"/>
                <a:gd name="T7" fmla="*/ 396 h 1694"/>
                <a:gd name="T8" fmla="*/ 228 w 815"/>
                <a:gd name="T9" fmla="*/ 696 h 1694"/>
                <a:gd name="T10" fmla="*/ 361 w 815"/>
                <a:gd name="T11" fmla="*/ 630 h 1694"/>
                <a:gd name="T12" fmla="*/ 201 w 815"/>
                <a:gd name="T13" fmla="*/ 1052 h 1694"/>
                <a:gd name="T14" fmla="*/ 395 w 815"/>
                <a:gd name="T15" fmla="*/ 1126 h 1694"/>
                <a:gd name="T16" fmla="*/ 300 w 815"/>
                <a:gd name="T17" fmla="*/ 1365 h 1694"/>
                <a:gd name="T18" fmla="*/ 427 w 815"/>
                <a:gd name="T19" fmla="*/ 1400 h 1694"/>
                <a:gd name="T20" fmla="*/ 528 w 815"/>
                <a:gd name="T21" fmla="*/ 1293 h 1694"/>
                <a:gd name="T22" fmla="*/ 815 w 815"/>
                <a:gd name="T23" fmla="*/ 1286 h 1694"/>
                <a:gd name="T24" fmla="*/ 642 w 815"/>
                <a:gd name="T25" fmla="*/ 1320 h 1694"/>
                <a:gd name="T26" fmla="*/ 515 w 815"/>
                <a:gd name="T27" fmla="*/ 1506 h 1694"/>
                <a:gd name="T28" fmla="*/ 555 w 815"/>
                <a:gd name="T29" fmla="*/ 1694 h 1694"/>
                <a:gd name="T30" fmla="*/ 268 w 815"/>
                <a:gd name="T31" fmla="*/ 1575 h 1694"/>
                <a:gd name="T32" fmla="*/ 214 w 815"/>
                <a:gd name="T33" fmla="*/ 1360 h 1694"/>
                <a:gd name="T34" fmla="*/ 0 w 815"/>
                <a:gd name="T35" fmla="*/ 1086 h 1694"/>
                <a:gd name="T36" fmla="*/ 47 w 815"/>
                <a:gd name="T37" fmla="*/ 175 h 1694"/>
                <a:gd name="T38" fmla="*/ 228 w 815"/>
                <a:gd name="T39" fmla="*/ 21 h 1694"/>
                <a:gd name="T40" fmla="*/ 313 w 815"/>
                <a:gd name="T41" fmla="*/ 0 h 1694"/>
                <a:gd name="T42" fmla="*/ 313 w 815"/>
                <a:gd name="T43" fmla="*/ 0 h 16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15"/>
                <a:gd name="T67" fmla="*/ 0 h 1694"/>
                <a:gd name="T68" fmla="*/ 815 w 815"/>
                <a:gd name="T69" fmla="*/ 1694 h 16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15" h="1694">
                  <a:moveTo>
                    <a:pt x="313" y="0"/>
                  </a:moveTo>
                  <a:lnTo>
                    <a:pt x="161" y="189"/>
                  </a:lnTo>
                  <a:lnTo>
                    <a:pt x="382" y="497"/>
                  </a:lnTo>
                  <a:lnTo>
                    <a:pt x="180" y="396"/>
                  </a:lnTo>
                  <a:lnTo>
                    <a:pt x="228" y="696"/>
                  </a:lnTo>
                  <a:lnTo>
                    <a:pt x="361" y="630"/>
                  </a:lnTo>
                  <a:lnTo>
                    <a:pt x="201" y="1052"/>
                  </a:lnTo>
                  <a:lnTo>
                    <a:pt x="395" y="1126"/>
                  </a:lnTo>
                  <a:lnTo>
                    <a:pt x="300" y="1365"/>
                  </a:lnTo>
                  <a:lnTo>
                    <a:pt x="427" y="1400"/>
                  </a:lnTo>
                  <a:lnTo>
                    <a:pt x="528" y="1293"/>
                  </a:lnTo>
                  <a:lnTo>
                    <a:pt x="815" y="1286"/>
                  </a:lnTo>
                  <a:lnTo>
                    <a:pt x="642" y="1320"/>
                  </a:lnTo>
                  <a:lnTo>
                    <a:pt x="515" y="1506"/>
                  </a:lnTo>
                  <a:lnTo>
                    <a:pt x="555" y="1694"/>
                  </a:lnTo>
                  <a:lnTo>
                    <a:pt x="268" y="1575"/>
                  </a:lnTo>
                  <a:lnTo>
                    <a:pt x="214" y="1360"/>
                  </a:lnTo>
                  <a:lnTo>
                    <a:pt x="0" y="1086"/>
                  </a:lnTo>
                  <a:lnTo>
                    <a:pt x="47" y="175"/>
                  </a:lnTo>
                  <a:lnTo>
                    <a:pt x="228" y="2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3"/>
            <p:cNvSpPr>
              <a:spLocks/>
            </p:cNvSpPr>
            <p:nvPr/>
          </p:nvSpPr>
          <p:spPr bwMode="auto">
            <a:xfrm>
              <a:off x="2052" y="2390"/>
              <a:ext cx="67" cy="177"/>
            </a:xfrm>
            <a:custGeom>
              <a:avLst/>
              <a:gdLst>
                <a:gd name="T0" fmla="*/ 133 w 133"/>
                <a:gd name="T1" fmla="*/ 194 h 354"/>
                <a:gd name="T2" fmla="*/ 133 w 133"/>
                <a:gd name="T3" fmla="*/ 354 h 354"/>
                <a:gd name="T4" fmla="*/ 0 w 133"/>
                <a:gd name="T5" fmla="*/ 53 h 354"/>
                <a:gd name="T6" fmla="*/ 59 w 133"/>
                <a:gd name="T7" fmla="*/ 0 h 354"/>
                <a:gd name="T8" fmla="*/ 107 w 133"/>
                <a:gd name="T9" fmla="*/ 34 h 354"/>
                <a:gd name="T10" fmla="*/ 133 w 133"/>
                <a:gd name="T11" fmla="*/ 194 h 354"/>
                <a:gd name="T12" fmla="*/ 133 w 133"/>
                <a:gd name="T13" fmla="*/ 194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354"/>
                <a:gd name="T23" fmla="*/ 133 w 133"/>
                <a:gd name="T24" fmla="*/ 354 h 3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354">
                  <a:moveTo>
                    <a:pt x="133" y="194"/>
                  </a:moveTo>
                  <a:lnTo>
                    <a:pt x="133" y="354"/>
                  </a:lnTo>
                  <a:lnTo>
                    <a:pt x="0" y="53"/>
                  </a:lnTo>
                  <a:lnTo>
                    <a:pt x="59" y="0"/>
                  </a:lnTo>
                  <a:lnTo>
                    <a:pt x="107" y="34"/>
                  </a:lnTo>
                  <a:lnTo>
                    <a:pt x="133" y="194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4"/>
            <p:cNvSpPr>
              <a:spLocks/>
            </p:cNvSpPr>
            <p:nvPr/>
          </p:nvSpPr>
          <p:spPr bwMode="auto">
            <a:xfrm>
              <a:off x="2192" y="2648"/>
              <a:ext cx="70" cy="63"/>
            </a:xfrm>
            <a:custGeom>
              <a:avLst/>
              <a:gdLst>
                <a:gd name="T0" fmla="*/ 0 w 140"/>
                <a:gd name="T1" fmla="*/ 128 h 128"/>
                <a:gd name="T2" fmla="*/ 127 w 140"/>
                <a:gd name="T3" fmla="*/ 107 h 128"/>
                <a:gd name="T4" fmla="*/ 140 w 140"/>
                <a:gd name="T5" fmla="*/ 0 h 128"/>
                <a:gd name="T6" fmla="*/ 0 w 140"/>
                <a:gd name="T7" fmla="*/ 128 h 128"/>
                <a:gd name="T8" fmla="*/ 0 w 140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28"/>
                <a:gd name="T17" fmla="*/ 140 w 14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28">
                  <a:moveTo>
                    <a:pt x="0" y="128"/>
                  </a:moveTo>
                  <a:lnTo>
                    <a:pt x="127" y="107"/>
                  </a:lnTo>
                  <a:lnTo>
                    <a:pt x="140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5"/>
            <p:cNvSpPr>
              <a:spLocks/>
            </p:cNvSpPr>
            <p:nvPr/>
          </p:nvSpPr>
          <p:spPr bwMode="auto">
            <a:xfrm>
              <a:off x="2295" y="2657"/>
              <a:ext cx="64" cy="68"/>
            </a:xfrm>
            <a:custGeom>
              <a:avLst/>
              <a:gdLst>
                <a:gd name="T0" fmla="*/ 0 w 127"/>
                <a:gd name="T1" fmla="*/ 75 h 135"/>
                <a:gd name="T2" fmla="*/ 127 w 127"/>
                <a:gd name="T3" fmla="*/ 135 h 135"/>
                <a:gd name="T4" fmla="*/ 34 w 127"/>
                <a:gd name="T5" fmla="*/ 0 h 135"/>
                <a:gd name="T6" fmla="*/ 0 w 127"/>
                <a:gd name="T7" fmla="*/ 75 h 135"/>
                <a:gd name="T8" fmla="*/ 0 w 127"/>
                <a:gd name="T9" fmla="*/ 7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35"/>
                <a:gd name="T17" fmla="*/ 127 w 127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35">
                  <a:moveTo>
                    <a:pt x="0" y="75"/>
                  </a:moveTo>
                  <a:lnTo>
                    <a:pt x="127" y="135"/>
                  </a:lnTo>
                  <a:lnTo>
                    <a:pt x="3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6"/>
            <p:cNvSpPr>
              <a:spLocks/>
            </p:cNvSpPr>
            <p:nvPr/>
          </p:nvSpPr>
          <p:spPr bwMode="auto">
            <a:xfrm>
              <a:off x="1991" y="2520"/>
              <a:ext cx="247" cy="573"/>
            </a:xfrm>
            <a:custGeom>
              <a:avLst/>
              <a:gdLst>
                <a:gd name="T0" fmla="*/ 0 w 494"/>
                <a:gd name="T1" fmla="*/ 0 h 1144"/>
                <a:gd name="T2" fmla="*/ 207 w 494"/>
                <a:gd name="T3" fmla="*/ 273 h 1144"/>
                <a:gd name="T4" fmla="*/ 401 w 494"/>
                <a:gd name="T5" fmla="*/ 977 h 1144"/>
                <a:gd name="T6" fmla="*/ 494 w 494"/>
                <a:gd name="T7" fmla="*/ 509 h 1144"/>
                <a:gd name="T8" fmla="*/ 475 w 494"/>
                <a:gd name="T9" fmla="*/ 1144 h 1144"/>
                <a:gd name="T10" fmla="*/ 294 w 494"/>
                <a:gd name="T11" fmla="*/ 1038 h 1144"/>
                <a:gd name="T12" fmla="*/ 140 w 494"/>
                <a:gd name="T13" fmla="*/ 281 h 1144"/>
                <a:gd name="T14" fmla="*/ 0 w 494"/>
                <a:gd name="T15" fmla="*/ 0 h 1144"/>
                <a:gd name="T16" fmla="*/ 0 w 494"/>
                <a:gd name="T17" fmla="*/ 0 h 1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1144"/>
                <a:gd name="T29" fmla="*/ 494 w 494"/>
                <a:gd name="T30" fmla="*/ 1144 h 1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1144">
                  <a:moveTo>
                    <a:pt x="0" y="0"/>
                  </a:moveTo>
                  <a:lnTo>
                    <a:pt x="207" y="273"/>
                  </a:lnTo>
                  <a:lnTo>
                    <a:pt x="401" y="977"/>
                  </a:lnTo>
                  <a:lnTo>
                    <a:pt x="494" y="509"/>
                  </a:lnTo>
                  <a:lnTo>
                    <a:pt x="475" y="1144"/>
                  </a:lnTo>
                  <a:lnTo>
                    <a:pt x="294" y="1038"/>
                  </a:lnTo>
                  <a:lnTo>
                    <a:pt x="140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7"/>
            <p:cNvSpPr>
              <a:spLocks/>
            </p:cNvSpPr>
            <p:nvPr/>
          </p:nvSpPr>
          <p:spPr bwMode="auto">
            <a:xfrm>
              <a:off x="2566" y="2463"/>
              <a:ext cx="77" cy="325"/>
            </a:xfrm>
            <a:custGeom>
              <a:avLst/>
              <a:gdLst>
                <a:gd name="T0" fmla="*/ 53 w 154"/>
                <a:gd name="T1" fmla="*/ 650 h 650"/>
                <a:gd name="T2" fmla="*/ 154 w 154"/>
                <a:gd name="T3" fmla="*/ 41 h 650"/>
                <a:gd name="T4" fmla="*/ 0 w 154"/>
                <a:gd name="T5" fmla="*/ 0 h 650"/>
                <a:gd name="T6" fmla="*/ 53 w 154"/>
                <a:gd name="T7" fmla="*/ 650 h 650"/>
                <a:gd name="T8" fmla="*/ 53 w 154"/>
                <a:gd name="T9" fmla="*/ 650 h 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650"/>
                <a:gd name="T17" fmla="*/ 154 w 154"/>
                <a:gd name="T18" fmla="*/ 650 h 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650">
                  <a:moveTo>
                    <a:pt x="53" y="650"/>
                  </a:moveTo>
                  <a:lnTo>
                    <a:pt x="154" y="41"/>
                  </a:lnTo>
                  <a:lnTo>
                    <a:pt x="0" y="0"/>
                  </a:lnTo>
                  <a:lnTo>
                    <a:pt x="53" y="650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48"/>
            <p:cNvSpPr>
              <a:spLocks/>
            </p:cNvSpPr>
            <p:nvPr/>
          </p:nvSpPr>
          <p:spPr bwMode="auto">
            <a:xfrm>
              <a:off x="2570" y="2826"/>
              <a:ext cx="417" cy="377"/>
            </a:xfrm>
            <a:custGeom>
              <a:avLst/>
              <a:gdLst>
                <a:gd name="T0" fmla="*/ 0 w 835"/>
                <a:gd name="T1" fmla="*/ 19 h 755"/>
                <a:gd name="T2" fmla="*/ 194 w 835"/>
                <a:gd name="T3" fmla="*/ 80 h 755"/>
                <a:gd name="T4" fmla="*/ 373 w 835"/>
                <a:gd name="T5" fmla="*/ 0 h 755"/>
                <a:gd name="T6" fmla="*/ 407 w 835"/>
                <a:gd name="T7" fmla="*/ 165 h 755"/>
                <a:gd name="T8" fmla="*/ 521 w 835"/>
                <a:gd name="T9" fmla="*/ 221 h 755"/>
                <a:gd name="T10" fmla="*/ 401 w 835"/>
                <a:gd name="T11" fmla="*/ 441 h 755"/>
                <a:gd name="T12" fmla="*/ 728 w 835"/>
                <a:gd name="T13" fmla="*/ 348 h 755"/>
                <a:gd name="T14" fmla="*/ 835 w 835"/>
                <a:gd name="T15" fmla="*/ 434 h 755"/>
                <a:gd name="T16" fmla="*/ 580 w 835"/>
                <a:gd name="T17" fmla="*/ 473 h 755"/>
                <a:gd name="T18" fmla="*/ 415 w 835"/>
                <a:gd name="T19" fmla="*/ 755 h 755"/>
                <a:gd name="T20" fmla="*/ 327 w 835"/>
                <a:gd name="T21" fmla="*/ 608 h 755"/>
                <a:gd name="T22" fmla="*/ 287 w 835"/>
                <a:gd name="T23" fmla="*/ 300 h 755"/>
                <a:gd name="T24" fmla="*/ 40 w 835"/>
                <a:gd name="T25" fmla="*/ 133 h 755"/>
                <a:gd name="T26" fmla="*/ 0 w 835"/>
                <a:gd name="T27" fmla="*/ 19 h 755"/>
                <a:gd name="T28" fmla="*/ 0 w 835"/>
                <a:gd name="T29" fmla="*/ 19 h 7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5"/>
                <a:gd name="T46" fmla="*/ 0 h 755"/>
                <a:gd name="T47" fmla="*/ 835 w 835"/>
                <a:gd name="T48" fmla="*/ 755 h 7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5" h="755">
                  <a:moveTo>
                    <a:pt x="0" y="19"/>
                  </a:moveTo>
                  <a:lnTo>
                    <a:pt x="194" y="80"/>
                  </a:lnTo>
                  <a:lnTo>
                    <a:pt x="373" y="0"/>
                  </a:lnTo>
                  <a:lnTo>
                    <a:pt x="407" y="165"/>
                  </a:lnTo>
                  <a:lnTo>
                    <a:pt x="521" y="221"/>
                  </a:lnTo>
                  <a:lnTo>
                    <a:pt x="401" y="441"/>
                  </a:lnTo>
                  <a:lnTo>
                    <a:pt x="728" y="348"/>
                  </a:lnTo>
                  <a:lnTo>
                    <a:pt x="835" y="434"/>
                  </a:lnTo>
                  <a:lnTo>
                    <a:pt x="580" y="473"/>
                  </a:lnTo>
                  <a:lnTo>
                    <a:pt x="415" y="755"/>
                  </a:lnTo>
                  <a:lnTo>
                    <a:pt x="327" y="608"/>
                  </a:lnTo>
                  <a:lnTo>
                    <a:pt x="287" y="300"/>
                  </a:lnTo>
                  <a:lnTo>
                    <a:pt x="40" y="13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49"/>
            <p:cNvSpPr>
              <a:spLocks/>
            </p:cNvSpPr>
            <p:nvPr/>
          </p:nvSpPr>
          <p:spPr bwMode="auto">
            <a:xfrm>
              <a:off x="2350" y="2925"/>
              <a:ext cx="76" cy="191"/>
            </a:xfrm>
            <a:custGeom>
              <a:avLst/>
              <a:gdLst>
                <a:gd name="T0" fmla="*/ 67 w 152"/>
                <a:gd name="T1" fmla="*/ 0 h 382"/>
                <a:gd name="T2" fmla="*/ 0 w 152"/>
                <a:gd name="T3" fmla="*/ 273 h 382"/>
                <a:gd name="T4" fmla="*/ 19 w 152"/>
                <a:gd name="T5" fmla="*/ 382 h 382"/>
                <a:gd name="T6" fmla="*/ 152 w 152"/>
                <a:gd name="T7" fmla="*/ 40 h 382"/>
                <a:gd name="T8" fmla="*/ 67 w 152"/>
                <a:gd name="T9" fmla="*/ 0 h 382"/>
                <a:gd name="T10" fmla="*/ 67 w 152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2"/>
                <a:gd name="T20" fmla="*/ 152 w 152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2">
                  <a:moveTo>
                    <a:pt x="67" y="0"/>
                  </a:moveTo>
                  <a:lnTo>
                    <a:pt x="0" y="273"/>
                  </a:lnTo>
                  <a:lnTo>
                    <a:pt x="19" y="382"/>
                  </a:lnTo>
                  <a:lnTo>
                    <a:pt x="152" y="4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9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50"/>
            <p:cNvSpPr>
              <a:spLocks/>
            </p:cNvSpPr>
            <p:nvPr/>
          </p:nvSpPr>
          <p:spPr bwMode="auto">
            <a:xfrm>
              <a:off x="1634" y="2413"/>
              <a:ext cx="46" cy="239"/>
            </a:xfrm>
            <a:custGeom>
              <a:avLst/>
              <a:gdLst>
                <a:gd name="T0" fmla="*/ 47 w 93"/>
                <a:gd name="T1" fmla="*/ 47 h 477"/>
                <a:gd name="T2" fmla="*/ 40 w 93"/>
                <a:gd name="T3" fmla="*/ 114 h 477"/>
                <a:gd name="T4" fmla="*/ 0 w 93"/>
                <a:gd name="T5" fmla="*/ 182 h 477"/>
                <a:gd name="T6" fmla="*/ 34 w 93"/>
                <a:gd name="T7" fmla="*/ 228 h 477"/>
                <a:gd name="T8" fmla="*/ 13 w 93"/>
                <a:gd name="T9" fmla="*/ 302 h 477"/>
                <a:gd name="T10" fmla="*/ 34 w 93"/>
                <a:gd name="T11" fmla="*/ 422 h 477"/>
                <a:gd name="T12" fmla="*/ 21 w 93"/>
                <a:gd name="T13" fmla="*/ 477 h 477"/>
                <a:gd name="T14" fmla="*/ 61 w 93"/>
                <a:gd name="T15" fmla="*/ 477 h 477"/>
                <a:gd name="T16" fmla="*/ 93 w 93"/>
                <a:gd name="T17" fmla="*/ 449 h 477"/>
                <a:gd name="T18" fmla="*/ 53 w 93"/>
                <a:gd name="T19" fmla="*/ 281 h 477"/>
                <a:gd name="T20" fmla="*/ 87 w 93"/>
                <a:gd name="T21" fmla="*/ 196 h 477"/>
                <a:gd name="T22" fmla="*/ 74 w 93"/>
                <a:gd name="T23" fmla="*/ 0 h 477"/>
                <a:gd name="T24" fmla="*/ 47 w 93"/>
                <a:gd name="T25" fmla="*/ 47 h 477"/>
                <a:gd name="T26" fmla="*/ 47 w 93"/>
                <a:gd name="T27" fmla="*/ 47 h 4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477"/>
                <a:gd name="T44" fmla="*/ 93 w 93"/>
                <a:gd name="T45" fmla="*/ 477 h 4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477">
                  <a:moveTo>
                    <a:pt x="47" y="47"/>
                  </a:moveTo>
                  <a:lnTo>
                    <a:pt x="40" y="114"/>
                  </a:lnTo>
                  <a:lnTo>
                    <a:pt x="0" y="182"/>
                  </a:lnTo>
                  <a:lnTo>
                    <a:pt x="34" y="228"/>
                  </a:lnTo>
                  <a:lnTo>
                    <a:pt x="13" y="302"/>
                  </a:lnTo>
                  <a:lnTo>
                    <a:pt x="34" y="422"/>
                  </a:lnTo>
                  <a:lnTo>
                    <a:pt x="21" y="477"/>
                  </a:lnTo>
                  <a:lnTo>
                    <a:pt x="61" y="477"/>
                  </a:lnTo>
                  <a:lnTo>
                    <a:pt x="93" y="449"/>
                  </a:lnTo>
                  <a:lnTo>
                    <a:pt x="53" y="281"/>
                  </a:lnTo>
                  <a:lnTo>
                    <a:pt x="87" y="196"/>
                  </a:lnTo>
                  <a:lnTo>
                    <a:pt x="74" y="0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51"/>
            <p:cNvSpPr>
              <a:spLocks/>
            </p:cNvSpPr>
            <p:nvPr/>
          </p:nvSpPr>
          <p:spPr bwMode="auto">
            <a:xfrm>
              <a:off x="1464" y="2654"/>
              <a:ext cx="160" cy="104"/>
            </a:xfrm>
            <a:custGeom>
              <a:avLst/>
              <a:gdLst>
                <a:gd name="T0" fmla="*/ 322 w 322"/>
                <a:gd name="T1" fmla="*/ 0 h 207"/>
                <a:gd name="T2" fmla="*/ 181 w 322"/>
                <a:gd name="T3" fmla="*/ 80 h 207"/>
                <a:gd name="T4" fmla="*/ 134 w 322"/>
                <a:gd name="T5" fmla="*/ 140 h 207"/>
                <a:gd name="T6" fmla="*/ 0 w 322"/>
                <a:gd name="T7" fmla="*/ 180 h 207"/>
                <a:gd name="T8" fmla="*/ 141 w 322"/>
                <a:gd name="T9" fmla="*/ 207 h 207"/>
                <a:gd name="T10" fmla="*/ 253 w 322"/>
                <a:gd name="T11" fmla="*/ 114 h 207"/>
                <a:gd name="T12" fmla="*/ 301 w 322"/>
                <a:gd name="T13" fmla="*/ 40 h 207"/>
                <a:gd name="T14" fmla="*/ 322 w 322"/>
                <a:gd name="T15" fmla="*/ 0 h 207"/>
                <a:gd name="T16" fmla="*/ 322 w 322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207"/>
                <a:gd name="T29" fmla="*/ 322 w 322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207">
                  <a:moveTo>
                    <a:pt x="322" y="0"/>
                  </a:moveTo>
                  <a:lnTo>
                    <a:pt x="181" y="80"/>
                  </a:lnTo>
                  <a:lnTo>
                    <a:pt x="134" y="140"/>
                  </a:lnTo>
                  <a:lnTo>
                    <a:pt x="0" y="180"/>
                  </a:lnTo>
                  <a:lnTo>
                    <a:pt x="141" y="207"/>
                  </a:lnTo>
                  <a:lnTo>
                    <a:pt x="253" y="114"/>
                  </a:lnTo>
                  <a:lnTo>
                    <a:pt x="301" y="4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52"/>
            <p:cNvSpPr>
              <a:spLocks/>
            </p:cNvSpPr>
            <p:nvPr/>
          </p:nvSpPr>
          <p:spPr bwMode="auto">
            <a:xfrm>
              <a:off x="1584" y="2577"/>
              <a:ext cx="34" cy="27"/>
            </a:xfrm>
            <a:custGeom>
              <a:avLst/>
              <a:gdLst>
                <a:gd name="T0" fmla="*/ 40 w 68"/>
                <a:gd name="T1" fmla="*/ 0 h 53"/>
                <a:gd name="T2" fmla="*/ 0 w 68"/>
                <a:gd name="T3" fmla="*/ 53 h 53"/>
                <a:gd name="T4" fmla="*/ 68 w 68"/>
                <a:gd name="T5" fmla="*/ 53 h 53"/>
                <a:gd name="T6" fmla="*/ 40 w 68"/>
                <a:gd name="T7" fmla="*/ 0 h 53"/>
                <a:gd name="T8" fmla="*/ 40 w 6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3"/>
                <a:gd name="T17" fmla="*/ 68 w 6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3">
                  <a:moveTo>
                    <a:pt x="40" y="0"/>
                  </a:moveTo>
                  <a:lnTo>
                    <a:pt x="0" y="53"/>
                  </a:lnTo>
                  <a:lnTo>
                    <a:pt x="68" y="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53"/>
            <p:cNvSpPr>
              <a:spLocks/>
            </p:cNvSpPr>
            <p:nvPr/>
          </p:nvSpPr>
          <p:spPr bwMode="auto">
            <a:xfrm>
              <a:off x="3041" y="3202"/>
              <a:ext cx="439" cy="35"/>
            </a:xfrm>
            <a:custGeom>
              <a:avLst/>
              <a:gdLst>
                <a:gd name="T0" fmla="*/ 8 w 878"/>
                <a:gd name="T1" fmla="*/ 0 h 70"/>
                <a:gd name="T2" fmla="*/ 878 w 878"/>
                <a:gd name="T3" fmla="*/ 0 h 70"/>
                <a:gd name="T4" fmla="*/ 234 w 878"/>
                <a:gd name="T5" fmla="*/ 70 h 70"/>
                <a:gd name="T6" fmla="*/ 0 w 878"/>
                <a:gd name="T7" fmla="*/ 42 h 70"/>
                <a:gd name="T8" fmla="*/ 8 w 878"/>
                <a:gd name="T9" fmla="*/ 0 h 70"/>
                <a:gd name="T10" fmla="*/ 8 w 878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8"/>
                <a:gd name="T19" fmla="*/ 0 h 70"/>
                <a:gd name="T20" fmla="*/ 878 w 878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8" h="70">
                  <a:moveTo>
                    <a:pt x="8" y="0"/>
                  </a:moveTo>
                  <a:lnTo>
                    <a:pt x="878" y="0"/>
                  </a:lnTo>
                  <a:lnTo>
                    <a:pt x="234" y="70"/>
                  </a:lnTo>
                  <a:lnTo>
                    <a:pt x="0" y="4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54"/>
            <p:cNvSpPr>
              <a:spLocks/>
            </p:cNvSpPr>
            <p:nvPr/>
          </p:nvSpPr>
          <p:spPr bwMode="auto">
            <a:xfrm>
              <a:off x="1549" y="2532"/>
              <a:ext cx="101" cy="54"/>
            </a:xfrm>
            <a:custGeom>
              <a:avLst/>
              <a:gdLst>
                <a:gd name="T0" fmla="*/ 201 w 201"/>
                <a:gd name="T1" fmla="*/ 0 h 108"/>
                <a:gd name="T2" fmla="*/ 142 w 201"/>
                <a:gd name="T3" fmla="*/ 32 h 108"/>
                <a:gd name="T4" fmla="*/ 66 w 201"/>
                <a:gd name="T5" fmla="*/ 28 h 108"/>
                <a:gd name="T6" fmla="*/ 0 w 201"/>
                <a:gd name="T7" fmla="*/ 74 h 108"/>
                <a:gd name="T8" fmla="*/ 68 w 201"/>
                <a:gd name="T9" fmla="*/ 74 h 108"/>
                <a:gd name="T10" fmla="*/ 100 w 201"/>
                <a:gd name="T11" fmla="*/ 98 h 108"/>
                <a:gd name="T12" fmla="*/ 129 w 201"/>
                <a:gd name="T13" fmla="*/ 108 h 108"/>
                <a:gd name="T14" fmla="*/ 129 w 201"/>
                <a:gd name="T15" fmla="*/ 77 h 108"/>
                <a:gd name="T16" fmla="*/ 180 w 201"/>
                <a:gd name="T17" fmla="*/ 57 h 108"/>
                <a:gd name="T18" fmla="*/ 201 w 201"/>
                <a:gd name="T19" fmla="*/ 0 h 108"/>
                <a:gd name="T20" fmla="*/ 201 w 201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08"/>
                <a:gd name="T35" fmla="*/ 201 w 201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08">
                  <a:moveTo>
                    <a:pt x="201" y="0"/>
                  </a:moveTo>
                  <a:lnTo>
                    <a:pt x="142" y="32"/>
                  </a:lnTo>
                  <a:lnTo>
                    <a:pt x="66" y="28"/>
                  </a:lnTo>
                  <a:lnTo>
                    <a:pt x="0" y="74"/>
                  </a:lnTo>
                  <a:lnTo>
                    <a:pt x="68" y="74"/>
                  </a:lnTo>
                  <a:lnTo>
                    <a:pt x="100" y="98"/>
                  </a:lnTo>
                  <a:lnTo>
                    <a:pt x="129" y="108"/>
                  </a:lnTo>
                  <a:lnTo>
                    <a:pt x="129" y="77"/>
                  </a:lnTo>
                  <a:lnTo>
                    <a:pt x="180" y="5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55"/>
            <p:cNvSpPr>
              <a:spLocks/>
            </p:cNvSpPr>
            <p:nvPr/>
          </p:nvSpPr>
          <p:spPr bwMode="auto">
            <a:xfrm>
              <a:off x="1608" y="2455"/>
              <a:ext cx="77" cy="225"/>
            </a:xfrm>
            <a:custGeom>
              <a:avLst/>
              <a:gdLst>
                <a:gd name="T0" fmla="*/ 141 w 154"/>
                <a:gd name="T1" fmla="*/ 0 h 450"/>
                <a:gd name="T2" fmla="*/ 124 w 154"/>
                <a:gd name="T3" fmla="*/ 136 h 450"/>
                <a:gd name="T4" fmla="*/ 95 w 154"/>
                <a:gd name="T5" fmla="*/ 182 h 450"/>
                <a:gd name="T6" fmla="*/ 130 w 154"/>
                <a:gd name="T7" fmla="*/ 370 h 450"/>
                <a:gd name="T8" fmla="*/ 109 w 154"/>
                <a:gd name="T9" fmla="*/ 403 h 450"/>
                <a:gd name="T10" fmla="*/ 37 w 154"/>
                <a:gd name="T11" fmla="*/ 399 h 450"/>
                <a:gd name="T12" fmla="*/ 0 w 154"/>
                <a:gd name="T13" fmla="*/ 450 h 450"/>
                <a:gd name="T14" fmla="*/ 59 w 154"/>
                <a:gd name="T15" fmla="*/ 420 h 450"/>
                <a:gd name="T16" fmla="*/ 124 w 154"/>
                <a:gd name="T17" fmla="*/ 427 h 450"/>
                <a:gd name="T18" fmla="*/ 154 w 154"/>
                <a:gd name="T19" fmla="*/ 382 h 450"/>
                <a:gd name="T20" fmla="*/ 120 w 154"/>
                <a:gd name="T21" fmla="*/ 199 h 450"/>
                <a:gd name="T22" fmla="*/ 151 w 154"/>
                <a:gd name="T23" fmla="*/ 144 h 450"/>
                <a:gd name="T24" fmla="*/ 141 w 154"/>
                <a:gd name="T25" fmla="*/ 0 h 450"/>
                <a:gd name="T26" fmla="*/ 141 w 154"/>
                <a:gd name="T27" fmla="*/ 0 h 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4"/>
                <a:gd name="T43" fmla="*/ 0 h 450"/>
                <a:gd name="T44" fmla="*/ 154 w 154"/>
                <a:gd name="T45" fmla="*/ 450 h 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4" h="450">
                  <a:moveTo>
                    <a:pt x="141" y="0"/>
                  </a:moveTo>
                  <a:lnTo>
                    <a:pt x="124" y="136"/>
                  </a:lnTo>
                  <a:lnTo>
                    <a:pt x="95" y="182"/>
                  </a:lnTo>
                  <a:lnTo>
                    <a:pt x="130" y="370"/>
                  </a:lnTo>
                  <a:lnTo>
                    <a:pt x="109" y="403"/>
                  </a:lnTo>
                  <a:lnTo>
                    <a:pt x="37" y="399"/>
                  </a:lnTo>
                  <a:lnTo>
                    <a:pt x="0" y="450"/>
                  </a:lnTo>
                  <a:lnTo>
                    <a:pt x="59" y="420"/>
                  </a:lnTo>
                  <a:lnTo>
                    <a:pt x="124" y="427"/>
                  </a:lnTo>
                  <a:lnTo>
                    <a:pt x="154" y="382"/>
                  </a:lnTo>
                  <a:lnTo>
                    <a:pt x="120" y="199"/>
                  </a:lnTo>
                  <a:lnTo>
                    <a:pt x="151" y="14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56"/>
            <p:cNvSpPr>
              <a:spLocks/>
            </p:cNvSpPr>
            <p:nvPr/>
          </p:nvSpPr>
          <p:spPr bwMode="auto">
            <a:xfrm>
              <a:off x="1382" y="2724"/>
              <a:ext cx="48" cy="49"/>
            </a:xfrm>
            <a:custGeom>
              <a:avLst/>
              <a:gdLst>
                <a:gd name="T0" fmla="*/ 0 w 97"/>
                <a:gd name="T1" fmla="*/ 98 h 98"/>
                <a:gd name="T2" fmla="*/ 97 w 97"/>
                <a:gd name="T3" fmla="*/ 28 h 98"/>
                <a:gd name="T4" fmla="*/ 51 w 97"/>
                <a:gd name="T5" fmla="*/ 0 h 98"/>
                <a:gd name="T6" fmla="*/ 0 w 97"/>
                <a:gd name="T7" fmla="*/ 98 h 98"/>
                <a:gd name="T8" fmla="*/ 0 w 97"/>
                <a:gd name="T9" fmla="*/ 98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98"/>
                <a:gd name="T17" fmla="*/ 97 w 97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98">
                  <a:moveTo>
                    <a:pt x="0" y="98"/>
                  </a:moveTo>
                  <a:lnTo>
                    <a:pt x="97" y="28"/>
                  </a:lnTo>
                  <a:lnTo>
                    <a:pt x="51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57"/>
            <p:cNvSpPr>
              <a:spLocks/>
            </p:cNvSpPr>
            <p:nvPr/>
          </p:nvSpPr>
          <p:spPr bwMode="auto">
            <a:xfrm>
              <a:off x="1287" y="2421"/>
              <a:ext cx="100" cy="177"/>
            </a:xfrm>
            <a:custGeom>
              <a:avLst/>
              <a:gdLst>
                <a:gd name="T0" fmla="*/ 200 w 200"/>
                <a:gd name="T1" fmla="*/ 118 h 356"/>
                <a:gd name="T2" fmla="*/ 179 w 200"/>
                <a:gd name="T3" fmla="*/ 48 h 356"/>
                <a:gd name="T4" fmla="*/ 84 w 200"/>
                <a:gd name="T5" fmla="*/ 0 h 356"/>
                <a:gd name="T6" fmla="*/ 38 w 200"/>
                <a:gd name="T7" fmla="*/ 34 h 356"/>
                <a:gd name="T8" fmla="*/ 0 w 200"/>
                <a:gd name="T9" fmla="*/ 217 h 356"/>
                <a:gd name="T10" fmla="*/ 66 w 200"/>
                <a:gd name="T11" fmla="*/ 356 h 356"/>
                <a:gd name="T12" fmla="*/ 154 w 200"/>
                <a:gd name="T13" fmla="*/ 335 h 356"/>
                <a:gd name="T14" fmla="*/ 61 w 200"/>
                <a:gd name="T15" fmla="*/ 289 h 356"/>
                <a:gd name="T16" fmla="*/ 32 w 200"/>
                <a:gd name="T17" fmla="*/ 160 h 356"/>
                <a:gd name="T18" fmla="*/ 84 w 200"/>
                <a:gd name="T19" fmla="*/ 34 h 356"/>
                <a:gd name="T20" fmla="*/ 141 w 200"/>
                <a:gd name="T21" fmla="*/ 48 h 356"/>
                <a:gd name="T22" fmla="*/ 200 w 200"/>
                <a:gd name="T23" fmla="*/ 118 h 356"/>
                <a:gd name="T24" fmla="*/ 200 w 200"/>
                <a:gd name="T25" fmla="*/ 118 h 3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356"/>
                <a:gd name="T41" fmla="*/ 200 w 200"/>
                <a:gd name="T42" fmla="*/ 356 h 3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356">
                  <a:moveTo>
                    <a:pt x="200" y="118"/>
                  </a:moveTo>
                  <a:lnTo>
                    <a:pt x="179" y="48"/>
                  </a:lnTo>
                  <a:lnTo>
                    <a:pt x="84" y="0"/>
                  </a:lnTo>
                  <a:lnTo>
                    <a:pt x="38" y="34"/>
                  </a:lnTo>
                  <a:lnTo>
                    <a:pt x="0" y="217"/>
                  </a:lnTo>
                  <a:lnTo>
                    <a:pt x="66" y="356"/>
                  </a:lnTo>
                  <a:lnTo>
                    <a:pt x="154" y="335"/>
                  </a:lnTo>
                  <a:lnTo>
                    <a:pt x="61" y="289"/>
                  </a:lnTo>
                  <a:lnTo>
                    <a:pt x="32" y="160"/>
                  </a:lnTo>
                  <a:lnTo>
                    <a:pt x="84" y="34"/>
                  </a:lnTo>
                  <a:lnTo>
                    <a:pt x="141" y="48"/>
                  </a:lnTo>
                  <a:lnTo>
                    <a:pt x="20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58"/>
            <p:cNvSpPr>
              <a:spLocks/>
            </p:cNvSpPr>
            <p:nvPr/>
          </p:nvSpPr>
          <p:spPr bwMode="auto">
            <a:xfrm>
              <a:off x="1315" y="2455"/>
              <a:ext cx="68" cy="91"/>
            </a:xfrm>
            <a:custGeom>
              <a:avLst/>
              <a:gdLst>
                <a:gd name="T0" fmla="*/ 135 w 135"/>
                <a:gd name="T1" fmla="*/ 66 h 182"/>
                <a:gd name="T2" fmla="*/ 97 w 135"/>
                <a:gd name="T3" fmla="*/ 70 h 182"/>
                <a:gd name="T4" fmla="*/ 47 w 135"/>
                <a:gd name="T5" fmla="*/ 0 h 182"/>
                <a:gd name="T6" fmla="*/ 0 w 135"/>
                <a:gd name="T7" fmla="*/ 79 h 182"/>
                <a:gd name="T8" fmla="*/ 47 w 135"/>
                <a:gd name="T9" fmla="*/ 66 h 182"/>
                <a:gd name="T10" fmla="*/ 76 w 135"/>
                <a:gd name="T11" fmla="*/ 95 h 182"/>
                <a:gd name="T12" fmla="*/ 23 w 135"/>
                <a:gd name="T13" fmla="*/ 123 h 182"/>
                <a:gd name="T14" fmla="*/ 47 w 135"/>
                <a:gd name="T15" fmla="*/ 182 h 182"/>
                <a:gd name="T16" fmla="*/ 65 w 135"/>
                <a:gd name="T17" fmla="*/ 140 h 182"/>
                <a:gd name="T18" fmla="*/ 110 w 135"/>
                <a:gd name="T19" fmla="*/ 123 h 182"/>
                <a:gd name="T20" fmla="*/ 135 w 135"/>
                <a:gd name="T21" fmla="*/ 66 h 182"/>
                <a:gd name="T22" fmla="*/ 135 w 135"/>
                <a:gd name="T23" fmla="*/ 66 h 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182"/>
                <a:gd name="T38" fmla="*/ 135 w 135"/>
                <a:gd name="T39" fmla="*/ 182 h 1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182">
                  <a:moveTo>
                    <a:pt x="135" y="66"/>
                  </a:moveTo>
                  <a:lnTo>
                    <a:pt x="97" y="70"/>
                  </a:lnTo>
                  <a:lnTo>
                    <a:pt x="47" y="0"/>
                  </a:lnTo>
                  <a:lnTo>
                    <a:pt x="0" y="79"/>
                  </a:lnTo>
                  <a:lnTo>
                    <a:pt x="47" y="66"/>
                  </a:lnTo>
                  <a:lnTo>
                    <a:pt x="76" y="95"/>
                  </a:lnTo>
                  <a:lnTo>
                    <a:pt x="23" y="123"/>
                  </a:lnTo>
                  <a:lnTo>
                    <a:pt x="47" y="182"/>
                  </a:lnTo>
                  <a:lnTo>
                    <a:pt x="65" y="140"/>
                  </a:lnTo>
                  <a:lnTo>
                    <a:pt x="110" y="123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59"/>
            <p:cNvSpPr>
              <a:spLocks/>
            </p:cNvSpPr>
            <p:nvPr/>
          </p:nvSpPr>
          <p:spPr bwMode="auto">
            <a:xfrm>
              <a:off x="1353" y="2707"/>
              <a:ext cx="249" cy="72"/>
            </a:xfrm>
            <a:custGeom>
              <a:avLst/>
              <a:gdLst>
                <a:gd name="T0" fmla="*/ 496 w 496"/>
                <a:gd name="T1" fmla="*/ 0 h 145"/>
                <a:gd name="T2" fmla="*/ 460 w 496"/>
                <a:gd name="T3" fmla="*/ 38 h 145"/>
                <a:gd name="T4" fmla="*/ 443 w 496"/>
                <a:gd name="T5" fmla="*/ 113 h 145"/>
                <a:gd name="T6" fmla="*/ 371 w 496"/>
                <a:gd name="T7" fmla="*/ 145 h 145"/>
                <a:gd name="T8" fmla="*/ 0 w 496"/>
                <a:gd name="T9" fmla="*/ 38 h 145"/>
                <a:gd name="T10" fmla="*/ 143 w 496"/>
                <a:gd name="T11" fmla="*/ 35 h 145"/>
                <a:gd name="T12" fmla="*/ 355 w 496"/>
                <a:gd name="T13" fmla="*/ 99 h 145"/>
                <a:gd name="T14" fmla="*/ 496 w 496"/>
                <a:gd name="T15" fmla="*/ 0 h 145"/>
                <a:gd name="T16" fmla="*/ 496 w 496"/>
                <a:gd name="T17" fmla="*/ 0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6"/>
                <a:gd name="T28" fmla="*/ 0 h 145"/>
                <a:gd name="T29" fmla="*/ 496 w 496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6" h="145">
                  <a:moveTo>
                    <a:pt x="496" y="0"/>
                  </a:moveTo>
                  <a:lnTo>
                    <a:pt x="460" y="38"/>
                  </a:lnTo>
                  <a:lnTo>
                    <a:pt x="443" y="113"/>
                  </a:lnTo>
                  <a:lnTo>
                    <a:pt x="371" y="145"/>
                  </a:lnTo>
                  <a:lnTo>
                    <a:pt x="0" y="38"/>
                  </a:lnTo>
                  <a:lnTo>
                    <a:pt x="143" y="35"/>
                  </a:lnTo>
                  <a:lnTo>
                    <a:pt x="355" y="9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60"/>
            <p:cNvSpPr>
              <a:spLocks/>
            </p:cNvSpPr>
            <p:nvPr/>
          </p:nvSpPr>
          <p:spPr bwMode="auto">
            <a:xfrm>
              <a:off x="1333" y="2402"/>
              <a:ext cx="251" cy="130"/>
            </a:xfrm>
            <a:custGeom>
              <a:avLst/>
              <a:gdLst>
                <a:gd name="T0" fmla="*/ 475 w 502"/>
                <a:gd name="T1" fmla="*/ 0 h 259"/>
                <a:gd name="T2" fmla="*/ 502 w 502"/>
                <a:gd name="T3" fmla="*/ 28 h 259"/>
                <a:gd name="T4" fmla="*/ 468 w 502"/>
                <a:gd name="T5" fmla="*/ 63 h 259"/>
                <a:gd name="T6" fmla="*/ 475 w 502"/>
                <a:gd name="T7" fmla="*/ 101 h 259"/>
                <a:gd name="T8" fmla="*/ 401 w 502"/>
                <a:gd name="T9" fmla="*/ 137 h 259"/>
                <a:gd name="T10" fmla="*/ 350 w 502"/>
                <a:gd name="T11" fmla="*/ 188 h 259"/>
                <a:gd name="T12" fmla="*/ 245 w 502"/>
                <a:gd name="T13" fmla="*/ 200 h 259"/>
                <a:gd name="T14" fmla="*/ 192 w 502"/>
                <a:gd name="T15" fmla="*/ 259 h 259"/>
                <a:gd name="T16" fmla="*/ 118 w 502"/>
                <a:gd name="T17" fmla="*/ 175 h 259"/>
                <a:gd name="T18" fmla="*/ 126 w 502"/>
                <a:gd name="T19" fmla="*/ 120 h 259"/>
                <a:gd name="T20" fmla="*/ 0 w 502"/>
                <a:gd name="T21" fmla="*/ 46 h 259"/>
                <a:gd name="T22" fmla="*/ 133 w 502"/>
                <a:gd name="T23" fmla="*/ 53 h 259"/>
                <a:gd name="T24" fmla="*/ 238 w 502"/>
                <a:gd name="T25" fmla="*/ 46 h 259"/>
                <a:gd name="T26" fmla="*/ 150 w 502"/>
                <a:gd name="T27" fmla="*/ 87 h 259"/>
                <a:gd name="T28" fmla="*/ 238 w 502"/>
                <a:gd name="T29" fmla="*/ 101 h 259"/>
                <a:gd name="T30" fmla="*/ 346 w 502"/>
                <a:gd name="T31" fmla="*/ 97 h 259"/>
                <a:gd name="T32" fmla="*/ 392 w 502"/>
                <a:gd name="T33" fmla="*/ 91 h 259"/>
                <a:gd name="T34" fmla="*/ 301 w 502"/>
                <a:gd name="T35" fmla="*/ 46 h 259"/>
                <a:gd name="T36" fmla="*/ 405 w 502"/>
                <a:gd name="T37" fmla="*/ 0 h 259"/>
                <a:gd name="T38" fmla="*/ 475 w 502"/>
                <a:gd name="T39" fmla="*/ 0 h 259"/>
                <a:gd name="T40" fmla="*/ 475 w 502"/>
                <a:gd name="T41" fmla="*/ 0 h 2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9"/>
                <a:gd name="T65" fmla="*/ 502 w 502"/>
                <a:gd name="T66" fmla="*/ 259 h 2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9">
                  <a:moveTo>
                    <a:pt x="475" y="0"/>
                  </a:moveTo>
                  <a:lnTo>
                    <a:pt x="502" y="28"/>
                  </a:lnTo>
                  <a:lnTo>
                    <a:pt x="468" y="63"/>
                  </a:lnTo>
                  <a:lnTo>
                    <a:pt x="475" y="101"/>
                  </a:lnTo>
                  <a:lnTo>
                    <a:pt x="401" y="137"/>
                  </a:lnTo>
                  <a:lnTo>
                    <a:pt x="350" y="188"/>
                  </a:lnTo>
                  <a:lnTo>
                    <a:pt x="245" y="200"/>
                  </a:lnTo>
                  <a:lnTo>
                    <a:pt x="192" y="259"/>
                  </a:lnTo>
                  <a:lnTo>
                    <a:pt x="118" y="175"/>
                  </a:lnTo>
                  <a:lnTo>
                    <a:pt x="126" y="120"/>
                  </a:lnTo>
                  <a:lnTo>
                    <a:pt x="0" y="46"/>
                  </a:lnTo>
                  <a:lnTo>
                    <a:pt x="133" y="53"/>
                  </a:lnTo>
                  <a:lnTo>
                    <a:pt x="238" y="46"/>
                  </a:lnTo>
                  <a:lnTo>
                    <a:pt x="150" y="87"/>
                  </a:lnTo>
                  <a:lnTo>
                    <a:pt x="238" y="101"/>
                  </a:lnTo>
                  <a:lnTo>
                    <a:pt x="346" y="97"/>
                  </a:lnTo>
                  <a:lnTo>
                    <a:pt x="392" y="91"/>
                  </a:lnTo>
                  <a:lnTo>
                    <a:pt x="301" y="46"/>
                  </a:lnTo>
                  <a:lnTo>
                    <a:pt x="405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61"/>
            <p:cNvSpPr>
              <a:spLocks/>
            </p:cNvSpPr>
            <p:nvPr/>
          </p:nvSpPr>
          <p:spPr bwMode="auto">
            <a:xfrm>
              <a:off x="1262" y="2479"/>
              <a:ext cx="37" cy="79"/>
            </a:xfrm>
            <a:custGeom>
              <a:avLst/>
              <a:gdLst>
                <a:gd name="T0" fmla="*/ 75 w 75"/>
                <a:gd name="T1" fmla="*/ 0 h 158"/>
                <a:gd name="T2" fmla="*/ 0 w 75"/>
                <a:gd name="T3" fmla="*/ 76 h 158"/>
                <a:gd name="T4" fmla="*/ 0 w 75"/>
                <a:gd name="T5" fmla="*/ 129 h 158"/>
                <a:gd name="T6" fmla="*/ 42 w 75"/>
                <a:gd name="T7" fmla="*/ 158 h 158"/>
                <a:gd name="T8" fmla="*/ 75 w 75"/>
                <a:gd name="T9" fmla="*/ 0 h 158"/>
                <a:gd name="T10" fmla="*/ 75 w 7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158"/>
                <a:gd name="T20" fmla="*/ 75 w 75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158">
                  <a:moveTo>
                    <a:pt x="75" y="0"/>
                  </a:moveTo>
                  <a:lnTo>
                    <a:pt x="0" y="76"/>
                  </a:lnTo>
                  <a:lnTo>
                    <a:pt x="0" y="129"/>
                  </a:lnTo>
                  <a:lnTo>
                    <a:pt x="42" y="15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62"/>
            <p:cNvSpPr>
              <a:spLocks/>
            </p:cNvSpPr>
            <p:nvPr/>
          </p:nvSpPr>
          <p:spPr bwMode="auto">
            <a:xfrm>
              <a:off x="1160" y="2133"/>
              <a:ext cx="263" cy="427"/>
            </a:xfrm>
            <a:custGeom>
              <a:avLst/>
              <a:gdLst>
                <a:gd name="T0" fmla="*/ 205 w 527"/>
                <a:gd name="T1" fmla="*/ 854 h 854"/>
                <a:gd name="T2" fmla="*/ 129 w 527"/>
                <a:gd name="T3" fmla="*/ 821 h 854"/>
                <a:gd name="T4" fmla="*/ 99 w 527"/>
                <a:gd name="T5" fmla="*/ 762 h 854"/>
                <a:gd name="T6" fmla="*/ 78 w 527"/>
                <a:gd name="T7" fmla="*/ 804 h 854"/>
                <a:gd name="T8" fmla="*/ 8 w 527"/>
                <a:gd name="T9" fmla="*/ 713 h 854"/>
                <a:gd name="T10" fmla="*/ 0 w 527"/>
                <a:gd name="T11" fmla="*/ 612 h 854"/>
                <a:gd name="T12" fmla="*/ 55 w 527"/>
                <a:gd name="T13" fmla="*/ 492 h 854"/>
                <a:gd name="T14" fmla="*/ 67 w 527"/>
                <a:gd name="T15" fmla="*/ 300 h 854"/>
                <a:gd name="T16" fmla="*/ 192 w 527"/>
                <a:gd name="T17" fmla="*/ 76 h 854"/>
                <a:gd name="T18" fmla="*/ 409 w 527"/>
                <a:gd name="T19" fmla="*/ 0 h 854"/>
                <a:gd name="T20" fmla="*/ 527 w 527"/>
                <a:gd name="T21" fmla="*/ 28 h 854"/>
                <a:gd name="T22" fmla="*/ 342 w 527"/>
                <a:gd name="T23" fmla="*/ 63 h 854"/>
                <a:gd name="T24" fmla="*/ 217 w 527"/>
                <a:gd name="T25" fmla="*/ 122 h 854"/>
                <a:gd name="T26" fmla="*/ 133 w 527"/>
                <a:gd name="T27" fmla="*/ 279 h 854"/>
                <a:gd name="T28" fmla="*/ 126 w 527"/>
                <a:gd name="T29" fmla="*/ 392 h 854"/>
                <a:gd name="T30" fmla="*/ 59 w 527"/>
                <a:gd name="T31" fmla="*/ 546 h 854"/>
                <a:gd name="T32" fmla="*/ 129 w 527"/>
                <a:gd name="T33" fmla="*/ 513 h 854"/>
                <a:gd name="T34" fmla="*/ 50 w 527"/>
                <a:gd name="T35" fmla="*/ 622 h 854"/>
                <a:gd name="T36" fmla="*/ 53 w 527"/>
                <a:gd name="T37" fmla="*/ 709 h 854"/>
                <a:gd name="T38" fmla="*/ 101 w 527"/>
                <a:gd name="T39" fmla="*/ 684 h 854"/>
                <a:gd name="T40" fmla="*/ 147 w 527"/>
                <a:gd name="T41" fmla="*/ 783 h 854"/>
                <a:gd name="T42" fmla="*/ 205 w 527"/>
                <a:gd name="T43" fmla="*/ 854 h 854"/>
                <a:gd name="T44" fmla="*/ 205 w 527"/>
                <a:gd name="T45" fmla="*/ 854 h 8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7"/>
                <a:gd name="T70" fmla="*/ 0 h 854"/>
                <a:gd name="T71" fmla="*/ 527 w 527"/>
                <a:gd name="T72" fmla="*/ 854 h 8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7" h="854">
                  <a:moveTo>
                    <a:pt x="205" y="854"/>
                  </a:moveTo>
                  <a:lnTo>
                    <a:pt x="129" y="821"/>
                  </a:lnTo>
                  <a:lnTo>
                    <a:pt x="99" y="762"/>
                  </a:lnTo>
                  <a:lnTo>
                    <a:pt x="78" y="804"/>
                  </a:lnTo>
                  <a:lnTo>
                    <a:pt x="8" y="713"/>
                  </a:lnTo>
                  <a:lnTo>
                    <a:pt x="0" y="612"/>
                  </a:lnTo>
                  <a:lnTo>
                    <a:pt x="55" y="492"/>
                  </a:lnTo>
                  <a:lnTo>
                    <a:pt x="67" y="300"/>
                  </a:lnTo>
                  <a:lnTo>
                    <a:pt x="192" y="76"/>
                  </a:lnTo>
                  <a:lnTo>
                    <a:pt x="409" y="0"/>
                  </a:lnTo>
                  <a:lnTo>
                    <a:pt x="527" y="28"/>
                  </a:lnTo>
                  <a:lnTo>
                    <a:pt x="342" y="63"/>
                  </a:lnTo>
                  <a:lnTo>
                    <a:pt x="217" y="122"/>
                  </a:lnTo>
                  <a:lnTo>
                    <a:pt x="133" y="279"/>
                  </a:lnTo>
                  <a:lnTo>
                    <a:pt x="126" y="392"/>
                  </a:lnTo>
                  <a:lnTo>
                    <a:pt x="59" y="546"/>
                  </a:lnTo>
                  <a:lnTo>
                    <a:pt x="129" y="513"/>
                  </a:lnTo>
                  <a:lnTo>
                    <a:pt x="50" y="622"/>
                  </a:lnTo>
                  <a:lnTo>
                    <a:pt x="53" y="709"/>
                  </a:lnTo>
                  <a:lnTo>
                    <a:pt x="101" y="684"/>
                  </a:lnTo>
                  <a:lnTo>
                    <a:pt x="147" y="783"/>
                  </a:lnTo>
                  <a:lnTo>
                    <a:pt x="205" y="8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63"/>
            <p:cNvSpPr>
              <a:spLocks/>
            </p:cNvSpPr>
            <p:nvPr/>
          </p:nvSpPr>
          <p:spPr bwMode="auto">
            <a:xfrm>
              <a:off x="1366" y="2130"/>
              <a:ext cx="415" cy="335"/>
            </a:xfrm>
            <a:custGeom>
              <a:avLst/>
              <a:gdLst>
                <a:gd name="T0" fmla="*/ 118 w 830"/>
                <a:gd name="T1" fmla="*/ 0 h 671"/>
                <a:gd name="T2" fmla="*/ 325 w 830"/>
                <a:gd name="T3" fmla="*/ 21 h 671"/>
                <a:gd name="T4" fmla="*/ 559 w 830"/>
                <a:gd name="T5" fmla="*/ 133 h 671"/>
                <a:gd name="T6" fmla="*/ 709 w 830"/>
                <a:gd name="T7" fmla="*/ 362 h 671"/>
                <a:gd name="T8" fmla="*/ 819 w 830"/>
                <a:gd name="T9" fmla="*/ 472 h 671"/>
                <a:gd name="T10" fmla="*/ 830 w 830"/>
                <a:gd name="T11" fmla="*/ 578 h 671"/>
                <a:gd name="T12" fmla="*/ 768 w 830"/>
                <a:gd name="T13" fmla="*/ 616 h 671"/>
                <a:gd name="T14" fmla="*/ 722 w 830"/>
                <a:gd name="T15" fmla="*/ 671 h 671"/>
                <a:gd name="T16" fmla="*/ 610 w 830"/>
                <a:gd name="T17" fmla="*/ 658 h 671"/>
                <a:gd name="T18" fmla="*/ 713 w 830"/>
                <a:gd name="T19" fmla="*/ 630 h 671"/>
                <a:gd name="T20" fmla="*/ 572 w 830"/>
                <a:gd name="T21" fmla="*/ 605 h 671"/>
                <a:gd name="T22" fmla="*/ 456 w 830"/>
                <a:gd name="T23" fmla="*/ 542 h 671"/>
                <a:gd name="T24" fmla="*/ 604 w 830"/>
                <a:gd name="T25" fmla="*/ 550 h 671"/>
                <a:gd name="T26" fmla="*/ 743 w 830"/>
                <a:gd name="T27" fmla="*/ 514 h 671"/>
                <a:gd name="T28" fmla="*/ 671 w 830"/>
                <a:gd name="T29" fmla="*/ 476 h 671"/>
                <a:gd name="T30" fmla="*/ 751 w 830"/>
                <a:gd name="T31" fmla="*/ 449 h 671"/>
                <a:gd name="T32" fmla="*/ 680 w 830"/>
                <a:gd name="T33" fmla="*/ 388 h 671"/>
                <a:gd name="T34" fmla="*/ 566 w 830"/>
                <a:gd name="T35" fmla="*/ 190 h 671"/>
                <a:gd name="T36" fmla="*/ 334 w 830"/>
                <a:gd name="T37" fmla="*/ 74 h 671"/>
                <a:gd name="T38" fmla="*/ 216 w 830"/>
                <a:gd name="T39" fmla="*/ 67 h 671"/>
                <a:gd name="T40" fmla="*/ 195 w 830"/>
                <a:gd name="T41" fmla="*/ 135 h 671"/>
                <a:gd name="T42" fmla="*/ 0 w 830"/>
                <a:gd name="T43" fmla="*/ 38 h 671"/>
                <a:gd name="T44" fmla="*/ 118 w 830"/>
                <a:gd name="T45" fmla="*/ 0 h 671"/>
                <a:gd name="T46" fmla="*/ 118 w 830"/>
                <a:gd name="T47" fmla="*/ 0 h 6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0"/>
                <a:gd name="T73" fmla="*/ 0 h 671"/>
                <a:gd name="T74" fmla="*/ 830 w 830"/>
                <a:gd name="T75" fmla="*/ 671 h 6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0" h="671">
                  <a:moveTo>
                    <a:pt x="118" y="0"/>
                  </a:moveTo>
                  <a:lnTo>
                    <a:pt x="325" y="21"/>
                  </a:lnTo>
                  <a:lnTo>
                    <a:pt x="559" y="133"/>
                  </a:lnTo>
                  <a:lnTo>
                    <a:pt x="709" y="362"/>
                  </a:lnTo>
                  <a:lnTo>
                    <a:pt x="819" y="472"/>
                  </a:lnTo>
                  <a:lnTo>
                    <a:pt x="830" y="578"/>
                  </a:lnTo>
                  <a:lnTo>
                    <a:pt x="768" y="616"/>
                  </a:lnTo>
                  <a:lnTo>
                    <a:pt x="722" y="671"/>
                  </a:lnTo>
                  <a:lnTo>
                    <a:pt x="610" y="658"/>
                  </a:lnTo>
                  <a:lnTo>
                    <a:pt x="713" y="630"/>
                  </a:lnTo>
                  <a:lnTo>
                    <a:pt x="572" y="605"/>
                  </a:lnTo>
                  <a:lnTo>
                    <a:pt x="456" y="542"/>
                  </a:lnTo>
                  <a:lnTo>
                    <a:pt x="604" y="550"/>
                  </a:lnTo>
                  <a:lnTo>
                    <a:pt x="743" y="514"/>
                  </a:lnTo>
                  <a:lnTo>
                    <a:pt x="671" y="476"/>
                  </a:lnTo>
                  <a:lnTo>
                    <a:pt x="751" y="449"/>
                  </a:lnTo>
                  <a:lnTo>
                    <a:pt x="680" y="388"/>
                  </a:lnTo>
                  <a:lnTo>
                    <a:pt x="566" y="190"/>
                  </a:lnTo>
                  <a:lnTo>
                    <a:pt x="334" y="74"/>
                  </a:lnTo>
                  <a:lnTo>
                    <a:pt x="216" y="67"/>
                  </a:lnTo>
                  <a:lnTo>
                    <a:pt x="195" y="135"/>
                  </a:lnTo>
                  <a:lnTo>
                    <a:pt x="0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64"/>
            <p:cNvSpPr>
              <a:spLocks/>
            </p:cNvSpPr>
            <p:nvPr/>
          </p:nvSpPr>
          <p:spPr bwMode="auto">
            <a:xfrm>
              <a:off x="1393" y="2294"/>
              <a:ext cx="209" cy="112"/>
            </a:xfrm>
            <a:custGeom>
              <a:avLst/>
              <a:gdLst>
                <a:gd name="T0" fmla="*/ 217 w 416"/>
                <a:gd name="T1" fmla="*/ 0 h 225"/>
                <a:gd name="T2" fmla="*/ 308 w 416"/>
                <a:gd name="T3" fmla="*/ 8 h 225"/>
                <a:gd name="T4" fmla="*/ 251 w 416"/>
                <a:gd name="T5" fmla="*/ 55 h 225"/>
                <a:gd name="T6" fmla="*/ 416 w 416"/>
                <a:gd name="T7" fmla="*/ 101 h 225"/>
                <a:gd name="T8" fmla="*/ 329 w 416"/>
                <a:gd name="T9" fmla="*/ 150 h 225"/>
                <a:gd name="T10" fmla="*/ 391 w 416"/>
                <a:gd name="T11" fmla="*/ 217 h 225"/>
                <a:gd name="T12" fmla="*/ 296 w 416"/>
                <a:gd name="T13" fmla="*/ 225 h 225"/>
                <a:gd name="T14" fmla="*/ 175 w 416"/>
                <a:gd name="T15" fmla="*/ 185 h 225"/>
                <a:gd name="T16" fmla="*/ 0 w 416"/>
                <a:gd name="T17" fmla="*/ 185 h 225"/>
                <a:gd name="T18" fmla="*/ 251 w 416"/>
                <a:gd name="T19" fmla="*/ 133 h 225"/>
                <a:gd name="T20" fmla="*/ 137 w 416"/>
                <a:gd name="T21" fmla="*/ 109 h 225"/>
                <a:gd name="T22" fmla="*/ 211 w 416"/>
                <a:gd name="T23" fmla="*/ 84 h 225"/>
                <a:gd name="T24" fmla="*/ 217 w 416"/>
                <a:gd name="T25" fmla="*/ 0 h 225"/>
                <a:gd name="T26" fmla="*/ 217 w 416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6"/>
                <a:gd name="T43" fmla="*/ 0 h 225"/>
                <a:gd name="T44" fmla="*/ 416 w 416"/>
                <a:gd name="T45" fmla="*/ 225 h 2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6" h="225">
                  <a:moveTo>
                    <a:pt x="217" y="0"/>
                  </a:moveTo>
                  <a:lnTo>
                    <a:pt x="308" y="8"/>
                  </a:lnTo>
                  <a:lnTo>
                    <a:pt x="251" y="55"/>
                  </a:lnTo>
                  <a:lnTo>
                    <a:pt x="416" y="101"/>
                  </a:lnTo>
                  <a:lnTo>
                    <a:pt x="329" y="150"/>
                  </a:lnTo>
                  <a:lnTo>
                    <a:pt x="391" y="217"/>
                  </a:lnTo>
                  <a:lnTo>
                    <a:pt x="296" y="225"/>
                  </a:lnTo>
                  <a:lnTo>
                    <a:pt x="175" y="185"/>
                  </a:lnTo>
                  <a:lnTo>
                    <a:pt x="0" y="185"/>
                  </a:lnTo>
                  <a:lnTo>
                    <a:pt x="251" y="133"/>
                  </a:lnTo>
                  <a:lnTo>
                    <a:pt x="137" y="109"/>
                  </a:lnTo>
                  <a:lnTo>
                    <a:pt x="211" y="8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65"/>
            <p:cNvSpPr>
              <a:spLocks/>
            </p:cNvSpPr>
            <p:nvPr/>
          </p:nvSpPr>
          <p:spPr bwMode="auto">
            <a:xfrm>
              <a:off x="1362" y="2593"/>
              <a:ext cx="42" cy="97"/>
            </a:xfrm>
            <a:custGeom>
              <a:avLst/>
              <a:gdLst>
                <a:gd name="T0" fmla="*/ 12 w 84"/>
                <a:gd name="T1" fmla="*/ 0 h 194"/>
                <a:gd name="T2" fmla="*/ 84 w 84"/>
                <a:gd name="T3" fmla="*/ 194 h 194"/>
                <a:gd name="T4" fmla="*/ 0 w 84"/>
                <a:gd name="T5" fmla="*/ 107 h 194"/>
                <a:gd name="T6" fmla="*/ 12 w 84"/>
                <a:gd name="T7" fmla="*/ 0 h 194"/>
                <a:gd name="T8" fmla="*/ 12 w 84"/>
                <a:gd name="T9" fmla="*/ 0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4"/>
                <a:gd name="T17" fmla="*/ 84 w 84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4">
                  <a:moveTo>
                    <a:pt x="12" y="0"/>
                  </a:moveTo>
                  <a:lnTo>
                    <a:pt x="84" y="194"/>
                  </a:lnTo>
                  <a:lnTo>
                    <a:pt x="0" y="10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66"/>
            <p:cNvSpPr>
              <a:spLocks/>
            </p:cNvSpPr>
            <p:nvPr/>
          </p:nvSpPr>
          <p:spPr bwMode="auto">
            <a:xfrm>
              <a:off x="1562" y="2686"/>
              <a:ext cx="44" cy="17"/>
            </a:xfrm>
            <a:custGeom>
              <a:avLst/>
              <a:gdLst>
                <a:gd name="T0" fmla="*/ 90 w 90"/>
                <a:gd name="T1" fmla="*/ 0 h 34"/>
                <a:gd name="T2" fmla="*/ 35 w 90"/>
                <a:gd name="T3" fmla="*/ 17 h 34"/>
                <a:gd name="T4" fmla="*/ 0 w 90"/>
                <a:gd name="T5" fmla="*/ 34 h 34"/>
                <a:gd name="T6" fmla="*/ 78 w 90"/>
                <a:gd name="T7" fmla="*/ 22 h 34"/>
                <a:gd name="T8" fmla="*/ 90 w 90"/>
                <a:gd name="T9" fmla="*/ 0 h 34"/>
                <a:gd name="T10" fmla="*/ 90 w 90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34"/>
                <a:gd name="T20" fmla="*/ 90 w 9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34">
                  <a:moveTo>
                    <a:pt x="90" y="0"/>
                  </a:moveTo>
                  <a:lnTo>
                    <a:pt x="35" y="17"/>
                  </a:lnTo>
                  <a:lnTo>
                    <a:pt x="0" y="34"/>
                  </a:lnTo>
                  <a:lnTo>
                    <a:pt x="78" y="2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67"/>
            <p:cNvSpPr>
              <a:spLocks/>
            </p:cNvSpPr>
            <p:nvPr/>
          </p:nvSpPr>
          <p:spPr bwMode="auto">
            <a:xfrm>
              <a:off x="2187" y="2307"/>
              <a:ext cx="93" cy="26"/>
            </a:xfrm>
            <a:custGeom>
              <a:avLst/>
              <a:gdLst>
                <a:gd name="T0" fmla="*/ 76 w 186"/>
                <a:gd name="T1" fmla="*/ 0 h 51"/>
                <a:gd name="T2" fmla="*/ 186 w 186"/>
                <a:gd name="T3" fmla="*/ 19 h 51"/>
                <a:gd name="T4" fmla="*/ 114 w 186"/>
                <a:gd name="T5" fmla="*/ 51 h 51"/>
                <a:gd name="T6" fmla="*/ 0 w 186"/>
                <a:gd name="T7" fmla="*/ 17 h 51"/>
                <a:gd name="T8" fmla="*/ 76 w 186"/>
                <a:gd name="T9" fmla="*/ 0 h 51"/>
                <a:gd name="T10" fmla="*/ 76 w 186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51"/>
                <a:gd name="T20" fmla="*/ 186 w 186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51">
                  <a:moveTo>
                    <a:pt x="76" y="0"/>
                  </a:moveTo>
                  <a:lnTo>
                    <a:pt x="186" y="19"/>
                  </a:lnTo>
                  <a:lnTo>
                    <a:pt x="114" y="51"/>
                  </a:lnTo>
                  <a:lnTo>
                    <a:pt x="0" y="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68"/>
            <p:cNvSpPr>
              <a:spLocks/>
            </p:cNvSpPr>
            <p:nvPr/>
          </p:nvSpPr>
          <p:spPr bwMode="auto">
            <a:xfrm>
              <a:off x="2313" y="2279"/>
              <a:ext cx="106" cy="122"/>
            </a:xfrm>
            <a:custGeom>
              <a:avLst/>
              <a:gdLst>
                <a:gd name="T0" fmla="*/ 0 w 213"/>
                <a:gd name="T1" fmla="*/ 108 h 243"/>
                <a:gd name="T2" fmla="*/ 4 w 213"/>
                <a:gd name="T3" fmla="*/ 0 h 243"/>
                <a:gd name="T4" fmla="*/ 61 w 213"/>
                <a:gd name="T5" fmla="*/ 80 h 243"/>
                <a:gd name="T6" fmla="*/ 141 w 213"/>
                <a:gd name="T7" fmla="*/ 63 h 243"/>
                <a:gd name="T8" fmla="*/ 213 w 213"/>
                <a:gd name="T9" fmla="*/ 63 h 243"/>
                <a:gd name="T10" fmla="*/ 107 w 213"/>
                <a:gd name="T11" fmla="*/ 114 h 243"/>
                <a:gd name="T12" fmla="*/ 84 w 213"/>
                <a:gd name="T13" fmla="*/ 148 h 243"/>
                <a:gd name="T14" fmla="*/ 175 w 213"/>
                <a:gd name="T15" fmla="*/ 148 h 243"/>
                <a:gd name="T16" fmla="*/ 116 w 213"/>
                <a:gd name="T17" fmla="*/ 188 h 243"/>
                <a:gd name="T18" fmla="*/ 76 w 213"/>
                <a:gd name="T19" fmla="*/ 177 h 243"/>
                <a:gd name="T20" fmla="*/ 127 w 213"/>
                <a:gd name="T21" fmla="*/ 226 h 243"/>
                <a:gd name="T22" fmla="*/ 72 w 213"/>
                <a:gd name="T23" fmla="*/ 243 h 243"/>
                <a:gd name="T24" fmla="*/ 15 w 213"/>
                <a:gd name="T25" fmla="*/ 169 h 243"/>
                <a:gd name="T26" fmla="*/ 38 w 213"/>
                <a:gd name="T27" fmla="*/ 108 h 243"/>
                <a:gd name="T28" fmla="*/ 0 w 213"/>
                <a:gd name="T29" fmla="*/ 108 h 243"/>
                <a:gd name="T30" fmla="*/ 0 w 213"/>
                <a:gd name="T31" fmla="*/ 108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3"/>
                <a:gd name="T49" fmla="*/ 0 h 243"/>
                <a:gd name="T50" fmla="*/ 213 w 213"/>
                <a:gd name="T51" fmla="*/ 243 h 2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3" h="243">
                  <a:moveTo>
                    <a:pt x="0" y="108"/>
                  </a:moveTo>
                  <a:lnTo>
                    <a:pt x="4" y="0"/>
                  </a:lnTo>
                  <a:lnTo>
                    <a:pt x="61" y="80"/>
                  </a:lnTo>
                  <a:lnTo>
                    <a:pt x="141" y="63"/>
                  </a:lnTo>
                  <a:lnTo>
                    <a:pt x="213" y="63"/>
                  </a:lnTo>
                  <a:lnTo>
                    <a:pt x="107" y="114"/>
                  </a:lnTo>
                  <a:lnTo>
                    <a:pt x="84" y="148"/>
                  </a:lnTo>
                  <a:lnTo>
                    <a:pt x="175" y="148"/>
                  </a:lnTo>
                  <a:lnTo>
                    <a:pt x="116" y="188"/>
                  </a:lnTo>
                  <a:lnTo>
                    <a:pt x="76" y="177"/>
                  </a:lnTo>
                  <a:lnTo>
                    <a:pt x="127" y="226"/>
                  </a:lnTo>
                  <a:lnTo>
                    <a:pt x="72" y="243"/>
                  </a:lnTo>
                  <a:lnTo>
                    <a:pt x="15" y="169"/>
                  </a:lnTo>
                  <a:lnTo>
                    <a:pt x="38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69"/>
            <p:cNvSpPr>
              <a:spLocks/>
            </p:cNvSpPr>
            <p:nvPr/>
          </p:nvSpPr>
          <p:spPr bwMode="auto">
            <a:xfrm>
              <a:off x="2179" y="2351"/>
              <a:ext cx="94" cy="30"/>
            </a:xfrm>
            <a:custGeom>
              <a:avLst/>
              <a:gdLst>
                <a:gd name="T0" fmla="*/ 0 w 186"/>
                <a:gd name="T1" fmla="*/ 8 h 59"/>
                <a:gd name="T2" fmla="*/ 63 w 186"/>
                <a:gd name="T3" fmla="*/ 15 h 59"/>
                <a:gd name="T4" fmla="*/ 163 w 186"/>
                <a:gd name="T5" fmla="*/ 0 h 59"/>
                <a:gd name="T6" fmla="*/ 186 w 186"/>
                <a:gd name="T7" fmla="*/ 36 h 59"/>
                <a:gd name="T8" fmla="*/ 148 w 186"/>
                <a:gd name="T9" fmla="*/ 31 h 59"/>
                <a:gd name="T10" fmla="*/ 91 w 186"/>
                <a:gd name="T11" fmla="*/ 59 h 59"/>
                <a:gd name="T12" fmla="*/ 15 w 186"/>
                <a:gd name="T13" fmla="*/ 27 h 59"/>
                <a:gd name="T14" fmla="*/ 0 w 186"/>
                <a:gd name="T15" fmla="*/ 8 h 59"/>
                <a:gd name="T16" fmla="*/ 0 w 186"/>
                <a:gd name="T17" fmla="*/ 8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"/>
                <a:gd name="T28" fmla="*/ 0 h 59"/>
                <a:gd name="T29" fmla="*/ 186 w 186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" h="59">
                  <a:moveTo>
                    <a:pt x="0" y="8"/>
                  </a:moveTo>
                  <a:lnTo>
                    <a:pt x="63" y="15"/>
                  </a:lnTo>
                  <a:lnTo>
                    <a:pt x="163" y="0"/>
                  </a:lnTo>
                  <a:lnTo>
                    <a:pt x="186" y="36"/>
                  </a:lnTo>
                  <a:lnTo>
                    <a:pt x="148" y="31"/>
                  </a:lnTo>
                  <a:lnTo>
                    <a:pt x="91" y="59"/>
                  </a:lnTo>
                  <a:lnTo>
                    <a:pt x="15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70"/>
            <p:cNvSpPr>
              <a:spLocks/>
            </p:cNvSpPr>
            <p:nvPr/>
          </p:nvSpPr>
          <p:spPr bwMode="auto">
            <a:xfrm>
              <a:off x="2109" y="2001"/>
              <a:ext cx="276" cy="270"/>
            </a:xfrm>
            <a:custGeom>
              <a:avLst/>
              <a:gdLst>
                <a:gd name="T0" fmla="*/ 107 w 552"/>
                <a:gd name="T1" fmla="*/ 169 h 540"/>
                <a:gd name="T2" fmla="*/ 185 w 552"/>
                <a:gd name="T3" fmla="*/ 135 h 540"/>
                <a:gd name="T4" fmla="*/ 145 w 552"/>
                <a:gd name="T5" fmla="*/ 188 h 540"/>
                <a:gd name="T6" fmla="*/ 145 w 552"/>
                <a:gd name="T7" fmla="*/ 243 h 540"/>
                <a:gd name="T8" fmla="*/ 202 w 552"/>
                <a:gd name="T9" fmla="*/ 218 h 540"/>
                <a:gd name="T10" fmla="*/ 185 w 552"/>
                <a:gd name="T11" fmla="*/ 300 h 540"/>
                <a:gd name="T12" fmla="*/ 272 w 552"/>
                <a:gd name="T13" fmla="*/ 249 h 540"/>
                <a:gd name="T14" fmla="*/ 360 w 552"/>
                <a:gd name="T15" fmla="*/ 222 h 540"/>
                <a:gd name="T16" fmla="*/ 489 w 552"/>
                <a:gd name="T17" fmla="*/ 211 h 540"/>
                <a:gd name="T18" fmla="*/ 552 w 552"/>
                <a:gd name="T19" fmla="*/ 152 h 540"/>
                <a:gd name="T20" fmla="*/ 506 w 552"/>
                <a:gd name="T21" fmla="*/ 91 h 540"/>
                <a:gd name="T22" fmla="*/ 445 w 552"/>
                <a:gd name="T23" fmla="*/ 79 h 540"/>
                <a:gd name="T24" fmla="*/ 506 w 552"/>
                <a:gd name="T25" fmla="*/ 140 h 540"/>
                <a:gd name="T26" fmla="*/ 394 w 552"/>
                <a:gd name="T27" fmla="*/ 117 h 540"/>
                <a:gd name="T28" fmla="*/ 460 w 552"/>
                <a:gd name="T29" fmla="*/ 171 h 540"/>
                <a:gd name="T30" fmla="*/ 249 w 552"/>
                <a:gd name="T31" fmla="*/ 218 h 540"/>
                <a:gd name="T32" fmla="*/ 348 w 552"/>
                <a:gd name="T33" fmla="*/ 146 h 540"/>
                <a:gd name="T34" fmla="*/ 232 w 552"/>
                <a:gd name="T35" fmla="*/ 165 h 540"/>
                <a:gd name="T36" fmla="*/ 320 w 552"/>
                <a:gd name="T37" fmla="*/ 85 h 540"/>
                <a:gd name="T38" fmla="*/ 192 w 552"/>
                <a:gd name="T39" fmla="*/ 81 h 540"/>
                <a:gd name="T40" fmla="*/ 285 w 552"/>
                <a:gd name="T41" fmla="*/ 0 h 540"/>
                <a:gd name="T42" fmla="*/ 147 w 552"/>
                <a:gd name="T43" fmla="*/ 57 h 540"/>
                <a:gd name="T44" fmla="*/ 52 w 552"/>
                <a:gd name="T45" fmla="*/ 197 h 540"/>
                <a:gd name="T46" fmla="*/ 55 w 552"/>
                <a:gd name="T47" fmla="*/ 306 h 540"/>
                <a:gd name="T48" fmla="*/ 0 w 552"/>
                <a:gd name="T49" fmla="*/ 424 h 540"/>
                <a:gd name="T50" fmla="*/ 0 w 552"/>
                <a:gd name="T51" fmla="*/ 540 h 540"/>
                <a:gd name="T52" fmla="*/ 90 w 552"/>
                <a:gd name="T53" fmla="*/ 281 h 540"/>
                <a:gd name="T54" fmla="*/ 107 w 552"/>
                <a:gd name="T55" fmla="*/ 169 h 540"/>
                <a:gd name="T56" fmla="*/ 107 w 552"/>
                <a:gd name="T57" fmla="*/ 169 h 5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2"/>
                <a:gd name="T88" fmla="*/ 0 h 540"/>
                <a:gd name="T89" fmla="*/ 552 w 552"/>
                <a:gd name="T90" fmla="*/ 540 h 5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2" h="540">
                  <a:moveTo>
                    <a:pt x="107" y="169"/>
                  </a:moveTo>
                  <a:lnTo>
                    <a:pt x="185" y="135"/>
                  </a:lnTo>
                  <a:lnTo>
                    <a:pt x="145" y="188"/>
                  </a:lnTo>
                  <a:lnTo>
                    <a:pt x="145" y="243"/>
                  </a:lnTo>
                  <a:lnTo>
                    <a:pt x="202" y="218"/>
                  </a:lnTo>
                  <a:lnTo>
                    <a:pt x="185" y="300"/>
                  </a:lnTo>
                  <a:lnTo>
                    <a:pt x="272" y="249"/>
                  </a:lnTo>
                  <a:lnTo>
                    <a:pt x="360" y="222"/>
                  </a:lnTo>
                  <a:lnTo>
                    <a:pt x="489" y="211"/>
                  </a:lnTo>
                  <a:lnTo>
                    <a:pt x="552" y="152"/>
                  </a:lnTo>
                  <a:lnTo>
                    <a:pt x="506" y="91"/>
                  </a:lnTo>
                  <a:lnTo>
                    <a:pt x="445" y="79"/>
                  </a:lnTo>
                  <a:lnTo>
                    <a:pt x="506" y="140"/>
                  </a:lnTo>
                  <a:lnTo>
                    <a:pt x="394" y="117"/>
                  </a:lnTo>
                  <a:lnTo>
                    <a:pt x="460" y="171"/>
                  </a:lnTo>
                  <a:lnTo>
                    <a:pt x="249" y="218"/>
                  </a:lnTo>
                  <a:lnTo>
                    <a:pt x="348" y="146"/>
                  </a:lnTo>
                  <a:lnTo>
                    <a:pt x="232" y="165"/>
                  </a:lnTo>
                  <a:lnTo>
                    <a:pt x="320" y="85"/>
                  </a:lnTo>
                  <a:lnTo>
                    <a:pt x="192" y="81"/>
                  </a:lnTo>
                  <a:lnTo>
                    <a:pt x="285" y="0"/>
                  </a:lnTo>
                  <a:lnTo>
                    <a:pt x="147" y="57"/>
                  </a:lnTo>
                  <a:lnTo>
                    <a:pt x="52" y="197"/>
                  </a:lnTo>
                  <a:lnTo>
                    <a:pt x="55" y="306"/>
                  </a:lnTo>
                  <a:lnTo>
                    <a:pt x="0" y="424"/>
                  </a:lnTo>
                  <a:lnTo>
                    <a:pt x="0" y="540"/>
                  </a:lnTo>
                  <a:lnTo>
                    <a:pt x="90" y="281"/>
                  </a:lnTo>
                  <a:lnTo>
                    <a:pt x="107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71"/>
            <p:cNvSpPr>
              <a:spLocks/>
            </p:cNvSpPr>
            <p:nvPr/>
          </p:nvSpPr>
          <p:spPr bwMode="auto">
            <a:xfrm>
              <a:off x="2117" y="2042"/>
              <a:ext cx="341" cy="583"/>
            </a:xfrm>
            <a:custGeom>
              <a:avLst/>
              <a:gdLst>
                <a:gd name="T0" fmla="*/ 565 w 683"/>
                <a:gd name="T1" fmla="*/ 71 h 1166"/>
                <a:gd name="T2" fmla="*/ 645 w 683"/>
                <a:gd name="T3" fmla="*/ 213 h 1166"/>
                <a:gd name="T4" fmla="*/ 662 w 683"/>
                <a:gd name="T5" fmla="*/ 567 h 1166"/>
                <a:gd name="T6" fmla="*/ 599 w 683"/>
                <a:gd name="T7" fmla="*/ 921 h 1166"/>
                <a:gd name="T8" fmla="*/ 497 w 683"/>
                <a:gd name="T9" fmla="*/ 1037 h 1166"/>
                <a:gd name="T10" fmla="*/ 445 w 683"/>
                <a:gd name="T11" fmla="*/ 1105 h 1166"/>
                <a:gd name="T12" fmla="*/ 375 w 683"/>
                <a:gd name="T13" fmla="*/ 1118 h 1166"/>
                <a:gd name="T14" fmla="*/ 223 w 683"/>
                <a:gd name="T15" fmla="*/ 1116 h 1166"/>
                <a:gd name="T16" fmla="*/ 109 w 683"/>
                <a:gd name="T17" fmla="*/ 947 h 1166"/>
                <a:gd name="T18" fmla="*/ 111 w 683"/>
                <a:gd name="T19" fmla="*/ 1021 h 1166"/>
                <a:gd name="T20" fmla="*/ 0 w 683"/>
                <a:gd name="T21" fmla="*/ 886 h 1166"/>
                <a:gd name="T22" fmla="*/ 88 w 683"/>
                <a:gd name="T23" fmla="*/ 1054 h 1166"/>
                <a:gd name="T24" fmla="*/ 244 w 683"/>
                <a:gd name="T25" fmla="*/ 1166 h 1166"/>
                <a:gd name="T26" fmla="*/ 345 w 683"/>
                <a:gd name="T27" fmla="*/ 1166 h 1166"/>
                <a:gd name="T28" fmla="*/ 459 w 683"/>
                <a:gd name="T29" fmla="*/ 1118 h 1166"/>
                <a:gd name="T30" fmla="*/ 516 w 683"/>
                <a:gd name="T31" fmla="*/ 1037 h 1166"/>
                <a:gd name="T32" fmla="*/ 616 w 683"/>
                <a:gd name="T33" fmla="*/ 932 h 1166"/>
                <a:gd name="T34" fmla="*/ 683 w 683"/>
                <a:gd name="T35" fmla="*/ 632 h 1166"/>
                <a:gd name="T36" fmla="*/ 668 w 683"/>
                <a:gd name="T37" fmla="*/ 314 h 1166"/>
                <a:gd name="T38" fmla="*/ 668 w 683"/>
                <a:gd name="T39" fmla="*/ 122 h 1166"/>
                <a:gd name="T40" fmla="*/ 614 w 683"/>
                <a:gd name="T41" fmla="*/ 36 h 1166"/>
                <a:gd name="T42" fmla="*/ 537 w 683"/>
                <a:gd name="T43" fmla="*/ 0 h 1166"/>
                <a:gd name="T44" fmla="*/ 565 w 683"/>
                <a:gd name="T45" fmla="*/ 71 h 1166"/>
                <a:gd name="T46" fmla="*/ 565 w 683"/>
                <a:gd name="T47" fmla="*/ 71 h 11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3"/>
                <a:gd name="T73" fmla="*/ 0 h 1166"/>
                <a:gd name="T74" fmla="*/ 683 w 683"/>
                <a:gd name="T75" fmla="*/ 1166 h 11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3" h="1166">
                  <a:moveTo>
                    <a:pt x="565" y="71"/>
                  </a:moveTo>
                  <a:lnTo>
                    <a:pt x="645" y="213"/>
                  </a:lnTo>
                  <a:lnTo>
                    <a:pt x="662" y="567"/>
                  </a:lnTo>
                  <a:lnTo>
                    <a:pt x="599" y="921"/>
                  </a:lnTo>
                  <a:lnTo>
                    <a:pt x="497" y="1037"/>
                  </a:lnTo>
                  <a:lnTo>
                    <a:pt x="445" y="1105"/>
                  </a:lnTo>
                  <a:lnTo>
                    <a:pt x="375" y="1118"/>
                  </a:lnTo>
                  <a:lnTo>
                    <a:pt x="223" y="1116"/>
                  </a:lnTo>
                  <a:lnTo>
                    <a:pt x="109" y="947"/>
                  </a:lnTo>
                  <a:lnTo>
                    <a:pt x="111" y="1021"/>
                  </a:lnTo>
                  <a:lnTo>
                    <a:pt x="0" y="886"/>
                  </a:lnTo>
                  <a:lnTo>
                    <a:pt x="88" y="1054"/>
                  </a:lnTo>
                  <a:lnTo>
                    <a:pt x="244" y="1166"/>
                  </a:lnTo>
                  <a:lnTo>
                    <a:pt x="345" y="1166"/>
                  </a:lnTo>
                  <a:lnTo>
                    <a:pt x="459" y="1118"/>
                  </a:lnTo>
                  <a:lnTo>
                    <a:pt x="516" y="1037"/>
                  </a:lnTo>
                  <a:lnTo>
                    <a:pt x="616" y="932"/>
                  </a:lnTo>
                  <a:lnTo>
                    <a:pt x="683" y="632"/>
                  </a:lnTo>
                  <a:lnTo>
                    <a:pt x="668" y="314"/>
                  </a:lnTo>
                  <a:lnTo>
                    <a:pt x="668" y="122"/>
                  </a:lnTo>
                  <a:lnTo>
                    <a:pt x="614" y="36"/>
                  </a:lnTo>
                  <a:lnTo>
                    <a:pt x="537" y="0"/>
                  </a:lnTo>
                  <a:lnTo>
                    <a:pt x="56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72"/>
            <p:cNvSpPr>
              <a:spLocks/>
            </p:cNvSpPr>
            <p:nvPr/>
          </p:nvSpPr>
          <p:spPr bwMode="auto">
            <a:xfrm>
              <a:off x="2450" y="2122"/>
              <a:ext cx="30" cy="195"/>
            </a:xfrm>
            <a:custGeom>
              <a:avLst/>
              <a:gdLst>
                <a:gd name="T0" fmla="*/ 23 w 59"/>
                <a:gd name="T1" fmla="*/ 0 h 390"/>
                <a:gd name="T2" fmla="*/ 59 w 59"/>
                <a:gd name="T3" fmla="*/ 146 h 390"/>
                <a:gd name="T4" fmla="*/ 55 w 59"/>
                <a:gd name="T5" fmla="*/ 272 h 390"/>
                <a:gd name="T6" fmla="*/ 3 w 59"/>
                <a:gd name="T7" fmla="*/ 390 h 390"/>
                <a:gd name="T8" fmla="*/ 0 w 59"/>
                <a:gd name="T9" fmla="*/ 306 h 390"/>
                <a:gd name="T10" fmla="*/ 47 w 59"/>
                <a:gd name="T11" fmla="*/ 203 h 390"/>
                <a:gd name="T12" fmla="*/ 23 w 59"/>
                <a:gd name="T13" fmla="*/ 0 h 390"/>
                <a:gd name="T14" fmla="*/ 23 w 59"/>
                <a:gd name="T15" fmla="*/ 0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90"/>
                <a:gd name="T26" fmla="*/ 59 w 59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90">
                  <a:moveTo>
                    <a:pt x="23" y="0"/>
                  </a:moveTo>
                  <a:lnTo>
                    <a:pt x="59" y="146"/>
                  </a:lnTo>
                  <a:lnTo>
                    <a:pt x="55" y="272"/>
                  </a:lnTo>
                  <a:lnTo>
                    <a:pt x="3" y="390"/>
                  </a:lnTo>
                  <a:lnTo>
                    <a:pt x="0" y="306"/>
                  </a:lnTo>
                  <a:lnTo>
                    <a:pt x="47" y="2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73"/>
            <p:cNvSpPr>
              <a:spLocks/>
            </p:cNvSpPr>
            <p:nvPr/>
          </p:nvSpPr>
          <p:spPr bwMode="auto">
            <a:xfrm>
              <a:off x="2039" y="2222"/>
              <a:ext cx="72" cy="194"/>
            </a:xfrm>
            <a:custGeom>
              <a:avLst/>
              <a:gdLst>
                <a:gd name="T0" fmla="*/ 136 w 144"/>
                <a:gd name="T1" fmla="*/ 72 h 388"/>
                <a:gd name="T2" fmla="*/ 97 w 144"/>
                <a:gd name="T3" fmla="*/ 0 h 388"/>
                <a:gd name="T4" fmla="*/ 9 w 144"/>
                <a:gd name="T5" fmla="*/ 7 h 388"/>
                <a:gd name="T6" fmla="*/ 0 w 144"/>
                <a:gd name="T7" fmla="*/ 199 h 388"/>
                <a:gd name="T8" fmla="*/ 97 w 144"/>
                <a:gd name="T9" fmla="*/ 369 h 388"/>
                <a:gd name="T10" fmla="*/ 140 w 144"/>
                <a:gd name="T11" fmla="*/ 388 h 388"/>
                <a:gd name="T12" fmla="*/ 144 w 144"/>
                <a:gd name="T13" fmla="*/ 336 h 388"/>
                <a:gd name="T14" fmla="*/ 95 w 144"/>
                <a:gd name="T15" fmla="*/ 334 h 388"/>
                <a:gd name="T16" fmla="*/ 24 w 144"/>
                <a:gd name="T17" fmla="*/ 178 h 388"/>
                <a:gd name="T18" fmla="*/ 28 w 144"/>
                <a:gd name="T19" fmla="*/ 42 h 388"/>
                <a:gd name="T20" fmla="*/ 74 w 144"/>
                <a:gd name="T21" fmla="*/ 26 h 388"/>
                <a:gd name="T22" fmla="*/ 136 w 144"/>
                <a:gd name="T23" fmla="*/ 72 h 388"/>
                <a:gd name="T24" fmla="*/ 136 w 144"/>
                <a:gd name="T25" fmla="*/ 72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388"/>
                <a:gd name="T41" fmla="*/ 144 w 144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388">
                  <a:moveTo>
                    <a:pt x="136" y="72"/>
                  </a:moveTo>
                  <a:lnTo>
                    <a:pt x="97" y="0"/>
                  </a:lnTo>
                  <a:lnTo>
                    <a:pt x="9" y="7"/>
                  </a:lnTo>
                  <a:lnTo>
                    <a:pt x="0" y="199"/>
                  </a:lnTo>
                  <a:lnTo>
                    <a:pt x="97" y="369"/>
                  </a:lnTo>
                  <a:lnTo>
                    <a:pt x="140" y="388"/>
                  </a:lnTo>
                  <a:lnTo>
                    <a:pt x="144" y="336"/>
                  </a:lnTo>
                  <a:lnTo>
                    <a:pt x="95" y="334"/>
                  </a:lnTo>
                  <a:lnTo>
                    <a:pt x="24" y="178"/>
                  </a:lnTo>
                  <a:lnTo>
                    <a:pt x="28" y="42"/>
                  </a:lnTo>
                  <a:lnTo>
                    <a:pt x="74" y="26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74"/>
            <p:cNvSpPr>
              <a:spLocks/>
            </p:cNvSpPr>
            <p:nvPr/>
          </p:nvSpPr>
          <p:spPr bwMode="auto">
            <a:xfrm>
              <a:off x="2044" y="2257"/>
              <a:ext cx="65" cy="104"/>
            </a:xfrm>
            <a:custGeom>
              <a:avLst/>
              <a:gdLst>
                <a:gd name="T0" fmla="*/ 129 w 129"/>
                <a:gd name="T1" fmla="*/ 19 h 207"/>
                <a:gd name="T2" fmla="*/ 49 w 129"/>
                <a:gd name="T3" fmla="*/ 0 h 207"/>
                <a:gd name="T4" fmla="*/ 0 w 129"/>
                <a:gd name="T5" fmla="*/ 59 h 207"/>
                <a:gd name="T6" fmla="*/ 61 w 129"/>
                <a:gd name="T7" fmla="*/ 23 h 207"/>
                <a:gd name="T8" fmla="*/ 86 w 129"/>
                <a:gd name="T9" fmla="*/ 55 h 207"/>
                <a:gd name="T10" fmla="*/ 44 w 129"/>
                <a:gd name="T11" fmla="*/ 107 h 207"/>
                <a:gd name="T12" fmla="*/ 57 w 129"/>
                <a:gd name="T13" fmla="*/ 143 h 207"/>
                <a:gd name="T14" fmla="*/ 103 w 129"/>
                <a:gd name="T15" fmla="*/ 148 h 207"/>
                <a:gd name="T16" fmla="*/ 125 w 129"/>
                <a:gd name="T17" fmla="*/ 207 h 207"/>
                <a:gd name="T18" fmla="*/ 118 w 129"/>
                <a:gd name="T19" fmla="*/ 108 h 207"/>
                <a:gd name="T20" fmla="*/ 129 w 129"/>
                <a:gd name="T21" fmla="*/ 19 h 207"/>
                <a:gd name="T22" fmla="*/ 129 w 129"/>
                <a:gd name="T23" fmla="*/ 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07"/>
                <a:gd name="T38" fmla="*/ 129 w 129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07">
                  <a:moveTo>
                    <a:pt x="129" y="19"/>
                  </a:moveTo>
                  <a:lnTo>
                    <a:pt x="49" y="0"/>
                  </a:lnTo>
                  <a:lnTo>
                    <a:pt x="0" y="59"/>
                  </a:lnTo>
                  <a:lnTo>
                    <a:pt x="61" y="23"/>
                  </a:lnTo>
                  <a:lnTo>
                    <a:pt x="86" y="55"/>
                  </a:lnTo>
                  <a:lnTo>
                    <a:pt x="44" y="107"/>
                  </a:lnTo>
                  <a:lnTo>
                    <a:pt x="57" y="143"/>
                  </a:lnTo>
                  <a:lnTo>
                    <a:pt x="103" y="148"/>
                  </a:lnTo>
                  <a:lnTo>
                    <a:pt x="125" y="207"/>
                  </a:lnTo>
                  <a:lnTo>
                    <a:pt x="118" y="108"/>
                  </a:lnTo>
                  <a:lnTo>
                    <a:pt x="12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75"/>
            <p:cNvSpPr>
              <a:spLocks/>
            </p:cNvSpPr>
            <p:nvPr/>
          </p:nvSpPr>
          <p:spPr bwMode="auto">
            <a:xfrm>
              <a:off x="2045" y="1968"/>
              <a:ext cx="328" cy="272"/>
            </a:xfrm>
            <a:custGeom>
              <a:avLst/>
              <a:gdLst>
                <a:gd name="T0" fmla="*/ 656 w 656"/>
                <a:gd name="T1" fmla="*/ 101 h 544"/>
                <a:gd name="T2" fmla="*/ 589 w 656"/>
                <a:gd name="T3" fmla="*/ 19 h 544"/>
                <a:gd name="T4" fmla="*/ 331 w 656"/>
                <a:gd name="T5" fmla="*/ 0 h 544"/>
                <a:gd name="T6" fmla="*/ 139 w 656"/>
                <a:gd name="T7" fmla="*/ 129 h 544"/>
                <a:gd name="T8" fmla="*/ 15 w 656"/>
                <a:gd name="T9" fmla="*/ 384 h 544"/>
                <a:gd name="T10" fmla="*/ 0 w 656"/>
                <a:gd name="T11" fmla="*/ 544 h 544"/>
                <a:gd name="T12" fmla="*/ 47 w 656"/>
                <a:gd name="T13" fmla="*/ 519 h 544"/>
                <a:gd name="T14" fmla="*/ 59 w 656"/>
                <a:gd name="T15" fmla="*/ 403 h 544"/>
                <a:gd name="T16" fmla="*/ 135 w 656"/>
                <a:gd name="T17" fmla="*/ 179 h 544"/>
                <a:gd name="T18" fmla="*/ 289 w 656"/>
                <a:gd name="T19" fmla="*/ 49 h 544"/>
                <a:gd name="T20" fmla="*/ 498 w 656"/>
                <a:gd name="T21" fmla="*/ 29 h 544"/>
                <a:gd name="T22" fmla="*/ 656 w 656"/>
                <a:gd name="T23" fmla="*/ 101 h 544"/>
                <a:gd name="T24" fmla="*/ 656 w 656"/>
                <a:gd name="T25" fmla="*/ 101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6"/>
                <a:gd name="T40" fmla="*/ 0 h 544"/>
                <a:gd name="T41" fmla="*/ 656 w 656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6" h="544">
                  <a:moveTo>
                    <a:pt x="656" y="101"/>
                  </a:moveTo>
                  <a:lnTo>
                    <a:pt x="589" y="19"/>
                  </a:lnTo>
                  <a:lnTo>
                    <a:pt x="331" y="0"/>
                  </a:lnTo>
                  <a:lnTo>
                    <a:pt x="139" y="129"/>
                  </a:lnTo>
                  <a:lnTo>
                    <a:pt x="15" y="384"/>
                  </a:lnTo>
                  <a:lnTo>
                    <a:pt x="0" y="544"/>
                  </a:lnTo>
                  <a:lnTo>
                    <a:pt x="47" y="519"/>
                  </a:lnTo>
                  <a:lnTo>
                    <a:pt x="59" y="403"/>
                  </a:lnTo>
                  <a:lnTo>
                    <a:pt x="135" y="179"/>
                  </a:lnTo>
                  <a:lnTo>
                    <a:pt x="289" y="49"/>
                  </a:lnTo>
                  <a:lnTo>
                    <a:pt x="498" y="29"/>
                  </a:lnTo>
                  <a:lnTo>
                    <a:pt x="656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76"/>
            <p:cNvSpPr>
              <a:spLocks/>
            </p:cNvSpPr>
            <p:nvPr/>
          </p:nvSpPr>
          <p:spPr bwMode="auto">
            <a:xfrm>
              <a:off x="2445" y="2244"/>
              <a:ext cx="35" cy="154"/>
            </a:xfrm>
            <a:custGeom>
              <a:avLst/>
              <a:gdLst>
                <a:gd name="T0" fmla="*/ 0 w 71"/>
                <a:gd name="T1" fmla="*/ 308 h 308"/>
                <a:gd name="T2" fmla="*/ 44 w 71"/>
                <a:gd name="T3" fmla="*/ 259 h 308"/>
                <a:gd name="T4" fmla="*/ 71 w 71"/>
                <a:gd name="T5" fmla="*/ 111 h 308"/>
                <a:gd name="T6" fmla="*/ 71 w 71"/>
                <a:gd name="T7" fmla="*/ 0 h 308"/>
                <a:gd name="T8" fmla="*/ 46 w 71"/>
                <a:gd name="T9" fmla="*/ 33 h 308"/>
                <a:gd name="T10" fmla="*/ 50 w 71"/>
                <a:gd name="T11" fmla="*/ 113 h 308"/>
                <a:gd name="T12" fmla="*/ 0 w 71"/>
                <a:gd name="T13" fmla="*/ 308 h 308"/>
                <a:gd name="T14" fmla="*/ 0 w 71"/>
                <a:gd name="T15" fmla="*/ 308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308"/>
                <a:gd name="T26" fmla="*/ 71 w 71"/>
                <a:gd name="T27" fmla="*/ 308 h 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308">
                  <a:moveTo>
                    <a:pt x="0" y="308"/>
                  </a:moveTo>
                  <a:lnTo>
                    <a:pt x="44" y="259"/>
                  </a:lnTo>
                  <a:lnTo>
                    <a:pt x="71" y="111"/>
                  </a:lnTo>
                  <a:lnTo>
                    <a:pt x="71" y="0"/>
                  </a:lnTo>
                  <a:lnTo>
                    <a:pt x="46" y="33"/>
                  </a:lnTo>
                  <a:lnTo>
                    <a:pt x="50" y="113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Freeform 77"/>
            <p:cNvSpPr>
              <a:spLocks/>
            </p:cNvSpPr>
            <p:nvPr/>
          </p:nvSpPr>
          <p:spPr bwMode="auto">
            <a:xfrm>
              <a:off x="2199" y="2421"/>
              <a:ext cx="46" cy="110"/>
            </a:xfrm>
            <a:custGeom>
              <a:avLst/>
              <a:gdLst>
                <a:gd name="T0" fmla="*/ 91 w 91"/>
                <a:gd name="T1" fmla="*/ 0 h 221"/>
                <a:gd name="T2" fmla="*/ 32 w 91"/>
                <a:gd name="T3" fmla="*/ 74 h 221"/>
                <a:gd name="T4" fmla="*/ 0 w 91"/>
                <a:gd name="T5" fmla="*/ 221 h 221"/>
                <a:gd name="T6" fmla="*/ 91 w 91"/>
                <a:gd name="T7" fmla="*/ 86 h 221"/>
                <a:gd name="T8" fmla="*/ 72 w 91"/>
                <a:gd name="T9" fmla="*/ 57 h 221"/>
                <a:gd name="T10" fmla="*/ 91 w 91"/>
                <a:gd name="T11" fmla="*/ 0 h 221"/>
                <a:gd name="T12" fmla="*/ 91 w 91"/>
                <a:gd name="T13" fmla="*/ 0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221"/>
                <a:gd name="T23" fmla="*/ 91 w 91"/>
                <a:gd name="T24" fmla="*/ 221 h 2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221">
                  <a:moveTo>
                    <a:pt x="91" y="0"/>
                  </a:moveTo>
                  <a:lnTo>
                    <a:pt x="32" y="74"/>
                  </a:lnTo>
                  <a:lnTo>
                    <a:pt x="0" y="221"/>
                  </a:lnTo>
                  <a:lnTo>
                    <a:pt x="91" y="86"/>
                  </a:lnTo>
                  <a:lnTo>
                    <a:pt x="72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78"/>
            <p:cNvSpPr>
              <a:spLocks/>
            </p:cNvSpPr>
            <p:nvPr/>
          </p:nvSpPr>
          <p:spPr bwMode="auto">
            <a:xfrm>
              <a:off x="2239" y="2383"/>
              <a:ext cx="120" cy="108"/>
            </a:xfrm>
            <a:custGeom>
              <a:avLst/>
              <a:gdLst>
                <a:gd name="T0" fmla="*/ 24 w 239"/>
                <a:gd name="T1" fmla="*/ 171 h 215"/>
                <a:gd name="T2" fmla="*/ 118 w 239"/>
                <a:gd name="T3" fmla="*/ 215 h 215"/>
                <a:gd name="T4" fmla="*/ 180 w 239"/>
                <a:gd name="T5" fmla="*/ 160 h 215"/>
                <a:gd name="T6" fmla="*/ 233 w 239"/>
                <a:gd name="T7" fmla="*/ 160 h 215"/>
                <a:gd name="T8" fmla="*/ 239 w 239"/>
                <a:gd name="T9" fmla="*/ 125 h 215"/>
                <a:gd name="T10" fmla="*/ 188 w 239"/>
                <a:gd name="T11" fmla="*/ 141 h 215"/>
                <a:gd name="T12" fmla="*/ 157 w 239"/>
                <a:gd name="T13" fmla="*/ 0 h 215"/>
                <a:gd name="T14" fmla="*/ 157 w 239"/>
                <a:gd name="T15" fmla="*/ 143 h 215"/>
                <a:gd name="T16" fmla="*/ 123 w 239"/>
                <a:gd name="T17" fmla="*/ 177 h 215"/>
                <a:gd name="T18" fmla="*/ 83 w 239"/>
                <a:gd name="T19" fmla="*/ 177 h 215"/>
                <a:gd name="T20" fmla="*/ 40 w 239"/>
                <a:gd name="T21" fmla="*/ 146 h 215"/>
                <a:gd name="T22" fmla="*/ 0 w 239"/>
                <a:gd name="T23" fmla="*/ 146 h 215"/>
                <a:gd name="T24" fmla="*/ 24 w 239"/>
                <a:gd name="T25" fmla="*/ 171 h 215"/>
                <a:gd name="T26" fmla="*/ 24 w 239"/>
                <a:gd name="T27" fmla="*/ 171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215"/>
                <a:gd name="T44" fmla="*/ 239 w 239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215">
                  <a:moveTo>
                    <a:pt x="24" y="171"/>
                  </a:moveTo>
                  <a:lnTo>
                    <a:pt x="118" y="215"/>
                  </a:lnTo>
                  <a:lnTo>
                    <a:pt x="180" y="160"/>
                  </a:lnTo>
                  <a:lnTo>
                    <a:pt x="233" y="160"/>
                  </a:lnTo>
                  <a:lnTo>
                    <a:pt x="239" y="125"/>
                  </a:lnTo>
                  <a:lnTo>
                    <a:pt x="188" y="141"/>
                  </a:lnTo>
                  <a:lnTo>
                    <a:pt x="157" y="0"/>
                  </a:lnTo>
                  <a:lnTo>
                    <a:pt x="157" y="143"/>
                  </a:lnTo>
                  <a:lnTo>
                    <a:pt x="123" y="177"/>
                  </a:lnTo>
                  <a:lnTo>
                    <a:pt x="83" y="177"/>
                  </a:lnTo>
                  <a:lnTo>
                    <a:pt x="40" y="146"/>
                  </a:lnTo>
                  <a:lnTo>
                    <a:pt x="0" y="146"/>
                  </a:lnTo>
                  <a:lnTo>
                    <a:pt x="24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79"/>
            <p:cNvSpPr>
              <a:spLocks/>
            </p:cNvSpPr>
            <p:nvPr/>
          </p:nvSpPr>
          <p:spPr bwMode="auto">
            <a:xfrm>
              <a:off x="2218" y="2502"/>
              <a:ext cx="144" cy="17"/>
            </a:xfrm>
            <a:custGeom>
              <a:avLst/>
              <a:gdLst>
                <a:gd name="T0" fmla="*/ 17 w 287"/>
                <a:gd name="T1" fmla="*/ 11 h 34"/>
                <a:gd name="T2" fmla="*/ 85 w 287"/>
                <a:gd name="T3" fmla="*/ 0 h 34"/>
                <a:gd name="T4" fmla="*/ 146 w 287"/>
                <a:gd name="T5" fmla="*/ 11 h 34"/>
                <a:gd name="T6" fmla="*/ 217 w 287"/>
                <a:gd name="T7" fmla="*/ 9 h 34"/>
                <a:gd name="T8" fmla="*/ 287 w 287"/>
                <a:gd name="T9" fmla="*/ 15 h 34"/>
                <a:gd name="T10" fmla="*/ 237 w 287"/>
                <a:gd name="T11" fmla="*/ 22 h 34"/>
                <a:gd name="T12" fmla="*/ 205 w 287"/>
                <a:gd name="T13" fmla="*/ 20 h 34"/>
                <a:gd name="T14" fmla="*/ 148 w 287"/>
                <a:gd name="T15" fmla="*/ 34 h 34"/>
                <a:gd name="T16" fmla="*/ 80 w 287"/>
                <a:gd name="T17" fmla="*/ 17 h 34"/>
                <a:gd name="T18" fmla="*/ 19 w 287"/>
                <a:gd name="T19" fmla="*/ 34 h 34"/>
                <a:gd name="T20" fmla="*/ 0 w 287"/>
                <a:gd name="T21" fmla="*/ 11 h 34"/>
                <a:gd name="T22" fmla="*/ 17 w 287"/>
                <a:gd name="T23" fmla="*/ 11 h 34"/>
                <a:gd name="T24" fmla="*/ 17 w 287"/>
                <a:gd name="T25" fmla="*/ 1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7"/>
                <a:gd name="T40" fmla="*/ 0 h 34"/>
                <a:gd name="T41" fmla="*/ 287 w 28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7" h="34">
                  <a:moveTo>
                    <a:pt x="17" y="11"/>
                  </a:moveTo>
                  <a:lnTo>
                    <a:pt x="85" y="0"/>
                  </a:lnTo>
                  <a:lnTo>
                    <a:pt x="146" y="11"/>
                  </a:lnTo>
                  <a:lnTo>
                    <a:pt x="217" y="9"/>
                  </a:lnTo>
                  <a:lnTo>
                    <a:pt x="287" y="15"/>
                  </a:lnTo>
                  <a:lnTo>
                    <a:pt x="237" y="22"/>
                  </a:lnTo>
                  <a:lnTo>
                    <a:pt x="205" y="20"/>
                  </a:lnTo>
                  <a:lnTo>
                    <a:pt x="148" y="34"/>
                  </a:lnTo>
                  <a:lnTo>
                    <a:pt x="80" y="17"/>
                  </a:lnTo>
                  <a:lnTo>
                    <a:pt x="19" y="34"/>
                  </a:lnTo>
                  <a:lnTo>
                    <a:pt x="0" y="11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80"/>
            <p:cNvSpPr>
              <a:spLocks/>
            </p:cNvSpPr>
            <p:nvPr/>
          </p:nvSpPr>
          <p:spPr bwMode="auto">
            <a:xfrm>
              <a:off x="2272" y="2328"/>
              <a:ext cx="15" cy="121"/>
            </a:xfrm>
            <a:custGeom>
              <a:avLst/>
              <a:gdLst>
                <a:gd name="T0" fmla="*/ 0 w 31"/>
                <a:gd name="T1" fmla="*/ 0 h 241"/>
                <a:gd name="T2" fmla="*/ 31 w 31"/>
                <a:gd name="T3" fmla="*/ 87 h 241"/>
                <a:gd name="T4" fmla="*/ 6 w 31"/>
                <a:gd name="T5" fmla="*/ 241 h 241"/>
                <a:gd name="T6" fmla="*/ 0 w 31"/>
                <a:gd name="T7" fmla="*/ 0 h 241"/>
                <a:gd name="T8" fmla="*/ 0 w 31"/>
                <a:gd name="T9" fmla="*/ 0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1"/>
                <a:gd name="T17" fmla="*/ 31 w 31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1">
                  <a:moveTo>
                    <a:pt x="0" y="0"/>
                  </a:moveTo>
                  <a:lnTo>
                    <a:pt x="31" y="87"/>
                  </a:lnTo>
                  <a:lnTo>
                    <a:pt x="6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81"/>
            <p:cNvSpPr>
              <a:spLocks/>
            </p:cNvSpPr>
            <p:nvPr/>
          </p:nvSpPr>
          <p:spPr bwMode="auto">
            <a:xfrm>
              <a:off x="2234" y="2538"/>
              <a:ext cx="106" cy="35"/>
            </a:xfrm>
            <a:custGeom>
              <a:avLst/>
              <a:gdLst>
                <a:gd name="T0" fmla="*/ 40 w 213"/>
                <a:gd name="T1" fmla="*/ 6 h 68"/>
                <a:gd name="T2" fmla="*/ 213 w 213"/>
                <a:gd name="T3" fmla="*/ 0 h 68"/>
                <a:gd name="T4" fmla="*/ 162 w 213"/>
                <a:gd name="T5" fmla="*/ 21 h 68"/>
                <a:gd name="T6" fmla="*/ 36 w 213"/>
                <a:gd name="T7" fmla="*/ 68 h 68"/>
                <a:gd name="T8" fmla="*/ 0 w 213"/>
                <a:gd name="T9" fmla="*/ 0 h 68"/>
                <a:gd name="T10" fmla="*/ 40 w 213"/>
                <a:gd name="T11" fmla="*/ 6 h 68"/>
                <a:gd name="T12" fmla="*/ 40 w 213"/>
                <a:gd name="T13" fmla="*/ 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3"/>
                <a:gd name="T22" fmla="*/ 0 h 68"/>
                <a:gd name="T23" fmla="*/ 213 w 213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3" h="68">
                  <a:moveTo>
                    <a:pt x="40" y="6"/>
                  </a:moveTo>
                  <a:lnTo>
                    <a:pt x="213" y="0"/>
                  </a:lnTo>
                  <a:lnTo>
                    <a:pt x="162" y="21"/>
                  </a:lnTo>
                  <a:lnTo>
                    <a:pt x="36" y="68"/>
                  </a:lnTo>
                  <a:lnTo>
                    <a:pt x="0" y="0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Freeform 82"/>
            <p:cNvSpPr>
              <a:spLocks/>
            </p:cNvSpPr>
            <p:nvPr/>
          </p:nvSpPr>
          <p:spPr bwMode="auto">
            <a:xfrm>
              <a:off x="2353" y="2429"/>
              <a:ext cx="24" cy="60"/>
            </a:xfrm>
            <a:custGeom>
              <a:avLst/>
              <a:gdLst>
                <a:gd name="T0" fmla="*/ 0 w 47"/>
                <a:gd name="T1" fmla="*/ 0 h 120"/>
                <a:gd name="T2" fmla="*/ 47 w 47"/>
                <a:gd name="T3" fmla="*/ 120 h 120"/>
                <a:gd name="T4" fmla="*/ 47 w 47"/>
                <a:gd name="T5" fmla="*/ 53 h 120"/>
                <a:gd name="T6" fmla="*/ 0 w 47"/>
                <a:gd name="T7" fmla="*/ 0 h 120"/>
                <a:gd name="T8" fmla="*/ 0 w 4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20"/>
                <a:gd name="T17" fmla="*/ 47 w 4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20">
                  <a:moveTo>
                    <a:pt x="0" y="0"/>
                  </a:moveTo>
                  <a:lnTo>
                    <a:pt x="47" y="120"/>
                  </a:lnTo>
                  <a:lnTo>
                    <a:pt x="47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83"/>
            <p:cNvSpPr>
              <a:spLocks/>
            </p:cNvSpPr>
            <p:nvPr/>
          </p:nvSpPr>
          <p:spPr bwMode="auto">
            <a:xfrm>
              <a:off x="1803" y="2393"/>
              <a:ext cx="355" cy="280"/>
            </a:xfrm>
            <a:custGeom>
              <a:avLst/>
              <a:gdLst>
                <a:gd name="T0" fmla="*/ 555 w 709"/>
                <a:gd name="T1" fmla="*/ 0 h 561"/>
                <a:gd name="T2" fmla="*/ 599 w 709"/>
                <a:gd name="T3" fmla="*/ 213 h 561"/>
                <a:gd name="T4" fmla="*/ 709 w 709"/>
                <a:gd name="T5" fmla="*/ 561 h 561"/>
                <a:gd name="T6" fmla="*/ 496 w 709"/>
                <a:gd name="T7" fmla="*/ 125 h 561"/>
                <a:gd name="T8" fmla="*/ 261 w 709"/>
                <a:gd name="T9" fmla="*/ 160 h 561"/>
                <a:gd name="T10" fmla="*/ 0 w 709"/>
                <a:gd name="T11" fmla="*/ 295 h 561"/>
                <a:gd name="T12" fmla="*/ 150 w 709"/>
                <a:gd name="T13" fmla="*/ 120 h 561"/>
                <a:gd name="T14" fmla="*/ 396 w 709"/>
                <a:gd name="T15" fmla="*/ 72 h 561"/>
                <a:gd name="T16" fmla="*/ 555 w 709"/>
                <a:gd name="T17" fmla="*/ 0 h 561"/>
                <a:gd name="T18" fmla="*/ 555 w 709"/>
                <a:gd name="T19" fmla="*/ 0 h 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9"/>
                <a:gd name="T31" fmla="*/ 0 h 561"/>
                <a:gd name="T32" fmla="*/ 709 w 709"/>
                <a:gd name="T33" fmla="*/ 561 h 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9" h="561">
                  <a:moveTo>
                    <a:pt x="555" y="0"/>
                  </a:moveTo>
                  <a:lnTo>
                    <a:pt x="599" y="213"/>
                  </a:lnTo>
                  <a:lnTo>
                    <a:pt x="709" y="561"/>
                  </a:lnTo>
                  <a:lnTo>
                    <a:pt x="496" y="125"/>
                  </a:lnTo>
                  <a:lnTo>
                    <a:pt x="261" y="160"/>
                  </a:lnTo>
                  <a:lnTo>
                    <a:pt x="0" y="295"/>
                  </a:lnTo>
                  <a:lnTo>
                    <a:pt x="150" y="120"/>
                  </a:lnTo>
                  <a:lnTo>
                    <a:pt x="396" y="72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84"/>
            <p:cNvSpPr>
              <a:spLocks/>
            </p:cNvSpPr>
            <p:nvPr/>
          </p:nvSpPr>
          <p:spPr bwMode="auto">
            <a:xfrm>
              <a:off x="2460" y="2393"/>
              <a:ext cx="588" cy="721"/>
            </a:xfrm>
            <a:custGeom>
              <a:avLst/>
              <a:gdLst>
                <a:gd name="T0" fmla="*/ 0 w 1176"/>
                <a:gd name="T1" fmla="*/ 0 h 1441"/>
                <a:gd name="T2" fmla="*/ 226 w 1176"/>
                <a:gd name="T3" fmla="*/ 110 h 1441"/>
                <a:gd name="T4" fmla="*/ 492 w 1176"/>
                <a:gd name="T5" fmla="*/ 201 h 1441"/>
                <a:gd name="T6" fmla="*/ 724 w 1176"/>
                <a:gd name="T7" fmla="*/ 743 h 1441"/>
                <a:gd name="T8" fmla="*/ 975 w 1176"/>
                <a:gd name="T9" fmla="*/ 1078 h 1441"/>
                <a:gd name="T10" fmla="*/ 1176 w 1176"/>
                <a:gd name="T11" fmla="*/ 1198 h 1441"/>
                <a:gd name="T12" fmla="*/ 1167 w 1176"/>
                <a:gd name="T13" fmla="*/ 1441 h 1441"/>
                <a:gd name="T14" fmla="*/ 1091 w 1176"/>
                <a:gd name="T15" fmla="*/ 1213 h 1441"/>
                <a:gd name="T16" fmla="*/ 737 w 1176"/>
                <a:gd name="T17" fmla="*/ 1091 h 1441"/>
                <a:gd name="T18" fmla="*/ 941 w 1176"/>
                <a:gd name="T19" fmla="*/ 1091 h 1441"/>
                <a:gd name="T20" fmla="*/ 656 w 1176"/>
                <a:gd name="T21" fmla="*/ 793 h 1441"/>
                <a:gd name="T22" fmla="*/ 540 w 1176"/>
                <a:gd name="T23" fmla="*/ 449 h 1441"/>
                <a:gd name="T24" fmla="*/ 332 w 1176"/>
                <a:gd name="T25" fmla="*/ 836 h 1441"/>
                <a:gd name="T26" fmla="*/ 458 w 1176"/>
                <a:gd name="T27" fmla="*/ 260 h 1441"/>
                <a:gd name="T28" fmla="*/ 270 w 1176"/>
                <a:gd name="T29" fmla="*/ 182 h 1441"/>
                <a:gd name="T30" fmla="*/ 264 w 1176"/>
                <a:gd name="T31" fmla="*/ 836 h 1441"/>
                <a:gd name="T32" fmla="*/ 129 w 1176"/>
                <a:gd name="T33" fmla="*/ 120 h 1441"/>
                <a:gd name="T34" fmla="*/ 0 w 1176"/>
                <a:gd name="T35" fmla="*/ 0 h 1441"/>
                <a:gd name="T36" fmla="*/ 0 w 1176"/>
                <a:gd name="T37" fmla="*/ 0 h 14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6"/>
                <a:gd name="T58" fmla="*/ 0 h 1441"/>
                <a:gd name="T59" fmla="*/ 1176 w 1176"/>
                <a:gd name="T60" fmla="*/ 1441 h 14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6" h="1441">
                  <a:moveTo>
                    <a:pt x="0" y="0"/>
                  </a:moveTo>
                  <a:lnTo>
                    <a:pt x="226" y="110"/>
                  </a:lnTo>
                  <a:lnTo>
                    <a:pt x="492" y="201"/>
                  </a:lnTo>
                  <a:lnTo>
                    <a:pt x="724" y="743"/>
                  </a:lnTo>
                  <a:lnTo>
                    <a:pt x="975" y="1078"/>
                  </a:lnTo>
                  <a:lnTo>
                    <a:pt x="1176" y="1198"/>
                  </a:lnTo>
                  <a:lnTo>
                    <a:pt x="1167" y="1441"/>
                  </a:lnTo>
                  <a:lnTo>
                    <a:pt x="1091" y="1213"/>
                  </a:lnTo>
                  <a:lnTo>
                    <a:pt x="737" y="1091"/>
                  </a:lnTo>
                  <a:lnTo>
                    <a:pt x="941" y="1091"/>
                  </a:lnTo>
                  <a:lnTo>
                    <a:pt x="656" y="793"/>
                  </a:lnTo>
                  <a:lnTo>
                    <a:pt x="540" y="449"/>
                  </a:lnTo>
                  <a:lnTo>
                    <a:pt x="332" y="836"/>
                  </a:lnTo>
                  <a:lnTo>
                    <a:pt x="458" y="260"/>
                  </a:lnTo>
                  <a:lnTo>
                    <a:pt x="270" y="182"/>
                  </a:lnTo>
                  <a:lnTo>
                    <a:pt x="264" y="836"/>
                  </a:lnTo>
                  <a:lnTo>
                    <a:pt x="129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Freeform 85"/>
            <p:cNvSpPr>
              <a:spLocks/>
            </p:cNvSpPr>
            <p:nvPr/>
          </p:nvSpPr>
          <p:spPr bwMode="auto">
            <a:xfrm>
              <a:off x="1554" y="2550"/>
              <a:ext cx="411" cy="623"/>
            </a:xfrm>
            <a:custGeom>
              <a:avLst/>
              <a:gdLst>
                <a:gd name="T0" fmla="*/ 483 w 821"/>
                <a:gd name="T1" fmla="*/ 0 h 1247"/>
                <a:gd name="T2" fmla="*/ 435 w 821"/>
                <a:gd name="T3" fmla="*/ 692 h 1247"/>
                <a:gd name="T4" fmla="*/ 395 w 821"/>
                <a:gd name="T5" fmla="*/ 908 h 1247"/>
                <a:gd name="T6" fmla="*/ 207 w 821"/>
                <a:gd name="T7" fmla="*/ 614 h 1247"/>
                <a:gd name="T8" fmla="*/ 213 w 821"/>
                <a:gd name="T9" fmla="*/ 448 h 1247"/>
                <a:gd name="T10" fmla="*/ 97 w 821"/>
                <a:gd name="T11" fmla="*/ 363 h 1247"/>
                <a:gd name="T12" fmla="*/ 164 w 821"/>
                <a:gd name="T13" fmla="*/ 526 h 1247"/>
                <a:gd name="T14" fmla="*/ 0 w 821"/>
                <a:gd name="T15" fmla="*/ 1087 h 1247"/>
                <a:gd name="T16" fmla="*/ 198 w 821"/>
                <a:gd name="T17" fmla="*/ 692 h 1247"/>
                <a:gd name="T18" fmla="*/ 319 w 821"/>
                <a:gd name="T19" fmla="*/ 927 h 1247"/>
                <a:gd name="T20" fmla="*/ 247 w 821"/>
                <a:gd name="T21" fmla="*/ 1021 h 1247"/>
                <a:gd name="T22" fmla="*/ 483 w 821"/>
                <a:gd name="T23" fmla="*/ 977 h 1247"/>
                <a:gd name="T24" fmla="*/ 667 w 821"/>
                <a:gd name="T25" fmla="*/ 1247 h 1247"/>
                <a:gd name="T26" fmla="*/ 658 w 821"/>
                <a:gd name="T27" fmla="*/ 1062 h 1247"/>
                <a:gd name="T28" fmla="*/ 812 w 821"/>
                <a:gd name="T29" fmla="*/ 933 h 1247"/>
                <a:gd name="T30" fmla="*/ 530 w 821"/>
                <a:gd name="T31" fmla="*/ 948 h 1247"/>
                <a:gd name="T32" fmla="*/ 787 w 821"/>
                <a:gd name="T33" fmla="*/ 454 h 1247"/>
                <a:gd name="T34" fmla="*/ 508 w 821"/>
                <a:gd name="T35" fmla="*/ 831 h 1247"/>
                <a:gd name="T36" fmla="*/ 511 w 821"/>
                <a:gd name="T37" fmla="*/ 178 h 1247"/>
                <a:gd name="T38" fmla="*/ 821 w 821"/>
                <a:gd name="T39" fmla="*/ 304 h 1247"/>
                <a:gd name="T40" fmla="*/ 483 w 821"/>
                <a:gd name="T41" fmla="*/ 0 h 1247"/>
                <a:gd name="T42" fmla="*/ 483 w 821"/>
                <a:gd name="T43" fmla="*/ 0 h 12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1"/>
                <a:gd name="T67" fmla="*/ 0 h 1247"/>
                <a:gd name="T68" fmla="*/ 821 w 821"/>
                <a:gd name="T69" fmla="*/ 1247 h 12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1" h="1247">
                  <a:moveTo>
                    <a:pt x="483" y="0"/>
                  </a:moveTo>
                  <a:lnTo>
                    <a:pt x="435" y="692"/>
                  </a:lnTo>
                  <a:lnTo>
                    <a:pt x="395" y="908"/>
                  </a:lnTo>
                  <a:lnTo>
                    <a:pt x="207" y="614"/>
                  </a:lnTo>
                  <a:lnTo>
                    <a:pt x="213" y="448"/>
                  </a:lnTo>
                  <a:lnTo>
                    <a:pt x="97" y="363"/>
                  </a:lnTo>
                  <a:lnTo>
                    <a:pt x="164" y="526"/>
                  </a:lnTo>
                  <a:lnTo>
                    <a:pt x="0" y="1087"/>
                  </a:lnTo>
                  <a:lnTo>
                    <a:pt x="198" y="692"/>
                  </a:lnTo>
                  <a:lnTo>
                    <a:pt x="319" y="927"/>
                  </a:lnTo>
                  <a:lnTo>
                    <a:pt x="247" y="1021"/>
                  </a:lnTo>
                  <a:lnTo>
                    <a:pt x="483" y="977"/>
                  </a:lnTo>
                  <a:lnTo>
                    <a:pt x="667" y="1247"/>
                  </a:lnTo>
                  <a:lnTo>
                    <a:pt x="658" y="1062"/>
                  </a:lnTo>
                  <a:lnTo>
                    <a:pt x="812" y="933"/>
                  </a:lnTo>
                  <a:lnTo>
                    <a:pt x="530" y="948"/>
                  </a:lnTo>
                  <a:lnTo>
                    <a:pt x="787" y="454"/>
                  </a:lnTo>
                  <a:lnTo>
                    <a:pt x="508" y="831"/>
                  </a:lnTo>
                  <a:lnTo>
                    <a:pt x="511" y="178"/>
                  </a:lnTo>
                  <a:lnTo>
                    <a:pt x="821" y="304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Freeform 86"/>
            <p:cNvSpPr>
              <a:spLocks/>
            </p:cNvSpPr>
            <p:nvPr/>
          </p:nvSpPr>
          <p:spPr bwMode="auto">
            <a:xfrm>
              <a:off x="1988" y="2528"/>
              <a:ext cx="232" cy="561"/>
            </a:xfrm>
            <a:custGeom>
              <a:avLst/>
              <a:gdLst>
                <a:gd name="T0" fmla="*/ 0 w 464"/>
                <a:gd name="T1" fmla="*/ 0 h 1122"/>
                <a:gd name="T2" fmla="*/ 154 w 464"/>
                <a:gd name="T3" fmla="*/ 373 h 1122"/>
                <a:gd name="T4" fmla="*/ 125 w 464"/>
                <a:gd name="T5" fmla="*/ 686 h 1122"/>
                <a:gd name="T6" fmla="*/ 49 w 464"/>
                <a:gd name="T7" fmla="*/ 304 h 1122"/>
                <a:gd name="T8" fmla="*/ 72 w 464"/>
                <a:gd name="T9" fmla="*/ 958 h 1122"/>
                <a:gd name="T10" fmla="*/ 464 w 464"/>
                <a:gd name="T11" fmla="*/ 1122 h 1122"/>
                <a:gd name="T12" fmla="*/ 319 w 464"/>
                <a:gd name="T13" fmla="*/ 1002 h 1122"/>
                <a:gd name="T14" fmla="*/ 175 w 464"/>
                <a:gd name="T15" fmla="*/ 272 h 1122"/>
                <a:gd name="T16" fmla="*/ 0 w 464"/>
                <a:gd name="T17" fmla="*/ 0 h 1122"/>
                <a:gd name="T18" fmla="*/ 0 w 464"/>
                <a:gd name="T19" fmla="*/ 0 h 1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4"/>
                <a:gd name="T31" fmla="*/ 0 h 1122"/>
                <a:gd name="T32" fmla="*/ 464 w 464"/>
                <a:gd name="T33" fmla="*/ 1122 h 1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4" h="1122">
                  <a:moveTo>
                    <a:pt x="0" y="0"/>
                  </a:moveTo>
                  <a:lnTo>
                    <a:pt x="154" y="373"/>
                  </a:lnTo>
                  <a:lnTo>
                    <a:pt x="125" y="686"/>
                  </a:lnTo>
                  <a:lnTo>
                    <a:pt x="49" y="304"/>
                  </a:lnTo>
                  <a:lnTo>
                    <a:pt x="72" y="958"/>
                  </a:lnTo>
                  <a:lnTo>
                    <a:pt x="464" y="1122"/>
                  </a:lnTo>
                  <a:lnTo>
                    <a:pt x="319" y="1002"/>
                  </a:lnTo>
                  <a:lnTo>
                    <a:pt x="175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Freeform 87"/>
            <p:cNvSpPr>
              <a:spLocks/>
            </p:cNvSpPr>
            <p:nvPr/>
          </p:nvSpPr>
          <p:spPr bwMode="auto">
            <a:xfrm>
              <a:off x="1457" y="3094"/>
              <a:ext cx="1128" cy="454"/>
            </a:xfrm>
            <a:custGeom>
              <a:avLst/>
              <a:gdLst>
                <a:gd name="T0" fmla="*/ 1479 w 2257"/>
                <a:gd name="T1" fmla="*/ 0 h 909"/>
                <a:gd name="T2" fmla="*/ 1217 w 2257"/>
                <a:gd name="T3" fmla="*/ 34 h 909"/>
                <a:gd name="T4" fmla="*/ 1112 w 2257"/>
                <a:gd name="T5" fmla="*/ 232 h 909"/>
                <a:gd name="T6" fmla="*/ 1160 w 2257"/>
                <a:gd name="T7" fmla="*/ 358 h 909"/>
                <a:gd name="T8" fmla="*/ 953 w 2257"/>
                <a:gd name="T9" fmla="*/ 291 h 909"/>
                <a:gd name="T10" fmla="*/ 865 w 2257"/>
                <a:gd name="T11" fmla="*/ 185 h 909"/>
                <a:gd name="T12" fmla="*/ 783 w 2257"/>
                <a:gd name="T13" fmla="*/ 282 h 909"/>
                <a:gd name="T14" fmla="*/ 755 w 2257"/>
                <a:gd name="T15" fmla="*/ 417 h 909"/>
                <a:gd name="T16" fmla="*/ 532 w 2257"/>
                <a:gd name="T17" fmla="*/ 388 h 909"/>
                <a:gd name="T18" fmla="*/ 301 w 2257"/>
                <a:gd name="T19" fmla="*/ 595 h 909"/>
                <a:gd name="T20" fmla="*/ 59 w 2257"/>
                <a:gd name="T21" fmla="*/ 633 h 909"/>
                <a:gd name="T22" fmla="*/ 0 w 2257"/>
                <a:gd name="T23" fmla="*/ 803 h 909"/>
                <a:gd name="T24" fmla="*/ 21 w 2257"/>
                <a:gd name="T25" fmla="*/ 909 h 909"/>
                <a:gd name="T26" fmla="*/ 44 w 2257"/>
                <a:gd name="T27" fmla="*/ 765 h 909"/>
                <a:gd name="T28" fmla="*/ 97 w 2257"/>
                <a:gd name="T29" fmla="*/ 658 h 909"/>
                <a:gd name="T30" fmla="*/ 295 w 2257"/>
                <a:gd name="T31" fmla="*/ 639 h 909"/>
                <a:gd name="T32" fmla="*/ 295 w 2257"/>
                <a:gd name="T33" fmla="*/ 780 h 909"/>
                <a:gd name="T34" fmla="*/ 335 w 2257"/>
                <a:gd name="T35" fmla="*/ 630 h 909"/>
                <a:gd name="T36" fmla="*/ 354 w 2257"/>
                <a:gd name="T37" fmla="*/ 658 h 909"/>
                <a:gd name="T38" fmla="*/ 589 w 2257"/>
                <a:gd name="T39" fmla="*/ 561 h 909"/>
                <a:gd name="T40" fmla="*/ 551 w 2257"/>
                <a:gd name="T41" fmla="*/ 514 h 909"/>
                <a:gd name="T42" fmla="*/ 561 w 2257"/>
                <a:gd name="T43" fmla="*/ 460 h 909"/>
                <a:gd name="T44" fmla="*/ 536 w 2257"/>
                <a:gd name="T45" fmla="*/ 422 h 909"/>
                <a:gd name="T46" fmla="*/ 821 w 2257"/>
                <a:gd name="T47" fmla="*/ 470 h 909"/>
                <a:gd name="T48" fmla="*/ 928 w 2257"/>
                <a:gd name="T49" fmla="*/ 584 h 909"/>
                <a:gd name="T50" fmla="*/ 846 w 2257"/>
                <a:gd name="T51" fmla="*/ 445 h 909"/>
                <a:gd name="T52" fmla="*/ 928 w 2257"/>
                <a:gd name="T53" fmla="*/ 344 h 909"/>
                <a:gd name="T54" fmla="*/ 1203 w 2257"/>
                <a:gd name="T55" fmla="*/ 455 h 909"/>
                <a:gd name="T56" fmla="*/ 1348 w 2257"/>
                <a:gd name="T57" fmla="*/ 339 h 909"/>
                <a:gd name="T58" fmla="*/ 1724 w 2257"/>
                <a:gd name="T59" fmla="*/ 358 h 909"/>
                <a:gd name="T60" fmla="*/ 1840 w 2257"/>
                <a:gd name="T61" fmla="*/ 441 h 909"/>
                <a:gd name="T62" fmla="*/ 2019 w 2257"/>
                <a:gd name="T63" fmla="*/ 476 h 909"/>
                <a:gd name="T64" fmla="*/ 2116 w 2257"/>
                <a:gd name="T65" fmla="*/ 508 h 909"/>
                <a:gd name="T66" fmla="*/ 2179 w 2257"/>
                <a:gd name="T67" fmla="*/ 470 h 909"/>
                <a:gd name="T68" fmla="*/ 2226 w 2257"/>
                <a:gd name="T69" fmla="*/ 470 h 909"/>
                <a:gd name="T70" fmla="*/ 2257 w 2257"/>
                <a:gd name="T71" fmla="*/ 411 h 909"/>
                <a:gd name="T72" fmla="*/ 2213 w 2257"/>
                <a:gd name="T73" fmla="*/ 301 h 909"/>
                <a:gd name="T74" fmla="*/ 2141 w 2257"/>
                <a:gd name="T75" fmla="*/ 344 h 909"/>
                <a:gd name="T76" fmla="*/ 2082 w 2257"/>
                <a:gd name="T77" fmla="*/ 335 h 909"/>
                <a:gd name="T78" fmla="*/ 2034 w 2257"/>
                <a:gd name="T79" fmla="*/ 379 h 909"/>
                <a:gd name="T80" fmla="*/ 1956 w 2257"/>
                <a:gd name="T81" fmla="*/ 379 h 909"/>
                <a:gd name="T82" fmla="*/ 1783 w 2257"/>
                <a:gd name="T83" fmla="*/ 316 h 909"/>
                <a:gd name="T84" fmla="*/ 1570 w 2257"/>
                <a:gd name="T85" fmla="*/ 228 h 909"/>
                <a:gd name="T86" fmla="*/ 1605 w 2257"/>
                <a:gd name="T87" fmla="*/ 301 h 909"/>
                <a:gd name="T88" fmla="*/ 1198 w 2257"/>
                <a:gd name="T89" fmla="*/ 266 h 909"/>
                <a:gd name="T90" fmla="*/ 1223 w 2257"/>
                <a:gd name="T91" fmla="*/ 147 h 909"/>
                <a:gd name="T92" fmla="*/ 1460 w 2257"/>
                <a:gd name="T93" fmla="*/ 166 h 909"/>
                <a:gd name="T94" fmla="*/ 1281 w 2257"/>
                <a:gd name="T95" fmla="*/ 82 h 909"/>
                <a:gd name="T96" fmla="*/ 1479 w 2257"/>
                <a:gd name="T97" fmla="*/ 0 h 909"/>
                <a:gd name="T98" fmla="*/ 1479 w 2257"/>
                <a:gd name="T99" fmla="*/ 0 h 9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57"/>
                <a:gd name="T151" fmla="*/ 0 h 909"/>
                <a:gd name="T152" fmla="*/ 2257 w 2257"/>
                <a:gd name="T153" fmla="*/ 909 h 9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57" h="909">
                  <a:moveTo>
                    <a:pt x="1479" y="0"/>
                  </a:moveTo>
                  <a:lnTo>
                    <a:pt x="1217" y="34"/>
                  </a:lnTo>
                  <a:lnTo>
                    <a:pt x="1112" y="232"/>
                  </a:lnTo>
                  <a:lnTo>
                    <a:pt x="1160" y="358"/>
                  </a:lnTo>
                  <a:lnTo>
                    <a:pt x="953" y="291"/>
                  </a:lnTo>
                  <a:lnTo>
                    <a:pt x="865" y="185"/>
                  </a:lnTo>
                  <a:lnTo>
                    <a:pt x="783" y="282"/>
                  </a:lnTo>
                  <a:lnTo>
                    <a:pt x="755" y="417"/>
                  </a:lnTo>
                  <a:lnTo>
                    <a:pt x="532" y="388"/>
                  </a:lnTo>
                  <a:lnTo>
                    <a:pt x="301" y="595"/>
                  </a:lnTo>
                  <a:lnTo>
                    <a:pt x="59" y="633"/>
                  </a:lnTo>
                  <a:lnTo>
                    <a:pt x="0" y="803"/>
                  </a:lnTo>
                  <a:lnTo>
                    <a:pt x="21" y="909"/>
                  </a:lnTo>
                  <a:lnTo>
                    <a:pt x="44" y="765"/>
                  </a:lnTo>
                  <a:lnTo>
                    <a:pt x="97" y="658"/>
                  </a:lnTo>
                  <a:lnTo>
                    <a:pt x="295" y="639"/>
                  </a:lnTo>
                  <a:lnTo>
                    <a:pt x="295" y="780"/>
                  </a:lnTo>
                  <a:lnTo>
                    <a:pt x="335" y="630"/>
                  </a:lnTo>
                  <a:lnTo>
                    <a:pt x="354" y="658"/>
                  </a:lnTo>
                  <a:lnTo>
                    <a:pt x="589" y="561"/>
                  </a:lnTo>
                  <a:lnTo>
                    <a:pt x="551" y="514"/>
                  </a:lnTo>
                  <a:lnTo>
                    <a:pt x="561" y="460"/>
                  </a:lnTo>
                  <a:lnTo>
                    <a:pt x="536" y="422"/>
                  </a:lnTo>
                  <a:lnTo>
                    <a:pt x="821" y="470"/>
                  </a:lnTo>
                  <a:lnTo>
                    <a:pt x="928" y="584"/>
                  </a:lnTo>
                  <a:lnTo>
                    <a:pt x="846" y="445"/>
                  </a:lnTo>
                  <a:lnTo>
                    <a:pt x="928" y="344"/>
                  </a:lnTo>
                  <a:lnTo>
                    <a:pt x="1203" y="455"/>
                  </a:lnTo>
                  <a:lnTo>
                    <a:pt x="1348" y="339"/>
                  </a:lnTo>
                  <a:lnTo>
                    <a:pt x="1724" y="358"/>
                  </a:lnTo>
                  <a:lnTo>
                    <a:pt x="1840" y="441"/>
                  </a:lnTo>
                  <a:lnTo>
                    <a:pt x="2019" y="476"/>
                  </a:lnTo>
                  <a:lnTo>
                    <a:pt x="2116" y="508"/>
                  </a:lnTo>
                  <a:lnTo>
                    <a:pt x="2179" y="470"/>
                  </a:lnTo>
                  <a:lnTo>
                    <a:pt x="2226" y="470"/>
                  </a:lnTo>
                  <a:lnTo>
                    <a:pt x="2257" y="411"/>
                  </a:lnTo>
                  <a:lnTo>
                    <a:pt x="2213" y="301"/>
                  </a:lnTo>
                  <a:lnTo>
                    <a:pt x="2141" y="344"/>
                  </a:lnTo>
                  <a:lnTo>
                    <a:pt x="2082" y="335"/>
                  </a:lnTo>
                  <a:lnTo>
                    <a:pt x="2034" y="379"/>
                  </a:lnTo>
                  <a:lnTo>
                    <a:pt x="1956" y="379"/>
                  </a:lnTo>
                  <a:lnTo>
                    <a:pt x="1783" y="316"/>
                  </a:lnTo>
                  <a:lnTo>
                    <a:pt x="1570" y="228"/>
                  </a:lnTo>
                  <a:lnTo>
                    <a:pt x="1605" y="301"/>
                  </a:lnTo>
                  <a:lnTo>
                    <a:pt x="1198" y="266"/>
                  </a:lnTo>
                  <a:lnTo>
                    <a:pt x="1223" y="147"/>
                  </a:lnTo>
                  <a:lnTo>
                    <a:pt x="1460" y="166"/>
                  </a:lnTo>
                  <a:lnTo>
                    <a:pt x="1281" y="82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Freeform 88"/>
            <p:cNvSpPr>
              <a:spLocks/>
            </p:cNvSpPr>
            <p:nvPr/>
          </p:nvSpPr>
          <p:spPr bwMode="auto">
            <a:xfrm>
              <a:off x="2124" y="3103"/>
              <a:ext cx="601" cy="218"/>
            </a:xfrm>
            <a:custGeom>
              <a:avLst/>
              <a:gdLst>
                <a:gd name="T0" fmla="*/ 100 w 1201"/>
                <a:gd name="T1" fmla="*/ 0 h 436"/>
                <a:gd name="T2" fmla="*/ 486 w 1201"/>
                <a:gd name="T3" fmla="*/ 50 h 436"/>
                <a:gd name="T4" fmla="*/ 901 w 1201"/>
                <a:gd name="T5" fmla="*/ 25 h 436"/>
                <a:gd name="T6" fmla="*/ 1091 w 1201"/>
                <a:gd name="T7" fmla="*/ 166 h 436"/>
                <a:gd name="T8" fmla="*/ 1201 w 1201"/>
                <a:gd name="T9" fmla="*/ 354 h 436"/>
                <a:gd name="T10" fmla="*/ 1182 w 1201"/>
                <a:gd name="T11" fmla="*/ 398 h 436"/>
                <a:gd name="T12" fmla="*/ 1138 w 1201"/>
                <a:gd name="T13" fmla="*/ 413 h 436"/>
                <a:gd name="T14" fmla="*/ 1007 w 1201"/>
                <a:gd name="T15" fmla="*/ 232 h 436"/>
                <a:gd name="T16" fmla="*/ 960 w 1201"/>
                <a:gd name="T17" fmla="*/ 219 h 436"/>
                <a:gd name="T18" fmla="*/ 994 w 1201"/>
                <a:gd name="T19" fmla="*/ 360 h 436"/>
                <a:gd name="T20" fmla="*/ 960 w 1201"/>
                <a:gd name="T21" fmla="*/ 436 h 436"/>
                <a:gd name="T22" fmla="*/ 878 w 1201"/>
                <a:gd name="T23" fmla="*/ 407 h 436"/>
                <a:gd name="T24" fmla="*/ 960 w 1201"/>
                <a:gd name="T25" fmla="*/ 379 h 436"/>
                <a:gd name="T26" fmla="*/ 916 w 1201"/>
                <a:gd name="T27" fmla="*/ 185 h 436"/>
                <a:gd name="T28" fmla="*/ 872 w 1201"/>
                <a:gd name="T29" fmla="*/ 131 h 436"/>
                <a:gd name="T30" fmla="*/ 1041 w 1201"/>
                <a:gd name="T31" fmla="*/ 219 h 436"/>
                <a:gd name="T32" fmla="*/ 1154 w 1201"/>
                <a:gd name="T33" fmla="*/ 373 h 436"/>
                <a:gd name="T34" fmla="*/ 1163 w 1201"/>
                <a:gd name="T35" fmla="*/ 335 h 436"/>
                <a:gd name="T36" fmla="*/ 1081 w 1201"/>
                <a:gd name="T37" fmla="*/ 190 h 436"/>
                <a:gd name="T38" fmla="*/ 868 w 1201"/>
                <a:gd name="T39" fmla="*/ 69 h 436"/>
                <a:gd name="T40" fmla="*/ 790 w 1201"/>
                <a:gd name="T41" fmla="*/ 107 h 436"/>
                <a:gd name="T42" fmla="*/ 452 w 1201"/>
                <a:gd name="T43" fmla="*/ 97 h 436"/>
                <a:gd name="T44" fmla="*/ 0 w 1201"/>
                <a:gd name="T45" fmla="*/ 21 h 436"/>
                <a:gd name="T46" fmla="*/ 100 w 1201"/>
                <a:gd name="T47" fmla="*/ 0 h 436"/>
                <a:gd name="T48" fmla="*/ 100 w 1201"/>
                <a:gd name="T49" fmla="*/ 0 h 4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1"/>
                <a:gd name="T76" fmla="*/ 0 h 436"/>
                <a:gd name="T77" fmla="*/ 1201 w 1201"/>
                <a:gd name="T78" fmla="*/ 436 h 4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1" h="436">
                  <a:moveTo>
                    <a:pt x="100" y="0"/>
                  </a:moveTo>
                  <a:lnTo>
                    <a:pt x="486" y="50"/>
                  </a:lnTo>
                  <a:lnTo>
                    <a:pt x="901" y="25"/>
                  </a:lnTo>
                  <a:lnTo>
                    <a:pt x="1091" y="166"/>
                  </a:lnTo>
                  <a:lnTo>
                    <a:pt x="1201" y="354"/>
                  </a:lnTo>
                  <a:lnTo>
                    <a:pt x="1182" y="398"/>
                  </a:lnTo>
                  <a:lnTo>
                    <a:pt x="1138" y="413"/>
                  </a:lnTo>
                  <a:lnTo>
                    <a:pt x="1007" y="232"/>
                  </a:lnTo>
                  <a:lnTo>
                    <a:pt x="960" y="219"/>
                  </a:lnTo>
                  <a:lnTo>
                    <a:pt x="994" y="360"/>
                  </a:lnTo>
                  <a:lnTo>
                    <a:pt x="960" y="436"/>
                  </a:lnTo>
                  <a:lnTo>
                    <a:pt x="878" y="407"/>
                  </a:lnTo>
                  <a:lnTo>
                    <a:pt x="960" y="379"/>
                  </a:lnTo>
                  <a:lnTo>
                    <a:pt x="916" y="185"/>
                  </a:lnTo>
                  <a:lnTo>
                    <a:pt x="872" y="131"/>
                  </a:lnTo>
                  <a:lnTo>
                    <a:pt x="1041" y="219"/>
                  </a:lnTo>
                  <a:lnTo>
                    <a:pt x="1154" y="373"/>
                  </a:lnTo>
                  <a:lnTo>
                    <a:pt x="1163" y="335"/>
                  </a:lnTo>
                  <a:lnTo>
                    <a:pt x="1081" y="190"/>
                  </a:lnTo>
                  <a:lnTo>
                    <a:pt x="868" y="69"/>
                  </a:lnTo>
                  <a:lnTo>
                    <a:pt x="790" y="107"/>
                  </a:lnTo>
                  <a:lnTo>
                    <a:pt x="452" y="97"/>
                  </a:lnTo>
                  <a:lnTo>
                    <a:pt x="0" y="2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89"/>
            <p:cNvSpPr>
              <a:spLocks/>
            </p:cNvSpPr>
            <p:nvPr/>
          </p:nvSpPr>
          <p:spPr bwMode="auto">
            <a:xfrm>
              <a:off x="2182" y="2615"/>
              <a:ext cx="92" cy="112"/>
            </a:xfrm>
            <a:custGeom>
              <a:avLst/>
              <a:gdLst>
                <a:gd name="T0" fmla="*/ 123 w 182"/>
                <a:gd name="T1" fmla="*/ 0 h 222"/>
                <a:gd name="T2" fmla="*/ 0 w 182"/>
                <a:gd name="T3" fmla="*/ 222 h 222"/>
                <a:gd name="T4" fmla="*/ 154 w 182"/>
                <a:gd name="T5" fmla="*/ 97 h 222"/>
                <a:gd name="T6" fmla="*/ 154 w 182"/>
                <a:gd name="T7" fmla="*/ 188 h 222"/>
                <a:gd name="T8" fmla="*/ 182 w 182"/>
                <a:gd name="T9" fmla="*/ 154 h 222"/>
                <a:gd name="T10" fmla="*/ 182 w 182"/>
                <a:gd name="T11" fmla="*/ 63 h 222"/>
                <a:gd name="T12" fmla="*/ 157 w 182"/>
                <a:gd name="T13" fmla="*/ 4 h 222"/>
                <a:gd name="T14" fmla="*/ 123 w 182"/>
                <a:gd name="T15" fmla="*/ 0 h 222"/>
                <a:gd name="T16" fmla="*/ 123 w 182"/>
                <a:gd name="T17" fmla="*/ 0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222"/>
                <a:gd name="T29" fmla="*/ 182 w 182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222">
                  <a:moveTo>
                    <a:pt x="123" y="0"/>
                  </a:moveTo>
                  <a:lnTo>
                    <a:pt x="0" y="222"/>
                  </a:lnTo>
                  <a:lnTo>
                    <a:pt x="154" y="97"/>
                  </a:lnTo>
                  <a:lnTo>
                    <a:pt x="154" y="188"/>
                  </a:lnTo>
                  <a:lnTo>
                    <a:pt x="182" y="154"/>
                  </a:lnTo>
                  <a:lnTo>
                    <a:pt x="182" y="63"/>
                  </a:lnTo>
                  <a:lnTo>
                    <a:pt x="157" y="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90"/>
            <p:cNvSpPr>
              <a:spLocks/>
            </p:cNvSpPr>
            <p:nvPr/>
          </p:nvSpPr>
          <p:spPr bwMode="auto">
            <a:xfrm>
              <a:off x="2286" y="2603"/>
              <a:ext cx="80" cy="128"/>
            </a:xfrm>
            <a:custGeom>
              <a:avLst/>
              <a:gdLst>
                <a:gd name="T0" fmla="*/ 32 w 160"/>
                <a:gd name="T1" fmla="*/ 25 h 257"/>
                <a:gd name="T2" fmla="*/ 32 w 160"/>
                <a:gd name="T3" fmla="*/ 91 h 257"/>
                <a:gd name="T4" fmla="*/ 0 w 160"/>
                <a:gd name="T5" fmla="*/ 198 h 257"/>
                <a:gd name="T6" fmla="*/ 57 w 160"/>
                <a:gd name="T7" fmla="*/ 154 h 257"/>
                <a:gd name="T8" fmla="*/ 160 w 160"/>
                <a:gd name="T9" fmla="*/ 257 h 257"/>
                <a:gd name="T10" fmla="*/ 63 w 160"/>
                <a:gd name="T11" fmla="*/ 0 h 257"/>
                <a:gd name="T12" fmla="*/ 32 w 160"/>
                <a:gd name="T13" fmla="*/ 25 h 257"/>
                <a:gd name="T14" fmla="*/ 32 w 160"/>
                <a:gd name="T15" fmla="*/ 25 h 2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"/>
                <a:gd name="T25" fmla="*/ 0 h 257"/>
                <a:gd name="T26" fmla="*/ 160 w 160"/>
                <a:gd name="T27" fmla="*/ 257 h 2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" h="257">
                  <a:moveTo>
                    <a:pt x="32" y="25"/>
                  </a:moveTo>
                  <a:lnTo>
                    <a:pt x="32" y="91"/>
                  </a:lnTo>
                  <a:lnTo>
                    <a:pt x="0" y="198"/>
                  </a:lnTo>
                  <a:lnTo>
                    <a:pt x="57" y="154"/>
                  </a:lnTo>
                  <a:lnTo>
                    <a:pt x="160" y="257"/>
                  </a:lnTo>
                  <a:lnTo>
                    <a:pt x="63" y="0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91"/>
            <p:cNvSpPr>
              <a:spLocks/>
            </p:cNvSpPr>
            <p:nvPr/>
          </p:nvSpPr>
          <p:spPr bwMode="auto">
            <a:xfrm>
              <a:off x="2223" y="2724"/>
              <a:ext cx="36" cy="394"/>
            </a:xfrm>
            <a:custGeom>
              <a:avLst/>
              <a:gdLst>
                <a:gd name="T0" fmla="*/ 73 w 73"/>
                <a:gd name="T1" fmla="*/ 0 h 789"/>
                <a:gd name="T2" fmla="*/ 33 w 73"/>
                <a:gd name="T3" fmla="*/ 87 h 789"/>
                <a:gd name="T4" fmla="*/ 0 w 73"/>
                <a:gd name="T5" fmla="*/ 735 h 789"/>
                <a:gd name="T6" fmla="*/ 48 w 73"/>
                <a:gd name="T7" fmla="*/ 789 h 789"/>
                <a:gd name="T8" fmla="*/ 73 w 73"/>
                <a:gd name="T9" fmla="*/ 0 h 789"/>
                <a:gd name="T10" fmla="*/ 73 w 73"/>
                <a:gd name="T11" fmla="*/ 0 h 7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89"/>
                <a:gd name="T20" fmla="*/ 73 w 73"/>
                <a:gd name="T21" fmla="*/ 789 h 7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89">
                  <a:moveTo>
                    <a:pt x="73" y="0"/>
                  </a:moveTo>
                  <a:lnTo>
                    <a:pt x="33" y="87"/>
                  </a:lnTo>
                  <a:lnTo>
                    <a:pt x="0" y="735"/>
                  </a:lnTo>
                  <a:lnTo>
                    <a:pt x="48" y="78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92"/>
            <p:cNvSpPr>
              <a:spLocks/>
            </p:cNvSpPr>
            <p:nvPr/>
          </p:nvSpPr>
          <p:spPr bwMode="auto">
            <a:xfrm>
              <a:off x="2291" y="2707"/>
              <a:ext cx="81" cy="430"/>
            </a:xfrm>
            <a:custGeom>
              <a:avLst/>
              <a:gdLst>
                <a:gd name="T0" fmla="*/ 0 w 164"/>
                <a:gd name="T1" fmla="*/ 0 h 862"/>
                <a:gd name="T2" fmla="*/ 76 w 164"/>
                <a:gd name="T3" fmla="*/ 329 h 862"/>
                <a:gd name="T4" fmla="*/ 164 w 164"/>
                <a:gd name="T5" fmla="*/ 862 h 862"/>
                <a:gd name="T6" fmla="*/ 67 w 164"/>
                <a:gd name="T7" fmla="*/ 846 h 862"/>
                <a:gd name="T8" fmla="*/ 19 w 164"/>
                <a:gd name="T9" fmla="*/ 253 h 862"/>
                <a:gd name="T10" fmla="*/ 0 w 164"/>
                <a:gd name="T11" fmla="*/ 0 h 862"/>
                <a:gd name="T12" fmla="*/ 0 w 164"/>
                <a:gd name="T13" fmla="*/ 0 h 8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862"/>
                <a:gd name="T23" fmla="*/ 164 w 164"/>
                <a:gd name="T24" fmla="*/ 862 h 8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862">
                  <a:moveTo>
                    <a:pt x="0" y="0"/>
                  </a:moveTo>
                  <a:lnTo>
                    <a:pt x="76" y="329"/>
                  </a:lnTo>
                  <a:lnTo>
                    <a:pt x="164" y="862"/>
                  </a:lnTo>
                  <a:lnTo>
                    <a:pt x="67" y="846"/>
                  </a:lnTo>
                  <a:lnTo>
                    <a:pt x="19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93"/>
            <p:cNvSpPr>
              <a:spLocks/>
            </p:cNvSpPr>
            <p:nvPr/>
          </p:nvSpPr>
          <p:spPr bwMode="auto">
            <a:xfrm>
              <a:off x="2377" y="2499"/>
              <a:ext cx="58" cy="217"/>
            </a:xfrm>
            <a:custGeom>
              <a:avLst/>
              <a:gdLst>
                <a:gd name="T0" fmla="*/ 93 w 116"/>
                <a:gd name="T1" fmla="*/ 0 h 433"/>
                <a:gd name="T2" fmla="*/ 63 w 116"/>
                <a:gd name="T3" fmla="*/ 198 h 433"/>
                <a:gd name="T4" fmla="*/ 0 w 116"/>
                <a:gd name="T5" fmla="*/ 433 h 433"/>
                <a:gd name="T6" fmla="*/ 116 w 116"/>
                <a:gd name="T7" fmla="*/ 201 h 433"/>
                <a:gd name="T8" fmla="*/ 93 w 116"/>
                <a:gd name="T9" fmla="*/ 0 h 433"/>
                <a:gd name="T10" fmla="*/ 93 w 116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433"/>
                <a:gd name="T20" fmla="*/ 116 w 116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433">
                  <a:moveTo>
                    <a:pt x="93" y="0"/>
                  </a:moveTo>
                  <a:lnTo>
                    <a:pt x="63" y="198"/>
                  </a:lnTo>
                  <a:lnTo>
                    <a:pt x="0" y="433"/>
                  </a:lnTo>
                  <a:lnTo>
                    <a:pt x="116" y="20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94"/>
            <p:cNvSpPr>
              <a:spLocks/>
            </p:cNvSpPr>
            <p:nvPr/>
          </p:nvSpPr>
          <p:spPr bwMode="auto">
            <a:xfrm>
              <a:off x="2587" y="2849"/>
              <a:ext cx="213" cy="307"/>
            </a:xfrm>
            <a:custGeom>
              <a:avLst/>
              <a:gdLst>
                <a:gd name="T0" fmla="*/ 0 w 426"/>
                <a:gd name="T1" fmla="*/ 83 h 614"/>
                <a:gd name="T2" fmla="*/ 223 w 426"/>
                <a:gd name="T3" fmla="*/ 290 h 614"/>
                <a:gd name="T4" fmla="*/ 248 w 426"/>
                <a:gd name="T5" fmla="*/ 503 h 614"/>
                <a:gd name="T6" fmla="*/ 325 w 426"/>
                <a:gd name="T7" fmla="*/ 614 h 614"/>
                <a:gd name="T8" fmla="*/ 301 w 426"/>
                <a:gd name="T9" fmla="*/ 338 h 614"/>
                <a:gd name="T10" fmla="*/ 426 w 426"/>
                <a:gd name="T11" fmla="*/ 174 h 614"/>
                <a:gd name="T12" fmla="*/ 270 w 426"/>
                <a:gd name="T13" fmla="*/ 213 h 614"/>
                <a:gd name="T14" fmla="*/ 301 w 426"/>
                <a:gd name="T15" fmla="*/ 0 h 614"/>
                <a:gd name="T16" fmla="*/ 141 w 426"/>
                <a:gd name="T17" fmla="*/ 116 h 614"/>
                <a:gd name="T18" fmla="*/ 0 w 426"/>
                <a:gd name="T19" fmla="*/ 83 h 614"/>
                <a:gd name="T20" fmla="*/ 0 w 426"/>
                <a:gd name="T21" fmla="*/ 83 h 6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6"/>
                <a:gd name="T34" fmla="*/ 0 h 614"/>
                <a:gd name="T35" fmla="*/ 426 w 426"/>
                <a:gd name="T36" fmla="*/ 614 h 6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6" h="614">
                  <a:moveTo>
                    <a:pt x="0" y="83"/>
                  </a:moveTo>
                  <a:lnTo>
                    <a:pt x="223" y="290"/>
                  </a:lnTo>
                  <a:lnTo>
                    <a:pt x="248" y="503"/>
                  </a:lnTo>
                  <a:lnTo>
                    <a:pt x="325" y="614"/>
                  </a:lnTo>
                  <a:lnTo>
                    <a:pt x="301" y="338"/>
                  </a:lnTo>
                  <a:lnTo>
                    <a:pt x="426" y="174"/>
                  </a:lnTo>
                  <a:lnTo>
                    <a:pt x="270" y="213"/>
                  </a:lnTo>
                  <a:lnTo>
                    <a:pt x="301" y="0"/>
                  </a:lnTo>
                  <a:lnTo>
                    <a:pt x="141" y="11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95"/>
            <p:cNvSpPr>
              <a:spLocks/>
            </p:cNvSpPr>
            <p:nvPr/>
          </p:nvSpPr>
          <p:spPr bwMode="auto">
            <a:xfrm>
              <a:off x="2549" y="2806"/>
              <a:ext cx="55" cy="344"/>
            </a:xfrm>
            <a:custGeom>
              <a:avLst/>
              <a:gdLst>
                <a:gd name="T0" fmla="*/ 38 w 111"/>
                <a:gd name="T1" fmla="*/ 0 h 686"/>
                <a:gd name="T2" fmla="*/ 0 w 111"/>
                <a:gd name="T3" fmla="*/ 633 h 686"/>
                <a:gd name="T4" fmla="*/ 111 w 111"/>
                <a:gd name="T5" fmla="*/ 686 h 686"/>
                <a:gd name="T6" fmla="*/ 67 w 111"/>
                <a:gd name="T7" fmla="*/ 454 h 686"/>
                <a:gd name="T8" fmla="*/ 95 w 111"/>
                <a:gd name="T9" fmla="*/ 179 h 686"/>
                <a:gd name="T10" fmla="*/ 38 w 111"/>
                <a:gd name="T11" fmla="*/ 0 h 686"/>
                <a:gd name="T12" fmla="*/ 38 w 111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686"/>
                <a:gd name="T23" fmla="*/ 111 w 111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686">
                  <a:moveTo>
                    <a:pt x="38" y="0"/>
                  </a:moveTo>
                  <a:lnTo>
                    <a:pt x="0" y="633"/>
                  </a:lnTo>
                  <a:lnTo>
                    <a:pt x="111" y="686"/>
                  </a:lnTo>
                  <a:lnTo>
                    <a:pt x="67" y="454"/>
                  </a:lnTo>
                  <a:lnTo>
                    <a:pt x="95" y="17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96"/>
            <p:cNvSpPr>
              <a:spLocks/>
            </p:cNvSpPr>
            <p:nvPr/>
          </p:nvSpPr>
          <p:spPr bwMode="auto">
            <a:xfrm>
              <a:off x="2380" y="2922"/>
              <a:ext cx="169" cy="56"/>
            </a:xfrm>
            <a:custGeom>
              <a:avLst/>
              <a:gdLst>
                <a:gd name="T0" fmla="*/ 0 w 338"/>
                <a:gd name="T1" fmla="*/ 0 h 110"/>
                <a:gd name="T2" fmla="*/ 144 w 338"/>
                <a:gd name="T3" fmla="*/ 110 h 110"/>
                <a:gd name="T4" fmla="*/ 338 w 338"/>
                <a:gd name="T5" fmla="*/ 106 h 110"/>
                <a:gd name="T6" fmla="*/ 0 w 338"/>
                <a:gd name="T7" fmla="*/ 0 h 110"/>
                <a:gd name="T8" fmla="*/ 0 w 338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8"/>
                <a:gd name="T16" fmla="*/ 0 h 110"/>
                <a:gd name="T17" fmla="*/ 338 w 3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8" h="110">
                  <a:moveTo>
                    <a:pt x="0" y="0"/>
                  </a:moveTo>
                  <a:lnTo>
                    <a:pt x="144" y="110"/>
                  </a:lnTo>
                  <a:lnTo>
                    <a:pt x="338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97"/>
            <p:cNvSpPr>
              <a:spLocks/>
            </p:cNvSpPr>
            <p:nvPr/>
          </p:nvSpPr>
          <p:spPr bwMode="auto">
            <a:xfrm>
              <a:off x="1988" y="3010"/>
              <a:ext cx="1280" cy="554"/>
            </a:xfrm>
            <a:custGeom>
              <a:avLst/>
              <a:gdLst>
                <a:gd name="T0" fmla="*/ 1593 w 2559"/>
                <a:gd name="T1" fmla="*/ 671 h 1108"/>
                <a:gd name="T2" fmla="*/ 1057 w 2559"/>
                <a:gd name="T3" fmla="*/ 671 h 1108"/>
                <a:gd name="T4" fmla="*/ 684 w 2559"/>
                <a:gd name="T5" fmla="*/ 601 h 1108"/>
                <a:gd name="T6" fmla="*/ 0 w 2559"/>
                <a:gd name="T7" fmla="*/ 947 h 1108"/>
                <a:gd name="T8" fmla="*/ 566 w 2559"/>
                <a:gd name="T9" fmla="*/ 1108 h 1108"/>
                <a:gd name="T10" fmla="*/ 1106 w 2559"/>
                <a:gd name="T11" fmla="*/ 1093 h 1108"/>
                <a:gd name="T12" fmla="*/ 1810 w 2559"/>
                <a:gd name="T13" fmla="*/ 641 h 1108"/>
                <a:gd name="T14" fmla="*/ 2559 w 2559"/>
                <a:gd name="T15" fmla="*/ 0 h 1108"/>
                <a:gd name="T16" fmla="*/ 2032 w 2559"/>
                <a:gd name="T17" fmla="*/ 365 h 1108"/>
                <a:gd name="T18" fmla="*/ 1992 w 2559"/>
                <a:gd name="T19" fmla="*/ 449 h 1108"/>
                <a:gd name="T20" fmla="*/ 1958 w 2559"/>
                <a:gd name="T21" fmla="*/ 479 h 1108"/>
                <a:gd name="T22" fmla="*/ 1933 w 2559"/>
                <a:gd name="T23" fmla="*/ 405 h 1108"/>
                <a:gd name="T24" fmla="*/ 1937 w 2559"/>
                <a:gd name="T25" fmla="*/ 257 h 1108"/>
                <a:gd name="T26" fmla="*/ 1853 w 2559"/>
                <a:gd name="T27" fmla="*/ 241 h 1108"/>
                <a:gd name="T28" fmla="*/ 1830 w 2559"/>
                <a:gd name="T29" fmla="*/ 346 h 1108"/>
                <a:gd name="T30" fmla="*/ 1893 w 2559"/>
                <a:gd name="T31" fmla="*/ 464 h 1108"/>
                <a:gd name="T32" fmla="*/ 1435 w 2559"/>
                <a:gd name="T33" fmla="*/ 833 h 1108"/>
                <a:gd name="T34" fmla="*/ 1087 w 2559"/>
                <a:gd name="T35" fmla="*/ 1049 h 1108"/>
                <a:gd name="T36" fmla="*/ 555 w 2559"/>
                <a:gd name="T37" fmla="*/ 1070 h 1108"/>
                <a:gd name="T38" fmla="*/ 59 w 2559"/>
                <a:gd name="T39" fmla="*/ 937 h 1108"/>
                <a:gd name="T40" fmla="*/ 511 w 2559"/>
                <a:gd name="T41" fmla="*/ 709 h 1108"/>
                <a:gd name="T42" fmla="*/ 929 w 2559"/>
                <a:gd name="T43" fmla="*/ 755 h 1108"/>
                <a:gd name="T44" fmla="*/ 1137 w 2559"/>
                <a:gd name="T45" fmla="*/ 690 h 1108"/>
                <a:gd name="T46" fmla="*/ 1593 w 2559"/>
                <a:gd name="T47" fmla="*/ 671 h 1108"/>
                <a:gd name="T48" fmla="*/ 1593 w 2559"/>
                <a:gd name="T49" fmla="*/ 671 h 1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9"/>
                <a:gd name="T76" fmla="*/ 0 h 1108"/>
                <a:gd name="T77" fmla="*/ 2559 w 2559"/>
                <a:gd name="T78" fmla="*/ 1108 h 11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9" h="1108">
                  <a:moveTo>
                    <a:pt x="1593" y="671"/>
                  </a:moveTo>
                  <a:lnTo>
                    <a:pt x="1057" y="671"/>
                  </a:lnTo>
                  <a:lnTo>
                    <a:pt x="684" y="601"/>
                  </a:lnTo>
                  <a:lnTo>
                    <a:pt x="0" y="947"/>
                  </a:lnTo>
                  <a:lnTo>
                    <a:pt x="566" y="1108"/>
                  </a:lnTo>
                  <a:lnTo>
                    <a:pt x="1106" y="1093"/>
                  </a:lnTo>
                  <a:lnTo>
                    <a:pt x="1810" y="641"/>
                  </a:lnTo>
                  <a:lnTo>
                    <a:pt x="2559" y="0"/>
                  </a:lnTo>
                  <a:lnTo>
                    <a:pt x="2032" y="365"/>
                  </a:lnTo>
                  <a:lnTo>
                    <a:pt x="1992" y="449"/>
                  </a:lnTo>
                  <a:lnTo>
                    <a:pt x="1958" y="479"/>
                  </a:lnTo>
                  <a:lnTo>
                    <a:pt x="1933" y="405"/>
                  </a:lnTo>
                  <a:lnTo>
                    <a:pt x="1937" y="257"/>
                  </a:lnTo>
                  <a:lnTo>
                    <a:pt x="1853" y="241"/>
                  </a:lnTo>
                  <a:lnTo>
                    <a:pt x="1830" y="346"/>
                  </a:lnTo>
                  <a:lnTo>
                    <a:pt x="1893" y="464"/>
                  </a:lnTo>
                  <a:lnTo>
                    <a:pt x="1435" y="833"/>
                  </a:lnTo>
                  <a:lnTo>
                    <a:pt x="1087" y="1049"/>
                  </a:lnTo>
                  <a:lnTo>
                    <a:pt x="555" y="1070"/>
                  </a:lnTo>
                  <a:lnTo>
                    <a:pt x="59" y="937"/>
                  </a:lnTo>
                  <a:lnTo>
                    <a:pt x="511" y="709"/>
                  </a:lnTo>
                  <a:lnTo>
                    <a:pt x="929" y="755"/>
                  </a:lnTo>
                  <a:lnTo>
                    <a:pt x="1137" y="690"/>
                  </a:lnTo>
                  <a:lnTo>
                    <a:pt x="1593" y="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98"/>
            <p:cNvSpPr>
              <a:spLocks/>
            </p:cNvSpPr>
            <p:nvPr/>
          </p:nvSpPr>
          <p:spPr bwMode="auto">
            <a:xfrm>
              <a:off x="2913" y="3084"/>
              <a:ext cx="129" cy="111"/>
            </a:xfrm>
            <a:custGeom>
              <a:avLst/>
              <a:gdLst>
                <a:gd name="T0" fmla="*/ 0 w 257"/>
                <a:gd name="T1" fmla="*/ 103 h 223"/>
                <a:gd name="T2" fmla="*/ 99 w 257"/>
                <a:gd name="T3" fmla="*/ 0 h 223"/>
                <a:gd name="T4" fmla="*/ 232 w 257"/>
                <a:gd name="T5" fmla="*/ 50 h 223"/>
                <a:gd name="T6" fmla="*/ 257 w 257"/>
                <a:gd name="T7" fmla="*/ 198 h 223"/>
                <a:gd name="T8" fmla="*/ 183 w 257"/>
                <a:gd name="T9" fmla="*/ 223 h 223"/>
                <a:gd name="T10" fmla="*/ 198 w 257"/>
                <a:gd name="T11" fmla="*/ 84 h 223"/>
                <a:gd name="T12" fmla="*/ 103 w 257"/>
                <a:gd name="T13" fmla="*/ 50 h 223"/>
                <a:gd name="T14" fmla="*/ 69 w 257"/>
                <a:gd name="T15" fmla="*/ 143 h 223"/>
                <a:gd name="T16" fmla="*/ 0 w 257"/>
                <a:gd name="T17" fmla="*/ 103 h 223"/>
                <a:gd name="T18" fmla="*/ 0 w 257"/>
                <a:gd name="T19" fmla="*/ 103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223"/>
                <a:gd name="T32" fmla="*/ 257 w 257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223">
                  <a:moveTo>
                    <a:pt x="0" y="103"/>
                  </a:moveTo>
                  <a:lnTo>
                    <a:pt x="99" y="0"/>
                  </a:lnTo>
                  <a:lnTo>
                    <a:pt x="232" y="50"/>
                  </a:lnTo>
                  <a:lnTo>
                    <a:pt x="257" y="198"/>
                  </a:lnTo>
                  <a:lnTo>
                    <a:pt x="183" y="223"/>
                  </a:lnTo>
                  <a:lnTo>
                    <a:pt x="198" y="84"/>
                  </a:lnTo>
                  <a:lnTo>
                    <a:pt x="103" y="50"/>
                  </a:lnTo>
                  <a:lnTo>
                    <a:pt x="69" y="14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99"/>
            <p:cNvSpPr>
              <a:spLocks/>
            </p:cNvSpPr>
            <p:nvPr/>
          </p:nvSpPr>
          <p:spPr bwMode="auto">
            <a:xfrm>
              <a:off x="2850" y="3106"/>
              <a:ext cx="105" cy="200"/>
            </a:xfrm>
            <a:custGeom>
              <a:avLst/>
              <a:gdLst>
                <a:gd name="T0" fmla="*/ 162 w 211"/>
                <a:gd name="T1" fmla="*/ 6 h 399"/>
                <a:gd name="T2" fmla="*/ 53 w 211"/>
                <a:gd name="T3" fmla="*/ 108 h 399"/>
                <a:gd name="T4" fmla="*/ 48 w 211"/>
                <a:gd name="T5" fmla="*/ 192 h 399"/>
                <a:gd name="T6" fmla="*/ 0 w 211"/>
                <a:gd name="T7" fmla="*/ 251 h 399"/>
                <a:gd name="T8" fmla="*/ 29 w 211"/>
                <a:gd name="T9" fmla="*/ 399 h 399"/>
                <a:gd name="T10" fmla="*/ 63 w 211"/>
                <a:gd name="T11" fmla="*/ 371 h 399"/>
                <a:gd name="T12" fmla="*/ 63 w 211"/>
                <a:gd name="T13" fmla="*/ 272 h 399"/>
                <a:gd name="T14" fmla="*/ 137 w 211"/>
                <a:gd name="T15" fmla="*/ 93 h 399"/>
                <a:gd name="T16" fmla="*/ 211 w 211"/>
                <a:gd name="T17" fmla="*/ 0 h 399"/>
                <a:gd name="T18" fmla="*/ 162 w 211"/>
                <a:gd name="T19" fmla="*/ 6 h 399"/>
                <a:gd name="T20" fmla="*/ 162 w 211"/>
                <a:gd name="T21" fmla="*/ 6 h 3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399"/>
                <a:gd name="T35" fmla="*/ 211 w 211"/>
                <a:gd name="T36" fmla="*/ 399 h 3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399">
                  <a:moveTo>
                    <a:pt x="162" y="6"/>
                  </a:moveTo>
                  <a:lnTo>
                    <a:pt x="53" y="108"/>
                  </a:lnTo>
                  <a:lnTo>
                    <a:pt x="48" y="192"/>
                  </a:lnTo>
                  <a:lnTo>
                    <a:pt x="0" y="251"/>
                  </a:lnTo>
                  <a:lnTo>
                    <a:pt x="29" y="399"/>
                  </a:lnTo>
                  <a:lnTo>
                    <a:pt x="63" y="371"/>
                  </a:lnTo>
                  <a:lnTo>
                    <a:pt x="63" y="272"/>
                  </a:lnTo>
                  <a:lnTo>
                    <a:pt x="137" y="93"/>
                  </a:lnTo>
                  <a:lnTo>
                    <a:pt x="211" y="0"/>
                  </a:lnTo>
                  <a:lnTo>
                    <a:pt x="1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100"/>
            <p:cNvSpPr>
              <a:spLocks/>
            </p:cNvSpPr>
            <p:nvPr/>
          </p:nvSpPr>
          <p:spPr bwMode="auto">
            <a:xfrm>
              <a:off x="2817" y="3192"/>
              <a:ext cx="237" cy="197"/>
            </a:xfrm>
            <a:custGeom>
              <a:avLst/>
              <a:gdLst>
                <a:gd name="T0" fmla="*/ 453 w 474"/>
                <a:gd name="T1" fmla="*/ 0 h 394"/>
                <a:gd name="T2" fmla="*/ 474 w 474"/>
                <a:gd name="T3" fmla="*/ 103 h 394"/>
                <a:gd name="T4" fmla="*/ 403 w 474"/>
                <a:gd name="T5" fmla="*/ 198 h 394"/>
                <a:gd name="T6" fmla="*/ 400 w 474"/>
                <a:gd name="T7" fmla="*/ 266 h 394"/>
                <a:gd name="T8" fmla="*/ 345 w 474"/>
                <a:gd name="T9" fmla="*/ 300 h 394"/>
                <a:gd name="T10" fmla="*/ 295 w 474"/>
                <a:gd name="T11" fmla="*/ 374 h 394"/>
                <a:gd name="T12" fmla="*/ 168 w 474"/>
                <a:gd name="T13" fmla="*/ 354 h 394"/>
                <a:gd name="T14" fmla="*/ 6 w 474"/>
                <a:gd name="T15" fmla="*/ 394 h 394"/>
                <a:gd name="T16" fmla="*/ 0 w 474"/>
                <a:gd name="T17" fmla="*/ 350 h 394"/>
                <a:gd name="T18" fmla="*/ 109 w 474"/>
                <a:gd name="T19" fmla="*/ 325 h 394"/>
                <a:gd name="T20" fmla="*/ 257 w 474"/>
                <a:gd name="T21" fmla="*/ 319 h 394"/>
                <a:gd name="T22" fmla="*/ 270 w 474"/>
                <a:gd name="T23" fmla="*/ 270 h 394"/>
                <a:gd name="T24" fmla="*/ 354 w 474"/>
                <a:gd name="T25" fmla="*/ 236 h 394"/>
                <a:gd name="T26" fmla="*/ 354 w 474"/>
                <a:gd name="T27" fmla="*/ 158 h 394"/>
                <a:gd name="T28" fmla="*/ 428 w 474"/>
                <a:gd name="T29" fmla="*/ 108 h 394"/>
                <a:gd name="T30" fmla="*/ 453 w 474"/>
                <a:gd name="T31" fmla="*/ 0 h 394"/>
                <a:gd name="T32" fmla="*/ 453 w 474"/>
                <a:gd name="T33" fmla="*/ 0 h 3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4"/>
                <a:gd name="T52" fmla="*/ 0 h 394"/>
                <a:gd name="T53" fmla="*/ 474 w 474"/>
                <a:gd name="T54" fmla="*/ 394 h 3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4" h="394">
                  <a:moveTo>
                    <a:pt x="453" y="0"/>
                  </a:moveTo>
                  <a:lnTo>
                    <a:pt x="474" y="103"/>
                  </a:lnTo>
                  <a:lnTo>
                    <a:pt x="403" y="198"/>
                  </a:lnTo>
                  <a:lnTo>
                    <a:pt x="400" y="266"/>
                  </a:lnTo>
                  <a:lnTo>
                    <a:pt x="345" y="300"/>
                  </a:lnTo>
                  <a:lnTo>
                    <a:pt x="295" y="374"/>
                  </a:lnTo>
                  <a:lnTo>
                    <a:pt x="168" y="354"/>
                  </a:lnTo>
                  <a:lnTo>
                    <a:pt x="6" y="394"/>
                  </a:lnTo>
                  <a:lnTo>
                    <a:pt x="0" y="350"/>
                  </a:lnTo>
                  <a:lnTo>
                    <a:pt x="109" y="325"/>
                  </a:lnTo>
                  <a:lnTo>
                    <a:pt x="257" y="319"/>
                  </a:lnTo>
                  <a:lnTo>
                    <a:pt x="270" y="270"/>
                  </a:lnTo>
                  <a:lnTo>
                    <a:pt x="354" y="236"/>
                  </a:lnTo>
                  <a:lnTo>
                    <a:pt x="354" y="158"/>
                  </a:lnTo>
                  <a:lnTo>
                    <a:pt x="428" y="108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101"/>
            <p:cNvSpPr>
              <a:spLocks/>
            </p:cNvSpPr>
            <p:nvPr/>
          </p:nvSpPr>
          <p:spPr bwMode="auto">
            <a:xfrm>
              <a:off x="2876" y="3301"/>
              <a:ext cx="91" cy="29"/>
            </a:xfrm>
            <a:custGeom>
              <a:avLst/>
              <a:gdLst>
                <a:gd name="T0" fmla="*/ 0 w 183"/>
                <a:gd name="T1" fmla="*/ 43 h 59"/>
                <a:gd name="T2" fmla="*/ 183 w 183"/>
                <a:gd name="T3" fmla="*/ 59 h 59"/>
                <a:gd name="T4" fmla="*/ 69 w 183"/>
                <a:gd name="T5" fmla="*/ 0 h 59"/>
                <a:gd name="T6" fmla="*/ 0 w 183"/>
                <a:gd name="T7" fmla="*/ 43 h 59"/>
                <a:gd name="T8" fmla="*/ 0 w 183"/>
                <a:gd name="T9" fmla="*/ 4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59"/>
                <a:gd name="T17" fmla="*/ 183 w 18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59">
                  <a:moveTo>
                    <a:pt x="0" y="43"/>
                  </a:moveTo>
                  <a:lnTo>
                    <a:pt x="183" y="59"/>
                  </a:lnTo>
                  <a:lnTo>
                    <a:pt x="69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Freeform 102"/>
            <p:cNvSpPr>
              <a:spLocks/>
            </p:cNvSpPr>
            <p:nvPr/>
          </p:nvSpPr>
          <p:spPr bwMode="auto">
            <a:xfrm>
              <a:off x="2766" y="3039"/>
              <a:ext cx="258" cy="208"/>
            </a:xfrm>
            <a:custGeom>
              <a:avLst/>
              <a:gdLst>
                <a:gd name="T0" fmla="*/ 517 w 517"/>
                <a:gd name="T1" fmla="*/ 120 h 414"/>
                <a:gd name="T2" fmla="*/ 437 w 517"/>
                <a:gd name="T3" fmla="*/ 0 h 414"/>
                <a:gd name="T4" fmla="*/ 137 w 517"/>
                <a:gd name="T5" fmla="*/ 0 h 414"/>
                <a:gd name="T6" fmla="*/ 0 w 517"/>
                <a:gd name="T7" fmla="*/ 232 h 414"/>
                <a:gd name="T8" fmla="*/ 28 w 517"/>
                <a:gd name="T9" fmla="*/ 336 h 414"/>
                <a:gd name="T10" fmla="*/ 118 w 517"/>
                <a:gd name="T11" fmla="*/ 281 h 414"/>
                <a:gd name="T12" fmla="*/ 177 w 517"/>
                <a:gd name="T13" fmla="*/ 414 h 414"/>
                <a:gd name="T14" fmla="*/ 152 w 517"/>
                <a:gd name="T15" fmla="*/ 182 h 414"/>
                <a:gd name="T16" fmla="*/ 255 w 517"/>
                <a:gd name="T17" fmla="*/ 55 h 414"/>
                <a:gd name="T18" fmla="*/ 403 w 517"/>
                <a:gd name="T19" fmla="*/ 114 h 414"/>
                <a:gd name="T20" fmla="*/ 517 w 517"/>
                <a:gd name="T21" fmla="*/ 148 h 414"/>
                <a:gd name="T22" fmla="*/ 517 w 517"/>
                <a:gd name="T23" fmla="*/ 120 h 414"/>
                <a:gd name="T24" fmla="*/ 517 w 517"/>
                <a:gd name="T25" fmla="*/ 120 h 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7"/>
                <a:gd name="T40" fmla="*/ 0 h 414"/>
                <a:gd name="T41" fmla="*/ 517 w 517"/>
                <a:gd name="T42" fmla="*/ 414 h 4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7" h="414">
                  <a:moveTo>
                    <a:pt x="517" y="120"/>
                  </a:moveTo>
                  <a:lnTo>
                    <a:pt x="437" y="0"/>
                  </a:lnTo>
                  <a:lnTo>
                    <a:pt x="137" y="0"/>
                  </a:lnTo>
                  <a:lnTo>
                    <a:pt x="0" y="232"/>
                  </a:lnTo>
                  <a:lnTo>
                    <a:pt x="28" y="336"/>
                  </a:lnTo>
                  <a:lnTo>
                    <a:pt x="118" y="281"/>
                  </a:lnTo>
                  <a:lnTo>
                    <a:pt x="177" y="414"/>
                  </a:lnTo>
                  <a:lnTo>
                    <a:pt x="152" y="182"/>
                  </a:lnTo>
                  <a:lnTo>
                    <a:pt x="255" y="55"/>
                  </a:lnTo>
                  <a:lnTo>
                    <a:pt x="403" y="114"/>
                  </a:lnTo>
                  <a:lnTo>
                    <a:pt x="517" y="148"/>
                  </a:lnTo>
                  <a:lnTo>
                    <a:pt x="517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Freeform 103"/>
            <p:cNvSpPr>
              <a:spLocks/>
            </p:cNvSpPr>
            <p:nvPr/>
          </p:nvSpPr>
          <p:spPr bwMode="auto">
            <a:xfrm>
              <a:off x="2291" y="3488"/>
              <a:ext cx="1191" cy="268"/>
            </a:xfrm>
            <a:custGeom>
              <a:avLst/>
              <a:gdLst>
                <a:gd name="T0" fmla="*/ 0 w 2382"/>
                <a:gd name="T1" fmla="*/ 162 h 536"/>
                <a:gd name="T2" fmla="*/ 793 w 2382"/>
                <a:gd name="T3" fmla="*/ 310 h 536"/>
                <a:gd name="T4" fmla="*/ 1348 w 2382"/>
                <a:gd name="T5" fmla="*/ 443 h 536"/>
                <a:gd name="T6" fmla="*/ 1821 w 2382"/>
                <a:gd name="T7" fmla="*/ 536 h 536"/>
                <a:gd name="T8" fmla="*/ 2382 w 2382"/>
                <a:gd name="T9" fmla="*/ 103 h 536"/>
                <a:gd name="T10" fmla="*/ 1574 w 2382"/>
                <a:gd name="T11" fmla="*/ 50 h 536"/>
                <a:gd name="T12" fmla="*/ 880 w 2382"/>
                <a:gd name="T13" fmla="*/ 0 h 536"/>
                <a:gd name="T14" fmla="*/ 533 w 2382"/>
                <a:gd name="T15" fmla="*/ 177 h 536"/>
                <a:gd name="T16" fmla="*/ 0 w 2382"/>
                <a:gd name="T17" fmla="*/ 162 h 536"/>
                <a:gd name="T18" fmla="*/ 0 w 2382"/>
                <a:gd name="T19" fmla="*/ 162 h 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82"/>
                <a:gd name="T31" fmla="*/ 0 h 536"/>
                <a:gd name="T32" fmla="*/ 2382 w 2382"/>
                <a:gd name="T33" fmla="*/ 536 h 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82" h="536">
                  <a:moveTo>
                    <a:pt x="0" y="162"/>
                  </a:moveTo>
                  <a:lnTo>
                    <a:pt x="793" y="310"/>
                  </a:lnTo>
                  <a:lnTo>
                    <a:pt x="1348" y="443"/>
                  </a:lnTo>
                  <a:lnTo>
                    <a:pt x="1821" y="536"/>
                  </a:lnTo>
                  <a:lnTo>
                    <a:pt x="2382" y="103"/>
                  </a:lnTo>
                  <a:lnTo>
                    <a:pt x="1574" y="50"/>
                  </a:lnTo>
                  <a:lnTo>
                    <a:pt x="880" y="0"/>
                  </a:lnTo>
                  <a:lnTo>
                    <a:pt x="533" y="177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Freeform 104"/>
            <p:cNvSpPr>
              <a:spLocks/>
            </p:cNvSpPr>
            <p:nvPr/>
          </p:nvSpPr>
          <p:spPr bwMode="auto">
            <a:xfrm>
              <a:off x="1097" y="2523"/>
              <a:ext cx="127" cy="302"/>
            </a:xfrm>
            <a:custGeom>
              <a:avLst/>
              <a:gdLst>
                <a:gd name="T0" fmla="*/ 131 w 254"/>
                <a:gd name="T1" fmla="*/ 0 h 603"/>
                <a:gd name="T2" fmla="*/ 0 w 254"/>
                <a:gd name="T3" fmla="*/ 103 h 603"/>
                <a:gd name="T4" fmla="*/ 34 w 254"/>
                <a:gd name="T5" fmla="*/ 329 h 603"/>
                <a:gd name="T6" fmla="*/ 254 w 254"/>
                <a:gd name="T7" fmla="*/ 603 h 603"/>
                <a:gd name="T8" fmla="*/ 55 w 254"/>
                <a:gd name="T9" fmla="*/ 137 h 603"/>
                <a:gd name="T10" fmla="*/ 131 w 254"/>
                <a:gd name="T11" fmla="*/ 0 h 603"/>
                <a:gd name="T12" fmla="*/ 131 w 254"/>
                <a:gd name="T13" fmla="*/ 0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603"/>
                <a:gd name="T23" fmla="*/ 254 w 254"/>
                <a:gd name="T24" fmla="*/ 603 h 6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603">
                  <a:moveTo>
                    <a:pt x="131" y="0"/>
                  </a:moveTo>
                  <a:lnTo>
                    <a:pt x="0" y="103"/>
                  </a:lnTo>
                  <a:lnTo>
                    <a:pt x="34" y="329"/>
                  </a:lnTo>
                  <a:lnTo>
                    <a:pt x="254" y="603"/>
                  </a:lnTo>
                  <a:lnTo>
                    <a:pt x="55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Freeform 105"/>
            <p:cNvSpPr>
              <a:spLocks/>
            </p:cNvSpPr>
            <p:nvPr/>
          </p:nvSpPr>
          <p:spPr bwMode="auto">
            <a:xfrm>
              <a:off x="682" y="2581"/>
              <a:ext cx="820" cy="1085"/>
            </a:xfrm>
            <a:custGeom>
              <a:avLst/>
              <a:gdLst>
                <a:gd name="T0" fmla="*/ 829 w 1639"/>
                <a:gd name="T1" fmla="*/ 0 h 2170"/>
                <a:gd name="T2" fmla="*/ 315 w 1639"/>
                <a:gd name="T3" fmla="*/ 179 h 2170"/>
                <a:gd name="T4" fmla="*/ 89 w 1639"/>
                <a:gd name="T5" fmla="*/ 687 h 2170"/>
                <a:gd name="T6" fmla="*/ 0 w 1639"/>
                <a:gd name="T7" fmla="*/ 1723 h 2170"/>
                <a:gd name="T8" fmla="*/ 150 w 1639"/>
                <a:gd name="T9" fmla="*/ 2088 h 2170"/>
                <a:gd name="T10" fmla="*/ 1097 w 1639"/>
                <a:gd name="T11" fmla="*/ 2170 h 2170"/>
                <a:gd name="T12" fmla="*/ 1405 w 1639"/>
                <a:gd name="T13" fmla="*/ 2107 h 2170"/>
                <a:gd name="T14" fmla="*/ 1597 w 1639"/>
                <a:gd name="T15" fmla="*/ 2088 h 2170"/>
                <a:gd name="T16" fmla="*/ 1639 w 1639"/>
                <a:gd name="T17" fmla="*/ 1970 h 2170"/>
                <a:gd name="T18" fmla="*/ 1576 w 1639"/>
                <a:gd name="T19" fmla="*/ 1964 h 2170"/>
                <a:gd name="T20" fmla="*/ 1576 w 1639"/>
                <a:gd name="T21" fmla="*/ 2039 h 2170"/>
                <a:gd name="T22" fmla="*/ 1439 w 1639"/>
                <a:gd name="T23" fmla="*/ 2046 h 2170"/>
                <a:gd name="T24" fmla="*/ 1399 w 1639"/>
                <a:gd name="T25" fmla="*/ 1867 h 2170"/>
                <a:gd name="T26" fmla="*/ 1357 w 1639"/>
                <a:gd name="T27" fmla="*/ 1949 h 2170"/>
                <a:gd name="T28" fmla="*/ 926 w 1639"/>
                <a:gd name="T29" fmla="*/ 1909 h 2170"/>
                <a:gd name="T30" fmla="*/ 1329 w 1639"/>
                <a:gd name="T31" fmla="*/ 2020 h 2170"/>
                <a:gd name="T32" fmla="*/ 1089 w 1639"/>
                <a:gd name="T33" fmla="*/ 2088 h 2170"/>
                <a:gd name="T34" fmla="*/ 397 w 1639"/>
                <a:gd name="T35" fmla="*/ 1991 h 2170"/>
                <a:gd name="T36" fmla="*/ 623 w 1639"/>
                <a:gd name="T37" fmla="*/ 1744 h 2170"/>
                <a:gd name="T38" fmla="*/ 994 w 1639"/>
                <a:gd name="T39" fmla="*/ 1649 h 2170"/>
                <a:gd name="T40" fmla="*/ 713 w 1639"/>
                <a:gd name="T41" fmla="*/ 1594 h 2170"/>
                <a:gd name="T42" fmla="*/ 247 w 1639"/>
                <a:gd name="T43" fmla="*/ 1704 h 2170"/>
                <a:gd name="T44" fmla="*/ 384 w 1639"/>
                <a:gd name="T45" fmla="*/ 1333 h 2170"/>
                <a:gd name="T46" fmla="*/ 184 w 1639"/>
                <a:gd name="T47" fmla="*/ 955 h 2170"/>
                <a:gd name="T48" fmla="*/ 184 w 1639"/>
                <a:gd name="T49" fmla="*/ 694 h 2170"/>
                <a:gd name="T50" fmla="*/ 479 w 1639"/>
                <a:gd name="T51" fmla="*/ 824 h 2170"/>
                <a:gd name="T52" fmla="*/ 315 w 1639"/>
                <a:gd name="T53" fmla="*/ 295 h 2170"/>
                <a:gd name="T54" fmla="*/ 871 w 1639"/>
                <a:gd name="T55" fmla="*/ 35 h 2170"/>
                <a:gd name="T56" fmla="*/ 829 w 1639"/>
                <a:gd name="T57" fmla="*/ 0 h 2170"/>
                <a:gd name="T58" fmla="*/ 829 w 1639"/>
                <a:gd name="T59" fmla="*/ 0 h 2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39"/>
                <a:gd name="T91" fmla="*/ 0 h 2170"/>
                <a:gd name="T92" fmla="*/ 1639 w 1639"/>
                <a:gd name="T93" fmla="*/ 2170 h 2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39" h="2170">
                  <a:moveTo>
                    <a:pt x="829" y="0"/>
                  </a:moveTo>
                  <a:lnTo>
                    <a:pt x="315" y="179"/>
                  </a:lnTo>
                  <a:lnTo>
                    <a:pt x="89" y="687"/>
                  </a:lnTo>
                  <a:lnTo>
                    <a:pt x="0" y="1723"/>
                  </a:lnTo>
                  <a:lnTo>
                    <a:pt x="150" y="2088"/>
                  </a:lnTo>
                  <a:lnTo>
                    <a:pt x="1097" y="2170"/>
                  </a:lnTo>
                  <a:lnTo>
                    <a:pt x="1405" y="2107"/>
                  </a:lnTo>
                  <a:lnTo>
                    <a:pt x="1597" y="2088"/>
                  </a:lnTo>
                  <a:lnTo>
                    <a:pt x="1639" y="1970"/>
                  </a:lnTo>
                  <a:lnTo>
                    <a:pt x="1576" y="1964"/>
                  </a:lnTo>
                  <a:lnTo>
                    <a:pt x="1576" y="2039"/>
                  </a:lnTo>
                  <a:lnTo>
                    <a:pt x="1439" y="2046"/>
                  </a:lnTo>
                  <a:lnTo>
                    <a:pt x="1399" y="1867"/>
                  </a:lnTo>
                  <a:lnTo>
                    <a:pt x="1357" y="1949"/>
                  </a:lnTo>
                  <a:lnTo>
                    <a:pt x="926" y="1909"/>
                  </a:lnTo>
                  <a:lnTo>
                    <a:pt x="1329" y="2020"/>
                  </a:lnTo>
                  <a:lnTo>
                    <a:pt x="1089" y="2088"/>
                  </a:lnTo>
                  <a:lnTo>
                    <a:pt x="397" y="1991"/>
                  </a:lnTo>
                  <a:lnTo>
                    <a:pt x="623" y="1744"/>
                  </a:lnTo>
                  <a:lnTo>
                    <a:pt x="994" y="1649"/>
                  </a:lnTo>
                  <a:lnTo>
                    <a:pt x="713" y="1594"/>
                  </a:lnTo>
                  <a:lnTo>
                    <a:pt x="247" y="1704"/>
                  </a:lnTo>
                  <a:lnTo>
                    <a:pt x="384" y="1333"/>
                  </a:lnTo>
                  <a:lnTo>
                    <a:pt x="184" y="955"/>
                  </a:lnTo>
                  <a:lnTo>
                    <a:pt x="184" y="694"/>
                  </a:lnTo>
                  <a:lnTo>
                    <a:pt x="479" y="824"/>
                  </a:lnTo>
                  <a:lnTo>
                    <a:pt x="315" y="295"/>
                  </a:lnTo>
                  <a:lnTo>
                    <a:pt x="871" y="35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Freeform 106"/>
            <p:cNvSpPr>
              <a:spLocks/>
            </p:cNvSpPr>
            <p:nvPr/>
          </p:nvSpPr>
          <p:spPr bwMode="auto">
            <a:xfrm>
              <a:off x="813" y="3216"/>
              <a:ext cx="277" cy="179"/>
            </a:xfrm>
            <a:custGeom>
              <a:avLst/>
              <a:gdLst>
                <a:gd name="T0" fmla="*/ 555 w 555"/>
                <a:gd name="T1" fmla="*/ 358 h 358"/>
                <a:gd name="T2" fmla="*/ 521 w 555"/>
                <a:gd name="T3" fmla="*/ 200 h 358"/>
                <a:gd name="T4" fmla="*/ 0 w 555"/>
                <a:gd name="T5" fmla="*/ 0 h 358"/>
                <a:gd name="T6" fmla="*/ 411 w 555"/>
                <a:gd name="T7" fmla="*/ 261 h 358"/>
                <a:gd name="T8" fmla="*/ 445 w 555"/>
                <a:gd name="T9" fmla="*/ 345 h 358"/>
                <a:gd name="T10" fmla="*/ 555 w 555"/>
                <a:gd name="T11" fmla="*/ 358 h 358"/>
                <a:gd name="T12" fmla="*/ 555 w 555"/>
                <a:gd name="T13" fmla="*/ 358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358"/>
                <a:gd name="T23" fmla="*/ 555 w 555"/>
                <a:gd name="T24" fmla="*/ 358 h 3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358">
                  <a:moveTo>
                    <a:pt x="555" y="358"/>
                  </a:moveTo>
                  <a:lnTo>
                    <a:pt x="521" y="200"/>
                  </a:lnTo>
                  <a:lnTo>
                    <a:pt x="0" y="0"/>
                  </a:lnTo>
                  <a:lnTo>
                    <a:pt x="411" y="261"/>
                  </a:lnTo>
                  <a:lnTo>
                    <a:pt x="445" y="345"/>
                  </a:lnTo>
                  <a:lnTo>
                    <a:pt x="555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107"/>
            <p:cNvSpPr>
              <a:spLocks/>
            </p:cNvSpPr>
            <p:nvPr/>
          </p:nvSpPr>
          <p:spPr bwMode="auto">
            <a:xfrm>
              <a:off x="943" y="2811"/>
              <a:ext cx="168" cy="501"/>
            </a:xfrm>
            <a:custGeom>
              <a:avLst/>
              <a:gdLst>
                <a:gd name="T0" fmla="*/ 197 w 336"/>
                <a:gd name="T1" fmla="*/ 1002 h 1002"/>
                <a:gd name="T2" fmla="*/ 336 w 336"/>
                <a:gd name="T3" fmla="*/ 577 h 1002"/>
                <a:gd name="T4" fmla="*/ 184 w 336"/>
                <a:gd name="T5" fmla="*/ 185 h 1002"/>
                <a:gd name="T6" fmla="*/ 0 w 336"/>
                <a:gd name="T7" fmla="*/ 0 h 1002"/>
                <a:gd name="T8" fmla="*/ 266 w 336"/>
                <a:gd name="T9" fmla="*/ 558 h 1002"/>
                <a:gd name="T10" fmla="*/ 102 w 336"/>
                <a:gd name="T11" fmla="*/ 982 h 1002"/>
                <a:gd name="T12" fmla="*/ 197 w 336"/>
                <a:gd name="T13" fmla="*/ 1002 h 1002"/>
                <a:gd name="T14" fmla="*/ 197 w 336"/>
                <a:gd name="T15" fmla="*/ 1002 h 10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"/>
                <a:gd name="T25" fmla="*/ 0 h 1002"/>
                <a:gd name="T26" fmla="*/ 336 w 336"/>
                <a:gd name="T27" fmla="*/ 1002 h 10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" h="1002">
                  <a:moveTo>
                    <a:pt x="197" y="1002"/>
                  </a:moveTo>
                  <a:lnTo>
                    <a:pt x="336" y="577"/>
                  </a:lnTo>
                  <a:lnTo>
                    <a:pt x="184" y="185"/>
                  </a:lnTo>
                  <a:lnTo>
                    <a:pt x="0" y="0"/>
                  </a:lnTo>
                  <a:lnTo>
                    <a:pt x="266" y="558"/>
                  </a:lnTo>
                  <a:lnTo>
                    <a:pt x="102" y="982"/>
                  </a:lnTo>
                  <a:lnTo>
                    <a:pt x="197" y="10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108"/>
            <p:cNvSpPr>
              <a:spLocks/>
            </p:cNvSpPr>
            <p:nvPr/>
          </p:nvSpPr>
          <p:spPr bwMode="auto">
            <a:xfrm>
              <a:off x="1207" y="3398"/>
              <a:ext cx="270" cy="38"/>
            </a:xfrm>
            <a:custGeom>
              <a:avLst/>
              <a:gdLst>
                <a:gd name="T0" fmla="*/ 540 w 540"/>
                <a:gd name="T1" fmla="*/ 0 h 76"/>
                <a:gd name="T2" fmla="*/ 280 w 540"/>
                <a:gd name="T3" fmla="*/ 15 h 76"/>
                <a:gd name="T4" fmla="*/ 0 w 540"/>
                <a:gd name="T5" fmla="*/ 15 h 76"/>
                <a:gd name="T6" fmla="*/ 335 w 540"/>
                <a:gd name="T7" fmla="*/ 76 h 76"/>
                <a:gd name="T8" fmla="*/ 540 w 540"/>
                <a:gd name="T9" fmla="*/ 0 h 76"/>
                <a:gd name="T10" fmla="*/ 540 w 540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0"/>
                <a:gd name="T19" fmla="*/ 0 h 76"/>
                <a:gd name="T20" fmla="*/ 540 w 540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0" h="76">
                  <a:moveTo>
                    <a:pt x="540" y="0"/>
                  </a:moveTo>
                  <a:lnTo>
                    <a:pt x="280" y="15"/>
                  </a:lnTo>
                  <a:lnTo>
                    <a:pt x="0" y="15"/>
                  </a:lnTo>
                  <a:lnTo>
                    <a:pt x="335" y="76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Freeform 109"/>
            <p:cNvSpPr>
              <a:spLocks/>
            </p:cNvSpPr>
            <p:nvPr/>
          </p:nvSpPr>
          <p:spPr bwMode="auto">
            <a:xfrm>
              <a:off x="1193" y="2530"/>
              <a:ext cx="168" cy="237"/>
            </a:xfrm>
            <a:custGeom>
              <a:avLst/>
              <a:gdLst>
                <a:gd name="T0" fmla="*/ 0 w 336"/>
                <a:gd name="T1" fmla="*/ 0 h 473"/>
                <a:gd name="T2" fmla="*/ 13 w 336"/>
                <a:gd name="T3" fmla="*/ 137 h 473"/>
                <a:gd name="T4" fmla="*/ 336 w 336"/>
                <a:gd name="T5" fmla="*/ 473 h 473"/>
                <a:gd name="T6" fmla="*/ 47 w 336"/>
                <a:gd name="T7" fmla="*/ 110 h 473"/>
                <a:gd name="T8" fmla="*/ 0 w 336"/>
                <a:gd name="T9" fmla="*/ 0 h 473"/>
                <a:gd name="T10" fmla="*/ 0 w 336"/>
                <a:gd name="T11" fmla="*/ 0 h 4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473"/>
                <a:gd name="T20" fmla="*/ 336 w 336"/>
                <a:gd name="T21" fmla="*/ 473 h 4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473">
                  <a:moveTo>
                    <a:pt x="0" y="0"/>
                  </a:moveTo>
                  <a:lnTo>
                    <a:pt x="13" y="137"/>
                  </a:lnTo>
                  <a:lnTo>
                    <a:pt x="336" y="473"/>
                  </a:lnTo>
                  <a:lnTo>
                    <a:pt x="47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Freeform 110"/>
            <p:cNvSpPr>
              <a:spLocks/>
            </p:cNvSpPr>
            <p:nvPr/>
          </p:nvSpPr>
          <p:spPr bwMode="auto">
            <a:xfrm>
              <a:off x="1258" y="2767"/>
              <a:ext cx="161" cy="652"/>
            </a:xfrm>
            <a:custGeom>
              <a:avLst/>
              <a:gdLst>
                <a:gd name="T0" fmla="*/ 0 w 321"/>
                <a:gd name="T1" fmla="*/ 205 h 1304"/>
                <a:gd name="T2" fmla="*/ 239 w 321"/>
                <a:gd name="T3" fmla="*/ 0 h 1304"/>
                <a:gd name="T4" fmla="*/ 321 w 321"/>
                <a:gd name="T5" fmla="*/ 69 h 1304"/>
                <a:gd name="T6" fmla="*/ 321 w 321"/>
                <a:gd name="T7" fmla="*/ 150 h 1304"/>
                <a:gd name="T8" fmla="*/ 232 w 321"/>
                <a:gd name="T9" fmla="*/ 48 h 1304"/>
                <a:gd name="T10" fmla="*/ 158 w 321"/>
                <a:gd name="T11" fmla="*/ 103 h 1304"/>
                <a:gd name="T12" fmla="*/ 171 w 321"/>
                <a:gd name="T13" fmla="*/ 205 h 1304"/>
                <a:gd name="T14" fmla="*/ 137 w 321"/>
                <a:gd name="T15" fmla="*/ 323 h 1304"/>
                <a:gd name="T16" fmla="*/ 274 w 321"/>
                <a:gd name="T17" fmla="*/ 1304 h 1304"/>
                <a:gd name="T18" fmla="*/ 219 w 321"/>
                <a:gd name="T19" fmla="*/ 1304 h 1304"/>
                <a:gd name="T20" fmla="*/ 171 w 321"/>
                <a:gd name="T21" fmla="*/ 797 h 1304"/>
                <a:gd name="T22" fmla="*/ 158 w 321"/>
                <a:gd name="T23" fmla="*/ 1291 h 1304"/>
                <a:gd name="T24" fmla="*/ 103 w 321"/>
                <a:gd name="T25" fmla="*/ 1291 h 1304"/>
                <a:gd name="T26" fmla="*/ 123 w 321"/>
                <a:gd name="T27" fmla="*/ 700 h 1304"/>
                <a:gd name="T28" fmla="*/ 68 w 321"/>
                <a:gd name="T29" fmla="*/ 358 h 1304"/>
                <a:gd name="T30" fmla="*/ 123 w 321"/>
                <a:gd name="T31" fmla="*/ 205 h 1304"/>
                <a:gd name="T32" fmla="*/ 0 w 321"/>
                <a:gd name="T33" fmla="*/ 205 h 1304"/>
                <a:gd name="T34" fmla="*/ 0 w 321"/>
                <a:gd name="T35" fmla="*/ 205 h 13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1304"/>
                <a:gd name="T56" fmla="*/ 321 w 321"/>
                <a:gd name="T57" fmla="*/ 1304 h 13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1304">
                  <a:moveTo>
                    <a:pt x="0" y="205"/>
                  </a:moveTo>
                  <a:lnTo>
                    <a:pt x="239" y="0"/>
                  </a:lnTo>
                  <a:lnTo>
                    <a:pt x="321" y="69"/>
                  </a:lnTo>
                  <a:lnTo>
                    <a:pt x="321" y="150"/>
                  </a:lnTo>
                  <a:lnTo>
                    <a:pt x="232" y="48"/>
                  </a:lnTo>
                  <a:lnTo>
                    <a:pt x="158" y="103"/>
                  </a:lnTo>
                  <a:lnTo>
                    <a:pt x="171" y="205"/>
                  </a:lnTo>
                  <a:lnTo>
                    <a:pt x="137" y="323"/>
                  </a:lnTo>
                  <a:lnTo>
                    <a:pt x="274" y="1304"/>
                  </a:lnTo>
                  <a:lnTo>
                    <a:pt x="219" y="1304"/>
                  </a:lnTo>
                  <a:lnTo>
                    <a:pt x="171" y="797"/>
                  </a:lnTo>
                  <a:lnTo>
                    <a:pt x="158" y="1291"/>
                  </a:lnTo>
                  <a:lnTo>
                    <a:pt x="103" y="1291"/>
                  </a:lnTo>
                  <a:lnTo>
                    <a:pt x="123" y="700"/>
                  </a:lnTo>
                  <a:lnTo>
                    <a:pt x="68" y="358"/>
                  </a:lnTo>
                  <a:lnTo>
                    <a:pt x="123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111"/>
            <p:cNvSpPr>
              <a:spLocks/>
            </p:cNvSpPr>
            <p:nvPr/>
          </p:nvSpPr>
          <p:spPr bwMode="auto">
            <a:xfrm>
              <a:off x="1361" y="2805"/>
              <a:ext cx="284" cy="603"/>
            </a:xfrm>
            <a:custGeom>
              <a:avLst/>
              <a:gdLst>
                <a:gd name="T0" fmla="*/ 55 w 569"/>
                <a:gd name="T1" fmla="*/ 0 h 1208"/>
                <a:gd name="T2" fmla="*/ 0 w 569"/>
                <a:gd name="T3" fmla="*/ 137 h 1208"/>
                <a:gd name="T4" fmla="*/ 164 w 569"/>
                <a:gd name="T5" fmla="*/ 810 h 1208"/>
                <a:gd name="T6" fmla="*/ 171 w 569"/>
                <a:gd name="T7" fmla="*/ 1202 h 1208"/>
                <a:gd name="T8" fmla="*/ 268 w 569"/>
                <a:gd name="T9" fmla="*/ 1139 h 1208"/>
                <a:gd name="T10" fmla="*/ 453 w 569"/>
                <a:gd name="T11" fmla="*/ 1208 h 1208"/>
                <a:gd name="T12" fmla="*/ 302 w 569"/>
                <a:gd name="T13" fmla="*/ 1071 h 1208"/>
                <a:gd name="T14" fmla="*/ 329 w 569"/>
                <a:gd name="T15" fmla="*/ 934 h 1208"/>
                <a:gd name="T16" fmla="*/ 439 w 569"/>
                <a:gd name="T17" fmla="*/ 934 h 1208"/>
                <a:gd name="T18" fmla="*/ 411 w 569"/>
                <a:gd name="T19" fmla="*/ 852 h 1208"/>
                <a:gd name="T20" fmla="*/ 513 w 569"/>
                <a:gd name="T21" fmla="*/ 692 h 1208"/>
                <a:gd name="T22" fmla="*/ 569 w 569"/>
                <a:gd name="T23" fmla="*/ 542 h 1208"/>
                <a:gd name="T24" fmla="*/ 377 w 569"/>
                <a:gd name="T25" fmla="*/ 763 h 1208"/>
                <a:gd name="T26" fmla="*/ 384 w 569"/>
                <a:gd name="T27" fmla="*/ 590 h 1208"/>
                <a:gd name="T28" fmla="*/ 205 w 569"/>
                <a:gd name="T29" fmla="*/ 892 h 1208"/>
                <a:gd name="T30" fmla="*/ 171 w 569"/>
                <a:gd name="T31" fmla="*/ 658 h 1208"/>
                <a:gd name="T32" fmla="*/ 42 w 569"/>
                <a:gd name="T33" fmla="*/ 150 h 1208"/>
                <a:gd name="T34" fmla="*/ 55 w 569"/>
                <a:gd name="T35" fmla="*/ 0 h 1208"/>
                <a:gd name="T36" fmla="*/ 55 w 569"/>
                <a:gd name="T37" fmla="*/ 0 h 12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9"/>
                <a:gd name="T58" fmla="*/ 0 h 1208"/>
                <a:gd name="T59" fmla="*/ 569 w 569"/>
                <a:gd name="T60" fmla="*/ 1208 h 12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9" h="1208">
                  <a:moveTo>
                    <a:pt x="55" y="0"/>
                  </a:moveTo>
                  <a:lnTo>
                    <a:pt x="0" y="137"/>
                  </a:lnTo>
                  <a:lnTo>
                    <a:pt x="164" y="810"/>
                  </a:lnTo>
                  <a:lnTo>
                    <a:pt x="171" y="1202"/>
                  </a:lnTo>
                  <a:lnTo>
                    <a:pt x="268" y="1139"/>
                  </a:lnTo>
                  <a:lnTo>
                    <a:pt x="453" y="1208"/>
                  </a:lnTo>
                  <a:lnTo>
                    <a:pt x="302" y="1071"/>
                  </a:lnTo>
                  <a:lnTo>
                    <a:pt x="329" y="934"/>
                  </a:lnTo>
                  <a:lnTo>
                    <a:pt x="439" y="934"/>
                  </a:lnTo>
                  <a:lnTo>
                    <a:pt x="411" y="852"/>
                  </a:lnTo>
                  <a:lnTo>
                    <a:pt x="513" y="692"/>
                  </a:lnTo>
                  <a:lnTo>
                    <a:pt x="569" y="542"/>
                  </a:lnTo>
                  <a:lnTo>
                    <a:pt x="377" y="763"/>
                  </a:lnTo>
                  <a:lnTo>
                    <a:pt x="384" y="590"/>
                  </a:lnTo>
                  <a:lnTo>
                    <a:pt x="205" y="892"/>
                  </a:lnTo>
                  <a:lnTo>
                    <a:pt x="171" y="658"/>
                  </a:lnTo>
                  <a:lnTo>
                    <a:pt x="42" y="15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112"/>
            <p:cNvSpPr>
              <a:spLocks/>
            </p:cNvSpPr>
            <p:nvPr/>
          </p:nvSpPr>
          <p:spPr bwMode="auto">
            <a:xfrm>
              <a:off x="1467" y="3431"/>
              <a:ext cx="430" cy="174"/>
            </a:xfrm>
            <a:custGeom>
              <a:avLst/>
              <a:gdLst>
                <a:gd name="T0" fmla="*/ 38 w 861"/>
                <a:gd name="T1" fmla="*/ 310 h 348"/>
                <a:gd name="T2" fmla="*/ 329 w 861"/>
                <a:gd name="T3" fmla="*/ 200 h 348"/>
                <a:gd name="T4" fmla="*/ 532 w 861"/>
                <a:gd name="T5" fmla="*/ 207 h 348"/>
                <a:gd name="T6" fmla="*/ 804 w 861"/>
                <a:gd name="T7" fmla="*/ 186 h 348"/>
                <a:gd name="T8" fmla="*/ 859 w 861"/>
                <a:gd name="T9" fmla="*/ 86 h 348"/>
                <a:gd name="T10" fmla="*/ 861 w 861"/>
                <a:gd name="T11" fmla="*/ 0 h 348"/>
                <a:gd name="T12" fmla="*/ 837 w 861"/>
                <a:gd name="T13" fmla="*/ 78 h 348"/>
                <a:gd name="T14" fmla="*/ 685 w 861"/>
                <a:gd name="T15" fmla="*/ 107 h 348"/>
                <a:gd name="T16" fmla="*/ 808 w 861"/>
                <a:gd name="T17" fmla="*/ 112 h 348"/>
                <a:gd name="T18" fmla="*/ 762 w 861"/>
                <a:gd name="T19" fmla="*/ 164 h 348"/>
                <a:gd name="T20" fmla="*/ 620 w 861"/>
                <a:gd name="T21" fmla="*/ 171 h 348"/>
                <a:gd name="T22" fmla="*/ 352 w 861"/>
                <a:gd name="T23" fmla="*/ 145 h 348"/>
                <a:gd name="T24" fmla="*/ 0 w 861"/>
                <a:gd name="T25" fmla="*/ 228 h 348"/>
                <a:gd name="T26" fmla="*/ 6 w 861"/>
                <a:gd name="T27" fmla="*/ 348 h 348"/>
                <a:gd name="T28" fmla="*/ 38 w 861"/>
                <a:gd name="T29" fmla="*/ 310 h 348"/>
                <a:gd name="T30" fmla="*/ 38 w 861"/>
                <a:gd name="T31" fmla="*/ 310 h 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1"/>
                <a:gd name="T49" fmla="*/ 0 h 348"/>
                <a:gd name="T50" fmla="*/ 861 w 861"/>
                <a:gd name="T51" fmla="*/ 348 h 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1" h="348">
                  <a:moveTo>
                    <a:pt x="38" y="310"/>
                  </a:moveTo>
                  <a:lnTo>
                    <a:pt x="329" y="200"/>
                  </a:lnTo>
                  <a:lnTo>
                    <a:pt x="532" y="207"/>
                  </a:lnTo>
                  <a:lnTo>
                    <a:pt x="804" y="186"/>
                  </a:lnTo>
                  <a:lnTo>
                    <a:pt x="859" y="86"/>
                  </a:lnTo>
                  <a:lnTo>
                    <a:pt x="861" y="0"/>
                  </a:lnTo>
                  <a:lnTo>
                    <a:pt x="837" y="78"/>
                  </a:lnTo>
                  <a:lnTo>
                    <a:pt x="685" y="107"/>
                  </a:lnTo>
                  <a:lnTo>
                    <a:pt x="808" y="112"/>
                  </a:lnTo>
                  <a:lnTo>
                    <a:pt x="762" y="164"/>
                  </a:lnTo>
                  <a:lnTo>
                    <a:pt x="620" y="171"/>
                  </a:lnTo>
                  <a:lnTo>
                    <a:pt x="352" y="145"/>
                  </a:lnTo>
                  <a:lnTo>
                    <a:pt x="0" y="228"/>
                  </a:lnTo>
                  <a:lnTo>
                    <a:pt x="6" y="348"/>
                  </a:lnTo>
                  <a:lnTo>
                    <a:pt x="38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Freeform 113"/>
            <p:cNvSpPr>
              <a:spLocks/>
            </p:cNvSpPr>
            <p:nvPr/>
          </p:nvSpPr>
          <p:spPr bwMode="auto">
            <a:xfrm>
              <a:off x="1781" y="3358"/>
              <a:ext cx="151" cy="79"/>
            </a:xfrm>
            <a:custGeom>
              <a:avLst/>
              <a:gdLst>
                <a:gd name="T0" fmla="*/ 172 w 303"/>
                <a:gd name="T1" fmla="*/ 13 h 158"/>
                <a:gd name="T2" fmla="*/ 303 w 303"/>
                <a:gd name="T3" fmla="*/ 106 h 158"/>
                <a:gd name="T4" fmla="*/ 284 w 303"/>
                <a:gd name="T5" fmla="*/ 158 h 158"/>
                <a:gd name="T6" fmla="*/ 50 w 303"/>
                <a:gd name="T7" fmla="*/ 146 h 158"/>
                <a:gd name="T8" fmla="*/ 213 w 303"/>
                <a:gd name="T9" fmla="*/ 112 h 158"/>
                <a:gd name="T10" fmla="*/ 213 w 303"/>
                <a:gd name="T11" fmla="*/ 51 h 158"/>
                <a:gd name="T12" fmla="*/ 0 w 303"/>
                <a:gd name="T13" fmla="*/ 0 h 158"/>
                <a:gd name="T14" fmla="*/ 172 w 303"/>
                <a:gd name="T15" fmla="*/ 13 h 158"/>
                <a:gd name="T16" fmla="*/ 172 w 303"/>
                <a:gd name="T17" fmla="*/ 13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3"/>
                <a:gd name="T28" fmla="*/ 0 h 158"/>
                <a:gd name="T29" fmla="*/ 303 w 303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3" h="158">
                  <a:moveTo>
                    <a:pt x="172" y="13"/>
                  </a:moveTo>
                  <a:lnTo>
                    <a:pt x="303" y="106"/>
                  </a:lnTo>
                  <a:lnTo>
                    <a:pt x="284" y="158"/>
                  </a:lnTo>
                  <a:lnTo>
                    <a:pt x="50" y="146"/>
                  </a:lnTo>
                  <a:lnTo>
                    <a:pt x="213" y="112"/>
                  </a:lnTo>
                  <a:lnTo>
                    <a:pt x="213" y="51"/>
                  </a:lnTo>
                  <a:lnTo>
                    <a:pt x="0" y="0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Freeform 114"/>
            <p:cNvSpPr>
              <a:spLocks/>
            </p:cNvSpPr>
            <p:nvPr/>
          </p:nvSpPr>
          <p:spPr bwMode="auto">
            <a:xfrm>
              <a:off x="1627" y="3274"/>
              <a:ext cx="91" cy="58"/>
            </a:xfrm>
            <a:custGeom>
              <a:avLst/>
              <a:gdLst>
                <a:gd name="T0" fmla="*/ 162 w 183"/>
                <a:gd name="T1" fmla="*/ 59 h 116"/>
                <a:gd name="T2" fmla="*/ 27 w 183"/>
                <a:gd name="T3" fmla="*/ 0 h 116"/>
                <a:gd name="T4" fmla="*/ 0 w 183"/>
                <a:gd name="T5" fmla="*/ 27 h 116"/>
                <a:gd name="T6" fmla="*/ 19 w 183"/>
                <a:gd name="T7" fmla="*/ 57 h 116"/>
                <a:gd name="T8" fmla="*/ 145 w 183"/>
                <a:gd name="T9" fmla="*/ 116 h 116"/>
                <a:gd name="T10" fmla="*/ 160 w 183"/>
                <a:gd name="T11" fmla="*/ 109 h 116"/>
                <a:gd name="T12" fmla="*/ 27 w 183"/>
                <a:gd name="T13" fmla="*/ 27 h 116"/>
                <a:gd name="T14" fmla="*/ 183 w 183"/>
                <a:gd name="T15" fmla="*/ 80 h 116"/>
                <a:gd name="T16" fmla="*/ 162 w 183"/>
                <a:gd name="T17" fmla="*/ 59 h 116"/>
                <a:gd name="T18" fmla="*/ 162 w 183"/>
                <a:gd name="T19" fmla="*/ 59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"/>
                <a:gd name="T31" fmla="*/ 0 h 116"/>
                <a:gd name="T32" fmla="*/ 183 w 183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" h="116">
                  <a:moveTo>
                    <a:pt x="162" y="59"/>
                  </a:moveTo>
                  <a:lnTo>
                    <a:pt x="27" y="0"/>
                  </a:lnTo>
                  <a:lnTo>
                    <a:pt x="0" y="27"/>
                  </a:lnTo>
                  <a:lnTo>
                    <a:pt x="19" y="57"/>
                  </a:lnTo>
                  <a:lnTo>
                    <a:pt x="145" y="116"/>
                  </a:lnTo>
                  <a:lnTo>
                    <a:pt x="160" y="109"/>
                  </a:lnTo>
                  <a:lnTo>
                    <a:pt x="27" y="27"/>
                  </a:lnTo>
                  <a:lnTo>
                    <a:pt x="183" y="80"/>
                  </a:lnTo>
                  <a:lnTo>
                    <a:pt x="16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Freeform 115"/>
            <p:cNvSpPr>
              <a:spLocks/>
            </p:cNvSpPr>
            <p:nvPr/>
          </p:nvSpPr>
          <p:spPr bwMode="auto">
            <a:xfrm>
              <a:off x="1907" y="3402"/>
              <a:ext cx="124" cy="63"/>
            </a:xfrm>
            <a:custGeom>
              <a:avLst/>
              <a:gdLst>
                <a:gd name="T0" fmla="*/ 52 w 249"/>
                <a:gd name="T1" fmla="*/ 0 h 128"/>
                <a:gd name="T2" fmla="*/ 177 w 249"/>
                <a:gd name="T3" fmla="*/ 72 h 128"/>
                <a:gd name="T4" fmla="*/ 249 w 249"/>
                <a:gd name="T5" fmla="*/ 128 h 128"/>
                <a:gd name="T6" fmla="*/ 128 w 249"/>
                <a:gd name="T7" fmla="*/ 103 h 128"/>
                <a:gd name="T8" fmla="*/ 12 w 249"/>
                <a:gd name="T9" fmla="*/ 50 h 128"/>
                <a:gd name="T10" fmla="*/ 0 w 249"/>
                <a:gd name="T11" fmla="*/ 25 h 128"/>
                <a:gd name="T12" fmla="*/ 122 w 249"/>
                <a:gd name="T13" fmla="*/ 86 h 128"/>
                <a:gd name="T14" fmla="*/ 181 w 249"/>
                <a:gd name="T15" fmla="*/ 99 h 128"/>
                <a:gd name="T16" fmla="*/ 137 w 249"/>
                <a:gd name="T17" fmla="*/ 61 h 128"/>
                <a:gd name="T18" fmla="*/ 52 w 249"/>
                <a:gd name="T19" fmla="*/ 0 h 128"/>
                <a:gd name="T20" fmla="*/ 52 w 24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9"/>
                <a:gd name="T34" fmla="*/ 0 h 128"/>
                <a:gd name="T35" fmla="*/ 249 w 24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9" h="128">
                  <a:moveTo>
                    <a:pt x="52" y="0"/>
                  </a:moveTo>
                  <a:lnTo>
                    <a:pt x="177" y="72"/>
                  </a:lnTo>
                  <a:lnTo>
                    <a:pt x="249" y="128"/>
                  </a:lnTo>
                  <a:lnTo>
                    <a:pt x="128" y="103"/>
                  </a:lnTo>
                  <a:lnTo>
                    <a:pt x="12" y="50"/>
                  </a:lnTo>
                  <a:lnTo>
                    <a:pt x="0" y="25"/>
                  </a:lnTo>
                  <a:lnTo>
                    <a:pt x="122" y="86"/>
                  </a:lnTo>
                  <a:lnTo>
                    <a:pt x="181" y="99"/>
                  </a:lnTo>
                  <a:lnTo>
                    <a:pt x="137" y="6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Freeform 116"/>
            <p:cNvSpPr>
              <a:spLocks/>
            </p:cNvSpPr>
            <p:nvPr/>
          </p:nvSpPr>
          <p:spPr bwMode="auto">
            <a:xfrm>
              <a:off x="1069" y="3134"/>
              <a:ext cx="182" cy="271"/>
            </a:xfrm>
            <a:custGeom>
              <a:avLst/>
              <a:gdLst>
                <a:gd name="T0" fmla="*/ 0 w 363"/>
                <a:gd name="T1" fmla="*/ 413 h 544"/>
                <a:gd name="T2" fmla="*/ 363 w 363"/>
                <a:gd name="T3" fmla="*/ 0 h 544"/>
                <a:gd name="T4" fmla="*/ 83 w 363"/>
                <a:gd name="T5" fmla="*/ 544 h 544"/>
                <a:gd name="T6" fmla="*/ 0 w 363"/>
                <a:gd name="T7" fmla="*/ 523 h 544"/>
                <a:gd name="T8" fmla="*/ 0 w 363"/>
                <a:gd name="T9" fmla="*/ 413 h 544"/>
                <a:gd name="T10" fmla="*/ 0 w 363"/>
                <a:gd name="T11" fmla="*/ 413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544"/>
                <a:gd name="T20" fmla="*/ 363 w 363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544">
                  <a:moveTo>
                    <a:pt x="0" y="413"/>
                  </a:moveTo>
                  <a:lnTo>
                    <a:pt x="363" y="0"/>
                  </a:lnTo>
                  <a:lnTo>
                    <a:pt x="83" y="544"/>
                  </a:lnTo>
                  <a:lnTo>
                    <a:pt x="0" y="523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Freeform 117"/>
            <p:cNvSpPr>
              <a:spLocks/>
            </p:cNvSpPr>
            <p:nvPr/>
          </p:nvSpPr>
          <p:spPr bwMode="auto">
            <a:xfrm>
              <a:off x="1121" y="3327"/>
              <a:ext cx="137" cy="81"/>
            </a:xfrm>
            <a:custGeom>
              <a:avLst/>
              <a:gdLst>
                <a:gd name="T0" fmla="*/ 0 w 276"/>
                <a:gd name="T1" fmla="*/ 137 h 164"/>
                <a:gd name="T2" fmla="*/ 276 w 276"/>
                <a:gd name="T3" fmla="*/ 0 h 164"/>
                <a:gd name="T4" fmla="*/ 145 w 276"/>
                <a:gd name="T5" fmla="*/ 164 h 164"/>
                <a:gd name="T6" fmla="*/ 0 w 276"/>
                <a:gd name="T7" fmla="*/ 137 h 164"/>
                <a:gd name="T8" fmla="*/ 0 w 276"/>
                <a:gd name="T9" fmla="*/ 137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64"/>
                <a:gd name="T17" fmla="*/ 276 w 276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64">
                  <a:moveTo>
                    <a:pt x="0" y="137"/>
                  </a:moveTo>
                  <a:lnTo>
                    <a:pt x="276" y="0"/>
                  </a:lnTo>
                  <a:lnTo>
                    <a:pt x="145" y="16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Freeform 118"/>
            <p:cNvSpPr>
              <a:spLocks/>
            </p:cNvSpPr>
            <p:nvPr/>
          </p:nvSpPr>
          <p:spPr bwMode="auto">
            <a:xfrm>
              <a:off x="1598" y="3521"/>
              <a:ext cx="932" cy="262"/>
            </a:xfrm>
            <a:custGeom>
              <a:avLst/>
              <a:gdLst>
                <a:gd name="T0" fmla="*/ 389 w 1864"/>
                <a:gd name="T1" fmla="*/ 15 h 523"/>
                <a:gd name="T2" fmla="*/ 0 w 1864"/>
                <a:gd name="T3" fmla="*/ 289 h 523"/>
                <a:gd name="T4" fmla="*/ 1431 w 1864"/>
                <a:gd name="T5" fmla="*/ 523 h 523"/>
                <a:gd name="T6" fmla="*/ 1864 w 1864"/>
                <a:gd name="T7" fmla="*/ 131 h 523"/>
                <a:gd name="T8" fmla="*/ 1418 w 1864"/>
                <a:gd name="T9" fmla="*/ 468 h 523"/>
                <a:gd name="T10" fmla="*/ 115 w 1864"/>
                <a:gd name="T11" fmla="*/ 268 h 523"/>
                <a:gd name="T12" fmla="*/ 473 w 1864"/>
                <a:gd name="T13" fmla="*/ 0 h 523"/>
                <a:gd name="T14" fmla="*/ 389 w 1864"/>
                <a:gd name="T15" fmla="*/ 15 h 523"/>
                <a:gd name="T16" fmla="*/ 389 w 1864"/>
                <a:gd name="T17" fmla="*/ 15 h 5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4"/>
                <a:gd name="T28" fmla="*/ 0 h 523"/>
                <a:gd name="T29" fmla="*/ 1864 w 1864"/>
                <a:gd name="T30" fmla="*/ 523 h 5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4" h="523">
                  <a:moveTo>
                    <a:pt x="389" y="15"/>
                  </a:moveTo>
                  <a:lnTo>
                    <a:pt x="0" y="289"/>
                  </a:lnTo>
                  <a:lnTo>
                    <a:pt x="1431" y="523"/>
                  </a:lnTo>
                  <a:lnTo>
                    <a:pt x="1864" y="131"/>
                  </a:lnTo>
                  <a:lnTo>
                    <a:pt x="1418" y="468"/>
                  </a:lnTo>
                  <a:lnTo>
                    <a:pt x="115" y="268"/>
                  </a:lnTo>
                  <a:lnTo>
                    <a:pt x="473" y="0"/>
                  </a:lnTo>
                  <a:lnTo>
                    <a:pt x="38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Freeform 119"/>
            <p:cNvSpPr>
              <a:spLocks/>
            </p:cNvSpPr>
            <p:nvPr/>
          </p:nvSpPr>
          <p:spPr bwMode="auto">
            <a:xfrm>
              <a:off x="2674" y="3202"/>
              <a:ext cx="168" cy="35"/>
            </a:xfrm>
            <a:custGeom>
              <a:avLst/>
              <a:gdLst>
                <a:gd name="T0" fmla="*/ 0 w 337"/>
                <a:gd name="T1" fmla="*/ 0 h 70"/>
                <a:gd name="T2" fmla="*/ 337 w 337"/>
                <a:gd name="T3" fmla="*/ 0 h 70"/>
                <a:gd name="T4" fmla="*/ 187 w 337"/>
                <a:gd name="T5" fmla="*/ 70 h 70"/>
                <a:gd name="T6" fmla="*/ 21 w 337"/>
                <a:gd name="T7" fmla="*/ 42 h 70"/>
                <a:gd name="T8" fmla="*/ 0 w 337"/>
                <a:gd name="T9" fmla="*/ 0 h 70"/>
                <a:gd name="T10" fmla="*/ 0 w 337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"/>
                <a:gd name="T19" fmla="*/ 0 h 70"/>
                <a:gd name="T20" fmla="*/ 337 w 337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" h="70">
                  <a:moveTo>
                    <a:pt x="0" y="0"/>
                  </a:moveTo>
                  <a:lnTo>
                    <a:pt x="337" y="0"/>
                  </a:lnTo>
                  <a:lnTo>
                    <a:pt x="187" y="70"/>
                  </a:lnTo>
                  <a:lnTo>
                    <a:pt x="21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008" name="AutoShape 120"/>
          <p:cNvSpPr>
            <a:spLocks noChangeArrowheads="1"/>
          </p:cNvSpPr>
          <p:nvPr/>
        </p:nvSpPr>
        <p:spPr bwMode="auto">
          <a:xfrm>
            <a:off x="2819400" y="381000"/>
            <a:ext cx="5943600" cy="2516188"/>
          </a:xfrm>
          <a:prstGeom prst="wedgeRoundRectCallout">
            <a:avLst>
              <a:gd name="adj1" fmla="val -31491"/>
              <a:gd name="adj2" fmla="val 6381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The work sheet is a useful device for understanding the flow of accounting data from the unadjusted trial balance to the financial statements.</a:t>
            </a:r>
          </a:p>
        </p:txBody>
      </p:sp>
      <p:sp>
        <p:nvSpPr>
          <p:cNvPr id="166010" name="AutoShape 1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14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85800" y="565150"/>
            <a:ext cx="7772400" cy="568325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54300" y="1612900"/>
            <a:ext cx="1816100" cy="14224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79500" y="1612900"/>
            <a:ext cx="1563688" cy="14224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687388" y="471488"/>
            <a:ext cx="7769225" cy="5286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Work Sheet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7289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Trial Balance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4831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3119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144588" y="2127250"/>
            <a:ext cx="693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35000" algn="ctr"/>
                <a:tab pos="1892300" algn="ctr"/>
                <a:tab pos="2743200" algn="ctr"/>
                <a:tab pos="3721100" algn="ctr"/>
                <a:tab pos="4635500" algn="ctr"/>
                <a:tab pos="5549900" algn="ctr"/>
                <a:tab pos="6464300" algn="ctr"/>
                <a:tab pos="6807200" algn="ctr"/>
              </a:tabLst>
            </a:pPr>
            <a:r>
              <a:rPr lang="en-US" sz="2000" b="1">
                <a:latin typeface="Times New Roman" pitchFamily="18" charset="0"/>
              </a:rPr>
              <a:t>	Accounts	Dr	Cr	Dr	Cr	Dr	Cr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081088" y="2514600"/>
            <a:ext cx="7021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681288" y="2108200"/>
            <a:ext cx="543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5577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Adjustments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3865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Adjusted TB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5410200" y="20970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7264400" y="2109788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 rot="10800000" flipH="1">
            <a:off x="1066800" y="2997200"/>
            <a:ext cx="3416300" cy="508000"/>
          </a:xfrm>
          <a:prstGeom prst="triangle">
            <a:avLst>
              <a:gd name="adj" fmla="val 50745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1981200" y="3505200"/>
            <a:ext cx="5791200" cy="22367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228600" eaLnBrk="0" hangingPunct="0">
              <a:defRPr/>
            </a:pPr>
            <a:r>
              <a:rPr lang="en-US" sz="2800" b="1">
                <a:latin typeface="Times New Roman" pitchFamily="18" charset="0"/>
              </a:rPr>
              <a:t>Prepared from the general ledger.  Accounts are listed in the following  order:  assets, liabilities, stockholders’ equity, revenues, and expenses.</a:t>
            </a:r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2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01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685800" y="577850"/>
            <a:ext cx="7772400" cy="567055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 rot="10800000" flipH="1">
            <a:off x="4470400" y="3048000"/>
            <a:ext cx="1828800" cy="381000"/>
          </a:xfrm>
          <a:prstGeom prst="triangle">
            <a:avLst>
              <a:gd name="adj" fmla="val 4998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2133600" y="3429000"/>
            <a:ext cx="5886450" cy="2749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285750" eaLnBrk="0" hangingPunct="0">
              <a:tabLst>
                <a:tab pos="628650" algn="l"/>
              </a:tabLst>
              <a:defRPr/>
            </a:pPr>
            <a:r>
              <a:rPr lang="en-US" sz="2800" b="1">
                <a:latin typeface="Times New Roman" pitchFamily="18" charset="0"/>
              </a:rPr>
              <a:t>Adjustments are entered here.  Two possibilities:</a:t>
            </a:r>
          </a:p>
          <a:p>
            <a:pPr marL="285750" eaLnBrk="0" hangingPunct="0">
              <a:lnSpc>
                <a:spcPct val="20000"/>
              </a:lnSpc>
              <a:tabLst>
                <a:tab pos="628650" algn="l"/>
              </a:tabLst>
              <a:defRPr/>
            </a:pPr>
            <a:endParaRPr lang="en-US" sz="2800" b="1">
              <a:latin typeface="Times New Roman" pitchFamily="18" charset="0"/>
            </a:endParaRPr>
          </a:p>
          <a:p>
            <a:pPr marL="285750" eaLnBrk="0" hangingPunct="0">
              <a:tabLst>
                <a:tab pos="628650" algn="l"/>
              </a:tabLst>
              <a:defRPr/>
            </a:pPr>
            <a:r>
              <a:rPr lang="en-US" sz="2800" b="1">
                <a:latin typeface="Times New Roman" pitchFamily="18" charset="0"/>
              </a:rPr>
              <a:t>1. Deferrals – Existing balances are 	changed.</a:t>
            </a:r>
          </a:p>
          <a:p>
            <a:pPr marL="285750" eaLnBrk="0" hangingPunct="0">
              <a:tabLst>
                <a:tab pos="628650" algn="l"/>
              </a:tabLst>
              <a:defRPr/>
            </a:pPr>
            <a:r>
              <a:rPr lang="en-US" sz="2800" b="1">
                <a:latin typeface="Times New Roman" pitchFamily="18" charset="0"/>
              </a:rPr>
              <a:t>2. Accruals – New information is 		entered.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543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79500" y="1612900"/>
            <a:ext cx="1563688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7289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Trial Balance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483100" y="1612900"/>
            <a:ext cx="1816100" cy="14224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3119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144588" y="2127250"/>
            <a:ext cx="693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35000" algn="ctr"/>
                <a:tab pos="1892300" algn="ctr"/>
                <a:tab pos="2743200" algn="ctr"/>
                <a:tab pos="3721100" algn="ctr"/>
                <a:tab pos="4635500" algn="ctr"/>
                <a:tab pos="5549900" algn="ctr"/>
                <a:tab pos="6464300" algn="ctr"/>
                <a:tab pos="6807200" algn="ctr"/>
              </a:tabLst>
            </a:pPr>
            <a:r>
              <a:rPr lang="en-US" sz="2000" b="1">
                <a:latin typeface="Times New Roman" pitchFamily="18" charset="0"/>
              </a:rPr>
              <a:t>	Accounts	Dr	Cr	Dr	Cr	Dr	Cr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081088" y="2514600"/>
            <a:ext cx="7021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2681288" y="2108200"/>
            <a:ext cx="543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5577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Adjustments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3865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Adjusted TB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5410200" y="20970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7264400" y="2109788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7" name="Rectangle 17"/>
          <p:cNvSpPr>
            <a:spLocks noChangeArrowheads="1"/>
          </p:cNvSpPr>
          <p:nvPr/>
        </p:nvSpPr>
        <p:spPr bwMode="auto">
          <a:xfrm>
            <a:off x="687388" y="471488"/>
            <a:ext cx="7769225" cy="5286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Work Sheet</a:t>
            </a: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0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0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685800" y="592138"/>
            <a:ext cx="7772400" cy="5656262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687388" y="471488"/>
            <a:ext cx="7769225" cy="5286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Work Sheet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514600" y="3429000"/>
            <a:ext cx="5595938" cy="13827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285750" eaLnBrk="0" hangingPunct="0">
              <a:defRPr/>
            </a:pPr>
            <a:r>
              <a:rPr lang="en-US" sz="2800" b="1">
                <a:latin typeface="Times New Roman" pitchFamily="18" charset="0"/>
              </a:rPr>
              <a:t>Adjustments are combined with the trial balance.  Account balances are now adjusted.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rot="10800000" flipH="1">
            <a:off x="6299200" y="3048000"/>
            <a:ext cx="1828800" cy="381000"/>
          </a:xfrm>
          <a:prstGeom prst="triangle">
            <a:avLst>
              <a:gd name="adj" fmla="val 4998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654300" y="1612900"/>
            <a:ext cx="1816100" cy="1435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9500" y="1612900"/>
            <a:ext cx="1563688" cy="1435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7289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Trial Balance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483100" y="1612900"/>
            <a:ext cx="1816100" cy="1435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311900" y="1612900"/>
            <a:ext cx="1816100" cy="1435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144588" y="2127250"/>
            <a:ext cx="693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35000" algn="ctr"/>
                <a:tab pos="1892300" algn="ctr"/>
                <a:tab pos="2743200" algn="ctr"/>
                <a:tab pos="3721100" algn="ctr"/>
                <a:tab pos="4635500" algn="ctr"/>
                <a:tab pos="5549900" algn="ctr"/>
                <a:tab pos="6464300" algn="ctr"/>
                <a:tab pos="6807200" algn="ctr"/>
              </a:tabLst>
            </a:pPr>
            <a:r>
              <a:rPr lang="en-US" sz="2000" b="1">
                <a:latin typeface="Times New Roman" pitchFamily="18" charset="0"/>
              </a:rPr>
              <a:t>	Accounts	Dr	Cr	Dr	Cr	Dr	Cr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081088" y="2514600"/>
            <a:ext cx="7021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681288" y="2108200"/>
            <a:ext cx="543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5577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Adjustments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3865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Adjusted TB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5410200" y="20970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7264400" y="2109788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8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95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60960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Receivable	2,220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Supplies	2,000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Prepaid Insurance	2,400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Unearned Rent		360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Capital Stock		25,000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Fees Earned		16,340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Wages Expense	4,275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Supplies Expense	800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74370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2819400" y="569595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7" name="Text Box 41"/>
          <p:cNvSpPr txBox="1">
            <a:spLocks noChangeArrowheads="1"/>
          </p:cNvSpPr>
          <p:nvPr/>
        </p:nvSpPr>
        <p:spPr bwMode="auto">
          <a:xfrm>
            <a:off x="5105400" y="3103563"/>
            <a:ext cx="2819400" cy="9556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Unadjusted Trial Balance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173100" name="AutoShape 44"/>
          <p:cNvSpPr>
            <a:spLocks noChangeArrowheads="1"/>
          </p:cNvSpPr>
          <p:nvPr/>
        </p:nvSpPr>
        <p:spPr bwMode="auto">
          <a:xfrm>
            <a:off x="87630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49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685800" y="246063"/>
            <a:ext cx="7696200" cy="253841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(a) The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Supplies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account has a debit of $2,000.  A count of supplies at the end of the period reveals that $760 is on hand.  Therefore, $1,240 in supplies was used during the two-month period.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376613" y="3200400"/>
            <a:ext cx="2389187" cy="3413125"/>
            <a:chOff x="2118" y="1792"/>
            <a:chExt cx="1505" cy="2150"/>
          </a:xfrm>
        </p:grpSpPr>
        <p:sp>
          <p:nvSpPr>
            <p:cNvPr id="18437" name="Freeform 5"/>
            <p:cNvSpPr>
              <a:spLocks/>
            </p:cNvSpPr>
            <p:nvPr/>
          </p:nvSpPr>
          <p:spPr bwMode="auto">
            <a:xfrm>
              <a:off x="2376" y="3064"/>
              <a:ext cx="475" cy="574"/>
            </a:xfrm>
            <a:custGeom>
              <a:avLst/>
              <a:gdLst>
                <a:gd name="T0" fmla="*/ 921 w 951"/>
                <a:gd name="T1" fmla="*/ 0 h 1148"/>
                <a:gd name="T2" fmla="*/ 99 w 951"/>
                <a:gd name="T3" fmla="*/ 70 h 1148"/>
                <a:gd name="T4" fmla="*/ 0 w 951"/>
                <a:gd name="T5" fmla="*/ 1011 h 1148"/>
                <a:gd name="T6" fmla="*/ 432 w 951"/>
                <a:gd name="T7" fmla="*/ 1094 h 1148"/>
                <a:gd name="T8" fmla="*/ 664 w 951"/>
                <a:gd name="T9" fmla="*/ 1148 h 1148"/>
                <a:gd name="T10" fmla="*/ 704 w 951"/>
                <a:gd name="T11" fmla="*/ 1133 h 1148"/>
                <a:gd name="T12" fmla="*/ 951 w 951"/>
                <a:gd name="T13" fmla="*/ 136 h 1148"/>
                <a:gd name="T14" fmla="*/ 921 w 951"/>
                <a:gd name="T15" fmla="*/ 0 h 1148"/>
                <a:gd name="T16" fmla="*/ 921 w 951"/>
                <a:gd name="T17" fmla="*/ 0 h 1148"/>
                <a:gd name="T18" fmla="*/ 921 w 951"/>
                <a:gd name="T19" fmla="*/ 0 h 1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1"/>
                <a:gd name="T31" fmla="*/ 0 h 1148"/>
                <a:gd name="T32" fmla="*/ 951 w 951"/>
                <a:gd name="T33" fmla="*/ 1148 h 1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1" h="1148">
                  <a:moveTo>
                    <a:pt x="921" y="0"/>
                  </a:moveTo>
                  <a:lnTo>
                    <a:pt x="99" y="70"/>
                  </a:lnTo>
                  <a:lnTo>
                    <a:pt x="0" y="1011"/>
                  </a:lnTo>
                  <a:lnTo>
                    <a:pt x="432" y="1094"/>
                  </a:lnTo>
                  <a:lnTo>
                    <a:pt x="664" y="1148"/>
                  </a:lnTo>
                  <a:lnTo>
                    <a:pt x="704" y="1133"/>
                  </a:lnTo>
                  <a:lnTo>
                    <a:pt x="951" y="136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CC6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auto">
            <a:xfrm>
              <a:off x="2332" y="2717"/>
              <a:ext cx="486" cy="865"/>
            </a:xfrm>
            <a:custGeom>
              <a:avLst/>
              <a:gdLst>
                <a:gd name="T0" fmla="*/ 353 w 971"/>
                <a:gd name="T1" fmla="*/ 1684 h 1730"/>
                <a:gd name="T2" fmla="*/ 298 w 971"/>
                <a:gd name="T3" fmla="*/ 1593 h 1730"/>
                <a:gd name="T4" fmla="*/ 323 w 971"/>
                <a:gd name="T5" fmla="*/ 1509 h 1730"/>
                <a:gd name="T6" fmla="*/ 287 w 971"/>
                <a:gd name="T7" fmla="*/ 1456 h 1730"/>
                <a:gd name="T8" fmla="*/ 314 w 971"/>
                <a:gd name="T9" fmla="*/ 1391 h 1730"/>
                <a:gd name="T10" fmla="*/ 283 w 971"/>
                <a:gd name="T11" fmla="*/ 1338 h 1730"/>
                <a:gd name="T12" fmla="*/ 293 w 971"/>
                <a:gd name="T13" fmla="*/ 1266 h 1730"/>
                <a:gd name="T14" fmla="*/ 264 w 971"/>
                <a:gd name="T15" fmla="*/ 1214 h 1730"/>
                <a:gd name="T16" fmla="*/ 304 w 971"/>
                <a:gd name="T17" fmla="*/ 1137 h 1730"/>
                <a:gd name="T18" fmla="*/ 274 w 971"/>
                <a:gd name="T19" fmla="*/ 1097 h 1730"/>
                <a:gd name="T20" fmla="*/ 298 w 971"/>
                <a:gd name="T21" fmla="*/ 1017 h 1730"/>
                <a:gd name="T22" fmla="*/ 258 w 971"/>
                <a:gd name="T23" fmla="*/ 973 h 1730"/>
                <a:gd name="T24" fmla="*/ 310 w 971"/>
                <a:gd name="T25" fmla="*/ 901 h 1730"/>
                <a:gd name="T26" fmla="*/ 279 w 971"/>
                <a:gd name="T27" fmla="*/ 857 h 1730"/>
                <a:gd name="T28" fmla="*/ 279 w 971"/>
                <a:gd name="T29" fmla="*/ 777 h 1730"/>
                <a:gd name="T30" fmla="*/ 971 w 971"/>
                <a:gd name="T31" fmla="*/ 673 h 1730"/>
                <a:gd name="T32" fmla="*/ 962 w 971"/>
                <a:gd name="T33" fmla="*/ 66 h 1730"/>
                <a:gd name="T34" fmla="*/ 812 w 971"/>
                <a:gd name="T35" fmla="*/ 0 h 1730"/>
                <a:gd name="T36" fmla="*/ 142 w 971"/>
                <a:gd name="T37" fmla="*/ 6 h 1730"/>
                <a:gd name="T38" fmla="*/ 72 w 971"/>
                <a:gd name="T39" fmla="*/ 53 h 1730"/>
                <a:gd name="T40" fmla="*/ 6 w 971"/>
                <a:gd name="T41" fmla="*/ 177 h 1730"/>
                <a:gd name="T42" fmla="*/ 0 w 971"/>
                <a:gd name="T43" fmla="*/ 1606 h 1730"/>
                <a:gd name="T44" fmla="*/ 152 w 971"/>
                <a:gd name="T45" fmla="*/ 1730 h 1730"/>
                <a:gd name="T46" fmla="*/ 163 w 971"/>
                <a:gd name="T47" fmla="*/ 1633 h 1730"/>
                <a:gd name="T48" fmla="*/ 353 w 971"/>
                <a:gd name="T49" fmla="*/ 1684 h 1730"/>
                <a:gd name="T50" fmla="*/ 353 w 971"/>
                <a:gd name="T51" fmla="*/ 1684 h 1730"/>
                <a:gd name="T52" fmla="*/ 353 w 971"/>
                <a:gd name="T53" fmla="*/ 1684 h 17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71"/>
                <a:gd name="T82" fmla="*/ 0 h 1730"/>
                <a:gd name="T83" fmla="*/ 971 w 971"/>
                <a:gd name="T84" fmla="*/ 1730 h 17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71" h="1730">
                  <a:moveTo>
                    <a:pt x="353" y="1684"/>
                  </a:moveTo>
                  <a:lnTo>
                    <a:pt x="298" y="1593"/>
                  </a:lnTo>
                  <a:lnTo>
                    <a:pt x="323" y="1509"/>
                  </a:lnTo>
                  <a:lnTo>
                    <a:pt x="287" y="1456"/>
                  </a:lnTo>
                  <a:lnTo>
                    <a:pt x="314" y="1391"/>
                  </a:lnTo>
                  <a:lnTo>
                    <a:pt x="283" y="1338"/>
                  </a:lnTo>
                  <a:lnTo>
                    <a:pt x="293" y="1266"/>
                  </a:lnTo>
                  <a:lnTo>
                    <a:pt x="264" y="1214"/>
                  </a:lnTo>
                  <a:lnTo>
                    <a:pt x="304" y="1137"/>
                  </a:lnTo>
                  <a:lnTo>
                    <a:pt x="274" y="1097"/>
                  </a:lnTo>
                  <a:lnTo>
                    <a:pt x="298" y="1017"/>
                  </a:lnTo>
                  <a:lnTo>
                    <a:pt x="258" y="973"/>
                  </a:lnTo>
                  <a:lnTo>
                    <a:pt x="310" y="901"/>
                  </a:lnTo>
                  <a:lnTo>
                    <a:pt x="279" y="857"/>
                  </a:lnTo>
                  <a:lnTo>
                    <a:pt x="279" y="777"/>
                  </a:lnTo>
                  <a:lnTo>
                    <a:pt x="971" y="673"/>
                  </a:lnTo>
                  <a:lnTo>
                    <a:pt x="962" y="66"/>
                  </a:lnTo>
                  <a:lnTo>
                    <a:pt x="812" y="0"/>
                  </a:lnTo>
                  <a:lnTo>
                    <a:pt x="142" y="6"/>
                  </a:lnTo>
                  <a:lnTo>
                    <a:pt x="72" y="53"/>
                  </a:lnTo>
                  <a:lnTo>
                    <a:pt x="6" y="177"/>
                  </a:lnTo>
                  <a:lnTo>
                    <a:pt x="0" y="1606"/>
                  </a:lnTo>
                  <a:lnTo>
                    <a:pt x="152" y="1730"/>
                  </a:lnTo>
                  <a:lnTo>
                    <a:pt x="163" y="1633"/>
                  </a:lnTo>
                  <a:lnTo>
                    <a:pt x="353" y="1684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auto">
            <a:xfrm>
              <a:off x="2386" y="1796"/>
              <a:ext cx="423" cy="908"/>
            </a:xfrm>
            <a:custGeom>
              <a:avLst/>
              <a:gdLst>
                <a:gd name="T0" fmla="*/ 401 w 846"/>
                <a:gd name="T1" fmla="*/ 0 h 1815"/>
                <a:gd name="T2" fmla="*/ 379 w 846"/>
                <a:gd name="T3" fmla="*/ 38 h 1815"/>
                <a:gd name="T4" fmla="*/ 375 w 846"/>
                <a:gd name="T5" fmla="*/ 1032 h 1815"/>
                <a:gd name="T6" fmla="*/ 299 w 846"/>
                <a:gd name="T7" fmla="*/ 1068 h 1815"/>
                <a:gd name="T8" fmla="*/ 291 w 846"/>
                <a:gd name="T9" fmla="*/ 1169 h 1815"/>
                <a:gd name="T10" fmla="*/ 211 w 846"/>
                <a:gd name="T11" fmla="*/ 1213 h 1815"/>
                <a:gd name="T12" fmla="*/ 150 w 846"/>
                <a:gd name="T13" fmla="*/ 1270 h 1815"/>
                <a:gd name="T14" fmla="*/ 109 w 846"/>
                <a:gd name="T15" fmla="*/ 1332 h 1815"/>
                <a:gd name="T16" fmla="*/ 86 w 846"/>
                <a:gd name="T17" fmla="*/ 1484 h 1815"/>
                <a:gd name="T18" fmla="*/ 34 w 846"/>
                <a:gd name="T19" fmla="*/ 1503 h 1815"/>
                <a:gd name="T20" fmla="*/ 31 w 846"/>
                <a:gd name="T21" fmla="*/ 1559 h 1815"/>
                <a:gd name="T22" fmla="*/ 44 w 846"/>
                <a:gd name="T23" fmla="*/ 1570 h 1815"/>
                <a:gd name="T24" fmla="*/ 21 w 846"/>
                <a:gd name="T25" fmla="*/ 1597 h 1815"/>
                <a:gd name="T26" fmla="*/ 31 w 846"/>
                <a:gd name="T27" fmla="*/ 1648 h 1815"/>
                <a:gd name="T28" fmla="*/ 0 w 846"/>
                <a:gd name="T29" fmla="*/ 1671 h 1815"/>
                <a:gd name="T30" fmla="*/ 34 w 846"/>
                <a:gd name="T31" fmla="*/ 1709 h 1815"/>
                <a:gd name="T32" fmla="*/ 10 w 846"/>
                <a:gd name="T33" fmla="*/ 1749 h 1815"/>
                <a:gd name="T34" fmla="*/ 71 w 846"/>
                <a:gd name="T35" fmla="*/ 1802 h 1815"/>
                <a:gd name="T36" fmla="*/ 413 w 846"/>
                <a:gd name="T37" fmla="*/ 1815 h 1815"/>
                <a:gd name="T38" fmla="*/ 820 w 846"/>
                <a:gd name="T39" fmla="*/ 1754 h 1815"/>
                <a:gd name="T40" fmla="*/ 846 w 846"/>
                <a:gd name="T41" fmla="*/ 1716 h 1815"/>
                <a:gd name="T42" fmla="*/ 841 w 846"/>
                <a:gd name="T43" fmla="*/ 1686 h 1815"/>
                <a:gd name="T44" fmla="*/ 812 w 846"/>
                <a:gd name="T45" fmla="*/ 1635 h 1815"/>
                <a:gd name="T46" fmla="*/ 806 w 846"/>
                <a:gd name="T47" fmla="*/ 1564 h 1815"/>
                <a:gd name="T48" fmla="*/ 820 w 846"/>
                <a:gd name="T49" fmla="*/ 1509 h 1815"/>
                <a:gd name="T50" fmla="*/ 768 w 846"/>
                <a:gd name="T51" fmla="*/ 1462 h 1815"/>
                <a:gd name="T52" fmla="*/ 723 w 846"/>
                <a:gd name="T53" fmla="*/ 1452 h 1815"/>
                <a:gd name="T54" fmla="*/ 542 w 846"/>
                <a:gd name="T55" fmla="*/ 1139 h 1815"/>
                <a:gd name="T56" fmla="*/ 548 w 846"/>
                <a:gd name="T57" fmla="*/ 1062 h 1815"/>
                <a:gd name="T58" fmla="*/ 460 w 846"/>
                <a:gd name="T59" fmla="*/ 1013 h 1815"/>
                <a:gd name="T60" fmla="*/ 460 w 846"/>
                <a:gd name="T61" fmla="*/ 17 h 1815"/>
                <a:gd name="T62" fmla="*/ 401 w 846"/>
                <a:gd name="T63" fmla="*/ 0 h 1815"/>
                <a:gd name="T64" fmla="*/ 401 w 846"/>
                <a:gd name="T65" fmla="*/ 0 h 1815"/>
                <a:gd name="T66" fmla="*/ 401 w 846"/>
                <a:gd name="T67" fmla="*/ 0 h 18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6"/>
                <a:gd name="T103" fmla="*/ 0 h 1815"/>
                <a:gd name="T104" fmla="*/ 846 w 846"/>
                <a:gd name="T105" fmla="*/ 1815 h 18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6" h="1815">
                  <a:moveTo>
                    <a:pt x="401" y="0"/>
                  </a:moveTo>
                  <a:lnTo>
                    <a:pt x="379" y="38"/>
                  </a:lnTo>
                  <a:lnTo>
                    <a:pt x="375" y="1032"/>
                  </a:lnTo>
                  <a:lnTo>
                    <a:pt x="299" y="1068"/>
                  </a:lnTo>
                  <a:lnTo>
                    <a:pt x="291" y="1169"/>
                  </a:lnTo>
                  <a:lnTo>
                    <a:pt x="211" y="1213"/>
                  </a:lnTo>
                  <a:lnTo>
                    <a:pt x="150" y="1270"/>
                  </a:lnTo>
                  <a:lnTo>
                    <a:pt x="109" y="1332"/>
                  </a:lnTo>
                  <a:lnTo>
                    <a:pt x="86" y="1484"/>
                  </a:lnTo>
                  <a:lnTo>
                    <a:pt x="34" y="1503"/>
                  </a:lnTo>
                  <a:lnTo>
                    <a:pt x="31" y="1559"/>
                  </a:lnTo>
                  <a:lnTo>
                    <a:pt x="44" y="1570"/>
                  </a:lnTo>
                  <a:lnTo>
                    <a:pt x="21" y="1597"/>
                  </a:lnTo>
                  <a:lnTo>
                    <a:pt x="31" y="1648"/>
                  </a:lnTo>
                  <a:lnTo>
                    <a:pt x="0" y="1671"/>
                  </a:lnTo>
                  <a:lnTo>
                    <a:pt x="34" y="1709"/>
                  </a:lnTo>
                  <a:lnTo>
                    <a:pt x="10" y="1749"/>
                  </a:lnTo>
                  <a:lnTo>
                    <a:pt x="71" y="1802"/>
                  </a:lnTo>
                  <a:lnTo>
                    <a:pt x="413" y="1815"/>
                  </a:lnTo>
                  <a:lnTo>
                    <a:pt x="820" y="1754"/>
                  </a:lnTo>
                  <a:lnTo>
                    <a:pt x="846" y="1716"/>
                  </a:lnTo>
                  <a:lnTo>
                    <a:pt x="841" y="1686"/>
                  </a:lnTo>
                  <a:lnTo>
                    <a:pt x="812" y="1635"/>
                  </a:lnTo>
                  <a:lnTo>
                    <a:pt x="806" y="1564"/>
                  </a:lnTo>
                  <a:lnTo>
                    <a:pt x="820" y="1509"/>
                  </a:lnTo>
                  <a:lnTo>
                    <a:pt x="768" y="1462"/>
                  </a:lnTo>
                  <a:lnTo>
                    <a:pt x="723" y="1452"/>
                  </a:lnTo>
                  <a:lnTo>
                    <a:pt x="542" y="1139"/>
                  </a:lnTo>
                  <a:lnTo>
                    <a:pt x="548" y="1062"/>
                  </a:lnTo>
                  <a:lnTo>
                    <a:pt x="460" y="1013"/>
                  </a:lnTo>
                  <a:lnTo>
                    <a:pt x="460" y="1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41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auto">
            <a:xfrm>
              <a:off x="3122" y="3243"/>
              <a:ext cx="384" cy="227"/>
            </a:xfrm>
            <a:custGeom>
              <a:avLst/>
              <a:gdLst>
                <a:gd name="T0" fmla="*/ 198 w 768"/>
                <a:gd name="T1" fmla="*/ 452 h 452"/>
                <a:gd name="T2" fmla="*/ 213 w 768"/>
                <a:gd name="T3" fmla="*/ 217 h 452"/>
                <a:gd name="T4" fmla="*/ 768 w 768"/>
                <a:gd name="T5" fmla="*/ 203 h 452"/>
                <a:gd name="T6" fmla="*/ 715 w 768"/>
                <a:gd name="T7" fmla="*/ 106 h 452"/>
                <a:gd name="T8" fmla="*/ 181 w 768"/>
                <a:gd name="T9" fmla="*/ 106 h 452"/>
                <a:gd name="T10" fmla="*/ 131 w 768"/>
                <a:gd name="T11" fmla="*/ 0 h 452"/>
                <a:gd name="T12" fmla="*/ 0 w 768"/>
                <a:gd name="T13" fmla="*/ 228 h 452"/>
                <a:gd name="T14" fmla="*/ 25 w 768"/>
                <a:gd name="T15" fmla="*/ 429 h 452"/>
                <a:gd name="T16" fmla="*/ 198 w 768"/>
                <a:gd name="T17" fmla="*/ 452 h 452"/>
                <a:gd name="T18" fmla="*/ 198 w 768"/>
                <a:gd name="T19" fmla="*/ 452 h 452"/>
                <a:gd name="T20" fmla="*/ 198 w 768"/>
                <a:gd name="T21" fmla="*/ 452 h 4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452"/>
                <a:gd name="T35" fmla="*/ 768 w 768"/>
                <a:gd name="T36" fmla="*/ 452 h 4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452">
                  <a:moveTo>
                    <a:pt x="198" y="452"/>
                  </a:moveTo>
                  <a:lnTo>
                    <a:pt x="213" y="217"/>
                  </a:lnTo>
                  <a:lnTo>
                    <a:pt x="768" y="203"/>
                  </a:lnTo>
                  <a:lnTo>
                    <a:pt x="715" y="106"/>
                  </a:lnTo>
                  <a:lnTo>
                    <a:pt x="181" y="106"/>
                  </a:lnTo>
                  <a:lnTo>
                    <a:pt x="131" y="0"/>
                  </a:lnTo>
                  <a:lnTo>
                    <a:pt x="0" y="228"/>
                  </a:lnTo>
                  <a:lnTo>
                    <a:pt x="25" y="429"/>
                  </a:lnTo>
                  <a:lnTo>
                    <a:pt x="198" y="452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auto">
            <a:xfrm>
              <a:off x="2705" y="3390"/>
              <a:ext cx="779" cy="326"/>
            </a:xfrm>
            <a:custGeom>
              <a:avLst/>
              <a:gdLst>
                <a:gd name="T0" fmla="*/ 46 w 1559"/>
                <a:gd name="T1" fmla="*/ 195 h 652"/>
                <a:gd name="T2" fmla="*/ 0 w 1559"/>
                <a:gd name="T3" fmla="*/ 302 h 652"/>
                <a:gd name="T4" fmla="*/ 152 w 1559"/>
                <a:gd name="T5" fmla="*/ 572 h 652"/>
                <a:gd name="T6" fmla="*/ 329 w 1559"/>
                <a:gd name="T7" fmla="*/ 652 h 652"/>
                <a:gd name="T8" fmla="*/ 1177 w 1559"/>
                <a:gd name="T9" fmla="*/ 636 h 652"/>
                <a:gd name="T10" fmla="*/ 1400 w 1559"/>
                <a:gd name="T11" fmla="*/ 482 h 652"/>
                <a:gd name="T12" fmla="*/ 1525 w 1559"/>
                <a:gd name="T13" fmla="*/ 271 h 652"/>
                <a:gd name="T14" fmla="*/ 1559 w 1559"/>
                <a:gd name="T15" fmla="*/ 47 h 652"/>
                <a:gd name="T16" fmla="*/ 1457 w 1559"/>
                <a:gd name="T17" fmla="*/ 66 h 652"/>
                <a:gd name="T18" fmla="*/ 1111 w 1559"/>
                <a:gd name="T19" fmla="*/ 190 h 652"/>
                <a:gd name="T20" fmla="*/ 609 w 1559"/>
                <a:gd name="T21" fmla="*/ 260 h 652"/>
                <a:gd name="T22" fmla="*/ 510 w 1559"/>
                <a:gd name="T23" fmla="*/ 165 h 652"/>
                <a:gd name="T24" fmla="*/ 420 w 1559"/>
                <a:gd name="T25" fmla="*/ 0 h 652"/>
                <a:gd name="T26" fmla="*/ 46 w 1559"/>
                <a:gd name="T27" fmla="*/ 195 h 652"/>
                <a:gd name="T28" fmla="*/ 46 w 1559"/>
                <a:gd name="T29" fmla="*/ 195 h 652"/>
                <a:gd name="T30" fmla="*/ 46 w 1559"/>
                <a:gd name="T31" fmla="*/ 195 h 6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59"/>
                <a:gd name="T49" fmla="*/ 0 h 652"/>
                <a:gd name="T50" fmla="*/ 1559 w 1559"/>
                <a:gd name="T51" fmla="*/ 652 h 6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59" h="652">
                  <a:moveTo>
                    <a:pt x="46" y="195"/>
                  </a:moveTo>
                  <a:lnTo>
                    <a:pt x="0" y="302"/>
                  </a:lnTo>
                  <a:lnTo>
                    <a:pt x="152" y="572"/>
                  </a:lnTo>
                  <a:lnTo>
                    <a:pt x="329" y="652"/>
                  </a:lnTo>
                  <a:lnTo>
                    <a:pt x="1177" y="636"/>
                  </a:lnTo>
                  <a:lnTo>
                    <a:pt x="1400" y="482"/>
                  </a:lnTo>
                  <a:lnTo>
                    <a:pt x="1525" y="271"/>
                  </a:lnTo>
                  <a:lnTo>
                    <a:pt x="1559" y="47"/>
                  </a:lnTo>
                  <a:lnTo>
                    <a:pt x="1457" y="66"/>
                  </a:lnTo>
                  <a:lnTo>
                    <a:pt x="1111" y="190"/>
                  </a:lnTo>
                  <a:lnTo>
                    <a:pt x="609" y="260"/>
                  </a:lnTo>
                  <a:lnTo>
                    <a:pt x="510" y="165"/>
                  </a:lnTo>
                  <a:lnTo>
                    <a:pt x="420" y="0"/>
                  </a:lnTo>
                  <a:lnTo>
                    <a:pt x="46" y="195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auto">
            <a:xfrm>
              <a:off x="2681" y="3083"/>
              <a:ext cx="619" cy="633"/>
            </a:xfrm>
            <a:custGeom>
              <a:avLst/>
              <a:gdLst>
                <a:gd name="T0" fmla="*/ 1099 w 1237"/>
                <a:gd name="T1" fmla="*/ 252 h 1266"/>
                <a:gd name="T2" fmla="*/ 1055 w 1237"/>
                <a:gd name="T3" fmla="*/ 173 h 1266"/>
                <a:gd name="T4" fmla="*/ 895 w 1237"/>
                <a:gd name="T5" fmla="*/ 72 h 1266"/>
                <a:gd name="T6" fmla="*/ 682 w 1237"/>
                <a:gd name="T7" fmla="*/ 0 h 1266"/>
                <a:gd name="T8" fmla="*/ 488 w 1237"/>
                <a:gd name="T9" fmla="*/ 26 h 1266"/>
                <a:gd name="T10" fmla="*/ 313 w 1237"/>
                <a:gd name="T11" fmla="*/ 102 h 1266"/>
                <a:gd name="T12" fmla="*/ 121 w 1237"/>
                <a:gd name="T13" fmla="*/ 281 h 1266"/>
                <a:gd name="T14" fmla="*/ 19 w 1237"/>
                <a:gd name="T15" fmla="*/ 488 h 1266"/>
                <a:gd name="T16" fmla="*/ 0 w 1237"/>
                <a:gd name="T17" fmla="*/ 731 h 1266"/>
                <a:gd name="T18" fmla="*/ 22 w 1237"/>
                <a:gd name="T19" fmla="*/ 982 h 1266"/>
                <a:gd name="T20" fmla="*/ 114 w 1237"/>
                <a:gd name="T21" fmla="*/ 1138 h 1266"/>
                <a:gd name="T22" fmla="*/ 232 w 1237"/>
                <a:gd name="T23" fmla="*/ 1231 h 1266"/>
                <a:gd name="T24" fmla="*/ 426 w 1237"/>
                <a:gd name="T25" fmla="*/ 1266 h 1266"/>
                <a:gd name="T26" fmla="*/ 239 w 1237"/>
                <a:gd name="T27" fmla="*/ 1203 h 1266"/>
                <a:gd name="T28" fmla="*/ 89 w 1237"/>
                <a:gd name="T29" fmla="*/ 977 h 1266"/>
                <a:gd name="T30" fmla="*/ 100 w 1237"/>
                <a:gd name="T31" fmla="*/ 783 h 1266"/>
                <a:gd name="T32" fmla="*/ 477 w 1237"/>
                <a:gd name="T33" fmla="*/ 773 h 1266"/>
                <a:gd name="T34" fmla="*/ 485 w 1237"/>
                <a:gd name="T35" fmla="*/ 621 h 1266"/>
                <a:gd name="T36" fmla="*/ 532 w 1237"/>
                <a:gd name="T37" fmla="*/ 564 h 1266"/>
                <a:gd name="T38" fmla="*/ 595 w 1237"/>
                <a:gd name="T39" fmla="*/ 519 h 1266"/>
                <a:gd name="T40" fmla="*/ 675 w 1237"/>
                <a:gd name="T41" fmla="*/ 507 h 1266"/>
                <a:gd name="T42" fmla="*/ 739 w 1237"/>
                <a:gd name="T43" fmla="*/ 555 h 1266"/>
                <a:gd name="T44" fmla="*/ 772 w 1237"/>
                <a:gd name="T45" fmla="*/ 614 h 1266"/>
                <a:gd name="T46" fmla="*/ 751 w 1237"/>
                <a:gd name="T47" fmla="*/ 737 h 1266"/>
                <a:gd name="T48" fmla="*/ 686 w 1237"/>
                <a:gd name="T49" fmla="*/ 804 h 1266"/>
                <a:gd name="T50" fmla="*/ 576 w 1237"/>
                <a:gd name="T51" fmla="*/ 800 h 1266"/>
                <a:gd name="T52" fmla="*/ 509 w 1237"/>
                <a:gd name="T53" fmla="*/ 701 h 1266"/>
                <a:gd name="T54" fmla="*/ 488 w 1237"/>
                <a:gd name="T55" fmla="*/ 788 h 1266"/>
                <a:gd name="T56" fmla="*/ 595 w 1237"/>
                <a:gd name="T57" fmla="*/ 840 h 1266"/>
                <a:gd name="T58" fmla="*/ 827 w 1237"/>
                <a:gd name="T59" fmla="*/ 804 h 1266"/>
                <a:gd name="T60" fmla="*/ 1087 w 1237"/>
                <a:gd name="T61" fmla="*/ 849 h 1266"/>
                <a:gd name="T62" fmla="*/ 1203 w 1237"/>
                <a:gd name="T63" fmla="*/ 866 h 1266"/>
                <a:gd name="T64" fmla="*/ 1237 w 1237"/>
                <a:gd name="T65" fmla="*/ 783 h 1266"/>
                <a:gd name="T66" fmla="*/ 1095 w 1237"/>
                <a:gd name="T67" fmla="*/ 749 h 1266"/>
                <a:gd name="T68" fmla="*/ 956 w 1237"/>
                <a:gd name="T69" fmla="*/ 644 h 1266"/>
                <a:gd name="T70" fmla="*/ 922 w 1237"/>
                <a:gd name="T71" fmla="*/ 555 h 1266"/>
                <a:gd name="T72" fmla="*/ 985 w 1237"/>
                <a:gd name="T73" fmla="*/ 408 h 1266"/>
                <a:gd name="T74" fmla="*/ 1083 w 1237"/>
                <a:gd name="T75" fmla="*/ 281 h 1266"/>
                <a:gd name="T76" fmla="*/ 1099 w 1237"/>
                <a:gd name="T77" fmla="*/ 252 h 1266"/>
                <a:gd name="T78" fmla="*/ 1099 w 1237"/>
                <a:gd name="T79" fmla="*/ 252 h 1266"/>
                <a:gd name="T80" fmla="*/ 1099 w 1237"/>
                <a:gd name="T81" fmla="*/ 252 h 12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37"/>
                <a:gd name="T124" fmla="*/ 0 h 1266"/>
                <a:gd name="T125" fmla="*/ 1237 w 1237"/>
                <a:gd name="T126" fmla="*/ 1266 h 12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37" h="1266">
                  <a:moveTo>
                    <a:pt x="1099" y="252"/>
                  </a:moveTo>
                  <a:lnTo>
                    <a:pt x="1055" y="173"/>
                  </a:lnTo>
                  <a:lnTo>
                    <a:pt x="895" y="72"/>
                  </a:lnTo>
                  <a:lnTo>
                    <a:pt x="682" y="0"/>
                  </a:lnTo>
                  <a:lnTo>
                    <a:pt x="488" y="26"/>
                  </a:lnTo>
                  <a:lnTo>
                    <a:pt x="313" y="102"/>
                  </a:lnTo>
                  <a:lnTo>
                    <a:pt x="121" y="281"/>
                  </a:lnTo>
                  <a:lnTo>
                    <a:pt x="19" y="488"/>
                  </a:lnTo>
                  <a:lnTo>
                    <a:pt x="0" y="731"/>
                  </a:lnTo>
                  <a:lnTo>
                    <a:pt x="22" y="982"/>
                  </a:lnTo>
                  <a:lnTo>
                    <a:pt x="114" y="1138"/>
                  </a:lnTo>
                  <a:lnTo>
                    <a:pt x="232" y="1231"/>
                  </a:lnTo>
                  <a:lnTo>
                    <a:pt x="426" y="1266"/>
                  </a:lnTo>
                  <a:lnTo>
                    <a:pt x="239" y="1203"/>
                  </a:lnTo>
                  <a:lnTo>
                    <a:pt x="89" y="977"/>
                  </a:lnTo>
                  <a:lnTo>
                    <a:pt x="100" y="783"/>
                  </a:lnTo>
                  <a:lnTo>
                    <a:pt x="477" y="773"/>
                  </a:lnTo>
                  <a:lnTo>
                    <a:pt x="485" y="621"/>
                  </a:lnTo>
                  <a:lnTo>
                    <a:pt x="532" y="564"/>
                  </a:lnTo>
                  <a:lnTo>
                    <a:pt x="595" y="519"/>
                  </a:lnTo>
                  <a:lnTo>
                    <a:pt x="675" y="507"/>
                  </a:lnTo>
                  <a:lnTo>
                    <a:pt x="739" y="555"/>
                  </a:lnTo>
                  <a:lnTo>
                    <a:pt x="772" y="614"/>
                  </a:lnTo>
                  <a:lnTo>
                    <a:pt x="751" y="737"/>
                  </a:lnTo>
                  <a:lnTo>
                    <a:pt x="686" y="804"/>
                  </a:lnTo>
                  <a:lnTo>
                    <a:pt x="576" y="800"/>
                  </a:lnTo>
                  <a:lnTo>
                    <a:pt x="509" y="701"/>
                  </a:lnTo>
                  <a:lnTo>
                    <a:pt x="488" y="788"/>
                  </a:lnTo>
                  <a:lnTo>
                    <a:pt x="595" y="840"/>
                  </a:lnTo>
                  <a:lnTo>
                    <a:pt x="827" y="804"/>
                  </a:lnTo>
                  <a:lnTo>
                    <a:pt x="1087" y="849"/>
                  </a:lnTo>
                  <a:lnTo>
                    <a:pt x="1203" y="866"/>
                  </a:lnTo>
                  <a:lnTo>
                    <a:pt x="1237" y="783"/>
                  </a:lnTo>
                  <a:lnTo>
                    <a:pt x="1095" y="749"/>
                  </a:lnTo>
                  <a:lnTo>
                    <a:pt x="956" y="644"/>
                  </a:lnTo>
                  <a:lnTo>
                    <a:pt x="922" y="555"/>
                  </a:lnTo>
                  <a:lnTo>
                    <a:pt x="985" y="408"/>
                  </a:lnTo>
                  <a:lnTo>
                    <a:pt x="1083" y="281"/>
                  </a:lnTo>
                  <a:lnTo>
                    <a:pt x="1099" y="252"/>
                  </a:lnTo>
                  <a:close/>
                </a:path>
              </a:pathLst>
            </a:cu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2792" y="3773"/>
              <a:ext cx="831" cy="163"/>
            </a:xfrm>
            <a:custGeom>
              <a:avLst/>
              <a:gdLst>
                <a:gd name="T0" fmla="*/ 293 w 1662"/>
                <a:gd name="T1" fmla="*/ 21 h 327"/>
                <a:gd name="T2" fmla="*/ 1149 w 1662"/>
                <a:gd name="T3" fmla="*/ 112 h 327"/>
                <a:gd name="T4" fmla="*/ 1525 w 1662"/>
                <a:gd name="T5" fmla="*/ 186 h 327"/>
                <a:gd name="T6" fmla="*/ 1662 w 1662"/>
                <a:gd name="T7" fmla="*/ 279 h 327"/>
                <a:gd name="T8" fmla="*/ 1626 w 1662"/>
                <a:gd name="T9" fmla="*/ 290 h 327"/>
                <a:gd name="T10" fmla="*/ 1546 w 1662"/>
                <a:gd name="T11" fmla="*/ 290 h 327"/>
                <a:gd name="T12" fmla="*/ 1517 w 1662"/>
                <a:gd name="T13" fmla="*/ 319 h 327"/>
                <a:gd name="T14" fmla="*/ 1373 w 1662"/>
                <a:gd name="T15" fmla="*/ 327 h 327"/>
                <a:gd name="T16" fmla="*/ 0 w 1662"/>
                <a:gd name="T17" fmla="*/ 186 h 327"/>
                <a:gd name="T18" fmla="*/ 93 w 1662"/>
                <a:gd name="T19" fmla="*/ 0 h 327"/>
                <a:gd name="T20" fmla="*/ 293 w 1662"/>
                <a:gd name="T21" fmla="*/ 21 h 327"/>
                <a:gd name="T22" fmla="*/ 293 w 1662"/>
                <a:gd name="T23" fmla="*/ 21 h 327"/>
                <a:gd name="T24" fmla="*/ 293 w 1662"/>
                <a:gd name="T25" fmla="*/ 21 h 3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2"/>
                <a:gd name="T40" fmla="*/ 0 h 327"/>
                <a:gd name="T41" fmla="*/ 1662 w 1662"/>
                <a:gd name="T42" fmla="*/ 327 h 3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2" h="327">
                  <a:moveTo>
                    <a:pt x="293" y="21"/>
                  </a:moveTo>
                  <a:lnTo>
                    <a:pt x="1149" y="112"/>
                  </a:lnTo>
                  <a:lnTo>
                    <a:pt x="1525" y="186"/>
                  </a:lnTo>
                  <a:lnTo>
                    <a:pt x="1662" y="279"/>
                  </a:lnTo>
                  <a:lnTo>
                    <a:pt x="1626" y="290"/>
                  </a:lnTo>
                  <a:lnTo>
                    <a:pt x="1546" y="290"/>
                  </a:lnTo>
                  <a:lnTo>
                    <a:pt x="1517" y="319"/>
                  </a:lnTo>
                  <a:lnTo>
                    <a:pt x="1373" y="327"/>
                  </a:lnTo>
                  <a:lnTo>
                    <a:pt x="0" y="186"/>
                  </a:lnTo>
                  <a:lnTo>
                    <a:pt x="93" y="0"/>
                  </a:lnTo>
                  <a:lnTo>
                    <a:pt x="293" y="21"/>
                  </a:lnTo>
                  <a:close/>
                </a:path>
              </a:pathLst>
            </a:custGeom>
            <a:solidFill>
              <a:srgbClr val="C1C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2120" y="3688"/>
              <a:ext cx="807" cy="178"/>
            </a:xfrm>
            <a:custGeom>
              <a:avLst/>
              <a:gdLst>
                <a:gd name="T0" fmla="*/ 785 w 1614"/>
                <a:gd name="T1" fmla="*/ 78 h 356"/>
                <a:gd name="T2" fmla="*/ 439 w 1614"/>
                <a:gd name="T3" fmla="*/ 67 h 356"/>
                <a:gd name="T4" fmla="*/ 350 w 1614"/>
                <a:gd name="T5" fmla="*/ 50 h 356"/>
                <a:gd name="T6" fmla="*/ 393 w 1614"/>
                <a:gd name="T7" fmla="*/ 0 h 356"/>
                <a:gd name="T8" fmla="*/ 249 w 1614"/>
                <a:gd name="T9" fmla="*/ 0 h 356"/>
                <a:gd name="T10" fmla="*/ 285 w 1614"/>
                <a:gd name="T11" fmla="*/ 78 h 356"/>
                <a:gd name="T12" fmla="*/ 104 w 1614"/>
                <a:gd name="T13" fmla="*/ 96 h 356"/>
                <a:gd name="T14" fmla="*/ 9 w 1614"/>
                <a:gd name="T15" fmla="*/ 162 h 356"/>
                <a:gd name="T16" fmla="*/ 0 w 1614"/>
                <a:gd name="T17" fmla="*/ 208 h 356"/>
                <a:gd name="T18" fmla="*/ 9 w 1614"/>
                <a:gd name="T19" fmla="*/ 255 h 356"/>
                <a:gd name="T20" fmla="*/ 59 w 1614"/>
                <a:gd name="T21" fmla="*/ 310 h 356"/>
                <a:gd name="T22" fmla="*/ 104 w 1614"/>
                <a:gd name="T23" fmla="*/ 265 h 356"/>
                <a:gd name="T24" fmla="*/ 83 w 1614"/>
                <a:gd name="T25" fmla="*/ 236 h 356"/>
                <a:gd name="T26" fmla="*/ 110 w 1614"/>
                <a:gd name="T27" fmla="*/ 198 h 356"/>
                <a:gd name="T28" fmla="*/ 874 w 1614"/>
                <a:gd name="T29" fmla="*/ 255 h 356"/>
                <a:gd name="T30" fmla="*/ 857 w 1614"/>
                <a:gd name="T31" fmla="*/ 329 h 356"/>
                <a:gd name="T32" fmla="*/ 918 w 1614"/>
                <a:gd name="T33" fmla="*/ 339 h 356"/>
                <a:gd name="T34" fmla="*/ 983 w 1614"/>
                <a:gd name="T35" fmla="*/ 291 h 356"/>
                <a:gd name="T36" fmla="*/ 1112 w 1614"/>
                <a:gd name="T37" fmla="*/ 255 h 356"/>
                <a:gd name="T38" fmla="*/ 1272 w 1614"/>
                <a:gd name="T39" fmla="*/ 356 h 356"/>
                <a:gd name="T40" fmla="*/ 1561 w 1614"/>
                <a:gd name="T41" fmla="*/ 272 h 356"/>
                <a:gd name="T42" fmla="*/ 1614 w 1614"/>
                <a:gd name="T43" fmla="*/ 217 h 356"/>
                <a:gd name="T44" fmla="*/ 1395 w 1614"/>
                <a:gd name="T45" fmla="*/ 170 h 356"/>
                <a:gd name="T46" fmla="*/ 1099 w 1614"/>
                <a:gd name="T47" fmla="*/ 191 h 356"/>
                <a:gd name="T48" fmla="*/ 838 w 1614"/>
                <a:gd name="T49" fmla="*/ 78 h 356"/>
                <a:gd name="T50" fmla="*/ 793 w 1614"/>
                <a:gd name="T51" fmla="*/ 0 h 356"/>
                <a:gd name="T52" fmla="*/ 728 w 1614"/>
                <a:gd name="T53" fmla="*/ 21 h 356"/>
                <a:gd name="T54" fmla="*/ 785 w 1614"/>
                <a:gd name="T55" fmla="*/ 59 h 356"/>
                <a:gd name="T56" fmla="*/ 785 w 1614"/>
                <a:gd name="T57" fmla="*/ 78 h 356"/>
                <a:gd name="T58" fmla="*/ 785 w 1614"/>
                <a:gd name="T59" fmla="*/ 78 h 356"/>
                <a:gd name="T60" fmla="*/ 785 w 1614"/>
                <a:gd name="T61" fmla="*/ 78 h 3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14"/>
                <a:gd name="T94" fmla="*/ 0 h 356"/>
                <a:gd name="T95" fmla="*/ 1614 w 1614"/>
                <a:gd name="T96" fmla="*/ 356 h 3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14" h="356">
                  <a:moveTo>
                    <a:pt x="785" y="78"/>
                  </a:moveTo>
                  <a:lnTo>
                    <a:pt x="439" y="67"/>
                  </a:lnTo>
                  <a:lnTo>
                    <a:pt x="350" y="50"/>
                  </a:lnTo>
                  <a:lnTo>
                    <a:pt x="393" y="0"/>
                  </a:lnTo>
                  <a:lnTo>
                    <a:pt x="249" y="0"/>
                  </a:lnTo>
                  <a:lnTo>
                    <a:pt x="285" y="78"/>
                  </a:lnTo>
                  <a:lnTo>
                    <a:pt x="104" y="96"/>
                  </a:lnTo>
                  <a:lnTo>
                    <a:pt x="9" y="162"/>
                  </a:lnTo>
                  <a:lnTo>
                    <a:pt x="0" y="208"/>
                  </a:lnTo>
                  <a:lnTo>
                    <a:pt x="9" y="255"/>
                  </a:lnTo>
                  <a:lnTo>
                    <a:pt x="59" y="310"/>
                  </a:lnTo>
                  <a:lnTo>
                    <a:pt x="104" y="265"/>
                  </a:lnTo>
                  <a:lnTo>
                    <a:pt x="83" y="236"/>
                  </a:lnTo>
                  <a:lnTo>
                    <a:pt x="110" y="198"/>
                  </a:lnTo>
                  <a:lnTo>
                    <a:pt x="874" y="255"/>
                  </a:lnTo>
                  <a:lnTo>
                    <a:pt x="857" y="329"/>
                  </a:lnTo>
                  <a:lnTo>
                    <a:pt x="918" y="339"/>
                  </a:lnTo>
                  <a:lnTo>
                    <a:pt x="983" y="291"/>
                  </a:lnTo>
                  <a:lnTo>
                    <a:pt x="1112" y="255"/>
                  </a:lnTo>
                  <a:lnTo>
                    <a:pt x="1272" y="356"/>
                  </a:lnTo>
                  <a:lnTo>
                    <a:pt x="1561" y="272"/>
                  </a:lnTo>
                  <a:lnTo>
                    <a:pt x="1614" y="217"/>
                  </a:lnTo>
                  <a:lnTo>
                    <a:pt x="1395" y="170"/>
                  </a:lnTo>
                  <a:lnTo>
                    <a:pt x="1099" y="191"/>
                  </a:lnTo>
                  <a:lnTo>
                    <a:pt x="838" y="78"/>
                  </a:lnTo>
                  <a:lnTo>
                    <a:pt x="793" y="0"/>
                  </a:lnTo>
                  <a:lnTo>
                    <a:pt x="728" y="21"/>
                  </a:lnTo>
                  <a:lnTo>
                    <a:pt x="785" y="59"/>
                  </a:lnTo>
                  <a:lnTo>
                    <a:pt x="785" y="78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auto">
            <a:xfrm>
              <a:off x="2857" y="3872"/>
              <a:ext cx="706" cy="65"/>
            </a:xfrm>
            <a:custGeom>
              <a:avLst/>
              <a:gdLst>
                <a:gd name="T0" fmla="*/ 1341 w 1413"/>
                <a:gd name="T1" fmla="*/ 109 h 131"/>
                <a:gd name="T2" fmla="*/ 0 w 1413"/>
                <a:gd name="T3" fmla="*/ 0 h 131"/>
                <a:gd name="T4" fmla="*/ 1274 w 1413"/>
                <a:gd name="T5" fmla="*/ 131 h 131"/>
                <a:gd name="T6" fmla="*/ 1413 w 1413"/>
                <a:gd name="T7" fmla="*/ 118 h 131"/>
                <a:gd name="T8" fmla="*/ 1341 w 1413"/>
                <a:gd name="T9" fmla="*/ 109 h 131"/>
                <a:gd name="T10" fmla="*/ 1341 w 1413"/>
                <a:gd name="T11" fmla="*/ 109 h 131"/>
                <a:gd name="T12" fmla="*/ 1341 w 1413"/>
                <a:gd name="T13" fmla="*/ 109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3"/>
                <a:gd name="T22" fmla="*/ 0 h 131"/>
                <a:gd name="T23" fmla="*/ 1413 w 1413"/>
                <a:gd name="T24" fmla="*/ 131 h 1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3" h="131">
                  <a:moveTo>
                    <a:pt x="1341" y="109"/>
                  </a:moveTo>
                  <a:lnTo>
                    <a:pt x="0" y="0"/>
                  </a:lnTo>
                  <a:lnTo>
                    <a:pt x="1274" y="131"/>
                  </a:lnTo>
                  <a:lnTo>
                    <a:pt x="1413" y="118"/>
                  </a:lnTo>
                  <a:lnTo>
                    <a:pt x="1341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3001" y="3806"/>
              <a:ext cx="591" cy="112"/>
            </a:xfrm>
            <a:custGeom>
              <a:avLst/>
              <a:gdLst>
                <a:gd name="T0" fmla="*/ 1115 w 1181"/>
                <a:gd name="T1" fmla="*/ 124 h 224"/>
                <a:gd name="T2" fmla="*/ 56 w 1181"/>
                <a:gd name="T3" fmla="*/ 0 h 224"/>
                <a:gd name="T4" fmla="*/ 1088 w 1181"/>
                <a:gd name="T5" fmla="*/ 139 h 224"/>
                <a:gd name="T6" fmla="*/ 25 w 1181"/>
                <a:gd name="T7" fmla="*/ 31 h 224"/>
                <a:gd name="T8" fmla="*/ 1103 w 1181"/>
                <a:gd name="T9" fmla="*/ 169 h 224"/>
                <a:gd name="T10" fmla="*/ 0 w 1181"/>
                <a:gd name="T11" fmla="*/ 69 h 224"/>
                <a:gd name="T12" fmla="*/ 1103 w 1181"/>
                <a:gd name="T13" fmla="*/ 200 h 224"/>
                <a:gd name="T14" fmla="*/ 1181 w 1181"/>
                <a:gd name="T15" fmla="*/ 224 h 224"/>
                <a:gd name="T16" fmla="*/ 1145 w 1181"/>
                <a:gd name="T17" fmla="*/ 147 h 224"/>
                <a:gd name="T18" fmla="*/ 1115 w 1181"/>
                <a:gd name="T19" fmla="*/ 124 h 224"/>
                <a:gd name="T20" fmla="*/ 1115 w 1181"/>
                <a:gd name="T21" fmla="*/ 124 h 224"/>
                <a:gd name="T22" fmla="*/ 1115 w 1181"/>
                <a:gd name="T23" fmla="*/ 124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1"/>
                <a:gd name="T37" fmla="*/ 0 h 224"/>
                <a:gd name="T38" fmla="*/ 1181 w 1181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1" h="224">
                  <a:moveTo>
                    <a:pt x="1115" y="124"/>
                  </a:moveTo>
                  <a:lnTo>
                    <a:pt x="56" y="0"/>
                  </a:lnTo>
                  <a:lnTo>
                    <a:pt x="1088" y="139"/>
                  </a:lnTo>
                  <a:lnTo>
                    <a:pt x="25" y="31"/>
                  </a:lnTo>
                  <a:lnTo>
                    <a:pt x="1103" y="169"/>
                  </a:lnTo>
                  <a:lnTo>
                    <a:pt x="0" y="69"/>
                  </a:lnTo>
                  <a:lnTo>
                    <a:pt x="1103" y="200"/>
                  </a:lnTo>
                  <a:lnTo>
                    <a:pt x="1181" y="224"/>
                  </a:lnTo>
                  <a:lnTo>
                    <a:pt x="1145" y="147"/>
                  </a:lnTo>
                  <a:lnTo>
                    <a:pt x="111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auto">
            <a:xfrm>
              <a:off x="2764" y="3779"/>
              <a:ext cx="108" cy="93"/>
            </a:xfrm>
            <a:custGeom>
              <a:avLst/>
              <a:gdLst>
                <a:gd name="T0" fmla="*/ 0 w 215"/>
                <a:gd name="T1" fmla="*/ 169 h 186"/>
                <a:gd name="T2" fmla="*/ 162 w 215"/>
                <a:gd name="T3" fmla="*/ 0 h 186"/>
                <a:gd name="T4" fmla="*/ 215 w 215"/>
                <a:gd name="T5" fmla="*/ 0 h 186"/>
                <a:gd name="T6" fmla="*/ 125 w 215"/>
                <a:gd name="T7" fmla="*/ 186 h 186"/>
                <a:gd name="T8" fmla="*/ 0 w 215"/>
                <a:gd name="T9" fmla="*/ 169 h 186"/>
                <a:gd name="T10" fmla="*/ 0 w 215"/>
                <a:gd name="T11" fmla="*/ 169 h 186"/>
                <a:gd name="T12" fmla="*/ 0 w 215"/>
                <a:gd name="T13" fmla="*/ 169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5"/>
                <a:gd name="T22" fmla="*/ 0 h 186"/>
                <a:gd name="T23" fmla="*/ 215 w 215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5" h="186">
                  <a:moveTo>
                    <a:pt x="0" y="169"/>
                  </a:moveTo>
                  <a:lnTo>
                    <a:pt x="162" y="0"/>
                  </a:lnTo>
                  <a:lnTo>
                    <a:pt x="215" y="0"/>
                  </a:lnTo>
                  <a:lnTo>
                    <a:pt x="125" y="186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auto">
            <a:xfrm>
              <a:off x="2520" y="3764"/>
              <a:ext cx="56" cy="42"/>
            </a:xfrm>
            <a:custGeom>
              <a:avLst/>
              <a:gdLst>
                <a:gd name="T0" fmla="*/ 57 w 112"/>
                <a:gd name="T1" fmla="*/ 0 h 83"/>
                <a:gd name="T2" fmla="*/ 0 w 112"/>
                <a:gd name="T3" fmla="*/ 38 h 83"/>
                <a:gd name="T4" fmla="*/ 76 w 112"/>
                <a:gd name="T5" fmla="*/ 83 h 83"/>
                <a:gd name="T6" fmla="*/ 112 w 112"/>
                <a:gd name="T7" fmla="*/ 45 h 83"/>
                <a:gd name="T8" fmla="*/ 57 w 112"/>
                <a:gd name="T9" fmla="*/ 0 h 83"/>
                <a:gd name="T10" fmla="*/ 57 w 112"/>
                <a:gd name="T11" fmla="*/ 0 h 83"/>
                <a:gd name="T12" fmla="*/ 57 w 11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83"/>
                <a:gd name="T23" fmla="*/ 112 w 11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83">
                  <a:moveTo>
                    <a:pt x="57" y="0"/>
                  </a:moveTo>
                  <a:lnTo>
                    <a:pt x="0" y="38"/>
                  </a:lnTo>
                  <a:lnTo>
                    <a:pt x="76" y="83"/>
                  </a:lnTo>
                  <a:lnTo>
                    <a:pt x="112" y="4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auto">
            <a:xfrm>
              <a:off x="2118" y="3787"/>
              <a:ext cx="37" cy="38"/>
            </a:xfrm>
            <a:custGeom>
              <a:avLst/>
              <a:gdLst>
                <a:gd name="T0" fmla="*/ 0 w 74"/>
                <a:gd name="T1" fmla="*/ 31 h 76"/>
                <a:gd name="T2" fmla="*/ 38 w 74"/>
                <a:gd name="T3" fmla="*/ 0 h 76"/>
                <a:gd name="T4" fmla="*/ 74 w 74"/>
                <a:gd name="T5" fmla="*/ 38 h 76"/>
                <a:gd name="T6" fmla="*/ 21 w 74"/>
                <a:gd name="T7" fmla="*/ 76 h 76"/>
                <a:gd name="T8" fmla="*/ 0 w 74"/>
                <a:gd name="T9" fmla="*/ 31 h 76"/>
                <a:gd name="T10" fmla="*/ 0 w 74"/>
                <a:gd name="T11" fmla="*/ 31 h 76"/>
                <a:gd name="T12" fmla="*/ 0 w 74"/>
                <a:gd name="T13" fmla="*/ 31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76"/>
                <a:gd name="T23" fmla="*/ 74 w 74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76">
                  <a:moveTo>
                    <a:pt x="0" y="31"/>
                  </a:moveTo>
                  <a:lnTo>
                    <a:pt x="38" y="0"/>
                  </a:lnTo>
                  <a:lnTo>
                    <a:pt x="74" y="38"/>
                  </a:lnTo>
                  <a:lnTo>
                    <a:pt x="21" y="7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2291" y="3721"/>
              <a:ext cx="107" cy="35"/>
            </a:xfrm>
            <a:custGeom>
              <a:avLst/>
              <a:gdLst>
                <a:gd name="T0" fmla="*/ 65 w 215"/>
                <a:gd name="T1" fmla="*/ 0 h 68"/>
                <a:gd name="T2" fmla="*/ 0 w 215"/>
                <a:gd name="T3" fmla="*/ 61 h 68"/>
                <a:gd name="T4" fmla="*/ 173 w 215"/>
                <a:gd name="T5" fmla="*/ 68 h 68"/>
                <a:gd name="T6" fmla="*/ 215 w 215"/>
                <a:gd name="T7" fmla="*/ 15 h 68"/>
                <a:gd name="T8" fmla="*/ 65 w 215"/>
                <a:gd name="T9" fmla="*/ 0 h 68"/>
                <a:gd name="T10" fmla="*/ 65 w 215"/>
                <a:gd name="T11" fmla="*/ 0 h 68"/>
                <a:gd name="T12" fmla="*/ 65 w 21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5"/>
                <a:gd name="T22" fmla="*/ 0 h 68"/>
                <a:gd name="T23" fmla="*/ 215 w 215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5" h="68">
                  <a:moveTo>
                    <a:pt x="65" y="0"/>
                  </a:moveTo>
                  <a:lnTo>
                    <a:pt x="0" y="61"/>
                  </a:lnTo>
                  <a:lnTo>
                    <a:pt x="173" y="68"/>
                  </a:lnTo>
                  <a:lnTo>
                    <a:pt x="215" y="1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auto">
            <a:xfrm>
              <a:off x="2708" y="2735"/>
              <a:ext cx="75" cy="382"/>
            </a:xfrm>
            <a:custGeom>
              <a:avLst/>
              <a:gdLst>
                <a:gd name="T0" fmla="*/ 44 w 148"/>
                <a:gd name="T1" fmla="*/ 0 h 764"/>
                <a:gd name="T2" fmla="*/ 148 w 148"/>
                <a:gd name="T3" fmla="*/ 123 h 764"/>
                <a:gd name="T4" fmla="*/ 148 w 148"/>
                <a:gd name="T5" fmla="*/ 741 h 764"/>
                <a:gd name="T6" fmla="*/ 104 w 148"/>
                <a:gd name="T7" fmla="*/ 764 h 764"/>
                <a:gd name="T8" fmla="*/ 95 w 148"/>
                <a:gd name="T9" fmla="*/ 144 h 764"/>
                <a:gd name="T10" fmla="*/ 0 w 148"/>
                <a:gd name="T11" fmla="*/ 23 h 764"/>
                <a:gd name="T12" fmla="*/ 44 w 148"/>
                <a:gd name="T13" fmla="*/ 0 h 764"/>
                <a:gd name="T14" fmla="*/ 44 w 148"/>
                <a:gd name="T15" fmla="*/ 0 h 764"/>
                <a:gd name="T16" fmla="*/ 44 w 148"/>
                <a:gd name="T17" fmla="*/ 0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764"/>
                <a:gd name="T29" fmla="*/ 148 w 148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764">
                  <a:moveTo>
                    <a:pt x="44" y="0"/>
                  </a:moveTo>
                  <a:lnTo>
                    <a:pt x="148" y="123"/>
                  </a:lnTo>
                  <a:lnTo>
                    <a:pt x="148" y="741"/>
                  </a:lnTo>
                  <a:lnTo>
                    <a:pt x="104" y="764"/>
                  </a:lnTo>
                  <a:lnTo>
                    <a:pt x="95" y="144"/>
                  </a:lnTo>
                  <a:lnTo>
                    <a:pt x="0" y="2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auto">
            <a:xfrm>
              <a:off x="3247" y="3477"/>
              <a:ext cx="174" cy="68"/>
            </a:xfrm>
            <a:custGeom>
              <a:avLst/>
              <a:gdLst>
                <a:gd name="T0" fmla="*/ 350 w 350"/>
                <a:gd name="T1" fmla="*/ 0 h 135"/>
                <a:gd name="T2" fmla="*/ 179 w 350"/>
                <a:gd name="T3" fmla="*/ 86 h 135"/>
                <a:gd name="T4" fmla="*/ 0 w 350"/>
                <a:gd name="T5" fmla="*/ 63 h 135"/>
                <a:gd name="T6" fmla="*/ 86 w 350"/>
                <a:gd name="T7" fmla="*/ 135 h 135"/>
                <a:gd name="T8" fmla="*/ 289 w 350"/>
                <a:gd name="T9" fmla="*/ 99 h 135"/>
                <a:gd name="T10" fmla="*/ 350 w 350"/>
                <a:gd name="T11" fmla="*/ 0 h 135"/>
                <a:gd name="T12" fmla="*/ 350 w 350"/>
                <a:gd name="T13" fmla="*/ 0 h 135"/>
                <a:gd name="T14" fmla="*/ 350 w 350"/>
                <a:gd name="T15" fmla="*/ 0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0"/>
                <a:gd name="T25" fmla="*/ 0 h 135"/>
                <a:gd name="T26" fmla="*/ 350 w 350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0" h="135">
                  <a:moveTo>
                    <a:pt x="350" y="0"/>
                  </a:moveTo>
                  <a:lnTo>
                    <a:pt x="179" y="86"/>
                  </a:lnTo>
                  <a:lnTo>
                    <a:pt x="0" y="63"/>
                  </a:lnTo>
                  <a:lnTo>
                    <a:pt x="86" y="135"/>
                  </a:lnTo>
                  <a:lnTo>
                    <a:pt x="289" y="99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3051" y="3416"/>
              <a:ext cx="39" cy="57"/>
            </a:xfrm>
            <a:custGeom>
              <a:avLst/>
              <a:gdLst>
                <a:gd name="T0" fmla="*/ 29 w 78"/>
                <a:gd name="T1" fmla="*/ 0 h 114"/>
                <a:gd name="T2" fmla="*/ 0 w 78"/>
                <a:gd name="T3" fmla="*/ 93 h 114"/>
                <a:gd name="T4" fmla="*/ 57 w 78"/>
                <a:gd name="T5" fmla="*/ 114 h 114"/>
                <a:gd name="T6" fmla="*/ 78 w 78"/>
                <a:gd name="T7" fmla="*/ 0 h 114"/>
                <a:gd name="T8" fmla="*/ 29 w 78"/>
                <a:gd name="T9" fmla="*/ 0 h 114"/>
                <a:gd name="T10" fmla="*/ 29 w 78"/>
                <a:gd name="T11" fmla="*/ 0 h 114"/>
                <a:gd name="T12" fmla="*/ 29 w 78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114"/>
                <a:gd name="T23" fmla="*/ 78 w 78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114">
                  <a:moveTo>
                    <a:pt x="29" y="0"/>
                  </a:moveTo>
                  <a:lnTo>
                    <a:pt x="0" y="93"/>
                  </a:lnTo>
                  <a:lnTo>
                    <a:pt x="57" y="114"/>
                  </a:lnTo>
                  <a:lnTo>
                    <a:pt x="78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2810" y="3117"/>
              <a:ext cx="398" cy="113"/>
            </a:xfrm>
            <a:custGeom>
              <a:avLst/>
              <a:gdLst>
                <a:gd name="T0" fmla="*/ 797 w 797"/>
                <a:gd name="T1" fmla="*/ 164 h 226"/>
                <a:gd name="T2" fmla="*/ 592 w 797"/>
                <a:gd name="T3" fmla="*/ 36 h 226"/>
                <a:gd name="T4" fmla="*/ 356 w 797"/>
                <a:gd name="T5" fmla="*/ 0 h 226"/>
                <a:gd name="T6" fmla="*/ 202 w 797"/>
                <a:gd name="T7" fmla="*/ 29 h 226"/>
                <a:gd name="T8" fmla="*/ 0 w 797"/>
                <a:gd name="T9" fmla="*/ 184 h 226"/>
                <a:gd name="T10" fmla="*/ 246 w 797"/>
                <a:gd name="T11" fmla="*/ 93 h 226"/>
                <a:gd name="T12" fmla="*/ 449 w 797"/>
                <a:gd name="T13" fmla="*/ 93 h 226"/>
                <a:gd name="T14" fmla="*/ 611 w 797"/>
                <a:gd name="T15" fmla="*/ 120 h 226"/>
                <a:gd name="T16" fmla="*/ 715 w 797"/>
                <a:gd name="T17" fmla="*/ 171 h 226"/>
                <a:gd name="T18" fmla="*/ 740 w 797"/>
                <a:gd name="T19" fmla="*/ 226 h 226"/>
                <a:gd name="T20" fmla="*/ 797 w 797"/>
                <a:gd name="T21" fmla="*/ 164 h 226"/>
                <a:gd name="T22" fmla="*/ 797 w 797"/>
                <a:gd name="T23" fmla="*/ 164 h 226"/>
                <a:gd name="T24" fmla="*/ 797 w 797"/>
                <a:gd name="T25" fmla="*/ 164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7"/>
                <a:gd name="T40" fmla="*/ 0 h 226"/>
                <a:gd name="T41" fmla="*/ 797 w 797"/>
                <a:gd name="T42" fmla="*/ 226 h 2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7" h="226">
                  <a:moveTo>
                    <a:pt x="797" y="164"/>
                  </a:moveTo>
                  <a:lnTo>
                    <a:pt x="592" y="36"/>
                  </a:lnTo>
                  <a:lnTo>
                    <a:pt x="356" y="0"/>
                  </a:lnTo>
                  <a:lnTo>
                    <a:pt x="202" y="29"/>
                  </a:lnTo>
                  <a:lnTo>
                    <a:pt x="0" y="184"/>
                  </a:lnTo>
                  <a:lnTo>
                    <a:pt x="246" y="93"/>
                  </a:lnTo>
                  <a:lnTo>
                    <a:pt x="449" y="93"/>
                  </a:lnTo>
                  <a:lnTo>
                    <a:pt x="611" y="120"/>
                  </a:lnTo>
                  <a:lnTo>
                    <a:pt x="715" y="171"/>
                  </a:lnTo>
                  <a:lnTo>
                    <a:pt x="740" y="226"/>
                  </a:lnTo>
                  <a:lnTo>
                    <a:pt x="797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auto">
            <a:xfrm>
              <a:off x="3253" y="3296"/>
              <a:ext cx="257" cy="45"/>
            </a:xfrm>
            <a:custGeom>
              <a:avLst/>
              <a:gdLst>
                <a:gd name="T0" fmla="*/ 468 w 514"/>
                <a:gd name="T1" fmla="*/ 0 h 92"/>
                <a:gd name="T2" fmla="*/ 0 w 514"/>
                <a:gd name="T3" fmla="*/ 0 h 92"/>
                <a:gd name="T4" fmla="*/ 409 w 514"/>
                <a:gd name="T5" fmla="*/ 21 h 92"/>
                <a:gd name="T6" fmla="*/ 27 w 514"/>
                <a:gd name="T7" fmla="*/ 29 h 92"/>
                <a:gd name="T8" fmla="*/ 430 w 514"/>
                <a:gd name="T9" fmla="*/ 35 h 92"/>
                <a:gd name="T10" fmla="*/ 33 w 514"/>
                <a:gd name="T11" fmla="*/ 57 h 92"/>
                <a:gd name="T12" fmla="*/ 443 w 514"/>
                <a:gd name="T13" fmla="*/ 57 h 92"/>
                <a:gd name="T14" fmla="*/ 21 w 514"/>
                <a:gd name="T15" fmla="*/ 86 h 92"/>
                <a:gd name="T16" fmla="*/ 514 w 514"/>
                <a:gd name="T17" fmla="*/ 92 h 92"/>
                <a:gd name="T18" fmla="*/ 468 w 514"/>
                <a:gd name="T19" fmla="*/ 0 h 92"/>
                <a:gd name="T20" fmla="*/ 468 w 514"/>
                <a:gd name="T21" fmla="*/ 0 h 92"/>
                <a:gd name="T22" fmla="*/ 468 w 514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4"/>
                <a:gd name="T37" fmla="*/ 0 h 92"/>
                <a:gd name="T38" fmla="*/ 514 w 514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4" h="92">
                  <a:moveTo>
                    <a:pt x="468" y="0"/>
                  </a:moveTo>
                  <a:lnTo>
                    <a:pt x="0" y="0"/>
                  </a:lnTo>
                  <a:lnTo>
                    <a:pt x="409" y="21"/>
                  </a:lnTo>
                  <a:lnTo>
                    <a:pt x="27" y="29"/>
                  </a:lnTo>
                  <a:lnTo>
                    <a:pt x="430" y="35"/>
                  </a:lnTo>
                  <a:lnTo>
                    <a:pt x="33" y="57"/>
                  </a:lnTo>
                  <a:lnTo>
                    <a:pt x="443" y="57"/>
                  </a:lnTo>
                  <a:lnTo>
                    <a:pt x="21" y="86"/>
                  </a:lnTo>
                  <a:lnTo>
                    <a:pt x="514" y="92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auto">
            <a:xfrm>
              <a:off x="2678" y="3091"/>
              <a:ext cx="318" cy="586"/>
            </a:xfrm>
            <a:custGeom>
              <a:avLst/>
              <a:gdLst>
                <a:gd name="T0" fmla="*/ 413 w 637"/>
                <a:gd name="T1" fmla="*/ 38 h 1171"/>
                <a:gd name="T2" fmla="*/ 241 w 637"/>
                <a:gd name="T3" fmla="*/ 121 h 1171"/>
                <a:gd name="T4" fmla="*/ 93 w 637"/>
                <a:gd name="T5" fmla="*/ 289 h 1171"/>
                <a:gd name="T6" fmla="*/ 40 w 637"/>
                <a:gd name="T7" fmla="*/ 450 h 1171"/>
                <a:gd name="T8" fmla="*/ 6 w 637"/>
                <a:gd name="T9" fmla="*/ 650 h 1171"/>
                <a:gd name="T10" fmla="*/ 0 w 637"/>
                <a:gd name="T11" fmla="*/ 849 h 1171"/>
                <a:gd name="T12" fmla="*/ 40 w 637"/>
                <a:gd name="T13" fmla="*/ 992 h 1171"/>
                <a:gd name="T14" fmla="*/ 116 w 637"/>
                <a:gd name="T15" fmla="*/ 1098 h 1171"/>
                <a:gd name="T16" fmla="*/ 209 w 637"/>
                <a:gd name="T17" fmla="*/ 1171 h 1171"/>
                <a:gd name="T18" fmla="*/ 93 w 637"/>
                <a:gd name="T19" fmla="*/ 1000 h 1171"/>
                <a:gd name="T20" fmla="*/ 49 w 637"/>
                <a:gd name="T21" fmla="*/ 829 h 1171"/>
                <a:gd name="T22" fmla="*/ 46 w 637"/>
                <a:gd name="T23" fmla="*/ 656 h 1171"/>
                <a:gd name="T24" fmla="*/ 78 w 637"/>
                <a:gd name="T25" fmla="*/ 465 h 1171"/>
                <a:gd name="T26" fmla="*/ 150 w 637"/>
                <a:gd name="T27" fmla="*/ 330 h 1171"/>
                <a:gd name="T28" fmla="*/ 260 w 637"/>
                <a:gd name="T29" fmla="*/ 192 h 1171"/>
                <a:gd name="T30" fmla="*/ 375 w 637"/>
                <a:gd name="T31" fmla="*/ 108 h 1171"/>
                <a:gd name="T32" fmla="*/ 492 w 637"/>
                <a:gd name="T33" fmla="*/ 51 h 1171"/>
                <a:gd name="T34" fmla="*/ 637 w 637"/>
                <a:gd name="T35" fmla="*/ 9 h 1171"/>
                <a:gd name="T36" fmla="*/ 521 w 637"/>
                <a:gd name="T37" fmla="*/ 0 h 1171"/>
                <a:gd name="T38" fmla="*/ 413 w 637"/>
                <a:gd name="T39" fmla="*/ 38 h 1171"/>
                <a:gd name="T40" fmla="*/ 413 w 637"/>
                <a:gd name="T41" fmla="*/ 38 h 1171"/>
                <a:gd name="T42" fmla="*/ 413 w 637"/>
                <a:gd name="T43" fmla="*/ 38 h 1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7"/>
                <a:gd name="T67" fmla="*/ 0 h 1171"/>
                <a:gd name="T68" fmla="*/ 637 w 637"/>
                <a:gd name="T69" fmla="*/ 1171 h 11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7" h="1171">
                  <a:moveTo>
                    <a:pt x="413" y="38"/>
                  </a:moveTo>
                  <a:lnTo>
                    <a:pt x="241" y="121"/>
                  </a:lnTo>
                  <a:lnTo>
                    <a:pt x="93" y="289"/>
                  </a:lnTo>
                  <a:lnTo>
                    <a:pt x="40" y="450"/>
                  </a:lnTo>
                  <a:lnTo>
                    <a:pt x="6" y="650"/>
                  </a:lnTo>
                  <a:lnTo>
                    <a:pt x="0" y="849"/>
                  </a:lnTo>
                  <a:lnTo>
                    <a:pt x="40" y="992"/>
                  </a:lnTo>
                  <a:lnTo>
                    <a:pt x="116" y="1098"/>
                  </a:lnTo>
                  <a:lnTo>
                    <a:pt x="209" y="1171"/>
                  </a:lnTo>
                  <a:lnTo>
                    <a:pt x="93" y="1000"/>
                  </a:lnTo>
                  <a:lnTo>
                    <a:pt x="49" y="829"/>
                  </a:lnTo>
                  <a:lnTo>
                    <a:pt x="46" y="656"/>
                  </a:lnTo>
                  <a:lnTo>
                    <a:pt x="78" y="465"/>
                  </a:lnTo>
                  <a:lnTo>
                    <a:pt x="150" y="330"/>
                  </a:lnTo>
                  <a:lnTo>
                    <a:pt x="260" y="192"/>
                  </a:lnTo>
                  <a:lnTo>
                    <a:pt x="375" y="108"/>
                  </a:lnTo>
                  <a:lnTo>
                    <a:pt x="492" y="51"/>
                  </a:lnTo>
                  <a:lnTo>
                    <a:pt x="637" y="9"/>
                  </a:lnTo>
                  <a:lnTo>
                    <a:pt x="521" y="0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auto">
            <a:xfrm>
              <a:off x="2365" y="2743"/>
              <a:ext cx="160" cy="812"/>
            </a:xfrm>
            <a:custGeom>
              <a:avLst/>
              <a:gdLst>
                <a:gd name="T0" fmla="*/ 54 w 320"/>
                <a:gd name="T1" fmla="*/ 0 h 1625"/>
                <a:gd name="T2" fmla="*/ 12 w 320"/>
                <a:gd name="T3" fmla="*/ 86 h 1625"/>
                <a:gd name="T4" fmla="*/ 0 w 320"/>
                <a:gd name="T5" fmla="*/ 200 h 1625"/>
                <a:gd name="T6" fmla="*/ 0 w 320"/>
                <a:gd name="T7" fmla="*/ 1477 h 1625"/>
                <a:gd name="T8" fmla="*/ 23 w 320"/>
                <a:gd name="T9" fmla="*/ 1555 h 1625"/>
                <a:gd name="T10" fmla="*/ 76 w 320"/>
                <a:gd name="T11" fmla="*/ 1597 h 1625"/>
                <a:gd name="T12" fmla="*/ 225 w 320"/>
                <a:gd name="T13" fmla="*/ 1625 h 1625"/>
                <a:gd name="T14" fmla="*/ 183 w 320"/>
                <a:gd name="T15" fmla="*/ 1555 h 1625"/>
                <a:gd name="T16" fmla="*/ 192 w 320"/>
                <a:gd name="T17" fmla="*/ 1490 h 1625"/>
                <a:gd name="T18" fmla="*/ 162 w 320"/>
                <a:gd name="T19" fmla="*/ 1431 h 1625"/>
                <a:gd name="T20" fmla="*/ 200 w 320"/>
                <a:gd name="T21" fmla="*/ 1348 h 1625"/>
                <a:gd name="T22" fmla="*/ 154 w 320"/>
                <a:gd name="T23" fmla="*/ 1297 h 1625"/>
                <a:gd name="T24" fmla="*/ 177 w 320"/>
                <a:gd name="T25" fmla="*/ 1226 h 1625"/>
                <a:gd name="T26" fmla="*/ 133 w 320"/>
                <a:gd name="T27" fmla="*/ 1184 h 1625"/>
                <a:gd name="T28" fmla="*/ 172 w 320"/>
                <a:gd name="T29" fmla="*/ 1112 h 1625"/>
                <a:gd name="T30" fmla="*/ 139 w 320"/>
                <a:gd name="T31" fmla="*/ 1065 h 1625"/>
                <a:gd name="T32" fmla="*/ 172 w 320"/>
                <a:gd name="T33" fmla="*/ 975 h 1625"/>
                <a:gd name="T34" fmla="*/ 128 w 320"/>
                <a:gd name="T35" fmla="*/ 933 h 1625"/>
                <a:gd name="T36" fmla="*/ 172 w 320"/>
                <a:gd name="T37" fmla="*/ 856 h 1625"/>
                <a:gd name="T38" fmla="*/ 133 w 320"/>
                <a:gd name="T39" fmla="*/ 806 h 1625"/>
                <a:gd name="T40" fmla="*/ 183 w 320"/>
                <a:gd name="T41" fmla="*/ 713 h 1625"/>
                <a:gd name="T42" fmla="*/ 154 w 320"/>
                <a:gd name="T43" fmla="*/ 656 h 1625"/>
                <a:gd name="T44" fmla="*/ 183 w 320"/>
                <a:gd name="T45" fmla="*/ 601 h 1625"/>
                <a:gd name="T46" fmla="*/ 162 w 320"/>
                <a:gd name="T47" fmla="*/ 549 h 1625"/>
                <a:gd name="T48" fmla="*/ 183 w 320"/>
                <a:gd name="T49" fmla="*/ 494 h 1625"/>
                <a:gd name="T50" fmla="*/ 139 w 320"/>
                <a:gd name="T51" fmla="*/ 449 h 1625"/>
                <a:gd name="T52" fmla="*/ 189 w 320"/>
                <a:gd name="T53" fmla="*/ 399 h 1625"/>
                <a:gd name="T54" fmla="*/ 162 w 320"/>
                <a:gd name="T55" fmla="*/ 363 h 1625"/>
                <a:gd name="T56" fmla="*/ 189 w 320"/>
                <a:gd name="T57" fmla="*/ 300 h 1625"/>
                <a:gd name="T58" fmla="*/ 139 w 320"/>
                <a:gd name="T59" fmla="*/ 251 h 1625"/>
                <a:gd name="T60" fmla="*/ 177 w 320"/>
                <a:gd name="T61" fmla="*/ 209 h 1625"/>
                <a:gd name="T62" fmla="*/ 145 w 320"/>
                <a:gd name="T63" fmla="*/ 173 h 1625"/>
                <a:gd name="T64" fmla="*/ 168 w 320"/>
                <a:gd name="T65" fmla="*/ 135 h 1625"/>
                <a:gd name="T66" fmla="*/ 192 w 320"/>
                <a:gd name="T67" fmla="*/ 80 h 1625"/>
                <a:gd name="T68" fmla="*/ 265 w 320"/>
                <a:gd name="T69" fmla="*/ 59 h 1625"/>
                <a:gd name="T70" fmla="*/ 320 w 320"/>
                <a:gd name="T71" fmla="*/ 46 h 1625"/>
                <a:gd name="T72" fmla="*/ 154 w 320"/>
                <a:gd name="T73" fmla="*/ 29 h 1625"/>
                <a:gd name="T74" fmla="*/ 95 w 320"/>
                <a:gd name="T75" fmla="*/ 8 h 1625"/>
                <a:gd name="T76" fmla="*/ 54 w 320"/>
                <a:gd name="T77" fmla="*/ 0 h 1625"/>
                <a:gd name="T78" fmla="*/ 54 w 320"/>
                <a:gd name="T79" fmla="*/ 0 h 1625"/>
                <a:gd name="T80" fmla="*/ 54 w 320"/>
                <a:gd name="T81" fmla="*/ 0 h 16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0"/>
                <a:gd name="T124" fmla="*/ 0 h 1625"/>
                <a:gd name="T125" fmla="*/ 320 w 320"/>
                <a:gd name="T126" fmla="*/ 1625 h 16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0" h="1625">
                  <a:moveTo>
                    <a:pt x="54" y="0"/>
                  </a:moveTo>
                  <a:lnTo>
                    <a:pt x="12" y="86"/>
                  </a:lnTo>
                  <a:lnTo>
                    <a:pt x="0" y="200"/>
                  </a:lnTo>
                  <a:lnTo>
                    <a:pt x="0" y="1477"/>
                  </a:lnTo>
                  <a:lnTo>
                    <a:pt x="23" y="1555"/>
                  </a:lnTo>
                  <a:lnTo>
                    <a:pt x="76" y="1597"/>
                  </a:lnTo>
                  <a:lnTo>
                    <a:pt x="225" y="1625"/>
                  </a:lnTo>
                  <a:lnTo>
                    <a:pt x="183" y="1555"/>
                  </a:lnTo>
                  <a:lnTo>
                    <a:pt x="192" y="1490"/>
                  </a:lnTo>
                  <a:lnTo>
                    <a:pt x="162" y="1431"/>
                  </a:lnTo>
                  <a:lnTo>
                    <a:pt x="200" y="1348"/>
                  </a:lnTo>
                  <a:lnTo>
                    <a:pt x="154" y="1297"/>
                  </a:lnTo>
                  <a:lnTo>
                    <a:pt x="177" y="1226"/>
                  </a:lnTo>
                  <a:lnTo>
                    <a:pt x="133" y="1184"/>
                  </a:lnTo>
                  <a:lnTo>
                    <a:pt x="172" y="1112"/>
                  </a:lnTo>
                  <a:lnTo>
                    <a:pt x="139" y="1065"/>
                  </a:lnTo>
                  <a:lnTo>
                    <a:pt x="172" y="975"/>
                  </a:lnTo>
                  <a:lnTo>
                    <a:pt x="128" y="933"/>
                  </a:lnTo>
                  <a:lnTo>
                    <a:pt x="172" y="856"/>
                  </a:lnTo>
                  <a:lnTo>
                    <a:pt x="133" y="806"/>
                  </a:lnTo>
                  <a:lnTo>
                    <a:pt x="183" y="713"/>
                  </a:lnTo>
                  <a:lnTo>
                    <a:pt x="154" y="656"/>
                  </a:lnTo>
                  <a:lnTo>
                    <a:pt x="183" y="601"/>
                  </a:lnTo>
                  <a:lnTo>
                    <a:pt x="162" y="549"/>
                  </a:lnTo>
                  <a:lnTo>
                    <a:pt x="183" y="494"/>
                  </a:lnTo>
                  <a:lnTo>
                    <a:pt x="139" y="449"/>
                  </a:lnTo>
                  <a:lnTo>
                    <a:pt x="189" y="399"/>
                  </a:lnTo>
                  <a:lnTo>
                    <a:pt x="162" y="363"/>
                  </a:lnTo>
                  <a:lnTo>
                    <a:pt x="189" y="300"/>
                  </a:lnTo>
                  <a:lnTo>
                    <a:pt x="139" y="251"/>
                  </a:lnTo>
                  <a:lnTo>
                    <a:pt x="177" y="209"/>
                  </a:lnTo>
                  <a:lnTo>
                    <a:pt x="145" y="173"/>
                  </a:lnTo>
                  <a:lnTo>
                    <a:pt x="168" y="135"/>
                  </a:lnTo>
                  <a:lnTo>
                    <a:pt x="192" y="80"/>
                  </a:lnTo>
                  <a:lnTo>
                    <a:pt x="265" y="59"/>
                  </a:lnTo>
                  <a:lnTo>
                    <a:pt x="320" y="46"/>
                  </a:lnTo>
                  <a:lnTo>
                    <a:pt x="154" y="29"/>
                  </a:lnTo>
                  <a:lnTo>
                    <a:pt x="95" y="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auto">
            <a:xfrm>
              <a:off x="2548" y="1897"/>
              <a:ext cx="53" cy="499"/>
            </a:xfrm>
            <a:custGeom>
              <a:avLst/>
              <a:gdLst>
                <a:gd name="T0" fmla="*/ 12 w 107"/>
                <a:gd name="T1" fmla="*/ 875 h 998"/>
                <a:gd name="T2" fmla="*/ 23 w 107"/>
                <a:gd name="T3" fmla="*/ 890 h 998"/>
                <a:gd name="T4" fmla="*/ 4 w 107"/>
                <a:gd name="T5" fmla="*/ 919 h 998"/>
                <a:gd name="T6" fmla="*/ 23 w 107"/>
                <a:gd name="T7" fmla="*/ 932 h 998"/>
                <a:gd name="T8" fmla="*/ 4 w 107"/>
                <a:gd name="T9" fmla="*/ 945 h 998"/>
                <a:gd name="T10" fmla="*/ 23 w 107"/>
                <a:gd name="T11" fmla="*/ 962 h 998"/>
                <a:gd name="T12" fmla="*/ 0 w 107"/>
                <a:gd name="T13" fmla="*/ 981 h 998"/>
                <a:gd name="T14" fmla="*/ 52 w 107"/>
                <a:gd name="T15" fmla="*/ 998 h 998"/>
                <a:gd name="T16" fmla="*/ 63 w 107"/>
                <a:gd name="T17" fmla="*/ 962 h 998"/>
                <a:gd name="T18" fmla="*/ 52 w 107"/>
                <a:gd name="T19" fmla="*/ 955 h 998"/>
                <a:gd name="T20" fmla="*/ 73 w 107"/>
                <a:gd name="T21" fmla="*/ 932 h 998"/>
                <a:gd name="T22" fmla="*/ 52 w 107"/>
                <a:gd name="T23" fmla="*/ 919 h 998"/>
                <a:gd name="T24" fmla="*/ 73 w 107"/>
                <a:gd name="T25" fmla="*/ 890 h 998"/>
                <a:gd name="T26" fmla="*/ 44 w 107"/>
                <a:gd name="T27" fmla="*/ 882 h 998"/>
                <a:gd name="T28" fmla="*/ 101 w 107"/>
                <a:gd name="T29" fmla="*/ 823 h 998"/>
                <a:gd name="T30" fmla="*/ 107 w 107"/>
                <a:gd name="T31" fmla="*/ 14 h 998"/>
                <a:gd name="T32" fmla="*/ 63 w 107"/>
                <a:gd name="T33" fmla="*/ 0 h 998"/>
                <a:gd name="T34" fmla="*/ 52 w 107"/>
                <a:gd name="T35" fmla="*/ 394 h 998"/>
                <a:gd name="T36" fmla="*/ 84 w 107"/>
                <a:gd name="T37" fmla="*/ 479 h 998"/>
                <a:gd name="T38" fmla="*/ 78 w 107"/>
                <a:gd name="T39" fmla="*/ 823 h 998"/>
                <a:gd name="T40" fmla="*/ 12 w 107"/>
                <a:gd name="T41" fmla="*/ 875 h 998"/>
                <a:gd name="T42" fmla="*/ 12 w 107"/>
                <a:gd name="T43" fmla="*/ 875 h 998"/>
                <a:gd name="T44" fmla="*/ 12 w 107"/>
                <a:gd name="T45" fmla="*/ 875 h 9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"/>
                <a:gd name="T70" fmla="*/ 0 h 998"/>
                <a:gd name="T71" fmla="*/ 107 w 107"/>
                <a:gd name="T72" fmla="*/ 998 h 9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" h="998">
                  <a:moveTo>
                    <a:pt x="12" y="875"/>
                  </a:moveTo>
                  <a:lnTo>
                    <a:pt x="23" y="890"/>
                  </a:lnTo>
                  <a:lnTo>
                    <a:pt x="4" y="919"/>
                  </a:lnTo>
                  <a:lnTo>
                    <a:pt x="23" y="932"/>
                  </a:lnTo>
                  <a:lnTo>
                    <a:pt x="4" y="945"/>
                  </a:lnTo>
                  <a:lnTo>
                    <a:pt x="23" y="962"/>
                  </a:lnTo>
                  <a:lnTo>
                    <a:pt x="0" y="981"/>
                  </a:lnTo>
                  <a:lnTo>
                    <a:pt x="52" y="998"/>
                  </a:lnTo>
                  <a:lnTo>
                    <a:pt x="63" y="962"/>
                  </a:lnTo>
                  <a:lnTo>
                    <a:pt x="52" y="955"/>
                  </a:lnTo>
                  <a:lnTo>
                    <a:pt x="73" y="932"/>
                  </a:lnTo>
                  <a:lnTo>
                    <a:pt x="52" y="919"/>
                  </a:lnTo>
                  <a:lnTo>
                    <a:pt x="73" y="890"/>
                  </a:lnTo>
                  <a:lnTo>
                    <a:pt x="44" y="882"/>
                  </a:lnTo>
                  <a:lnTo>
                    <a:pt x="101" y="823"/>
                  </a:lnTo>
                  <a:lnTo>
                    <a:pt x="107" y="14"/>
                  </a:lnTo>
                  <a:lnTo>
                    <a:pt x="63" y="0"/>
                  </a:lnTo>
                  <a:lnTo>
                    <a:pt x="52" y="394"/>
                  </a:lnTo>
                  <a:lnTo>
                    <a:pt x="84" y="479"/>
                  </a:lnTo>
                  <a:lnTo>
                    <a:pt x="78" y="823"/>
                  </a:lnTo>
                  <a:lnTo>
                    <a:pt x="12" y="8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2429" y="2378"/>
              <a:ext cx="106" cy="178"/>
            </a:xfrm>
            <a:custGeom>
              <a:avLst/>
              <a:gdLst>
                <a:gd name="T0" fmla="*/ 213 w 213"/>
                <a:gd name="T1" fmla="*/ 36 h 358"/>
                <a:gd name="T2" fmla="*/ 154 w 213"/>
                <a:gd name="T3" fmla="*/ 72 h 358"/>
                <a:gd name="T4" fmla="*/ 93 w 213"/>
                <a:gd name="T5" fmla="*/ 131 h 358"/>
                <a:gd name="T6" fmla="*/ 61 w 213"/>
                <a:gd name="T7" fmla="*/ 204 h 358"/>
                <a:gd name="T8" fmla="*/ 44 w 213"/>
                <a:gd name="T9" fmla="*/ 297 h 358"/>
                <a:gd name="T10" fmla="*/ 38 w 213"/>
                <a:gd name="T11" fmla="*/ 358 h 358"/>
                <a:gd name="T12" fmla="*/ 0 w 213"/>
                <a:gd name="T13" fmla="*/ 335 h 358"/>
                <a:gd name="T14" fmla="*/ 0 w 213"/>
                <a:gd name="T15" fmla="*/ 232 h 358"/>
                <a:gd name="T16" fmla="*/ 55 w 213"/>
                <a:gd name="T17" fmla="*/ 116 h 358"/>
                <a:gd name="T18" fmla="*/ 133 w 213"/>
                <a:gd name="T19" fmla="*/ 36 h 358"/>
                <a:gd name="T20" fmla="*/ 209 w 213"/>
                <a:gd name="T21" fmla="*/ 0 h 358"/>
                <a:gd name="T22" fmla="*/ 213 w 213"/>
                <a:gd name="T23" fmla="*/ 36 h 358"/>
                <a:gd name="T24" fmla="*/ 213 w 213"/>
                <a:gd name="T25" fmla="*/ 36 h 358"/>
                <a:gd name="T26" fmla="*/ 213 w 213"/>
                <a:gd name="T27" fmla="*/ 36 h 3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358"/>
                <a:gd name="T44" fmla="*/ 213 w 213"/>
                <a:gd name="T45" fmla="*/ 358 h 3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358">
                  <a:moveTo>
                    <a:pt x="213" y="36"/>
                  </a:moveTo>
                  <a:lnTo>
                    <a:pt x="154" y="72"/>
                  </a:lnTo>
                  <a:lnTo>
                    <a:pt x="93" y="131"/>
                  </a:lnTo>
                  <a:lnTo>
                    <a:pt x="61" y="204"/>
                  </a:lnTo>
                  <a:lnTo>
                    <a:pt x="44" y="297"/>
                  </a:lnTo>
                  <a:lnTo>
                    <a:pt x="38" y="358"/>
                  </a:lnTo>
                  <a:lnTo>
                    <a:pt x="0" y="335"/>
                  </a:lnTo>
                  <a:lnTo>
                    <a:pt x="0" y="232"/>
                  </a:lnTo>
                  <a:lnTo>
                    <a:pt x="55" y="116"/>
                  </a:lnTo>
                  <a:lnTo>
                    <a:pt x="133" y="36"/>
                  </a:lnTo>
                  <a:lnTo>
                    <a:pt x="209" y="0"/>
                  </a:lnTo>
                  <a:lnTo>
                    <a:pt x="21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auto">
            <a:xfrm>
              <a:off x="2412" y="2556"/>
              <a:ext cx="98" cy="134"/>
            </a:xfrm>
            <a:custGeom>
              <a:avLst/>
              <a:gdLst>
                <a:gd name="T0" fmla="*/ 43 w 195"/>
                <a:gd name="T1" fmla="*/ 0 h 268"/>
                <a:gd name="T2" fmla="*/ 195 w 195"/>
                <a:gd name="T3" fmla="*/ 28 h 268"/>
                <a:gd name="T4" fmla="*/ 190 w 195"/>
                <a:gd name="T5" fmla="*/ 66 h 268"/>
                <a:gd name="T6" fmla="*/ 89 w 195"/>
                <a:gd name="T7" fmla="*/ 72 h 268"/>
                <a:gd name="T8" fmla="*/ 98 w 195"/>
                <a:gd name="T9" fmla="*/ 123 h 268"/>
                <a:gd name="T10" fmla="*/ 188 w 195"/>
                <a:gd name="T11" fmla="*/ 152 h 268"/>
                <a:gd name="T12" fmla="*/ 180 w 195"/>
                <a:gd name="T13" fmla="*/ 226 h 268"/>
                <a:gd name="T14" fmla="*/ 112 w 195"/>
                <a:gd name="T15" fmla="*/ 226 h 268"/>
                <a:gd name="T16" fmla="*/ 106 w 195"/>
                <a:gd name="T17" fmla="*/ 268 h 268"/>
                <a:gd name="T18" fmla="*/ 9 w 195"/>
                <a:gd name="T19" fmla="*/ 252 h 268"/>
                <a:gd name="T20" fmla="*/ 20 w 195"/>
                <a:gd name="T21" fmla="*/ 195 h 268"/>
                <a:gd name="T22" fmla="*/ 0 w 195"/>
                <a:gd name="T23" fmla="*/ 188 h 268"/>
                <a:gd name="T24" fmla="*/ 3 w 195"/>
                <a:gd name="T25" fmla="*/ 138 h 268"/>
                <a:gd name="T26" fmla="*/ 60 w 195"/>
                <a:gd name="T27" fmla="*/ 116 h 268"/>
                <a:gd name="T28" fmla="*/ 60 w 195"/>
                <a:gd name="T29" fmla="*/ 72 h 268"/>
                <a:gd name="T30" fmla="*/ 26 w 195"/>
                <a:gd name="T31" fmla="*/ 36 h 268"/>
                <a:gd name="T32" fmla="*/ 43 w 195"/>
                <a:gd name="T33" fmla="*/ 0 h 268"/>
                <a:gd name="T34" fmla="*/ 43 w 195"/>
                <a:gd name="T35" fmla="*/ 0 h 268"/>
                <a:gd name="T36" fmla="*/ 43 w 195"/>
                <a:gd name="T37" fmla="*/ 0 h 2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268"/>
                <a:gd name="T59" fmla="*/ 195 w 195"/>
                <a:gd name="T60" fmla="*/ 268 h 2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268">
                  <a:moveTo>
                    <a:pt x="43" y="0"/>
                  </a:moveTo>
                  <a:lnTo>
                    <a:pt x="195" y="28"/>
                  </a:lnTo>
                  <a:lnTo>
                    <a:pt x="190" y="66"/>
                  </a:lnTo>
                  <a:lnTo>
                    <a:pt x="89" y="72"/>
                  </a:lnTo>
                  <a:lnTo>
                    <a:pt x="98" y="123"/>
                  </a:lnTo>
                  <a:lnTo>
                    <a:pt x="188" y="152"/>
                  </a:lnTo>
                  <a:lnTo>
                    <a:pt x="180" y="226"/>
                  </a:lnTo>
                  <a:lnTo>
                    <a:pt x="112" y="226"/>
                  </a:lnTo>
                  <a:lnTo>
                    <a:pt x="106" y="268"/>
                  </a:lnTo>
                  <a:lnTo>
                    <a:pt x="9" y="252"/>
                  </a:lnTo>
                  <a:lnTo>
                    <a:pt x="20" y="195"/>
                  </a:lnTo>
                  <a:lnTo>
                    <a:pt x="0" y="188"/>
                  </a:lnTo>
                  <a:lnTo>
                    <a:pt x="3" y="138"/>
                  </a:lnTo>
                  <a:lnTo>
                    <a:pt x="60" y="116"/>
                  </a:lnTo>
                  <a:lnTo>
                    <a:pt x="60" y="72"/>
                  </a:lnTo>
                  <a:lnTo>
                    <a:pt x="26" y="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2247" y="3647"/>
              <a:ext cx="1068" cy="177"/>
            </a:xfrm>
            <a:custGeom>
              <a:avLst/>
              <a:gdLst>
                <a:gd name="T0" fmla="*/ 62 w 2135"/>
                <a:gd name="T1" fmla="*/ 34 h 353"/>
                <a:gd name="T2" fmla="*/ 226 w 2135"/>
                <a:gd name="T3" fmla="*/ 0 h 353"/>
                <a:gd name="T4" fmla="*/ 424 w 2135"/>
                <a:gd name="T5" fmla="*/ 11 h 353"/>
                <a:gd name="T6" fmla="*/ 555 w 2135"/>
                <a:gd name="T7" fmla="*/ 57 h 353"/>
                <a:gd name="T8" fmla="*/ 618 w 2135"/>
                <a:gd name="T9" fmla="*/ 135 h 353"/>
                <a:gd name="T10" fmla="*/ 677 w 2135"/>
                <a:gd name="T11" fmla="*/ 201 h 353"/>
                <a:gd name="T12" fmla="*/ 891 w 2135"/>
                <a:gd name="T13" fmla="*/ 268 h 353"/>
                <a:gd name="T14" fmla="*/ 986 w 2135"/>
                <a:gd name="T15" fmla="*/ 222 h 353"/>
                <a:gd name="T16" fmla="*/ 1450 w 2135"/>
                <a:gd name="T17" fmla="*/ 273 h 353"/>
                <a:gd name="T18" fmla="*/ 1884 w 2135"/>
                <a:gd name="T19" fmla="*/ 321 h 353"/>
                <a:gd name="T20" fmla="*/ 1937 w 2135"/>
                <a:gd name="T21" fmla="*/ 342 h 353"/>
                <a:gd name="T22" fmla="*/ 1471 w 2135"/>
                <a:gd name="T23" fmla="*/ 292 h 353"/>
                <a:gd name="T24" fmla="*/ 1391 w 2135"/>
                <a:gd name="T25" fmla="*/ 311 h 353"/>
                <a:gd name="T26" fmla="*/ 1258 w 2135"/>
                <a:gd name="T27" fmla="*/ 321 h 353"/>
                <a:gd name="T28" fmla="*/ 1277 w 2135"/>
                <a:gd name="T29" fmla="*/ 304 h 353"/>
                <a:gd name="T30" fmla="*/ 1285 w 2135"/>
                <a:gd name="T31" fmla="*/ 273 h 353"/>
                <a:gd name="T32" fmla="*/ 1237 w 2135"/>
                <a:gd name="T33" fmla="*/ 292 h 353"/>
                <a:gd name="T34" fmla="*/ 1203 w 2135"/>
                <a:gd name="T35" fmla="*/ 277 h 353"/>
                <a:gd name="T36" fmla="*/ 1217 w 2135"/>
                <a:gd name="T37" fmla="*/ 304 h 353"/>
                <a:gd name="T38" fmla="*/ 1237 w 2135"/>
                <a:gd name="T39" fmla="*/ 321 h 353"/>
                <a:gd name="T40" fmla="*/ 903 w 2135"/>
                <a:gd name="T41" fmla="*/ 300 h 353"/>
                <a:gd name="T42" fmla="*/ 787 w 2135"/>
                <a:gd name="T43" fmla="*/ 332 h 353"/>
                <a:gd name="T44" fmla="*/ 711 w 2135"/>
                <a:gd name="T45" fmla="*/ 311 h 353"/>
                <a:gd name="T46" fmla="*/ 779 w 2135"/>
                <a:gd name="T47" fmla="*/ 268 h 353"/>
                <a:gd name="T48" fmla="*/ 465 w 2135"/>
                <a:gd name="T49" fmla="*/ 188 h 353"/>
                <a:gd name="T50" fmla="*/ 233 w 2135"/>
                <a:gd name="T51" fmla="*/ 167 h 353"/>
                <a:gd name="T52" fmla="*/ 304 w 2135"/>
                <a:gd name="T53" fmla="*/ 163 h 353"/>
                <a:gd name="T54" fmla="*/ 465 w 2135"/>
                <a:gd name="T55" fmla="*/ 154 h 353"/>
                <a:gd name="T56" fmla="*/ 534 w 2135"/>
                <a:gd name="T57" fmla="*/ 137 h 353"/>
                <a:gd name="T58" fmla="*/ 526 w 2135"/>
                <a:gd name="T59" fmla="*/ 100 h 353"/>
                <a:gd name="T60" fmla="*/ 407 w 2135"/>
                <a:gd name="T61" fmla="*/ 95 h 353"/>
                <a:gd name="T62" fmla="*/ 194 w 2135"/>
                <a:gd name="T63" fmla="*/ 97 h 353"/>
                <a:gd name="T64" fmla="*/ 89 w 2135"/>
                <a:gd name="T65" fmla="*/ 112 h 353"/>
                <a:gd name="T66" fmla="*/ 62 w 2135"/>
                <a:gd name="T67" fmla="*/ 121 h 353"/>
                <a:gd name="T68" fmla="*/ 43 w 2135"/>
                <a:gd name="T69" fmla="*/ 127 h 353"/>
                <a:gd name="T70" fmla="*/ 0 w 2135"/>
                <a:gd name="T71" fmla="*/ 62 h 353"/>
                <a:gd name="T72" fmla="*/ 0 w 2135"/>
                <a:gd name="T73" fmla="*/ 62 h 3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35"/>
                <a:gd name="T112" fmla="*/ 0 h 353"/>
                <a:gd name="T113" fmla="*/ 2135 w 2135"/>
                <a:gd name="T114" fmla="*/ 353 h 3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35" h="353">
                  <a:moveTo>
                    <a:pt x="0" y="62"/>
                  </a:moveTo>
                  <a:lnTo>
                    <a:pt x="62" y="34"/>
                  </a:lnTo>
                  <a:lnTo>
                    <a:pt x="138" y="9"/>
                  </a:lnTo>
                  <a:lnTo>
                    <a:pt x="226" y="0"/>
                  </a:lnTo>
                  <a:lnTo>
                    <a:pt x="319" y="0"/>
                  </a:lnTo>
                  <a:lnTo>
                    <a:pt x="424" y="11"/>
                  </a:lnTo>
                  <a:lnTo>
                    <a:pt x="492" y="34"/>
                  </a:lnTo>
                  <a:lnTo>
                    <a:pt x="555" y="57"/>
                  </a:lnTo>
                  <a:lnTo>
                    <a:pt x="597" y="91"/>
                  </a:lnTo>
                  <a:lnTo>
                    <a:pt x="618" y="135"/>
                  </a:lnTo>
                  <a:lnTo>
                    <a:pt x="625" y="167"/>
                  </a:lnTo>
                  <a:lnTo>
                    <a:pt x="677" y="201"/>
                  </a:lnTo>
                  <a:lnTo>
                    <a:pt x="772" y="235"/>
                  </a:lnTo>
                  <a:lnTo>
                    <a:pt x="891" y="268"/>
                  </a:lnTo>
                  <a:lnTo>
                    <a:pt x="945" y="235"/>
                  </a:lnTo>
                  <a:lnTo>
                    <a:pt x="986" y="222"/>
                  </a:lnTo>
                  <a:lnTo>
                    <a:pt x="1057" y="222"/>
                  </a:lnTo>
                  <a:lnTo>
                    <a:pt x="1450" y="273"/>
                  </a:lnTo>
                  <a:lnTo>
                    <a:pt x="1715" y="300"/>
                  </a:lnTo>
                  <a:lnTo>
                    <a:pt x="1884" y="321"/>
                  </a:lnTo>
                  <a:lnTo>
                    <a:pt x="2135" y="353"/>
                  </a:lnTo>
                  <a:lnTo>
                    <a:pt x="1937" y="342"/>
                  </a:lnTo>
                  <a:lnTo>
                    <a:pt x="1857" y="330"/>
                  </a:lnTo>
                  <a:lnTo>
                    <a:pt x="1471" y="292"/>
                  </a:lnTo>
                  <a:lnTo>
                    <a:pt x="1420" y="300"/>
                  </a:lnTo>
                  <a:lnTo>
                    <a:pt x="1391" y="311"/>
                  </a:lnTo>
                  <a:lnTo>
                    <a:pt x="1357" y="338"/>
                  </a:lnTo>
                  <a:lnTo>
                    <a:pt x="1258" y="321"/>
                  </a:lnTo>
                  <a:lnTo>
                    <a:pt x="1304" y="311"/>
                  </a:lnTo>
                  <a:lnTo>
                    <a:pt x="1277" y="304"/>
                  </a:lnTo>
                  <a:lnTo>
                    <a:pt x="1304" y="287"/>
                  </a:lnTo>
                  <a:lnTo>
                    <a:pt x="1285" y="273"/>
                  </a:lnTo>
                  <a:lnTo>
                    <a:pt x="1268" y="287"/>
                  </a:lnTo>
                  <a:lnTo>
                    <a:pt x="1237" y="292"/>
                  </a:lnTo>
                  <a:lnTo>
                    <a:pt x="1218" y="273"/>
                  </a:lnTo>
                  <a:lnTo>
                    <a:pt x="1203" y="277"/>
                  </a:lnTo>
                  <a:lnTo>
                    <a:pt x="1199" y="292"/>
                  </a:lnTo>
                  <a:lnTo>
                    <a:pt x="1217" y="304"/>
                  </a:lnTo>
                  <a:lnTo>
                    <a:pt x="1236" y="311"/>
                  </a:lnTo>
                  <a:lnTo>
                    <a:pt x="1237" y="321"/>
                  </a:lnTo>
                  <a:lnTo>
                    <a:pt x="996" y="304"/>
                  </a:lnTo>
                  <a:lnTo>
                    <a:pt x="903" y="300"/>
                  </a:lnTo>
                  <a:lnTo>
                    <a:pt x="840" y="311"/>
                  </a:lnTo>
                  <a:lnTo>
                    <a:pt x="787" y="332"/>
                  </a:lnTo>
                  <a:lnTo>
                    <a:pt x="718" y="353"/>
                  </a:lnTo>
                  <a:lnTo>
                    <a:pt x="711" y="311"/>
                  </a:lnTo>
                  <a:lnTo>
                    <a:pt x="787" y="277"/>
                  </a:lnTo>
                  <a:lnTo>
                    <a:pt x="779" y="268"/>
                  </a:lnTo>
                  <a:lnTo>
                    <a:pt x="604" y="213"/>
                  </a:lnTo>
                  <a:lnTo>
                    <a:pt x="465" y="188"/>
                  </a:lnTo>
                  <a:lnTo>
                    <a:pt x="355" y="178"/>
                  </a:lnTo>
                  <a:lnTo>
                    <a:pt x="233" y="167"/>
                  </a:lnTo>
                  <a:lnTo>
                    <a:pt x="157" y="157"/>
                  </a:lnTo>
                  <a:lnTo>
                    <a:pt x="304" y="163"/>
                  </a:lnTo>
                  <a:lnTo>
                    <a:pt x="399" y="163"/>
                  </a:lnTo>
                  <a:lnTo>
                    <a:pt x="465" y="154"/>
                  </a:lnTo>
                  <a:lnTo>
                    <a:pt x="511" y="146"/>
                  </a:lnTo>
                  <a:lnTo>
                    <a:pt x="534" y="137"/>
                  </a:lnTo>
                  <a:lnTo>
                    <a:pt x="545" y="119"/>
                  </a:lnTo>
                  <a:lnTo>
                    <a:pt x="526" y="100"/>
                  </a:lnTo>
                  <a:lnTo>
                    <a:pt x="517" y="119"/>
                  </a:lnTo>
                  <a:lnTo>
                    <a:pt x="407" y="95"/>
                  </a:lnTo>
                  <a:lnTo>
                    <a:pt x="304" y="91"/>
                  </a:lnTo>
                  <a:lnTo>
                    <a:pt x="194" y="97"/>
                  </a:lnTo>
                  <a:lnTo>
                    <a:pt x="114" y="112"/>
                  </a:lnTo>
                  <a:lnTo>
                    <a:pt x="89" y="112"/>
                  </a:lnTo>
                  <a:lnTo>
                    <a:pt x="53" y="100"/>
                  </a:lnTo>
                  <a:lnTo>
                    <a:pt x="62" y="121"/>
                  </a:lnTo>
                  <a:lnTo>
                    <a:pt x="104" y="135"/>
                  </a:lnTo>
                  <a:lnTo>
                    <a:pt x="43" y="127"/>
                  </a:lnTo>
                  <a:lnTo>
                    <a:pt x="0" y="8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2252" y="3710"/>
              <a:ext cx="369" cy="93"/>
            </a:xfrm>
            <a:custGeom>
              <a:avLst/>
              <a:gdLst>
                <a:gd name="T0" fmla="*/ 0 w 738"/>
                <a:gd name="T1" fmla="*/ 0 h 186"/>
                <a:gd name="T2" fmla="*/ 17 w 738"/>
                <a:gd name="T3" fmla="*/ 42 h 186"/>
                <a:gd name="T4" fmla="*/ 148 w 738"/>
                <a:gd name="T5" fmla="*/ 63 h 186"/>
                <a:gd name="T6" fmla="*/ 268 w 738"/>
                <a:gd name="T7" fmla="*/ 76 h 186"/>
                <a:gd name="T8" fmla="*/ 434 w 738"/>
                <a:gd name="T9" fmla="*/ 97 h 186"/>
                <a:gd name="T10" fmla="*/ 563 w 738"/>
                <a:gd name="T11" fmla="*/ 120 h 186"/>
                <a:gd name="T12" fmla="*/ 610 w 738"/>
                <a:gd name="T13" fmla="*/ 133 h 186"/>
                <a:gd name="T14" fmla="*/ 668 w 738"/>
                <a:gd name="T15" fmla="*/ 175 h 186"/>
                <a:gd name="T16" fmla="*/ 675 w 738"/>
                <a:gd name="T17" fmla="*/ 186 h 186"/>
                <a:gd name="T18" fmla="*/ 738 w 738"/>
                <a:gd name="T19" fmla="*/ 150 h 186"/>
                <a:gd name="T20" fmla="*/ 679 w 738"/>
                <a:gd name="T21" fmla="*/ 169 h 186"/>
                <a:gd name="T22" fmla="*/ 648 w 738"/>
                <a:gd name="T23" fmla="*/ 137 h 186"/>
                <a:gd name="T24" fmla="*/ 616 w 738"/>
                <a:gd name="T25" fmla="*/ 122 h 186"/>
                <a:gd name="T26" fmla="*/ 586 w 738"/>
                <a:gd name="T27" fmla="*/ 109 h 186"/>
                <a:gd name="T28" fmla="*/ 538 w 738"/>
                <a:gd name="T29" fmla="*/ 91 h 186"/>
                <a:gd name="T30" fmla="*/ 251 w 738"/>
                <a:gd name="T31" fmla="*/ 61 h 186"/>
                <a:gd name="T32" fmla="*/ 101 w 738"/>
                <a:gd name="T33" fmla="*/ 42 h 186"/>
                <a:gd name="T34" fmla="*/ 34 w 738"/>
                <a:gd name="T35" fmla="*/ 21 h 186"/>
                <a:gd name="T36" fmla="*/ 0 w 738"/>
                <a:gd name="T37" fmla="*/ 0 h 186"/>
                <a:gd name="T38" fmla="*/ 0 w 738"/>
                <a:gd name="T39" fmla="*/ 0 h 186"/>
                <a:gd name="T40" fmla="*/ 0 w 738"/>
                <a:gd name="T41" fmla="*/ 0 h 1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8"/>
                <a:gd name="T64" fmla="*/ 0 h 186"/>
                <a:gd name="T65" fmla="*/ 738 w 738"/>
                <a:gd name="T66" fmla="*/ 186 h 1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8" h="186">
                  <a:moveTo>
                    <a:pt x="0" y="0"/>
                  </a:moveTo>
                  <a:lnTo>
                    <a:pt x="17" y="42"/>
                  </a:lnTo>
                  <a:lnTo>
                    <a:pt x="148" y="63"/>
                  </a:lnTo>
                  <a:lnTo>
                    <a:pt x="268" y="76"/>
                  </a:lnTo>
                  <a:lnTo>
                    <a:pt x="434" y="97"/>
                  </a:lnTo>
                  <a:lnTo>
                    <a:pt x="563" y="120"/>
                  </a:lnTo>
                  <a:lnTo>
                    <a:pt x="610" y="133"/>
                  </a:lnTo>
                  <a:lnTo>
                    <a:pt x="668" y="175"/>
                  </a:lnTo>
                  <a:lnTo>
                    <a:pt x="675" y="186"/>
                  </a:lnTo>
                  <a:lnTo>
                    <a:pt x="738" y="150"/>
                  </a:lnTo>
                  <a:lnTo>
                    <a:pt x="679" y="169"/>
                  </a:lnTo>
                  <a:lnTo>
                    <a:pt x="648" y="137"/>
                  </a:lnTo>
                  <a:lnTo>
                    <a:pt x="616" y="122"/>
                  </a:lnTo>
                  <a:lnTo>
                    <a:pt x="586" y="109"/>
                  </a:lnTo>
                  <a:lnTo>
                    <a:pt x="538" y="91"/>
                  </a:lnTo>
                  <a:lnTo>
                    <a:pt x="251" y="61"/>
                  </a:lnTo>
                  <a:lnTo>
                    <a:pt x="101" y="42"/>
                  </a:lnTo>
                  <a:lnTo>
                    <a:pt x="3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2118" y="3737"/>
              <a:ext cx="459" cy="104"/>
            </a:xfrm>
            <a:custGeom>
              <a:avLst/>
              <a:gdLst>
                <a:gd name="T0" fmla="*/ 268 w 918"/>
                <a:gd name="T1" fmla="*/ 0 h 209"/>
                <a:gd name="T2" fmla="*/ 192 w 918"/>
                <a:gd name="T3" fmla="*/ 0 h 209"/>
                <a:gd name="T4" fmla="*/ 122 w 918"/>
                <a:gd name="T5" fmla="*/ 10 h 209"/>
                <a:gd name="T6" fmla="*/ 61 w 918"/>
                <a:gd name="T7" fmla="*/ 23 h 209"/>
                <a:gd name="T8" fmla="*/ 19 w 918"/>
                <a:gd name="T9" fmla="*/ 56 h 209"/>
                <a:gd name="T10" fmla="*/ 2 w 918"/>
                <a:gd name="T11" fmla="*/ 80 h 209"/>
                <a:gd name="T12" fmla="*/ 0 w 918"/>
                <a:gd name="T13" fmla="*/ 116 h 209"/>
                <a:gd name="T14" fmla="*/ 23 w 918"/>
                <a:gd name="T15" fmla="*/ 73 h 209"/>
                <a:gd name="T16" fmla="*/ 46 w 918"/>
                <a:gd name="T17" fmla="*/ 69 h 209"/>
                <a:gd name="T18" fmla="*/ 38 w 918"/>
                <a:gd name="T19" fmla="*/ 101 h 209"/>
                <a:gd name="T20" fmla="*/ 48 w 918"/>
                <a:gd name="T21" fmla="*/ 120 h 209"/>
                <a:gd name="T22" fmla="*/ 70 w 918"/>
                <a:gd name="T23" fmla="*/ 132 h 209"/>
                <a:gd name="T24" fmla="*/ 68 w 918"/>
                <a:gd name="T25" fmla="*/ 109 h 209"/>
                <a:gd name="T26" fmla="*/ 70 w 918"/>
                <a:gd name="T27" fmla="*/ 97 h 209"/>
                <a:gd name="T28" fmla="*/ 106 w 918"/>
                <a:gd name="T29" fmla="*/ 80 h 209"/>
                <a:gd name="T30" fmla="*/ 91 w 918"/>
                <a:gd name="T31" fmla="*/ 113 h 209"/>
                <a:gd name="T32" fmla="*/ 209 w 918"/>
                <a:gd name="T33" fmla="*/ 111 h 209"/>
                <a:gd name="T34" fmla="*/ 392 w 918"/>
                <a:gd name="T35" fmla="*/ 128 h 209"/>
                <a:gd name="T36" fmla="*/ 593 w 918"/>
                <a:gd name="T37" fmla="*/ 160 h 209"/>
                <a:gd name="T38" fmla="*/ 840 w 918"/>
                <a:gd name="T39" fmla="*/ 198 h 209"/>
                <a:gd name="T40" fmla="*/ 877 w 918"/>
                <a:gd name="T41" fmla="*/ 209 h 209"/>
                <a:gd name="T42" fmla="*/ 911 w 918"/>
                <a:gd name="T43" fmla="*/ 187 h 209"/>
                <a:gd name="T44" fmla="*/ 918 w 918"/>
                <a:gd name="T45" fmla="*/ 154 h 209"/>
                <a:gd name="T46" fmla="*/ 901 w 918"/>
                <a:gd name="T47" fmla="*/ 120 h 209"/>
                <a:gd name="T48" fmla="*/ 859 w 918"/>
                <a:gd name="T49" fmla="*/ 101 h 209"/>
                <a:gd name="T50" fmla="*/ 789 w 918"/>
                <a:gd name="T51" fmla="*/ 76 h 209"/>
                <a:gd name="T52" fmla="*/ 597 w 918"/>
                <a:gd name="T53" fmla="*/ 46 h 209"/>
                <a:gd name="T54" fmla="*/ 428 w 918"/>
                <a:gd name="T55" fmla="*/ 27 h 209"/>
                <a:gd name="T56" fmla="*/ 289 w 918"/>
                <a:gd name="T57" fmla="*/ 12 h 209"/>
                <a:gd name="T58" fmla="*/ 268 w 918"/>
                <a:gd name="T59" fmla="*/ 0 h 209"/>
                <a:gd name="T60" fmla="*/ 268 w 918"/>
                <a:gd name="T61" fmla="*/ 0 h 209"/>
                <a:gd name="T62" fmla="*/ 268 w 918"/>
                <a:gd name="T63" fmla="*/ 0 h 2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8"/>
                <a:gd name="T97" fmla="*/ 0 h 209"/>
                <a:gd name="T98" fmla="*/ 918 w 918"/>
                <a:gd name="T99" fmla="*/ 209 h 2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8" h="209">
                  <a:moveTo>
                    <a:pt x="268" y="0"/>
                  </a:moveTo>
                  <a:lnTo>
                    <a:pt x="192" y="0"/>
                  </a:lnTo>
                  <a:lnTo>
                    <a:pt x="122" y="10"/>
                  </a:lnTo>
                  <a:lnTo>
                    <a:pt x="61" y="23"/>
                  </a:lnTo>
                  <a:lnTo>
                    <a:pt x="19" y="56"/>
                  </a:lnTo>
                  <a:lnTo>
                    <a:pt x="2" y="80"/>
                  </a:lnTo>
                  <a:lnTo>
                    <a:pt x="0" y="116"/>
                  </a:lnTo>
                  <a:lnTo>
                    <a:pt x="23" y="73"/>
                  </a:lnTo>
                  <a:lnTo>
                    <a:pt x="46" y="69"/>
                  </a:lnTo>
                  <a:lnTo>
                    <a:pt x="38" y="101"/>
                  </a:lnTo>
                  <a:lnTo>
                    <a:pt x="48" y="120"/>
                  </a:lnTo>
                  <a:lnTo>
                    <a:pt x="70" y="132"/>
                  </a:lnTo>
                  <a:lnTo>
                    <a:pt x="68" y="109"/>
                  </a:lnTo>
                  <a:lnTo>
                    <a:pt x="70" y="97"/>
                  </a:lnTo>
                  <a:lnTo>
                    <a:pt x="106" y="80"/>
                  </a:lnTo>
                  <a:lnTo>
                    <a:pt x="91" y="113"/>
                  </a:lnTo>
                  <a:lnTo>
                    <a:pt x="209" y="111"/>
                  </a:lnTo>
                  <a:lnTo>
                    <a:pt x="392" y="128"/>
                  </a:lnTo>
                  <a:lnTo>
                    <a:pt x="593" y="160"/>
                  </a:lnTo>
                  <a:lnTo>
                    <a:pt x="840" y="198"/>
                  </a:lnTo>
                  <a:lnTo>
                    <a:pt x="877" y="209"/>
                  </a:lnTo>
                  <a:lnTo>
                    <a:pt x="911" y="187"/>
                  </a:lnTo>
                  <a:lnTo>
                    <a:pt x="918" y="154"/>
                  </a:lnTo>
                  <a:lnTo>
                    <a:pt x="901" y="120"/>
                  </a:lnTo>
                  <a:lnTo>
                    <a:pt x="859" y="101"/>
                  </a:lnTo>
                  <a:lnTo>
                    <a:pt x="789" y="76"/>
                  </a:lnTo>
                  <a:lnTo>
                    <a:pt x="597" y="46"/>
                  </a:lnTo>
                  <a:lnTo>
                    <a:pt x="428" y="27"/>
                  </a:lnTo>
                  <a:lnTo>
                    <a:pt x="289" y="1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2118" y="3803"/>
              <a:ext cx="1495" cy="126"/>
            </a:xfrm>
            <a:custGeom>
              <a:avLst/>
              <a:gdLst>
                <a:gd name="T0" fmla="*/ 0 w 2989"/>
                <a:gd name="T1" fmla="*/ 10 h 251"/>
                <a:gd name="T2" fmla="*/ 17 w 2989"/>
                <a:gd name="T3" fmla="*/ 42 h 251"/>
                <a:gd name="T4" fmla="*/ 42 w 2989"/>
                <a:gd name="T5" fmla="*/ 76 h 251"/>
                <a:gd name="T6" fmla="*/ 95 w 2989"/>
                <a:gd name="T7" fmla="*/ 115 h 251"/>
                <a:gd name="T8" fmla="*/ 184 w 2989"/>
                <a:gd name="T9" fmla="*/ 153 h 251"/>
                <a:gd name="T10" fmla="*/ 335 w 2989"/>
                <a:gd name="T11" fmla="*/ 191 h 251"/>
                <a:gd name="T12" fmla="*/ 449 w 2989"/>
                <a:gd name="T13" fmla="*/ 204 h 251"/>
                <a:gd name="T14" fmla="*/ 578 w 2989"/>
                <a:gd name="T15" fmla="*/ 210 h 251"/>
                <a:gd name="T16" fmla="*/ 704 w 2989"/>
                <a:gd name="T17" fmla="*/ 204 h 251"/>
                <a:gd name="T18" fmla="*/ 804 w 2989"/>
                <a:gd name="T19" fmla="*/ 187 h 251"/>
                <a:gd name="T20" fmla="*/ 892 w 2989"/>
                <a:gd name="T21" fmla="*/ 160 h 251"/>
                <a:gd name="T22" fmla="*/ 943 w 2989"/>
                <a:gd name="T23" fmla="*/ 134 h 251"/>
                <a:gd name="T24" fmla="*/ 987 w 2989"/>
                <a:gd name="T25" fmla="*/ 90 h 251"/>
                <a:gd name="T26" fmla="*/ 1012 w 2989"/>
                <a:gd name="T27" fmla="*/ 65 h 251"/>
                <a:gd name="T28" fmla="*/ 1057 w 2989"/>
                <a:gd name="T29" fmla="*/ 52 h 251"/>
                <a:gd name="T30" fmla="*/ 1099 w 2989"/>
                <a:gd name="T31" fmla="*/ 42 h 251"/>
                <a:gd name="T32" fmla="*/ 1116 w 2989"/>
                <a:gd name="T33" fmla="*/ 54 h 251"/>
                <a:gd name="T34" fmla="*/ 1145 w 2989"/>
                <a:gd name="T35" fmla="*/ 78 h 251"/>
                <a:gd name="T36" fmla="*/ 1186 w 2989"/>
                <a:gd name="T37" fmla="*/ 99 h 251"/>
                <a:gd name="T38" fmla="*/ 1274 w 2989"/>
                <a:gd name="T39" fmla="*/ 130 h 251"/>
                <a:gd name="T40" fmla="*/ 1213 w 2989"/>
                <a:gd name="T41" fmla="*/ 75 h 251"/>
                <a:gd name="T42" fmla="*/ 1839 w 2989"/>
                <a:gd name="T43" fmla="*/ 135 h 251"/>
                <a:gd name="T44" fmla="*/ 2620 w 2989"/>
                <a:gd name="T45" fmla="*/ 206 h 251"/>
                <a:gd name="T46" fmla="*/ 2881 w 2989"/>
                <a:gd name="T47" fmla="*/ 227 h 251"/>
                <a:gd name="T48" fmla="*/ 2894 w 2989"/>
                <a:gd name="T49" fmla="*/ 251 h 251"/>
                <a:gd name="T50" fmla="*/ 2951 w 2989"/>
                <a:gd name="T51" fmla="*/ 244 h 251"/>
                <a:gd name="T52" fmla="*/ 2989 w 2989"/>
                <a:gd name="T53" fmla="*/ 246 h 251"/>
                <a:gd name="T54" fmla="*/ 2980 w 2989"/>
                <a:gd name="T55" fmla="*/ 221 h 251"/>
                <a:gd name="T56" fmla="*/ 1645 w 2989"/>
                <a:gd name="T57" fmla="*/ 88 h 251"/>
                <a:gd name="T58" fmla="*/ 1611 w 2989"/>
                <a:gd name="T59" fmla="*/ 65 h 251"/>
                <a:gd name="T60" fmla="*/ 1603 w 2989"/>
                <a:gd name="T61" fmla="*/ 42 h 251"/>
                <a:gd name="T62" fmla="*/ 1177 w 2989"/>
                <a:gd name="T63" fmla="*/ 10 h 251"/>
                <a:gd name="T64" fmla="*/ 1135 w 2989"/>
                <a:gd name="T65" fmla="*/ 10 h 251"/>
                <a:gd name="T66" fmla="*/ 970 w 2989"/>
                <a:gd name="T67" fmla="*/ 65 h 251"/>
                <a:gd name="T68" fmla="*/ 953 w 2989"/>
                <a:gd name="T69" fmla="*/ 42 h 251"/>
                <a:gd name="T70" fmla="*/ 926 w 2989"/>
                <a:gd name="T71" fmla="*/ 88 h 251"/>
                <a:gd name="T72" fmla="*/ 884 w 2989"/>
                <a:gd name="T73" fmla="*/ 99 h 251"/>
                <a:gd name="T74" fmla="*/ 863 w 2989"/>
                <a:gd name="T75" fmla="*/ 88 h 251"/>
                <a:gd name="T76" fmla="*/ 743 w 2989"/>
                <a:gd name="T77" fmla="*/ 111 h 251"/>
                <a:gd name="T78" fmla="*/ 574 w 2989"/>
                <a:gd name="T79" fmla="*/ 118 h 251"/>
                <a:gd name="T80" fmla="*/ 397 w 2989"/>
                <a:gd name="T81" fmla="*/ 111 h 251"/>
                <a:gd name="T82" fmla="*/ 268 w 2989"/>
                <a:gd name="T83" fmla="*/ 86 h 251"/>
                <a:gd name="T84" fmla="*/ 173 w 2989"/>
                <a:gd name="T85" fmla="*/ 65 h 251"/>
                <a:gd name="T86" fmla="*/ 78 w 2989"/>
                <a:gd name="T87" fmla="*/ 10 h 251"/>
                <a:gd name="T88" fmla="*/ 95 w 2989"/>
                <a:gd name="T89" fmla="*/ 54 h 251"/>
                <a:gd name="T90" fmla="*/ 51 w 2989"/>
                <a:gd name="T91" fmla="*/ 42 h 251"/>
                <a:gd name="T92" fmla="*/ 17 w 2989"/>
                <a:gd name="T93" fmla="*/ 0 h 251"/>
                <a:gd name="T94" fmla="*/ 0 w 2989"/>
                <a:gd name="T95" fmla="*/ 10 h 251"/>
                <a:gd name="T96" fmla="*/ 0 w 2989"/>
                <a:gd name="T97" fmla="*/ 10 h 251"/>
                <a:gd name="T98" fmla="*/ 0 w 2989"/>
                <a:gd name="T99" fmla="*/ 10 h 2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89"/>
                <a:gd name="T151" fmla="*/ 0 h 251"/>
                <a:gd name="T152" fmla="*/ 2989 w 2989"/>
                <a:gd name="T153" fmla="*/ 251 h 2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89" h="251">
                  <a:moveTo>
                    <a:pt x="0" y="10"/>
                  </a:moveTo>
                  <a:lnTo>
                    <a:pt x="17" y="42"/>
                  </a:lnTo>
                  <a:lnTo>
                    <a:pt x="42" y="76"/>
                  </a:lnTo>
                  <a:lnTo>
                    <a:pt x="95" y="115"/>
                  </a:lnTo>
                  <a:lnTo>
                    <a:pt x="184" y="153"/>
                  </a:lnTo>
                  <a:lnTo>
                    <a:pt x="335" y="191"/>
                  </a:lnTo>
                  <a:lnTo>
                    <a:pt x="449" y="204"/>
                  </a:lnTo>
                  <a:lnTo>
                    <a:pt x="578" y="210"/>
                  </a:lnTo>
                  <a:lnTo>
                    <a:pt x="704" y="204"/>
                  </a:lnTo>
                  <a:lnTo>
                    <a:pt x="804" y="187"/>
                  </a:lnTo>
                  <a:lnTo>
                    <a:pt x="892" y="160"/>
                  </a:lnTo>
                  <a:lnTo>
                    <a:pt x="943" y="134"/>
                  </a:lnTo>
                  <a:lnTo>
                    <a:pt x="987" y="90"/>
                  </a:lnTo>
                  <a:lnTo>
                    <a:pt x="1012" y="65"/>
                  </a:lnTo>
                  <a:lnTo>
                    <a:pt x="1057" y="52"/>
                  </a:lnTo>
                  <a:lnTo>
                    <a:pt x="1099" y="42"/>
                  </a:lnTo>
                  <a:lnTo>
                    <a:pt x="1116" y="54"/>
                  </a:lnTo>
                  <a:lnTo>
                    <a:pt x="1145" y="78"/>
                  </a:lnTo>
                  <a:lnTo>
                    <a:pt x="1186" y="99"/>
                  </a:lnTo>
                  <a:lnTo>
                    <a:pt x="1274" y="130"/>
                  </a:lnTo>
                  <a:lnTo>
                    <a:pt x="1213" y="75"/>
                  </a:lnTo>
                  <a:lnTo>
                    <a:pt x="1839" y="135"/>
                  </a:lnTo>
                  <a:lnTo>
                    <a:pt x="2620" y="206"/>
                  </a:lnTo>
                  <a:lnTo>
                    <a:pt x="2881" y="227"/>
                  </a:lnTo>
                  <a:lnTo>
                    <a:pt x="2894" y="251"/>
                  </a:lnTo>
                  <a:lnTo>
                    <a:pt x="2951" y="244"/>
                  </a:lnTo>
                  <a:lnTo>
                    <a:pt x="2989" y="246"/>
                  </a:lnTo>
                  <a:lnTo>
                    <a:pt x="2980" y="221"/>
                  </a:lnTo>
                  <a:lnTo>
                    <a:pt x="1645" y="88"/>
                  </a:lnTo>
                  <a:lnTo>
                    <a:pt x="1611" y="65"/>
                  </a:lnTo>
                  <a:lnTo>
                    <a:pt x="1603" y="42"/>
                  </a:lnTo>
                  <a:lnTo>
                    <a:pt x="1177" y="10"/>
                  </a:lnTo>
                  <a:lnTo>
                    <a:pt x="1135" y="10"/>
                  </a:lnTo>
                  <a:lnTo>
                    <a:pt x="970" y="65"/>
                  </a:lnTo>
                  <a:lnTo>
                    <a:pt x="953" y="42"/>
                  </a:lnTo>
                  <a:lnTo>
                    <a:pt x="926" y="88"/>
                  </a:lnTo>
                  <a:lnTo>
                    <a:pt x="884" y="99"/>
                  </a:lnTo>
                  <a:lnTo>
                    <a:pt x="863" y="88"/>
                  </a:lnTo>
                  <a:lnTo>
                    <a:pt x="743" y="111"/>
                  </a:lnTo>
                  <a:lnTo>
                    <a:pt x="574" y="118"/>
                  </a:lnTo>
                  <a:lnTo>
                    <a:pt x="397" y="111"/>
                  </a:lnTo>
                  <a:lnTo>
                    <a:pt x="268" y="86"/>
                  </a:lnTo>
                  <a:lnTo>
                    <a:pt x="173" y="65"/>
                  </a:lnTo>
                  <a:lnTo>
                    <a:pt x="78" y="10"/>
                  </a:lnTo>
                  <a:lnTo>
                    <a:pt x="95" y="54"/>
                  </a:lnTo>
                  <a:lnTo>
                    <a:pt x="51" y="42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>
              <a:off x="2763" y="3863"/>
              <a:ext cx="749" cy="79"/>
            </a:xfrm>
            <a:custGeom>
              <a:avLst/>
              <a:gdLst>
                <a:gd name="T0" fmla="*/ 19 w 1499"/>
                <a:gd name="T1" fmla="*/ 0 h 158"/>
                <a:gd name="T2" fmla="*/ 1428 w 1499"/>
                <a:gd name="T3" fmla="*/ 135 h 158"/>
                <a:gd name="T4" fmla="*/ 1499 w 1499"/>
                <a:gd name="T5" fmla="*/ 145 h 158"/>
                <a:gd name="T6" fmla="*/ 1428 w 1499"/>
                <a:gd name="T7" fmla="*/ 158 h 158"/>
                <a:gd name="T8" fmla="*/ 0 w 1499"/>
                <a:gd name="T9" fmla="*/ 14 h 158"/>
                <a:gd name="T10" fmla="*/ 19 w 1499"/>
                <a:gd name="T11" fmla="*/ 0 h 158"/>
                <a:gd name="T12" fmla="*/ 19 w 1499"/>
                <a:gd name="T13" fmla="*/ 0 h 158"/>
                <a:gd name="T14" fmla="*/ 19 w 1499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9"/>
                <a:gd name="T25" fmla="*/ 0 h 158"/>
                <a:gd name="T26" fmla="*/ 1499 w 1499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9" h="158">
                  <a:moveTo>
                    <a:pt x="19" y="0"/>
                  </a:moveTo>
                  <a:lnTo>
                    <a:pt x="1428" y="135"/>
                  </a:lnTo>
                  <a:lnTo>
                    <a:pt x="1499" y="145"/>
                  </a:lnTo>
                  <a:lnTo>
                    <a:pt x="1428" y="158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auto">
            <a:xfrm>
              <a:off x="2664" y="3078"/>
              <a:ext cx="575" cy="602"/>
            </a:xfrm>
            <a:custGeom>
              <a:avLst/>
              <a:gdLst>
                <a:gd name="T0" fmla="*/ 978 w 1151"/>
                <a:gd name="T1" fmla="*/ 86 h 1203"/>
                <a:gd name="T2" fmla="*/ 778 w 1151"/>
                <a:gd name="T3" fmla="*/ 10 h 1203"/>
                <a:gd name="T4" fmla="*/ 554 w 1151"/>
                <a:gd name="T5" fmla="*/ 10 h 1203"/>
                <a:gd name="T6" fmla="*/ 371 w 1151"/>
                <a:gd name="T7" fmla="*/ 72 h 1203"/>
                <a:gd name="T8" fmla="*/ 194 w 1151"/>
                <a:gd name="T9" fmla="*/ 205 h 1203"/>
                <a:gd name="T10" fmla="*/ 76 w 1151"/>
                <a:gd name="T11" fmla="*/ 375 h 1203"/>
                <a:gd name="T12" fmla="*/ 4 w 1151"/>
                <a:gd name="T13" fmla="*/ 667 h 1203"/>
                <a:gd name="T14" fmla="*/ 18 w 1151"/>
                <a:gd name="T15" fmla="*/ 873 h 1203"/>
                <a:gd name="T16" fmla="*/ 94 w 1151"/>
                <a:gd name="T17" fmla="*/ 1072 h 1203"/>
                <a:gd name="T18" fmla="*/ 219 w 1151"/>
                <a:gd name="T19" fmla="*/ 1203 h 1203"/>
                <a:gd name="T20" fmla="*/ 109 w 1151"/>
                <a:gd name="T21" fmla="*/ 1027 h 1203"/>
                <a:gd name="T22" fmla="*/ 52 w 1151"/>
                <a:gd name="T23" fmla="*/ 829 h 1203"/>
                <a:gd name="T24" fmla="*/ 52 w 1151"/>
                <a:gd name="T25" fmla="*/ 606 h 1203"/>
                <a:gd name="T26" fmla="*/ 90 w 1151"/>
                <a:gd name="T27" fmla="*/ 445 h 1203"/>
                <a:gd name="T28" fmla="*/ 219 w 1151"/>
                <a:gd name="T29" fmla="*/ 249 h 1203"/>
                <a:gd name="T30" fmla="*/ 379 w 1151"/>
                <a:gd name="T31" fmla="*/ 124 h 1203"/>
                <a:gd name="T32" fmla="*/ 559 w 1151"/>
                <a:gd name="T33" fmla="*/ 57 h 1203"/>
                <a:gd name="T34" fmla="*/ 723 w 1151"/>
                <a:gd name="T35" fmla="*/ 48 h 1203"/>
                <a:gd name="T36" fmla="*/ 915 w 1151"/>
                <a:gd name="T37" fmla="*/ 101 h 1203"/>
                <a:gd name="T38" fmla="*/ 1046 w 1151"/>
                <a:gd name="T39" fmla="*/ 186 h 1203"/>
                <a:gd name="T40" fmla="*/ 1039 w 1151"/>
                <a:gd name="T41" fmla="*/ 196 h 1203"/>
                <a:gd name="T42" fmla="*/ 900 w 1151"/>
                <a:gd name="T43" fmla="*/ 108 h 1203"/>
                <a:gd name="T44" fmla="*/ 672 w 1151"/>
                <a:gd name="T45" fmla="*/ 72 h 1203"/>
                <a:gd name="T46" fmla="*/ 483 w 1151"/>
                <a:gd name="T47" fmla="*/ 114 h 1203"/>
                <a:gd name="T48" fmla="*/ 371 w 1151"/>
                <a:gd name="T49" fmla="*/ 186 h 1203"/>
                <a:gd name="T50" fmla="*/ 508 w 1151"/>
                <a:gd name="T51" fmla="*/ 145 h 1203"/>
                <a:gd name="T52" fmla="*/ 556 w 1151"/>
                <a:gd name="T53" fmla="*/ 135 h 1203"/>
                <a:gd name="T54" fmla="*/ 613 w 1151"/>
                <a:gd name="T55" fmla="*/ 127 h 1203"/>
                <a:gd name="T56" fmla="*/ 660 w 1151"/>
                <a:gd name="T57" fmla="*/ 124 h 1203"/>
                <a:gd name="T58" fmla="*/ 704 w 1151"/>
                <a:gd name="T59" fmla="*/ 114 h 1203"/>
                <a:gd name="T60" fmla="*/ 748 w 1151"/>
                <a:gd name="T61" fmla="*/ 114 h 1203"/>
                <a:gd name="T62" fmla="*/ 797 w 1151"/>
                <a:gd name="T63" fmla="*/ 120 h 1203"/>
                <a:gd name="T64" fmla="*/ 848 w 1151"/>
                <a:gd name="T65" fmla="*/ 135 h 1203"/>
                <a:gd name="T66" fmla="*/ 886 w 1151"/>
                <a:gd name="T67" fmla="*/ 152 h 1203"/>
                <a:gd name="T68" fmla="*/ 923 w 1151"/>
                <a:gd name="T69" fmla="*/ 173 h 1203"/>
                <a:gd name="T70" fmla="*/ 976 w 1151"/>
                <a:gd name="T71" fmla="*/ 205 h 1203"/>
                <a:gd name="T72" fmla="*/ 1010 w 1151"/>
                <a:gd name="T73" fmla="*/ 228 h 1203"/>
                <a:gd name="T74" fmla="*/ 1035 w 1151"/>
                <a:gd name="T75" fmla="*/ 253 h 1203"/>
                <a:gd name="T76" fmla="*/ 1086 w 1151"/>
                <a:gd name="T77" fmla="*/ 211 h 1203"/>
                <a:gd name="T78" fmla="*/ 1071 w 1151"/>
                <a:gd name="T79" fmla="*/ 295 h 1203"/>
                <a:gd name="T80" fmla="*/ 1151 w 1151"/>
                <a:gd name="T81" fmla="*/ 274 h 1203"/>
                <a:gd name="T82" fmla="*/ 1111 w 1151"/>
                <a:gd name="T83" fmla="*/ 190 h 12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1"/>
                <a:gd name="T127" fmla="*/ 0 h 1203"/>
                <a:gd name="T128" fmla="*/ 1151 w 1151"/>
                <a:gd name="T129" fmla="*/ 1203 h 12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1" h="1203">
                  <a:moveTo>
                    <a:pt x="1111" y="190"/>
                  </a:moveTo>
                  <a:lnTo>
                    <a:pt x="978" y="86"/>
                  </a:lnTo>
                  <a:lnTo>
                    <a:pt x="890" y="42"/>
                  </a:lnTo>
                  <a:lnTo>
                    <a:pt x="778" y="10"/>
                  </a:lnTo>
                  <a:lnTo>
                    <a:pt x="691" y="0"/>
                  </a:lnTo>
                  <a:lnTo>
                    <a:pt x="554" y="10"/>
                  </a:lnTo>
                  <a:lnTo>
                    <a:pt x="472" y="27"/>
                  </a:lnTo>
                  <a:lnTo>
                    <a:pt x="371" y="72"/>
                  </a:lnTo>
                  <a:lnTo>
                    <a:pt x="267" y="143"/>
                  </a:lnTo>
                  <a:lnTo>
                    <a:pt x="194" y="205"/>
                  </a:lnTo>
                  <a:lnTo>
                    <a:pt x="137" y="274"/>
                  </a:lnTo>
                  <a:lnTo>
                    <a:pt x="76" y="375"/>
                  </a:lnTo>
                  <a:lnTo>
                    <a:pt x="19" y="523"/>
                  </a:lnTo>
                  <a:lnTo>
                    <a:pt x="4" y="667"/>
                  </a:lnTo>
                  <a:lnTo>
                    <a:pt x="0" y="768"/>
                  </a:lnTo>
                  <a:lnTo>
                    <a:pt x="18" y="873"/>
                  </a:lnTo>
                  <a:lnTo>
                    <a:pt x="42" y="973"/>
                  </a:lnTo>
                  <a:lnTo>
                    <a:pt x="94" y="1072"/>
                  </a:lnTo>
                  <a:lnTo>
                    <a:pt x="137" y="1139"/>
                  </a:lnTo>
                  <a:lnTo>
                    <a:pt x="219" y="1203"/>
                  </a:lnTo>
                  <a:lnTo>
                    <a:pt x="168" y="1124"/>
                  </a:lnTo>
                  <a:lnTo>
                    <a:pt x="109" y="1027"/>
                  </a:lnTo>
                  <a:lnTo>
                    <a:pt x="71" y="918"/>
                  </a:lnTo>
                  <a:lnTo>
                    <a:pt x="52" y="829"/>
                  </a:lnTo>
                  <a:lnTo>
                    <a:pt x="46" y="728"/>
                  </a:lnTo>
                  <a:lnTo>
                    <a:pt x="52" y="606"/>
                  </a:lnTo>
                  <a:lnTo>
                    <a:pt x="63" y="529"/>
                  </a:lnTo>
                  <a:lnTo>
                    <a:pt x="90" y="445"/>
                  </a:lnTo>
                  <a:lnTo>
                    <a:pt x="149" y="340"/>
                  </a:lnTo>
                  <a:lnTo>
                    <a:pt x="219" y="249"/>
                  </a:lnTo>
                  <a:lnTo>
                    <a:pt x="293" y="177"/>
                  </a:lnTo>
                  <a:lnTo>
                    <a:pt x="379" y="124"/>
                  </a:lnTo>
                  <a:lnTo>
                    <a:pt x="462" y="82"/>
                  </a:lnTo>
                  <a:lnTo>
                    <a:pt x="559" y="57"/>
                  </a:lnTo>
                  <a:lnTo>
                    <a:pt x="653" y="48"/>
                  </a:lnTo>
                  <a:lnTo>
                    <a:pt x="723" y="48"/>
                  </a:lnTo>
                  <a:lnTo>
                    <a:pt x="812" y="67"/>
                  </a:lnTo>
                  <a:lnTo>
                    <a:pt x="915" y="101"/>
                  </a:lnTo>
                  <a:lnTo>
                    <a:pt x="995" y="143"/>
                  </a:lnTo>
                  <a:lnTo>
                    <a:pt x="1046" y="186"/>
                  </a:lnTo>
                  <a:lnTo>
                    <a:pt x="1063" y="209"/>
                  </a:lnTo>
                  <a:lnTo>
                    <a:pt x="1039" y="196"/>
                  </a:lnTo>
                  <a:lnTo>
                    <a:pt x="1002" y="164"/>
                  </a:lnTo>
                  <a:lnTo>
                    <a:pt x="900" y="108"/>
                  </a:lnTo>
                  <a:lnTo>
                    <a:pt x="778" y="74"/>
                  </a:lnTo>
                  <a:lnTo>
                    <a:pt x="672" y="72"/>
                  </a:lnTo>
                  <a:lnTo>
                    <a:pt x="580" y="86"/>
                  </a:lnTo>
                  <a:lnTo>
                    <a:pt x="483" y="114"/>
                  </a:lnTo>
                  <a:lnTo>
                    <a:pt x="432" y="145"/>
                  </a:lnTo>
                  <a:lnTo>
                    <a:pt x="371" y="186"/>
                  </a:lnTo>
                  <a:lnTo>
                    <a:pt x="481" y="135"/>
                  </a:lnTo>
                  <a:lnTo>
                    <a:pt x="508" y="145"/>
                  </a:lnTo>
                  <a:lnTo>
                    <a:pt x="523" y="120"/>
                  </a:lnTo>
                  <a:lnTo>
                    <a:pt x="556" y="135"/>
                  </a:lnTo>
                  <a:lnTo>
                    <a:pt x="582" y="101"/>
                  </a:lnTo>
                  <a:lnTo>
                    <a:pt x="613" y="127"/>
                  </a:lnTo>
                  <a:lnTo>
                    <a:pt x="634" y="89"/>
                  </a:lnTo>
                  <a:lnTo>
                    <a:pt x="660" y="124"/>
                  </a:lnTo>
                  <a:lnTo>
                    <a:pt x="683" y="86"/>
                  </a:lnTo>
                  <a:lnTo>
                    <a:pt x="704" y="114"/>
                  </a:lnTo>
                  <a:lnTo>
                    <a:pt x="731" y="86"/>
                  </a:lnTo>
                  <a:lnTo>
                    <a:pt x="748" y="114"/>
                  </a:lnTo>
                  <a:lnTo>
                    <a:pt x="782" y="86"/>
                  </a:lnTo>
                  <a:lnTo>
                    <a:pt x="797" y="120"/>
                  </a:lnTo>
                  <a:lnTo>
                    <a:pt x="835" y="101"/>
                  </a:lnTo>
                  <a:lnTo>
                    <a:pt x="848" y="135"/>
                  </a:lnTo>
                  <a:lnTo>
                    <a:pt x="883" y="114"/>
                  </a:lnTo>
                  <a:lnTo>
                    <a:pt x="886" y="152"/>
                  </a:lnTo>
                  <a:lnTo>
                    <a:pt x="919" y="135"/>
                  </a:lnTo>
                  <a:lnTo>
                    <a:pt x="923" y="173"/>
                  </a:lnTo>
                  <a:lnTo>
                    <a:pt x="964" y="167"/>
                  </a:lnTo>
                  <a:lnTo>
                    <a:pt x="976" y="205"/>
                  </a:lnTo>
                  <a:lnTo>
                    <a:pt x="1014" y="205"/>
                  </a:lnTo>
                  <a:lnTo>
                    <a:pt x="1010" y="228"/>
                  </a:lnTo>
                  <a:lnTo>
                    <a:pt x="1042" y="219"/>
                  </a:lnTo>
                  <a:lnTo>
                    <a:pt x="1035" y="253"/>
                  </a:lnTo>
                  <a:lnTo>
                    <a:pt x="1065" y="278"/>
                  </a:lnTo>
                  <a:lnTo>
                    <a:pt x="1086" y="211"/>
                  </a:lnTo>
                  <a:lnTo>
                    <a:pt x="1118" y="249"/>
                  </a:lnTo>
                  <a:lnTo>
                    <a:pt x="1071" y="295"/>
                  </a:lnTo>
                  <a:lnTo>
                    <a:pt x="1098" y="321"/>
                  </a:lnTo>
                  <a:lnTo>
                    <a:pt x="1151" y="274"/>
                  </a:lnTo>
                  <a:lnTo>
                    <a:pt x="1111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auto">
            <a:xfrm>
              <a:off x="2716" y="3154"/>
              <a:ext cx="510" cy="544"/>
            </a:xfrm>
            <a:custGeom>
              <a:avLst/>
              <a:gdLst>
                <a:gd name="T0" fmla="*/ 829 w 1019"/>
                <a:gd name="T1" fmla="*/ 44 h 1087"/>
                <a:gd name="T2" fmla="*/ 475 w 1019"/>
                <a:gd name="T3" fmla="*/ 12 h 1087"/>
                <a:gd name="T4" fmla="*/ 129 w 1019"/>
                <a:gd name="T5" fmla="*/ 166 h 1087"/>
                <a:gd name="T6" fmla="*/ 8 w 1019"/>
                <a:gd name="T7" fmla="*/ 422 h 1087"/>
                <a:gd name="T8" fmla="*/ 23 w 1019"/>
                <a:gd name="T9" fmla="*/ 753 h 1087"/>
                <a:gd name="T10" fmla="*/ 154 w 1019"/>
                <a:gd name="T11" fmla="*/ 998 h 1087"/>
                <a:gd name="T12" fmla="*/ 156 w 1019"/>
                <a:gd name="T13" fmla="*/ 972 h 1087"/>
                <a:gd name="T14" fmla="*/ 348 w 1019"/>
                <a:gd name="T15" fmla="*/ 1032 h 1087"/>
                <a:gd name="T16" fmla="*/ 281 w 1019"/>
                <a:gd name="T17" fmla="*/ 941 h 1087"/>
                <a:gd name="T18" fmla="*/ 607 w 1019"/>
                <a:gd name="T19" fmla="*/ 1027 h 1087"/>
                <a:gd name="T20" fmla="*/ 926 w 1019"/>
                <a:gd name="T21" fmla="*/ 892 h 1087"/>
                <a:gd name="T22" fmla="*/ 1019 w 1019"/>
                <a:gd name="T23" fmla="*/ 709 h 1087"/>
                <a:gd name="T24" fmla="*/ 873 w 1019"/>
                <a:gd name="T25" fmla="*/ 555 h 1087"/>
                <a:gd name="T26" fmla="*/ 842 w 1019"/>
                <a:gd name="T27" fmla="*/ 607 h 1087"/>
                <a:gd name="T28" fmla="*/ 774 w 1019"/>
                <a:gd name="T29" fmla="*/ 456 h 1087"/>
                <a:gd name="T30" fmla="*/ 723 w 1019"/>
                <a:gd name="T31" fmla="*/ 515 h 1087"/>
                <a:gd name="T32" fmla="*/ 666 w 1019"/>
                <a:gd name="T33" fmla="*/ 677 h 1087"/>
                <a:gd name="T34" fmla="*/ 688 w 1019"/>
                <a:gd name="T35" fmla="*/ 595 h 1087"/>
                <a:gd name="T36" fmla="*/ 639 w 1019"/>
                <a:gd name="T37" fmla="*/ 641 h 1087"/>
                <a:gd name="T38" fmla="*/ 466 w 1019"/>
                <a:gd name="T39" fmla="*/ 601 h 1087"/>
                <a:gd name="T40" fmla="*/ 481 w 1019"/>
                <a:gd name="T41" fmla="*/ 648 h 1087"/>
                <a:gd name="T42" fmla="*/ 415 w 1019"/>
                <a:gd name="T43" fmla="*/ 532 h 1087"/>
                <a:gd name="T44" fmla="*/ 510 w 1019"/>
                <a:gd name="T45" fmla="*/ 399 h 1087"/>
                <a:gd name="T46" fmla="*/ 660 w 1019"/>
                <a:gd name="T47" fmla="*/ 415 h 1087"/>
                <a:gd name="T48" fmla="*/ 669 w 1019"/>
                <a:gd name="T49" fmla="*/ 399 h 1087"/>
                <a:gd name="T50" fmla="*/ 751 w 1019"/>
                <a:gd name="T51" fmla="*/ 445 h 1087"/>
                <a:gd name="T52" fmla="*/ 723 w 1019"/>
                <a:gd name="T53" fmla="*/ 361 h 1087"/>
                <a:gd name="T54" fmla="*/ 519 w 1019"/>
                <a:gd name="T55" fmla="*/ 321 h 1087"/>
                <a:gd name="T56" fmla="*/ 439 w 1019"/>
                <a:gd name="T57" fmla="*/ 394 h 1087"/>
                <a:gd name="T58" fmla="*/ 445 w 1019"/>
                <a:gd name="T59" fmla="*/ 415 h 1087"/>
                <a:gd name="T60" fmla="*/ 378 w 1019"/>
                <a:gd name="T61" fmla="*/ 491 h 1087"/>
                <a:gd name="T62" fmla="*/ 361 w 1019"/>
                <a:gd name="T63" fmla="*/ 466 h 1087"/>
                <a:gd name="T64" fmla="*/ 335 w 1019"/>
                <a:gd name="T65" fmla="*/ 399 h 1087"/>
                <a:gd name="T66" fmla="*/ 260 w 1019"/>
                <a:gd name="T67" fmla="*/ 631 h 1087"/>
                <a:gd name="T68" fmla="*/ 183 w 1019"/>
                <a:gd name="T69" fmla="*/ 394 h 1087"/>
                <a:gd name="T70" fmla="*/ 95 w 1019"/>
                <a:gd name="T71" fmla="*/ 635 h 1087"/>
                <a:gd name="T72" fmla="*/ 32 w 1019"/>
                <a:gd name="T73" fmla="*/ 542 h 1087"/>
                <a:gd name="T74" fmla="*/ 169 w 1019"/>
                <a:gd name="T75" fmla="*/ 162 h 1087"/>
                <a:gd name="T76" fmla="*/ 614 w 1019"/>
                <a:gd name="T77" fmla="*/ 25 h 1087"/>
                <a:gd name="T78" fmla="*/ 949 w 1019"/>
                <a:gd name="T79" fmla="*/ 190 h 1087"/>
                <a:gd name="T80" fmla="*/ 846 w 1019"/>
                <a:gd name="T81" fmla="*/ 422 h 1087"/>
                <a:gd name="T82" fmla="*/ 993 w 1019"/>
                <a:gd name="T83" fmla="*/ 179 h 1087"/>
                <a:gd name="T84" fmla="*/ 958 w 1019"/>
                <a:gd name="T85" fmla="*/ 143 h 10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9"/>
                <a:gd name="T130" fmla="*/ 0 h 1087"/>
                <a:gd name="T131" fmla="*/ 1019 w 1019"/>
                <a:gd name="T132" fmla="*/ 1087 h 108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9" h="1087">
                  <a:moveTo>
                    <a:pt x="958" y="143"/>
                  </a:moveTo>
                  <a:lnTo>
                    <a:pt x="915" y="99"/>
                  </a:lnTo>
                  <a:lnTo>
                    <a:pt x="829" y="44"/>
                  </a:lnTo>
                  <a:lnTo>
                    <a:pt x="715" y="12"/>
                  </a:lnTo>
                  <a:lnTo>
                    <a:pt x="595" y="0"/>
                  </a:lnTo>
                  <a:lnTo>
                    <a:pt x="475" y="12"/>
                  </a:lnTo>
                  <a:lnTo>
                    <a:pt x="319" y="34"/>
                  </a:lnTo>
                  <a:lnTo>
                    <a:pt x="203" y="101"/>
                  </a:lnTo>
                  <a:lnTo>
                    <a:pt x="129" y="166"/>
                  </a:lnTo>
                  <a:lnTo>
                    <a:pt x="86" y="236"/>
                  </a:lnTo>
                  <a:lnTo>
                    <a:pt x="32" y="333"/>
                  </a:lnTo>
                  <a:lnTo>
                    <a:pt x="8" y="422"/>
                  </a:lnTo>
                  <a:lnTo>
                    <a:pt x="0" y="521"/>
                  </a:lnTo>
                  <a:lnTo>
                    <a:pt x="8" y="633"/>
                  </a:lnTo>
                  <a:lnTo>
                    <a:pt x="23" y="753"/>
                  </a:lnTo>
                  <a:lnTo>
                    <a:pt x="59" y="854"/>
                  </a:lnTo>
                  <a:lnTo>
                    <a:pt x="101" y="930"/>
                  </a:lnTo>
                  <a:lnTo>
                    <a:pt x="154" y="998"/>
                  </a:lnTo>
                  <a:lnTo>
                    <a:pt x="234" y="1044"/>
                  </a:lnTo>
                  <a:lnTo>
                    <a:pt x="344" y="1087"/>
                  </a:lnTo>
                  <a:lnTo>
                    <a:pt x="156" y="972"/>
                  </a:lnTo>
                  <a:lnTo>
                    <a:pt x="342" y="1057"/>
                  </a:lnTo>
                  <a:lnTo>
                    <a:pt x="192" y="954"/>
                  </a:lnTo>
                  <a:lnTo>
                    <a:pt x="348" y="1032"/>
                  </a:lnTo>
                  <a:lnTo>
                    <a:pt x="240" y="947"/>
                  </a:lnTo>
                  <a:lnTo>
                    <a:pt x="357" y="1010"/>
                  </a:lnTo>
                  <a:lnTo>
                    <a:pt x="281" y="941"/>
                  </a:lnTo>
                  <a:lnTo>
                    <a:pt x="376" y="994"/>
                  </a:lnTo>
                  <a:lnTo>
                    <a:pt x="451" y="1019"/>
                  </a:lnTo>
                  <a:lnTo>
                    <a:pt x="607" y="1027"/>
                  </a:lnTo>
                  <a:lnTo>
                    <a:pt x="747" y="1004"/>
                  </a:lnTo>
                  <a:lnTo>
                    <a:pt x="844" y="960"/>
                  </a:lnTo>
                  <a:lnTo>
                    <a:pt x="926" y="892"/>
                  </a:lnTo>
                  <a:lnTo>
                    <a:pt x="972" y="837"/>
                  </a:lnTo>
                  <a:lnTo>
                    <a:pt x="993" y="783"/>
                  </a:lnTo>
                  <a:lnTo>
                    <a:pt x="1019" y="709"/>
                  </a:lnTo>
                  <a:lnTo>
                    <a:pt x="958" y="667"/>
                  </a:lnTo>
                  <a:lnTo>
                    <a:pt x="915" y="624"/>
                  </a:lnTo>
                  <a:lnTo>
                    <a:pt x="873" y="555"/>
                  </a:lnTo>
                  <a:lnTo>
                    <a:pt x="848" y="487"/>
                  </a:lnTo>
                  <a:lnTo>
                    <a:pt x="835" y="453"/>
                  </a:lnTo>
                  <a:lnTo>
                    <a:pt x="842" y="607"/>
                  </a:lnTo>
                  <a:lnTo>
                    <a:pt x="804" y="456"/>
                  </a:lnTo>
                  <a:lnTo>
                    <a:pt x="804" y="607"/>
                  </a:lnTo>
                  <a:lnTo>
                    <a:pt x="774" y="456"/>
                  </a:lnTo>
                  <a:lnTo>
                    <a:pt x="766" y="595"/>
                  </a:lnTo>
                  <a:lnTo>
                    <a:pt x="751" y="498"/>
                  </a:lnTo>
                  <a:lnTo>
                    <a:pt x="723" y="515"/>
                  </a:lnTo>
                  <a:lnTo>
                    <a:pt x="726" y="595"/>
                  </a:lnTo>
                  <a:lnTo>
                    <a:pt x="704" y="645"/>
                  </a:lnTo>
                  <a:lnTo>
                    <a:pt x="666" y="677"/>
                  </a:lnTo>
                  <a:lnTo>
                    <a:pt x="648" y="654"/>
                  </a:lnTo>
                  <a:lnTo>
                    <a:pt x="669" y="631"/>
                  </a:lnTo>
                  <a:lnTo>
                    <a:pt x="688" y="595"/>
                  </a:lnTo>
                  <a:lnTo>
                    <a:pt x="700" y="565"/>
                  </a:lnTo>
                  <a:lnTo>
                    <a:pt x="681" y="576"/>
                  </a:lnTo>
                  <a:lnTo>
                    <a:pt x="639" y="641"/>
                  </a:lnTo>
                  <a:lnTo>
                    <a:pt x="563" y="654"/>
                  </a:lnTo>
                  <a:lnTo>
                    <a:pt x="498" y="641"/>
                  </a:lnTo>
                  <a:lnTo>
                    <a:pt x="466" y="601"/>
                  </a:lnTo>
                  <a:lnTo>
                    <a:pt x="456" y="576"/>
                  </a:lnTo>
                  <a:lnTo>
                    <a:pt x="441" y="589"/>
                  </a:lnTo>
                  <a:lnTo>
                    <a:pt x="481" y="648"/>
                  </a:lnTo>
                  <a:lnTo>
                    <a:pt x="451" y="645"/>
                  </a:lnTo>
                  <a:lnTo>
                    <a:pt x="418" y="591"/>
                  </a:lnTo>
                  <a:lnTo>
                    <a:pt x="415" y="532"/>
                  </a:lnTo>
                  <a:lnTo>
                    <a:pt x="422" y="477"/>
                  </a:lnTo>
                  <a:lnTo>
                    <a:pt x="466" y="432"/>
                  </a:lnTo>
                  <a:lnTo>
                    <a:pt x="510" y="399"/>
                  </a:lnTo>
                  <a:lnTo>
                    <a:pt x="561" y="390"/>
                  </a:lnTo>
                  <a:lnTo>
                    <a:pt x="614" y="390"/>
                  </a:lnTo>
                  <a:lnTo>
                    <a:pt x="660" y="415"/>
                  </a:lnTo>
                  <a:lnTo>
                    <a:pt x="690" y="454"/>
                  </a:lnTo>
                  <a:lnTo>
                    <a:pt x="711" y="477"/>
                  </a:lnTo>
                  <a:lnTo>
                    <a:pt x="669" y="399"/>
                  </a:lnTo>
                  <a:lnTo>
                    <a:pt x="734" y="454"/>
                  </a:lnTo>
                  <a:lnTo>
                    <a:pt x="692" y="390"/>
                  </a:lnTo>
                  <a:lnTo>
                    <a:pt x="751" y="445"/>
                  </a:lnTo>
                  <a:lnTo>
                    <a:pt x="713" y="380"/>
                  </a:lnTo>
                  <a:lnTo>
                    <a:pt x="766" y="428"/>
                  </a:lnTo>
                  <a:lnTo>
                    <a:pt x="723" y="361"/>
                  </a:lnTo>
                  <a:lnTo>
                    <a:pt x="664" y="327"/>
                  </a:lnTo>
                  <a:lnTo>
                    <a:pt x="599" y="318"/>
                  </a:lnTo>
                  <a:lnTo>
                    <a:pt x="519" y="321"/>
                  </a:lnTo>
                  <a:lnTo>
                    <a:pt x="454" y="356"/>
                  </a:lnTo>
                  <a:lnTo>
                    <a:pt x="415" y="390"/>
                  </a:lnTo>
                  <a:lnTo>
                    <a:pt x="439" y="394"/>
                  </a:lnTo>
                  <a:lnTo>
                    <a:pt x="519" y="356"/>
                  </a:lnTo>
                  <a:lnTo>
                    <a:pt x="504" y="380"/>
                  </a:lnTo>
                  <a:lnTo>
                    <a:pt x="445" y="415"/>
                  </a:lnTo>
                  <a:lnTo>
                    <a:pt x="411" y="456"/>
                  </a:lnTo>
                  <a:lnTo>
                    <a:pt x="399" y="510"/>
                  </a:lnTo>
                  <a:lnTo>
                    <a:pt x="378" y="491"/>
                  </a:lnTo>
                  <a:lnTo>
                    <a:pt x="399" y="432"/>
                  </a:lnTo>
                  <a:lnTo>
                    <a:pt x="407" y="399"/>
                  </a:lnTo>
                  <a:lnTo>
                    <a:pt x="361" y="466"/>
                  </a:lnTo>
                  <a:lnTo>
                    <a:pt x="354" y="532"/>
                  </a:lnTo>
                  <a:lnTo>
                    <a:pt x="354" y="576"/>
                  </a:lnTo>
                  <a:lnTo>
                    <a:pt x="335" y="399"/>
                  </a:lnTo>
                  <a:lnTo>
                    <a:pt x="312" y="622"/>
                  </a:lnTo>
                  <a:lnTo>
                    <a:pt x="281" y="394"/>
                  </a:lnTo>
                  <a:lnTo>
                    <a:pt x="260" y="631"/>
                  </a:lnTo>
                  <a:lnTo>
                    <a:pt x="238" y="394"/>
                  </a:lnTo>
                  <a:lnTo>
                    <a:pt x="207" y="635"/>
                  </a:lnTo>
                  <a:lnTo>
                    <a:pt x="183" y="394"/>
                  </a:lnTo>
                  <a:lnTo>
                    <a:pt x="156" y="635"/>
                  </a:lnTo>
                  <a:lnTo>
                    <a:pt x="125" y="399"/>
                  </a:lnTo>
                  <a:lnTo>
                    <a:pt x="95" y="635"/>
                  </a:lnTo>
                  <a:lnTo>
                    <a:pt x="74" y="394"/>
                  </a:lnTo>
                  <a:lnTo>
                    <a:pt x="49" y="645"/>
                  </a:lnTo>
                  <a:lnTo>
                    <a:pt x="32" y="542"/>
                  </a:lnTo>
                  <a:lnTo>
                    <a:pt x="29" y="428"/>
                  </a:lnTo>
                  <a:lnTo>
                    <a:pt x="86" y="276"/>
                  </a:lnTo>
                  <a:lnTo>
                    <a:pt x="169" y="162"/>
                  </a:lnTo>
                  <a:lnTo>
                    <a:pt x="308" y="67"/>
                  </a:lnTo>
                  <a:lnTo>
                    <a:pt x="456" y="34"/>
                  </a:lnTo>
                  <a:lnTo>
                    <a:pt x="614" y="25"/>
                  </a:lnTo>
                  <a:lnTo>
                    <a:pt x="757" y="48"/>
                  </a:lnTo>
                  <a:lnTo>
                    <a:pt x="882" y="107"/>
                  </a:lnTo>
                  <a:lnTo>
                    <a:pt x="949" y="190"/>
                  </a:lnTo>
                  <a:lnTo>
                    <a:pt x="880" y="301"/>
                  </a:lnTo>
                  <a:lnTo>
                    <a:pt x="854" y="399"/>
                  </a:lnTo>
                  <a:lnTo>
                    <a:pt x="846" y="422"/>
                  </a:lnTo>
                  <a:lnTo>
                    <a:pt x="890" y="312"/>
                  </a:lnTo>
                  <a:lnTo>
                    <a:pt x="941" y="245"/>
                  </a:lnTo>
                  <a:lnTo>
                    <a:pt x="993" y="179"/>
                  </a:lnTo>
                  <a:lnTo>
                    <a:pt x="95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auto">
            <a:xfrm>
              <a:off x="3152" y="3255"/>
              <a:ext cx="87" cy="237"/>
            </a:xfrm>
            <a:custGeom>
              <a:avLst/>
              <a:gdLst>
                <a:gd name="T0" fmla="*/ 93 w 173"/>
                <a:gd name="T1" fmla="*/ 0 h 475"/>
                <a:gd name="T2" fmla="*/ 139 w 173"/>
                <a:gd name="T3" fmla="*/ 110 h 475"/>
                <a:gd name="T4" fmla="*/ 173 w 173"/>
                <a:gd name="T5" fmla="*/ 211 h 475"/>
                <a:gd name="T6" fmla="*/ 173 w 173"/>
                <a:gd name="T7" fmla="*/ 310 h 475"/>
                <a:gd name="T8" fmla="*/ 173 w 173"/>
                <a:gd name="T9" fmla="*/ 399 h 475"/>
                <a:gd name="T10" fmla="*/ 154 w 173"/>
                <a:gd name="T11" fmla="*/ 475 h 475"/>
                <a:gd name="T12" fmla="*/ 76 w 173"/>
                <a:gd name="T13" fmla="*/ 422 h 475"/>
                <a:gd name="T14" fmla="*/ 24 w 173"/>
                <a:gd name="T15" fmla="*/ 340 h 475"/>
                <a:gd name="T16" fmla="*/ 0 w 173"/>
                <a:gd name="T17" fmla="*/ 243 h 475"/>
                <a:gd name="T18" fmla="*/ 17 w 173"/>
                <a:gd name="T19" fmla="*/ 154 h 475"/>
                <a:gd name="T20" fmla="*/ 51 w 173"/>
                <a:gd name="T21" fmla="*/ 340 h 475"/>
                <a:gd name="T22" fmla="*/ 51 w 173"/>
                <a:gd name="T23" fmla="*/ 142 h 475"/>
                <a:gd name="T24" fmla="*/ 85 w 173"/>
                <a:gd name="T25" fmla="*/ 363 h 475"/>
                <a:gd name="T26" fmla="*/ 85 w 173"/>
                <a:gd name="T27" fmla="*/ 142 h 475"/>
                <a:gd name="T28" fmla="*/ 120 w 173"/>
                <a:gd name="T29" fmla="*/ 363 h 475"/>
                <a:gd name="T30" fmla="*/ 120 w 173"/>
                <a:gd name="T31" fmla="*/ 142 h 475"/>
                <a:gd name="T32" fmla="*/ 93 w 173"/>
                <a:gd name="T33" fmla="*/ 43 h 475"/>
                <a:gd name="T34" fmla="*/ 93 w 173"/>
                <a:gd name="T35" fmla="*/ 0 h 475"/>
                <a:gd name="T36" fmla="*/ 93 w 173"/>
                <a:gd name="T37" fmla="*/ 0 h 475"/>
                <a:gd name="T38" fmla="*/ 93 w 173"/>
                <a:gd name="T39" fmla="*/ 0 h 4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3"/>
                <a:gd name="T61" fmla="*/ 0 h 475"/>
                <a:gd name="T62" fmla="*/ 173 w 173"/>
                <a:gd name="T63" fmla="*/ 475 h 4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3" h="475">
                  <a:moveTo>
                    <a:pt x="93" y="0"/>
                  </a:moveTo>
                  <a:lnTo>
                    <a:pt x="139" y="110"/>
                  </a:lnTo>
                  <a:lnTo>
                    <a:pt x="173" y="211"/>
                  </a:lnTo>
                  <a:lnTo>
                    <a:pt x="173" y="310"/>
                  </a:lnTo>
                  <a:lnTo>
                    <a:pt x="173" y="399"/>
                  </a:lnTo>
                  <a:lnTo>
                    <a:pt x="154" y="475"/>
                  </a:lnTo>
                  <a:lnTo>
                    <a:pt x="76" y="422"/>
                  </a:lnTo>
                  <a:lnTo>
                    <a:pt x="24" y="340"/>
                  </a:lnTo>
                  <a:lnTo>
                    <a:pt x="0" y="243"/>
                  </a:lnTo>
                  <a:lnTo>
                    <a:pt x="17" y="154"/>
                  </a:lnTo>
                  <a:lnTo>
                    <a:pt x="51" y="340"/>
                  </a:lnTo>
                  <a:lnTo>
                    <a:pt x="51" y="142"/>
                  </a:lnTo>
                  <a:lnTo>
                    <a:pt x="85" y="363"/>
                  </a:lnTo>
                  <a:lnTo>
                    <a:pt x="85" y="142"/>
                  </a:lnTo>
                  <a:lnTo>
                    <a:pt x="120" y="363"/>
                  </a:lnTo>
                  <a:lnTo>
                    <a:pt x="120" y="142"/>
                  </a:lnTo>
                  <a:lnTo>
                    <a:pt x="93" y="4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auto">
            <a:xfrm>
              <a:off x="2776" y="3294"/>
              <a:ext cx="758" cy="454"/>
            </a:xfrm>
            <a:custGeom>
              <a:avLst/>
              <a:gdLst>
                <a:gd name="T0" fmla="*/ 1049 w 1515"/>
                <a:gd name="T1" fmla="*/ 342 h 908"/>
                <a:gd name="T2" fmla="*/ 1198 w 1515"/>
                <a:gd name="T3" fmla="*/ 277 h 908"/>
                <a:gd name="T4" fmla="*/ 1298 w 1515"/>
                <a:gd name="T5" fmla="*/ 131 h 908"/>
                <a:gd name="T6" fmla="*/ 1333 w 1515"/>
                <a:gd name="T7" fmla="*/ 97 h 908"/>
                <a:gd name="T8" fmla="*/ 1399 w 1515"/>
                <a:gd name="T9" fmla="*/ 5 h 908"/>
                <a:gd name="T10" fmla="*/ 1466 w 1515"/>
                <a:gd name="T11" fmla="*/ 0 h 908"/>
                <a:gd name="T12" fmla="*/ 1481 w 1515"/>
                <a:gd name="T13" fmla="*/ 24 h 908"/>
                <a:gd name="T14" fmla="*/ 1489 w 1515"/>
                <a:gd name="T15" fmla="*/ 41 h 908"/>
                <a:gd name="T16" fmla="*/ 1500 w 1515"/>
                <a:gd name="T17" fmla="*/ 66 h 908"/>
                <a:gd name="T18" fmla="*/ 1515 w 1515"/>
                <a:gd name="T19" fmla="*/ 91 h 908"/>
                <a:gd name="T20" fmla="*/ 1470 w 1515"/>
                <a:gd name="T21" fmla="*/ 169 h 908"/>
                <a:gd name="T22" fmla="*/ 1451 w 1515"/>
                <a:gd name="T23" fmla="*/ 414 h 908"/>
                <a:gd name="T24" fmla="*/ 1367 w 1515"/>
                <a:gd name="T25" fmla="*/ 596 h 908"/>
                <a:gd name="T26" fmla="*/ 1213 w 1515"/>
                <a:gd name="T27" fmla="*/ 764 h 908"/>
                <a:gd name="T28" fmla="*/ 1074 w 1515"/>
                <a:gd name="T29" fmla="*/ 842 h 908"/>
                <a:gd name="T30" fmla="*/ 1002 w 1515"/>
                <a:gd name="T31" fmla="*/ 870 h 908"/>
                <a:gd name="T32" fmla="*/ 911 w 1515"/>
                <a:gd name="T33" fmla="*/ 906 h 908"/>
                <a:gd name="T34" fmla="*/ 344 w 1515"/>
                <a:gd name="T35" fmla="*/ 878 h 908"/>
                <a:gd name="T36" fmla="*/ 266 w 1515"/>
                <a:gd name="T37" fmla="*/ 908 h 908"/>
                <a:gd name="T38" fmla="*/ 83 w 1515"/>
                <a:gd name="T39" fmla="*/ 845 h 908"/>
                <a:gd name="T40" fmla="*/ 161 w 1515"/>
                <a:gd name="T41" fmla="*/ 840 h 908"/>
                <a:gd name="T42" fmla="*/ 241 w 1515"/>
                <a:gd name="T43" fmla="*/ 811 h 908"/>
                <a:gd name="T44" fmla="*/ 287 w 1515"/>
                <a:gd name="T45" fmla="*/ 828 h 908"/>
                <a:gd name="T46" fmla="*/ 329 w 1515"/>
                <a:gd name="T47" fmla="*/ 807 h 908"/>
                <a:gd name="T48" fmla="*/ 926 w 1515"/>
                <a:gd name="T49" fmla="*/ 718 h 908"/>
                <a:gd name="T50" fmla="*/ 949 w 1515"/>
                <a:gd name="T51" fmla="*/ 785 h 908"/>
                <a:gd name="T52" fmla="*/ 987 w 1515"/>
                <a:gd name="T53" fmla="*/ 785 h 908"/>
                <a:gd name="T54" fmla="*/ 1167 w 1515"/>
                <a:gd name="T55" fmla="*/ 695 h 908"/>
                <a:gd name="T56" fmla="*/ 1289 w 1515"/>
                <a:gd name="T57" fmla="*/ 564 h 908"/>
                <a:gd name="T58" fmla="*/ 1401 w 1515"/>
                <a:gd name="T59" fmla="*/ 344 h 908"/>
                <a:gd name="T60" fmla="*/ 1350 w 1515"/>
                <a:gd name="T61" fmla="*/ 328 h 908"/>
                <a:gd name="T62" fmla="*/ 1224 w 1515"/>
                <a:gd name="T63" fmla="*/ 427 h 908"/>
                <a:gd name="T64" fmla="*/ 1112 w 1515"/>
                <a:gd name="T65" fmla="*/ 456 h 908"/>
                <a:gd name="T66" fmla="*/ 1002 w 1515"/>
                <a:gd name="T67" fmla="*/ 456 h 908"/>
                <a:gd name="T68" fmla="*/ 931 w 1515"/>
                <a:gd name="T69" fmla="*/ 408 h 908"/>
                <a:gd name="T70" fmla="*/ 1027 w 1515"/>
                <a:gd name="T71" fmla="*/ 355 h 908"/>
                <a:gd name="T72" fmla="*/ 941 w 1515"/>
                <a:gd name="T73" fmla="*/ 328 h 908"/>
                <a:gd name="T74" fmla="*/ 941 w 1515"/>
                <a:gd name="T75" fmla="*/ 328 h 9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15"/>
                <a:gd name="T115" fmla="*/ 0 h 908"/>
                <a:gd name="T116" fmla="*/ 1515 w 1515"/>
                <a:gd name="T117" fmla="*/ 908 h 9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15" h="908">
                  <a:moveTo>
                    <a:pt x="941" y="328"/>
                  </a:moveTo>
                  <a:lnTo>
                    <a:pt x="1049" y="342"/>
                  </a:lnTo>
                  <a:lnTo>
                    <a:pt x="1124" y="321"/>
                  </a:lnTo>
                  <a:lnTo>
                    <a:pt x="1198" y="277"/>
                  </a:lnTo>
                  <a:lnTo>
                    <a:pt x="1255" y="211"/>
                  </a:lnTo>
                  <a:lnTo>
                    <a:pt x="1298" y="131"/>
                  </a:lnTo>
                  <a:lnTo>
                    <a:pt x="1217" y="97"/>
                  </a:lnTo>
                  <a:lnTo>
                    <a:pt x="1333" y="97"/>
                  </a:lnTo>
                  <a:lnTo>
                    <a:pt x="1451" y="100"/>
                  </a:lnTo>
                  <a:lnTo>
                    <a:pt x="1399" y="5"/>
                  </a:lnTo>
                  <a:lnTo>
                    <a:pt x="1221" y="5"/>
                  </a:lnTo>
                  <a:lnTo>
                    <a:pt x="1466" y="0"/>
                  </a:lnTo>
                  <a:lnTo>
                    <a:pt x="1432" y="13"/>
                  </a:lnTo>
                  <a:lnTo>
                    <a:pt x="1481" y="24"/>
                  </a:lnTo>
                  <a:lnTo>
                    <a:pt x="1439" y="34"/>
                  </a:lnTo>
                  <a:lnTo>
                    <a:pt x="1489" y="41"/>
                  </a:lnTo>
                  <a:lnTo>
                    <a:pt x="1454" y="51"/>
                  </a:lnTo>
                  <a:lnTo>
                    <a:pt x="1500" y="66"/>
                  </a:lnTo>
                  <a:lnTo>
                    <a:pt x="1466" y="76"/>
                  </a:lnTo>
                  <a:lnTo>
                    <a:pt x="1515" y="91"/>
                  </a:lnTo>
                  <a:lnTo>
                    <a:pt x="1460" y="110"/>
                  </a:lnTo>
                  <a:lnTo>
                    <a:pt x="1470" y="169"/>
                  </a:lnTo>
                  <a:lnTo>
                    <a:pt x="1472" y="296"/>
                  </a:lnTo>
                  <a:lnTo>
                    <a:pt x="1451" y="414"/>
                  </a:lnTo>
                  <a:lnTo>
                    <a:pt x="1411" y="520"/>
                  </a:lnTo>
                  <a:lnTo>
                    <a:pt x="1367" y="596"/>
                  </a:lnTo>
                  <a:lnTo>
                    <a:pt x="1298" y="684"/>
                  </a:lnTo>
                  <a:lnTo>
                    <a:pt x="1213" y="764"/>
                  </a:lnTo>
                  <a:lnTo>
                    <a:pt x="1158" y="802"/>
                  </a:lnTo>
                  <a:lnTo>
                    <a:pt x="1074" y="842"/>
                  </a:lnTo>
                  <a:lnTo>
                    <a:pt x="1036" y="853"/>
                  </a:lnTo>
                  <a:lnTo>
                    <a:pt x="1002" y="870"/>
                  </a:lnTo>
                  <a:lnTo>
                    <a:pt x="987" y="906"/>
                  </a:lnTo>
                  <a:lnTo>
                    <a:pt x="911" y="906"/>
                  </a:lnTo>
                  <a:lnTo>
                    <a:pt x="876" y="878"/>
                  </a:lnTo>
                  <a:lnTo>
                    <a:pt x="344" y="878"/>
                  </a:lnTo>
                  <a:lnTo>
                    <a:pt x="329" y="908"/>
                  </a:lnTo>
                  <a:lnTo>
                    <a:pt x="266" y="908"/>
                  </a:lnTo>
                  <a:lnTo>
                    <a:pt x="249" y="878"/>
                  </a:lnTo>
                  <a:lnTo>
                    <a:pt x="83" y="845"/>
                  </a:lnTo>
                  <a:lnTo>
                    <a:pt x="0" y="785"/>
                  </a:lnTo>
                  <a:lnTo>
                    <a:pt x="161" y="840"/>
                  </a:lnTo>
                  <a:lnTo>
                    <a:pt x="179" y="798"/>
                  </a:lnTo>
                  <a:lnTo>
                    <a:pt x="241" y="811"/>
                  </a:lnTo>
                  <a:lnTo>
                    <a:pt x="266" y="750"/>
                  </a:lnTo>
                  <a:lnTo>
                    <a:pt x="287" y="828"/>
                  </a:lnTo>
                  <a:lnTo>
                    <a:pt x="310" y="741"/>
                  </a:lnTo>
                  <a:lnTo>
                    <a:pt x="329" y="807"/>
                  </a:lnTo>
                  <a:lnTo>
                    <a:pt x="918" y="807"/>
                  </a:lnTo>
                  <a:lnTo>
                    <a:pt x="926" y="718"/>
                  </a:lnTo>
                  <a:lnTo>
                    <a:pt x="941" y="785"/>
                  </a:lnTo>
                  <a:lnTo>
                    <a:pt x="949" y="785"/>
                  </a:lnTo>
                  <a:lnTo>
                    <a:pt x="968" y="695"/>
                  </a:lnTo>
                  <a:lnTo>
                    <a:pt x="987" y="785"/>
                  </a:lnTo>
                  <a:lnTo>
                    <a:pt x="1084" y="750"/>
                  </a:lnTo>
                  <a:lnTo>
                    <a:pt x="1167" y="695"/>
                  </a:lnTo>
                  <a:lnTo>
                    <a:pt x="1228" y="640"/>
                  </a:lnTo>
                  <a:lnTo>
                    <a:pt x="1289" y="564"/>
                  </a:lnTo>
                  <a:lnTo>
                    <a:pt x="1367" y="441"/>
                  </a:lnTo>
                  <a:lnTo>
                    <a:pt x="1401" y="344"/>
                  </a:lnTo>
                  <a:lnTo>
                    <a:pt x="1407" y="268"/>
                  </a:lnTo>
                  <a:lnTo>
                    <a:pt x="1350" y="328"/>
                  </a:lnTo>
                  <a:lnTo>
                    <a:pt x="1287" y="389"/>
                  </a:lnTo>
                  <a:lnTo>
                    <a:pt x="1224" y="427"/>
                  </a:lnTo>
                  <a:lnTo>
                    <a:pt x="1167" y="446"/>
                  </a:lnTo>
                  <a:lnTo>
                    <a:pt x="1112" y="456"/>
                  </a:lnTo>
                  <a:lnTo>
                    <a:pt x="1053" y="462"/>
                  </a:lnTo>
                  <a:lnTo>
                    <a:pt x="1002" y="456"/>
                  </a:lnTo>
                  <a:lnTo>
                    <a:pt x="931" y="431"/>
                  </a:lnTo>
                  <a:lnTo>
                    <a:pt x="931" y="408"/>
                  </a:lnTo>
                  <a:lnTo>
                    <a:pt x="989" y="422"/>
                  </a:lnTo>
                  <a:lnTo>
                    <a:pt x="1027" y="355"/>
                  </a:lnTo>
                  <a:lnTo>
                    <a:pt x="939" y="344"/>
                  </a:lnTo>
                  <a:lnTo>
                    <a:pt x="941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auto">
            <a:xfrm>
              <a:off x="3126" y="3454"/>
              <a:ext cx="342" cy="210"/>
            </a:xfrm>
            <a:custGeom>
              <a:avLst/>
              <a:gdLst>
                <a:gd name="T0" fmla="*/ 207 w 684"/>
                <a:gd name="T1" fmla="*/ 165 h 420"/>
                <a:gd name="T2" fmla="*/ 374 w 684"/>
                <a:gd name="T3" fmla="*/ 165 h 420"/>
                <a:gd name="T4" fmla="*/ 452 w 684"/>
                <a:gd name="T5" fmla="*/ 152 h 420"/>
                <a:gd name="T6" fmla="*/ 528 w 684"/>
                <a:gd name="T7" fmla="*/ 131 h 420"/>
                <a:gd name="T8" fmla="*/ 625 w 684"/>
                <a:gd name="T9" fmla="*/ 66 h 420"/>
                <a:gd name="T10" fmla="*/ 684 w 684"/>
                <a:gd name="T11" fmla="*/ 0 h 420"/>
                <a:gd name="T12" fmla="*/ 640 w 684"/>
                <a:gd name="T13" fmla="*/ 108 h 420"/>
                <a:gd name="T14" fmla="*/ 579 w 684"/>
                <a:gd name="T15" fmla="*/ 232 h 420"/>
                <a:gd name="T16" fmla="*/ 477 w 684"/>
                <a:gd name="T17" fmla="*/ 342 h 420"/>
                <a:gd name="T18" fmla="*/ 357 w 684"/>
                <a:gd name="T19" fmla="*/ 409 h 420"/>
                <a:gd name="T20" fmla="*/ 486 w 684"/>
                <a:gd name="T21" fmla="*/ 308 h 420"/>
                <a:gd name="T22" fmla="*/ 547 w 684"/>
                <a:gd name="T23" fmla="*/ 220 h 420"/>
                <a:gd name="T24" fmla="*/ 321 w 684"/>
                <a:gd name="T25" fmla="*/ 409 h 420"/>
                <a:gd name="T26" fmla="*/ 486 w 684"/>
                <a:gd name="T27" fmla="*/ 220 h 420"/>
                <a:gd name="T28" fmla="*/ 260 w 684"/>
                <a:gd name="T29" fmla="*/ 409 h 420"/>
                <a:gd name="T30" fmla="*/ 424 w 684"/>
                <a:gd name="T31" fmla="*/ 232 h 420"/>
                <a:gd name="T32" fmla="*/ 199 w 684"/>
                <a:gd name="T33" fmla="*/ 420 h 420"/>
                <a:gd name="T34" fmla="*/ 366 w 684"/>
                <a:gd name="T35" fmla="*/ 232 h 420"/>
                <a:gd name="T36" fmla="*/ 146 w 684"/>
                <a:gd name="T37" fmla="*/ 420 h 420"/>
                <a:gd name="T38" fmla="*/ 313 w 684"/>
                <a:gd name="T39" fmla="*/ 243 h 420"/>
                <a:gd name="T40" fmla="*/ 104 w 684"/>
                <a:gd name="T41" fmla="*/ 420 h 420"/>
                <a:gd name="T42" fmla="*/ 268 w 684"/>
                <a:gd name="T43" fmla="*/ 243 h 420"/>
                <a:gd name="T44" fmla="*/ 43 w 684"/>
                <a:gd name="T45" fmla="*/ 420 h 420"/>
                <a:gd name="T46" fmla="*/ 226 w 684"/>
                <a:gd name="T47" fmla="*/ 243 h 420"/>
                <a:gd name="T48" fmla="*/ 0 w 684"/>
                <a:gd name="T49" fmla="*/ 420 h 420"/>
                <a:gd name="T50" fmla="*/ 138 w 684"/>
                <a:gd name="T51" fmla="*/ 285 h 420"/>
                <a:gd name="T52" fmla="*/ 199 w 684"/>
                <a:gd name="T53" fmla="*/ 199 h 420"/>
                <a:gd name="T54" fmla="*/ 207 w 684"/>
                <a:gd name="T55" fmla="*/ 165 h 420"/>
                <a:gd name="T56" fmla="*/ 207 w 684"/>
                <a:gd name="T57" fmla="*/ 165 h 420"/>
                <a:gd name="T58" fmla="*/ 207 w 684"/>
                <a:gd name="T59" fmla="*/ 165 h 4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4"/>
                <a:gd name="T91" fmla="*/ 0 h 420"/>
                <a:gd name="T92" fmla="*/ 684 w 684"/>
                <a:gd name="T93" fmla="*/ 420 h 4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4" h="420">
                  <a:moveTo>
                    <a:pt x="207" y="165"/>
                  </a:moveTo>
                  <a:lnTo>
                    <a:pt x="374" y="165"/>
                  </a:lnTo>
                  <a:lnTo>
                    <a:pt x="452" y="152"/>
                  </a:lnTo>
                  <a:lnTo>
                    <a:pt x="528" y="131"/>
                  </a:lnTo>
                  <a:lnTo>
                    <a:pt x="625" y="66"/>
                  </a:lnTo>
                  <a:lnTo>
                    <a:pt x="684" y="0"/>
                  </a:lnTo>
                  <a:lnTo>
                    <a:pt x="640" y="108"/>
                  </a:lnTo>
                  <a:lnTo>
                    <a:pt x="579" y="232"/>
                  </a:lnTo>
                  <a:lnTo>
                    <a:pt x="477" y="342"/>
                  </a:lnTo>
                  <a:lnTo>
                    <a:pt x="357" y="409"/>
                  </a:lnTo>
                  <a:lnTo>
                    <a:pt x="486" y="308"/>
                  </a:lnTo>
                  <a:lnTo>
                    <a:pt x="547" y="220"/>
                  </a:lnTo>
                  <a:lnTo>
                    <a:pt x="321" y="409"/>
                  </a:lnTo>
                  <a:lnTo>
                    <a:pt x="486" y="220"/>
                  </a:lnTo>
                  <a:lnTo>
                    <a:pt x="260" y="409"/>
                  </a:lnTo>
                  <a:lnTo>
                    <a:pt x="424" y="232"/>
                  </a:lnTo>
                  <a:lnTo>
                    <a:pt x="199" y="420"/>
                  </a:lnTo>
                  <a:lnTo>
                    <a:pt x="366" y="232"/>
                  </a:lnTo>
                  <a:lnTo>
                    <a:pt x="146" y="420"/>
                  </a:lnTo>
                  <a:lnTo>
                    <a:pt x="313" y="243"/>
                  </a:lnTo>
                  <a:lnTo>
                    <a:pt x="104" y="420"/>
                  </a:lnTo>
                  <a:lnTo>
                    <a:pt x="268" y="243"/>
                  </a:lnTo>
                  <a:lnTo>
                    <a:pt x="43" y="420"/>
                  </a:lnTo>
                  <a:lnTo>
                    <a:pt x="226" y="243"/>
                  </a:lnTo>
                  <a:lnTo>
                    <a:pt x="0" y="420"/>
                  </a:lnTo>
                  <a:lnTo>
                    <a:pt x="138" y="285"/>
                  </a:lnTo>
                  <a:lnTo>
                    <a:pt x="199" y="199"/>
                  </a:lnTo>
                  <a:lnTo>
                    <a:pt x="207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auto">
            <a:xfrm>
              <a:off x="3212" y="3343"/>
              <a:ext cx="256" cy="11"/>
            </a:xfrm>
            <a:custGeom>
              <a:avLst/>
              <a:gdLst>
                <a:gd name="T0" fmla="*/ 45 w 511"/>
                <a:gd name="T1" fmla="*/ 21 h 21"/>
                <a:gd name="T2" fmla="*/ 511 w 511"/>
                <a:gd name="T3" fmla="*/ 0 h 21"/>
                <a:gd name="T4" fmla="*/ 0 w 511"/>
                <a:gd name="T5" fmla="*/ 0 h 21"/>
                <a:gd name="T6" fmla="*/ 45 w 511"/>
                <a:gd name="T7" fmla="*/ 21 h 21"/>
                <a:gd name="T8" fmla="*/ 45 w 511"/>
                <a:gd name="T9" fmla="*/ 21 h 21"/>
                <a:gd name="T10" fmla="*/ 45 w 511"/>
                <a:gd name="T11" fmla="*/ 2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1"/>
                <a:gd name="T19" fmla="*/ 0 h 21"/>
                <a:gd name="T20" fmla="*/ 511 w 51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1" h="21">
                  <a:moveTo>
                    <a:pt x="45" y="21"/>
                  </a:moveTo>
                  <a:lnTo>
                    <a:pt x="511" y="0"/>
                  </a:lnTo>
                  <a:lnTo>
                    <a:pt x="0" y="0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auto">
            <a:xfrm>
              <a:off x="3208" y="3293"/>
              <a:ext cx="243" cy="6"/>
            </a:xfrm>
            <a:custGeom>
              <a:avLst/>
              <a:gdLst>
                <a:gd name="T0" fmla="*/ 0 w 485"/>
                <a:gd name="T1" fmla="*/ 11 h 11"/>
                <a:gd name="T2" fmla="*/ 485 w 485"/>
                <a:gd name="T3" fmla="*/ 11 h 11"/>
                <a:gd name="T4" fmla="*/ 0 w 485"/>
                <a:gd name="T5" fmla="*/ 0 h 11"/>
                <a:gd name="T6" fmla="*/ 0 w 485"/>
                <a:gd name="T7" fmla="*/ 11 h 11"/>
                <a:gd name="T8" fmla="*/ 0 w 485"/>
                <a:gd name="T9" fmla="*/ 11 h 11"/>
                <a:gd name="T10" fmla="*/ 0 w 48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11"/>
                <a:gd name="T20" fmla="*/ 485 w 48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11">
                  <a:moveTo>
                    <a:pt x="0" y="11"/>
                  </a:moveTo>
                  <a:lnTo>
                    <a:pt x="485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41"/>
            <p:cNvSpPr>
              <a:spLocks/>
            </p:cNvSpPr>
            <p:nvPr/>
          </p:nvSpPr>
          <p:spPr bwMode="auto">
            <a:xfrm>
              <a:off x="2479" y="2323"/>
              <a:ext cx="284" cy="245"/>
            </a:xfrm>
            <a:custGeom>
              <a:avLst/>
              <a:gdLst>
                <a:gd name="T0" fmla="*/ 38 w 566"/>
                <a:gd name="T1" fmla="*/ 488 h 488"/>
                <a:gd name="T2" fmla="*/ 70 w 566"/>
                <a:gd name="T3" fmla="*/ 460 h 488"/>
                <a:gd name="T4" fmla="*/ 0 w 566"/>
                <a:gd name="T5" fmla="*/ 448 h 488"/>
                <a:gd name="T6" fmla="*/ 70 w 566"/>
                <a:gd name="T7" fmla="*/ 420 h 488"/>
                <a:gd name="T8" fmla="*/ 11 w 566"/>
                <a:gd name="T9" fmla="*/ 405 h 488"/>
                <a:gd name="T10" fmla="*/ 70 w 566"/>
                <a:gd name="T11" fmla="*/ 393 h 488"/>
                <a:gd name="T12" fmla="*/ 11 w 566"/>
                <a:gd name="T13" fmla="*/ 372 h 488"/>
                <a:gd name="T14" fmla="*/ 79 w 566"/>
                <a:gd name="T15" fmla="*/ 361 h 488"/>
                <a:gd name="T16" fmla="*/ 20 w 566"/>
                <a:gd name="T17" fmla="*/ 342 h 488"/>
                <a:gd name="T18" fmla="*/ 83 w 566"/>
                <a:gd name="T19" fmla="*/ 321 h 488"/>
                <a:gd name="T20" fmla="*/ 36 w 566"/>
                <a:gd name="T21" fmla="*/ 304 h 488"/>
                <a:gd name="T22" fmla="*/ 104 w 566"/>
                <a:gd name="T23" fmla="*/ 289 h 488"/>
                <a:gd name="T24" fmla="*/ 57 w 566"/>
                <a:gd name="T25" fmla="*/ 262 h 488"/>
                <a:gd name="T26" fmla="*/ 119 w 566"/>
                <a:gd name="T27" fmla="*/ 262 h 488"/>
                <a:gd name="T28" fmla="*/ 87 w 566"/>
                <a:gd name="T29" fmla="*/ 237 h 488"/>
                <a:gd name="T30" fmla="*/ 148 w 566"/>
                <a:gd name="T31" fmla="*/ 245 h 488"/>
                <a:gd name="T32" fmla="*/ 108 w 566"/>
                <a:gd name="T33" fmla="*/ 211 h 488"/>
                <a:gd name="T34" fmla="*/ 169 w 566"/>
                <a:gd name="T35" fmla="*/ 224 h 488"/>
                <a:gd name="T36" fmla="*/ 138 w 566"/>
                <a:gd name="T37" fmla="*/ 199 h 488"/>
                <a:gd name="T38" fmla="*/ 186 w 566"/>
                <a:gd name="T39" fmla="*/ 192 h 488"/>
                <a:gd name="T40" fmla="*/ 289 w 566"/>
                <a:gd name="T41" fmla="*/ 184 h 488"/>
                <a:gd name="T42" fmla="*/ 275 w 566"/>
                <a:gd name="T43" fmla="*/ 167 h 488"/>
                <a:gd name="T44" fmla="*/ 174 w 566"/>
                <a:gd name="T45" fmla="*/ 167 h 488"/>
                <a:gd name="T46" fmla="*/ 159 w 566"/>
                <a:gd name="T47" fmla="*/ 141 h 488"/>
                <a:gd name="T48" fmla="*/ 190 w 566"/>
                <a:gd name="T49" fmla="*/ 141 h 488"/>
                <a:gd name="T50" fmla="*/ 230 w 566"/>
                <a:gd name="T51" fmla="*/ 142 h 488"/>
                <a:gd name="T52" fmla="*/ 309 w 566"/>
                <a:gd name="T53" fmla="*/ 135 h 488"/>
                <a:gd name="T54" fmla="*/ 214 w 566"/>
                <a:gd name="T55" fmla="*/ 114 h 488"/>
                <a:gd name="T56" fmla="*/ 325 w 566"/>
                <a:gd name="T57" fmla="*/ 103 h 488"/>
                <a:gd name="T58" fmla="*/ 209 w 566"/>
                <a:gd name="T59" fmla="*/ 87 h 488"/>
                <a:gd name="T60" fmla="*/ 325 w 566"/>
                <a:gd name="T61" fmla="*/ 76 h 488"/>
                <a:gd name="T62" fmla="*/ 218 w 566"/>
                <a:gd name="T63" fmla="*/ 63 h 488"/>
                <a:gd name="T64" fmla="*/ 325 w 566"/>
                <a:gd name="T65" fmla="*/ 49 h 488"/>
                <a:gd name="T66" fmla="*/ 195 w 566"/>
                <a:gd name="T67" fmla="*/ 44 h 488"/>
                <a:gd name="T68" fmla="*/ 237 w 566"/>
                <a:gd name="T69" fmla="*/ 11 h 488"/>
                <a:gd name="T70" fmla="*/ 298 w 566"/>
                <a:gd name="T71" fmla="*/ 0 h 488"/>
                <a:gd name="T72" fmla="*/ 368 w 566"/>
                <a:gd name="T73" fmla="*/ 11 h 488"/>
                <a:gd name="T74" fmla="*/ 376 w 566"/>
                <a:gd name="T75" fmla="*/ 110 h 488"/>
                <a:gd name="T76" fmla="*/ 454 w 566"/>
                <a:gd name="T77" fmla="*/ 142 h 488"/>
                <a:gd name="T78" fmla="*/ 505 w 566"/>
                <a:gd name="T79" fmla="*/ 177 h 488"/>
                <a:gd name="T80" fmla="*/ 540 w 566"/>
                <a:gd name="T81" fmla="*/ 255 h 488"/>
                <a:gd name="T82" fmla="*/ 559 w 566"/>
                <a:gd name="T83" fmla="*/ 331 h 488"/>
                <a:gd name="T84" fmla="*/ 566 w 566"/>
                <a:gd name="T85" fmla="*/ 420 h 488"/>
                <a:gd name="T86" fmla="*/ 336 w 566"/>
                <a:gd name="T87" fmla="*/ 454 h 488"/>
                <a:gd name="T88" fmla="*/ 38 w 566"/>
                <a:gd name="T89" fmla="*/ 488 h 488"/>
                <a:gd name="T90" fmla="*/ 38 w 566"/>
                <a:gd name="T91" fmla="*/ 488 h 488"/>
                <a:gd name="T92" fmla="*/ 38 w 566"/>
                <a:gd name="T93" fmla="*/ 488 h 4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66"/>
                <a:gd name="T142" fmla="*/ 0 h 488"/>
                <a:gd name="T143" fmla="*/ 566 w 566"/>
                <a:gd name="T144" fmla="*/ 488 h 4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66" h="488">
                  <a:moveTo>
                    <a:pt x="38" y="488"/>
                  </a:moveTo>
                  <a:lnTo>
                    <a:pt x="70" y="460"/>
                  </a:lnTo>
                  <a:lnTo>
                    <a:pt x="0" y="448"/>
                  </a:lnTo>
                  <a:lnTo>
                    <a:pt x="70" y="420"/>
                  </a:lnTo>
                  <a:lnTo>
                    <a:pt x="11" y="405"/>
                  </a:lnTo>
                  <a:lnTo>
                    <a:pt x="70" y="393"/>
                  </a:lnTo>
                  <a:lnTo>
                    <a:pt x="11" y="372"/>
                  </a:lnTo>
                  <a:lnTo>
                    <a:pt x="79" y="361"/>
                  </a:lnTo>
                  <a:lnTo>
                    <a:pt x="20" y="342"/>
                  </a:lnTo>
                  <a:lnTo>
                    <a:pt x="83" y="321"/>
                  </a:lnTo>
                  <a:lnTo>
                    <a:pt x="36" y="304"/>
                  </a:lnTo>
                  <a:lnTo>
                    <a:pt x="104" y="289"/>
                  </a:lnTo>
                  <a:lnTo>
                    <a:pt x="57" y="262"/>
                  </a:lnTo>
                  <a:lnTo>
                    <a:pt x="119" y="262"/>
                  </a:lnTo>
                  <a:lnTo>
                    <a:pt x="87" y="237"/>
                  </a:lnTo>
                  <a:lnTo>
                    <a:pt x="148" y="245"/>
                  </a:lnTo>
                  <a:lnTo>
                    <a:pt x="108" y="211"/>
                  </a:lnTo>
                  <a:lnTo>
                    <a:pt x="169" y="224"/>
                  </a:lnTo>
                  <a:lnTo>
                    <a:pt x="138" y="199"/>
                  </a:lnTo>
                  <a:lnTo>
                    <a:pt x="186" y="192"/>
                  </a:lnTo>
                  <a:lnTo>
                    <a:pt x="289" y="184"/>
                  </a:lnTo>
                  <a:lnTo>
                    <a:pt x="275" y="167"/>
                  </a:lnTo>
                  <a:lnTo>
                    <a:pt x="174" y="167"/>
                  </a:lnTo>
                  <a:lnTo>
                    <a:pt x="159" y="141"/>
                  </a:lnTo>
                  <a:lnTo>
                    <a:pt x="190" y="141"/>
                  </a:lnTo>
                  <a:lnTo>
                    <a:pt x="230" y="142"/>
                  </a:lnTo>
                  <a:lnTo>
                    <a:pt x="309" y="135"/>
                  </a:lnTo>
                  <a:lnTo>
                    <a:pt x="214" y="114"/>
                  </a:lnTo>
                  <a:lnTo>
                    <a:pt x="325" y="103"/>
                  </a:lnTo>
                  <a:lnTo>
                    <a:pt x="209" y="87"/>
                  </a:lnTo>
                  <a:lnTo>
                    <a:pt x="325" y="76"/>
                  </a:lnTo>
                  <a:lnTo>
                    <a:pt x="218" y="63"/>
                  </a:lnTo>
                  <a:lnTo>
                    <a:pt x="325" y="49"/>
                  </a:lnTo>
                  <a:lnTo>
                    <a:pt x="195" y="44"/>
                  </a:lnTo>
                  <a:lnTo>
                    <a:pt x="237" y="11"/>
                  </a:lnTo>
                  <a:lnTo>
                    <a:pt x="298" y="0"/>
                  </a:lnTo>
                  <a:lnTo>
                    <a:pt x="368" y="11"/>
                  </a:lnTo>
                  <a:lnTo>
                    <a:pt x="376" y="110"/>
                  </a:lnTo>
                  <a:lnTo>
                    <a:pt x="454" y="142"/>
                  </a:lnTo>
                  <a:lnTo>
                    <a:pt x="505" y="177"/>
                  </a:lnTo>
                  <a:lnTo>
                    <a:pt x="540" y="255"/>
                  </a:lnTo>
                  <a:lnTo>
                    <a:pt x="559" y="331"/>
                  </a:lnTo>
                  <a:lnTo>
                    <a:pt x="566" y="420"/>
                  </a:lnTo>
                  <a:lnTo>
                    <a:pt x="336" y="454"/>
                  </a:lnTo>
                  <a:lnTo>
                    <a:pt x="38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42"/>
            <p:cNvSpPr>
              <a:spLocks/>
            </p:cNvSpPr>
            <p:nvPr/>
          </p:nvSpPr>
          <p:spPr bwMode="auto">
            <a:xfrm>
              <a:off x="2391" y="2517"/>
              <a:ext cx="418" cy="160"/>
            </a:xfrm>
            <a:custGeom>
              <a:avLst/>
              <a:gdLst>
                <a:gd name="T0" fmla="*/ 806 w 836"/>
                <a:gd name="T1" fmla="*/ 17 h 319"/>
                <a:gd name="T2" fmla="*/ 831 w 836"/>
                <a:gd name="T3" fmla="*/ 78 h 319"/>
                <a:gd name="T4" fmla="*/ 819 w 836"/>
                <a:gd name="T5" fmla="*/ 117 h 319"/>
                <a:gd name="T6" fmla="*/ 800 w 836"/>
                <a:gd name="T7" fmla="*/ 188 h 319"/>
                <a:gd name="T8" fmla="*/ 815 w 836"/>
                <a:gd name="T9" fmla="*/ 220 h 319"/>
                <a:gd name="T10" fmla="*/ 783 w 836"/>
                <a:gd name="T11" fmla="*/ 252 h 319"/>
                <a:gd name="T12" fmla="*/ 608 w 836"/>
                <a:gd name="T13" fmla="*/ 298 h 319"/>
                <a:gd name="T14" fmla="*/ 338 w 836"/>
                <a:gd name="T15" fmla="*/ 319 h 319"/>
                <a:gd name="T16" fmla="*/ 17 w 836"/>
                <a:gd name="T17" fmla="*/ 266 h 319"/>
                <a:gd name="T18" fmla="*/ 173 w 836"/>
                <a:gd name="T19" fmla="*/ 298 h 319"/>
                <a:gd name="T20" fmla="*/ 234 w 836"/>
                <a:gd name="T21" fmla="*/ 298 h 319"/>
                <a:gd name="T22" fmla="*/ 285 w 836"/>
                <a:gd name="T23" fmla="*/ 292 h 319"/>
                <a:gd name="T24" fmla="*/ 346 w 836"/>
                <a:gd name="T25" fmla="*/ 287 h 319"/>
                <a:gd name="T26" fmla="*/ 407 w 836"/>
                <a:gd name="T27" fmla="*/ 279 h 319"/>
                <a:gd name="T28" fmla="*/ 466 w 836"/>
                <a:gd name="T29" fmla="*/ 266 h 319"/>
                <a:gd name="T30" fmla="*/ 519 w 836"/>
                <a:gd name="T31" fmla="*/ 241 h 319"/>
                <a:gd name="T32" fmla="*/ 599 w 836"/>
                <a:gd name="T33" fmla="*/ 220 h 319"/>
                <a:gd name="T34" fmla="*/ 422 w 836"/>
                <a:gd name="T35" fmla="*/ 235 h 319"/>
                <a:gd name="T36" fmla="*/ 11 w 836"/>
                <a:gd name="T37" fmla="*/ 214 h 319"/>
                <a:gd name="T38" fmla="*/ 87 w 836"/>
                <a:gd name="T39" fmla="*/ 188 h 319"/>
                <a:gd name="T40" fmla="*/ 260 w 836"/>
                <a:gd name="T41" fmla="*/ 169 h 319"/>
                <a:gd name="T42" fmla="*/ 0 w 836"/>
                <a:gd name="T43" fmla="*/ 123 h 319"/>
                <a:gd name="T44" fmla="*/ 24 w 836"/>
                <a:gd name="T45" fmla="*/ 45 h 319"/>
                <a:gd name="T46" fmla="*/ 85 w 836"/>
                <a:gd name="T47" fmla="*/ 32 h 319"/>
                <a:gd name="T48" fmla="*/ 32 w 836"/>
                <a:gd name="T49" fmla="*/ 89 h 319"/>
                <a:gd name="T50" fmla="*/ 95 w 836"/>
                <a:gd name="T51" fmla="*/ 121 h 319"/>
                <a:gd name="T52" fmla="*/ 310 w 836"/>
                <a:gd name="T53" fmla="*/ 154 h 319"/>
                <a:gd name="T54" fmla="*/ 614 w 836"/>
                <a:gd name="T55" fmla="*/ 144 h 319"/>
                <a:gd name="T56" fmla="*/ 777 w 836"/>
                <a:gd name="T57" fmla="*/ 100 h 319"/>
                <a:gd name="T58" fmla="*/ 777 w 836"/>
                <a:gd name="T59" fmla="*/ 45 h 319"/>
                <a:gd name="T60" fmla="*/ 751 w 836"/>
                <a:gd name="T61" fmla="*/ 0 h 319"/>
                <a:gd name="T62" fmla="*/ 751 w 836"/>
                <a:gd name="T63" fmla="*/ 0 h 3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6"/>
                <a:gd name="T97" fmla="*/ 0 h 319"/>
                <a:gd name="T98" fmla="*/ 836 w 836"/>
                <a:gd name="T99" fmla="*/ 319 h 3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6" h="319">
                  <a:moveTo>
                    <a:pt x="751" y="0"/>
                  </a:moveTo>
                  <a:lnTo>
                    <a:pt x="806" y="17"/>
                  </a:lnTo>
                  <a:lnTo>
                    <a:pt x="819" y="38"/>
                  </a:lnTo>
                  <a:lnTo>
                    <a:pt x="831" y="78"/>
                  </a:lnTo>
                  <a:lnTo>
                    <a:pt x="831" y="98"/>
                  </a:lnTo>
                  <a:lnTo>
                    <a:pt x="819" y="117"/>
                  </a:lnTo>
                  <a:lnTo>
                    <a:pt x="806" y="137"/>
                  </a:lnTo>
                  <a:lnTo>
                    <a:pt x="800" y="188"/>
                  </a:lnTo>
                  <a:lnTo>
                    <a:pt x="836" y="220"/>
                  </a:lnTo>
                  <a:lnTo>
                    <a:pt x="815" y="220"/>
                  </a:lnTo>
                  <a:lnTo>
                    <a:pt x="806" y="235"/>
                  </a:lnTo>
                  <a:lnTo>
                    <a:pt x="783" y="252"/>
                  </a:lnTo>
                  <a:lnTo>
                    <a:pt x="730" y="273"/>
                  </a:lnTo>
                  <a:lnTo>
                    <a:pt x="608" y="298"/>
                  </a:lnTo>
                  <a:lnTo>
                    <a:pt x="473" y="311"/>
                  </a:lnTo>
                  <a:lnTo>
                    <a:pt x="338" y="319"/>
                  </a:lnTo>
                  <a:lnTo>
                    <a:pt x="194" y="311"/>
                  </a:lnTo>
                  <a:lnTo>
                    <a:pt x="17" y="266"/>
                  </a:lnTo>
                  <a:lnTo>
                    <a:pt x="137" y="266"/>
                  </a:lnTo>
                  <a:lnTo>
                    <a:pt x="173" y="298"/>
                  </a:lnTo>
                  <a:lnTo>
                    <a:pt x="205" y="266"/>
                  </a:lnTo>
                  <a:lnTo>
                    <a:pt x="234" y="298"/>
                  </a:lnTo>
                  <a:lnTo>
                    <a:pt x="268" y="266"/>
                  </a:lnTo>
                  <a:lnTo>
                    <a:pt x="285" y="292"/>
                  </a:lnTo>
                  <a:lnTo>
                    <a:pt x="317" y="266"/>
                  </a:lnTo>
                  <a:lnTo>
                    <a:pt x="346" y="287"/>
                  </a:lnTo>
                  <a:lnTo>
                    <a:pt x="372" y="266"/>
                  </a:lnTo>
                  <a:lnTo>
                    <a:pt x="407" y="279"/>
                  </a:lnTo>
                  <a:lnTo>
                    <a:pt x="441" y="254"/>
                  </a:lnTo>
                  <a:lnTo>
                    <a:pt x="466" y="266"/>
                  </a:lnTo>
                  <a:lnTo>
                    <a:pt x="485" y="254"/>
                  </a:lnTo>
                  <a:lnTo>
                    <a:pt x="519" y="241"/>
                  </a:lnTo>
                  <a:lnTo>
                    <a:pt x="563" y="233"/>
                  </a:lnTo>
                  <a:lnTo>
                    <a:pt x="599" y="220"/>
                  </a:lnTo>
                  <a:lnTo>
                    <a:pt x="694" y="188"/>
                  </a:lnTo>
                  <a:lnTo>
                    <a:pt x="422" y="235"/>
                  </a:lnTo>
                  <a:lnTo>
                    <a:pt x="194" y="241"/>
                  </a:lnTo>
                  <a:lnTo>
                    <a:pt x="11" y="214"/>
                  </a:lnTo>
                  <a:lnTo>
                    <a:pt x="11" y="176"/>
                  </a:lnTo>
                  <a:lnTo>
                    <a:pt x="87" y="188"/>
                  </a:lnTo>
                  <a:lnTo>
                    <a:pt x="158" y="188"/>
                  </a:lnTo>
                  <a:lnTo>
                    <a:pt x="260" y="169"/>
                  </a:lnTo>
                  <a:lnTo>
                    <a:pt x="102" y="163"/>
                  </a:lnTo>
                  <a:lnTo>
                    <a:pt x="0" y="123"/>
                  </a:lnTo>
                  <a:lnTo>
                    <a:pt x="7" y="68"/>
                  </a:lnTo>
                  <a:lnTo>
                    <a:pt x="24" y="45"/>
                  </a:lnTo>
                  <a:lnTo>
                    <a:pt x="85" y="19"/>
                  </a:lnTo>
                  <a:lnTo>
                    <a:pt x="85" y="32"/>
                  </a:lnTo>
                  <a:lnTo>
                    <a:pt x="51" y="55"/>
                  </a:lnTo>
                  <a:lnTo>
                    <a:pt x="32" y="89"/>
                  </a:lnTo>
                  <a:lnTo>
                    <a:pt x="51" y="110"/>
                  </a:lnTo>
                  <a:lnTo>
                    <a:pt x="95" y="121"/>
                  </a:lnTo>
                  <a:lnTo>
                    <a:pt x="190" y="144"/>
                  </a:lnTo>
                  <a:lnTo>
                    <a:pt x="310" y="154"/>
                  </a:lnTo>
                  <a:lnTo>
                    <a:pt x="431" y="154"/>
                  </a:lnTo>
                  <a:lnTo>
                    <a:pt x="614" y="144"/>
                  </a:lnTo>
                  <a:lnTo>
                    <a:pt x="736" y="123"/>
                  </a:lnTo>
                  <a:lnTo>
                    <a:pt x="777" y="100"/>
                  </a:lnTo>
                  <a:lnTo>
                    <a:pt x="785" y="78"/>
                  </a:lnTo>
                  <a:lnTo>
                    <a:pt x="777" y="45"/>
                  </a:lnTo>
                  <a:lnTo>
                    <a:pt x="743" y="19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43"/>
            <p:cNvSpPr>
              <a:spLocks/>
            </p:cNvSpPr>
            <p:nvPr/>
          </p:nvSpPr>
          <p:spPr bwMode="auto">
            <a:xfrm>
              <a:off x="2417" y="2319"/>
              <a:ext cx="152" cy="233"/>
            </a:xfrm>
            <a:custGeom>
              <a:avLst/>
              <a:gdLst>
                <a:gd name="T0" fmla="*/ 27 w 304"/>
                <a:gd name="T1" fmla="*/ 466 h 466"/>
                <a:gd name="T2" fmla="*/ 34 w 304"/>
                <a:gd name="T3" fmla="*/ 354 h 466"/>
                <a:gd name="T4" fmla="*/ 69 w 304"/>
                <a:gd name="T5" fmla="*/ 274 h 466"/>
                <a:gd name="T6" fmla="*/ 112 w 304"/>
                <a:gd name="T7" fmla="*/ 221 h 466"/>
                <a:gd name="T8" fmla="*/ 146 w 304"/>
                <a:gd name="T9" fmla="*/ 175 h 466"/>
                <a:gd name="T10" fmla="*/ 217 w 304"/>
                <a:gd name="T11" fmla="*/ 143 h 466"/>
                <a:gd name="T12" fmla="*/ 253 w 304"/>
                <a:gd name="T13" fmla="*/ 132 h 466"/>
                <a:gd name="T14" fmla="*/ 253 w 304"/>
                <a:gd name="T15" fmla="*/ 21 h 466"/>
                <a:gd name="T16" fmla="*/ 304 w 304"/>
                <a:gd name="T17" fmla="*/ 0 h 466"/>
                <a:gd name="T18" fmla="*/ 234 w 304"/>
                <a:gd name="T19" fmla="*/ 10 h 466"/>
                <a:gd name="T20" fmla="*/ 224 w 304"/>
                <a:gd name="T21" fmla="*/ 111 h 466"/>
                <a:gd name="T22" fmla="*/ 139 w 304"/>
                <a:gd name="T23" fmla="*/ 152 h 466"/>
                <a:gd name="T24" fmla="*/ 69 w 304"/>
                <a:gd name="T25" fmla="*/ 230 h 466"/>
                <a:gd name="T26" fmla="*/ 27 w 304"/>
                <a:gd name="T27" fmla="*/ 308 h 466"/>
                <a:gd name="T28" fmla="*/ 8 w 304"/>
                <a:gd name="T29" fmla="*/ 398 h 466"/>
                <a:gd name="T30" fmla="*/ 0 w 304"/>
                <a:gd name="T31" fmla="*/ 430 h 466"/>
                <a:gd name="T32" fmla="*/ 27 w 304"/>
                <a:gd name="T33" fmla="*/ 466 h 466"/>
                <a:gd name="T34" fmla="*/ 27 w 304"/>
                <a:gd name="T35" fmla="*/ 466 h 466"/>
                <a:gd name="T36" fmla="*/ 27 w 304"/>
                <a:gd name="T37" fmla="*/ 466 h 4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4"/>
                <a:gd name="T58" fmla="*/ 0 h 466"/>
                <a:gd name="T59" fmla="*/ 304 w 304"/>
                <a:gd name="T60" fmla="*/ 466 h 4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4" h="466">
                  <a:moveTo>
                    <a:pt x="27" y="466"/>
                  </a:moveTo>
                  <a:lnTo>
                    <a:pt x="34" y="354"/>
                  </a:lnTo>
                  <a:lnTo>
                    <a:pt x="69" y="274"/>
                  </a:lnTo>
                  <a:lnTo>
                    <a:pt x="112" y="221"/>
                  </a:lnTo>
                  <a:lnTo>
                    <a:pt x="146" y="175"/>
                  </a:lnTo>
                  <a:lnTo>
                    <a:pt x="217" y="143"/>
                  </a:lnTo>
                  <a:lnTo>
                    <a:pt x="253" y="132"/>
                  </a:lnTo>
                  <a:lnTo>
                    <a:pt x="253" y="21"/>
                  </a:lnTo>
                  <a:lnTo>
                    <a:pt x="304" y="0"/>
                  </a:lnTo>
                  <a:lnTo>
                    <a:pt x="234" y="10"/>
                  </a:lnTo>
                  <a:lnTo>
                    <a:pt x="224" y="111"/>
                  </a:lnTo>
                  <a:lnTo>
                    <a:pt x="139" y="152"/>
                  </a:lnTo>
                  <a:lnTo>
                    <a:pt x="69" y="230"/>
                  </a:lnTo>
                  <a:lnTo>
                    <a:pt x="27" y="308"/>
                  </a:lnTo>
                  <a:lnTo>
                    <a:pt x="8" y="398"/>
                  </a:lnTo>
                  <a:lnTo>
                    <a:pt x="0" y="430"/>
                  </a:lnTo>
                  <a:lnTo>
                    <a:pt x="27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>
              <a:off x="2386" y="2634"/>
              <a:ext cx="467" cy="509"/>
            </a:xfrm>
            <a:custGeom>
              <a:avLst/>
              <a:gdLst>
                <a:gd name="T0" fmla="*/ 234 w 934"/>
                <a:gd name="T1" fmla="*/ 111 h 1017"/>
                <a:gd name="T2" fmla="*/ 660 w 934"/>
                <a:gd name="T3" fmla="*/ 97 h 1017"/>
                <a:gd name="T4" fmla="*/ 841 w 934"/>
                <a:gd name="T5" fmla="*/ 33 h 1017"/>
                <a:gd name="T6" fmla="*/ 865 w 934"/>
                <a:gd name="T7" fmla="*/ 21 h 1017"/>
                <a:gd name="T8" fmla="*/ 848 w 934"/>
                <a:gd name="T9" fmla="*/ 76 h 1017"/>
                <a:gd name="T10" fmla="*/ 795 w 934"/>
                <a:gd name="T11" fmla="*/ 120 h 1017"/>
                <a:gd name="T12" fmla="*/ 900 w 934"/>
                <a:gd name="T13" fmla="*/ 221 h 1017"/>
                <a:gd name="T14" fmla="*/ 934 w 934"/>
                <a:gd name="T15" fmla="*/ 388 h 1017"/>
                <a:gd name="T16" fmla="*/ 740 w 934"/>
                <a:gd name="T17" fmla="*/ 995 h 1017"/>
                <a:gd name="T18" fmla="*/ 57 w 934"/>
                <a:gd name="T19" fmla="*/ 983 h 1017"/>
                <a:gd name="T20" fmla="*/ 240 w 934"/>
                <a:gd name="T21" fmla="*/ 936 h 1017"/>
                <a:gd name="T22" fmla="*/ 61 w 934"/>
                <a:gd name="T23" fmla="*/ 879 h 1017"/>
                <a:gd name="T24" fmla="*/ 240 w 934"/>
                <a:gd name="T25" fmla="*/ 833 h 1017"/>
                <a:gd name="T26" fmla="*/ 268 w 934"/>
                <a:gd name="T27" fmla="*/ 797 h 1017"/>
                <a:gd name="T28" fmla="*/ 285 w 934"/>
                <a:gd name="T29" fmla="*/ 620 h 1017"/>
                <a:gd name="T30" fmla="*/ 382 w 934"/>
                <a:gd name="T31" fmla="*/ 409 h 1017"/>
                <a:gd name="T32" fmla="*/ 529 w 934"/>
                <a:gd name="T33" fmla="*/ 400 h 1017"/>
                <a:gd name="T34" fmla="*/ 555 w 934"/>
                <a:gd name="T35" fmla="*/ 713 h 1017"/>
                <a:gd name="T36" fmla="*/ 858 w 934"/>
                <a:gd name="T37" fmla="*/ 843 h 1017"/>
                <a:gd name="T38" fmla="*/ 723 w 934"/>
                <a:gd name="T39" fmla="*/ 763 h 1017"/>
                <a:gd name="T40" fmla="*/ 867 w 934"/>
                <a:gd name="T41" fmla="*/ 719 h 1017"/>
                <a:gd name="T42" fmla="*/ 727 w 934"/>
                <a:gd name="T43" fmla="*/ 658 h 1017"/>
                <a:gd name="T44" fmla="*/ 865 w 934"/>
                <a:gd name="T45" fmla="*/ 603 h 1017"/>
                <a:gd name="T46" fmla="*/ 723 w 934"/>
                <a:gd name="T47" fmla="*/ 540 h 1017"/>
                <a:gd name="T48" fmla="*/ 881 w 934"/>
                <a:gd name="T49" fmla="*/ 478 h 1017"/>
                <a:gd name="T50" fmla="*/ 723 w 934"/>
                <a:gd name="T51" fmla="*/ 430 h 1017"/>
                <a:gd name="T52" fmla="*/ 795 w 934"/>
                <a:gd name="T53" fmla="*/ 365 h 1017"/>
                <a:gd name="T54" fmla="*/ 314 w 934"/>
                <a:gd name="T55" fmla="*/ 388 h 1017"/>
                <a:gd name="T56" fmla="*/ 173 w 934"/>
                <a:gd name="T57" fmla="*/ 343 h 1017"/>
                <a:gd name="T58" fmla="*/ 348 w 934"/>
                <a:gd name="T59" fmla="*/ 331 h 1017"/>
                <a:gd name="T60" fmla="*/ 240 w 934"/>
                <a:gd name="T61" fmla="*/ 287 h 1017"/>
                <a:gd name="T62" fmla="*/ 242 w 934"/>
                <a:gd name="T63" fmla="*/ 267 h 1017"/>
                <a:gd name="T64" fmla="*/ 563 w 934"/>
                <a:gd name="T65" fmla="*/ 267 h 1017"/>
                <a:gd name="T66" fmla="*/ 472 w 934"/>
                <a:gd name="T67" fmla="*/ 301 h 1017"/>
                <a:gd name="T68" fmla="*/ 597 w 934"/>
                <a:gd name="T69" fmla="*/ 327 h 1017"/>
                <a:gd name="T70" fmla="*/ 805 w 934"/>
                <a:gd name="T71" fmla="*/ 310 h 1017"/>
                <a:gd name="T72" fmla="*/ 829 w 934"/>
                <a:gd name="T73" fmla="*/ 261 h 1017"/>
                <a:gd name="T74" fmla="*/ 666 w 934"/>
                <a:gd name="T75" fmla="*/ 261 h 1017"/>
                <a:gd name="T76" fmla="*/ 504 w 934"/>
                <a:gd name="T77" fmla="*/ 253 h 1017"/>
                <a:gd name="T78" fmla="*/ 69 w 934"/>
                <a:gd name="T79" fmla="*/ 221 h 1017"/>
                <a:gd name="T80" fmla="*/ 34 w 934"/>
                <a:gd name="T81" fmla="*/ 132 h 1017"/>
                <a:gd name="T82" fmla="*/ 0 w 934"/>
                <a:gd name="T83" fmla="*/ 54 h 10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4"/>
                <a:gd name="T127" fmla="*/ 0 h 1017"/>
                <a:gd name="T128" fmla="*/ 934 w 934"/>
                <a:gd name="T129" fmla="*/ 1017 h 10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4" h="1017">
                  <a:moveTo>
                    <a:pt x="0" y="54"/>
                  </a:moveTo>
                  <a:lnTo>
                    <a:pt x="95" y="97"/>
                  </a:lnTo>
                  <a:lnTo>
                    <a:pt x="234" y="111"/>
                  </a:lnTo>
                  <a:lnTo>
                    <a:pt x="390" y="120"/>
                  </a:lnTo>
                  <a:lnTo>
                    <a:pt x="529" y="120"/>
                  </a:lnTo>
                  <a:lnTo>
                    <a:pt x="660" y="97"/>
                  </a:lnTo>
                  <a:lnTo>
                    <a:pt x="753" y="76"/>
                  </a:lnTo>
                  <a:lnTo>
                    <a:pt x="814" y="54"/>
                  </a:lnTo>
                  <a:lnTo>
                    <a:pt x="841" y="33"/>
                  </a:lnTo>
                  <a:lnTo>
                    <a:pt x="841" y="0"/>
                  </a:lnTo>
                  <a:lnTo>
                    <a:pt x="858" y="0"/>
                  </a:lnTo>
                  <a:lnTo>
                    <a:pt x="865" y="21"/>
                  </a:lnTo>
                  <a:lnTo>
                    <a:pt x="858" y="44"/>
                  </a:lnTo>
                  <a:lnTo>
                    <a:pt x="848" y="54"/>
                  </a:lnTo>
                  <a:lnTo>
                    <a:pt x="848" y="76"/>
                  </a:lnTo>
                  <a:lnTo>
                    <a:pt x="829" y="97"/>
                  </a:lnTo>
                  <a:lnTo>
                    <a:pt x="805" y="111"/>
                  </a:lnTo>
                  <a:lnTo>
                    <a:pt x="795" y="120"/>
                  </a:lnTo>
                  <a:lnTo>
                    <a:pt x="814" y="153"/>
                  </a:lnTo>
                  <a:lnTo>
                    <a:pt x="858" y="187"/>
                  </a:lnTo>
                  <a:lnTo>
                    <a:pt x="900" y="221"/>
                  </a:lnTo>
                  <a:lnTo>
                    <a:pt x="919" y="253"/>
                  </a:lnTo>
                  <a:lnTo>
                    <a:pt x="926" y="299"/>
                  </a:lnTo>
                  <a:lnTo>
                    <a:pt x="934" y="388"/>
                  </a:lnTo>
                  <a:lnTo>
                    <a:pt x="934" y="939"/>
                  </a:lnTo>
                  <a:lnTo>
                    <a:pt x="865" y="949"/>
                  </a:lnTo>
                  <a:lnTo>
                    <a:pt x="740" y="995"/>
                  </a:lnTo>
                  <a:lnTo>
                    <a:pt x="529" y="1017"/>
                  </a:lnTo>
                  <a:lnTo>
                    <a:pt x="266" y="1015"/>
                  </a:lnTo>
                  <a:lnTo>
                    <a:pt x="57" y="983"/>
                  </a:lnTo>
                  <a:lnTo>
                    <a:pt x="244" y="976"/>
                  </a:lnTo>
                  <a:lnTo>
                    <a:pt x="57" y="945"/>
                  </a:lnTo>
                  <a:lnTo>
                    <a:pt x="240" y="936"/>
                  </a:lnTo>
                  <a:lnTo>
                    <a:pt x="57" y="909"/>
                  </a:lnTo>
                  <a:lnTo>
                    <a:pt x="240" y="900"/>
                  </a:lnTo>
                  <a:lnTo>
                    <a:pt x="61" y="879"/>
                  </a:lnTo>
                  <a:lnTo>
                    <a:pt x="244" y="865"/>
                  </a:lnTo>
                  <a:lnTo>
                    <a:pt x="61" y="848"/>
                  </a:lnTo>
                  <a:lnTo>
                    <a:pt x="240" y="833"/>
                  </a:lnTo>
                  <a:lnTo>
                    <a:pt x="95" y="822"/>
                  </a:lnTo>
                  <a:lnTo>
                    <a:pt x="200" y="797"/>
                  </a:lnTo>
                  <a:lnTo>
                    <a:pt x="268" y="797"/>
                  </a:lnTo>
                  <a:lnTo>
                    <a:pt x="285" y="732"/>
                  </a:lnTo>
                  <a:lnTo>
                    <a:pt x="253" y="681"/>
                  </a:lnTo>
                  <a:lnTo>
                    <a:pt x="285" y="620"/>
                  </a:lnTo>
                  <a:lnTo>
                    <a:pt x="339" y="485"/>
                  </a:lnTo>
                  <a:lnTo>
                    <a:pt x="299" y="407"/>
                  </a:lnTo>
                  <a:lnTo>
                    <a:pt x="382" y="409"/>
                  </a:lnTo>
                  <a:lnTo>
                    <a:pt x="441" y="409"/>
                  </a:lnTo>
                  <a:lnTo>
                    <a:pt x="485" y="409"/>
                  </a:lnTo>
                  <a:lnTo>
                    <a:pt x="529" y="400"/>
                  </a:lnTo>
                  <a:lnTo>
                    <a:pt x="510" y="474"/>
                  </a:lnTo>
                  <a:lnTo>
                    <a:pt x="593" y="658"/>
                  </a:lnTo>
                  <a:lnTo>
                    <a:pt x="555" y="713"/>
                  </a:lnTo>
                  <a:lnTo>
                    <a:pt x="565" y="782"/>
                  </a:lnTo>
                  <a:lnTo>
                    <a:pt x="683" y="797"/>
                  </a:lnTo>
                  <a:lnTo>
                    <a:pt x="858" y="843"/>
                  </a:lnTo>
                  <a:lnTo>
                    <a:pt x="723" y="789"/>
                  </a:lnTo>
                  <a:lnTo>
                    <a:pt x="865" y="799"/>
                  </a:lnTo>
                  <a:lnTo>
                    <a:pt x="723" y="763"/>
                  </a:lnTo>
                  <a:lnTo>
                    <a:pt x="865" y="755"/>
                  </a:lnTo>
                  <a:lnTo>
                    <a:pt x="721" y="734"/>
                  </a:lnTo>
                  <a:lnTo>
                    <a:pt x="867" y="719"/>
                  </a:lnTo>
                  <a:lnTo>
                    <a:pt x="723" y="698"/>
                  </a:lnTo>
                  <a:lnTo>
                    <a:pt x="867" y="681"/>
                  </a:lnTo>
                  <a:lnTo>
                    <a:pt x="727" y="658"/>
                  </a:lnTo>
                  <a:lnTo>
                    <a:pt x="867" y="643"/>
                  </a:lnTo>
                  <a:lnTo>
                    <a:pt x="723" y="624"/>
                  </a:lnTo>
                  <a:lnTo>
                    <a:pt x="865" y="603"/>
                  </a:lnTo>
                  <a:lnTo>
                    <a:pt x="727" y="580"/>
                  </a:lnTo>
                  <a:lnTo>
                    <a:pt x="871" y="561"/>
                  </a:lnTo>
                  <a:lnTo>
                    <a:pt x="723" y="540"/>
                  </a:lnTo>
                  <a:lnTo>
                    <a:pt x="871" y="517"/>
                  </a:lnTo>
                  <a:lnTo>
                    <a:pt x="723" y="504"/>
                  </a:lnTo>
                  <a:lnTo>
                    <a:pt x="881" y="478"/>
                  </a:lnTo>
                  <a:lnTo>
                    <a:pt x="727" y="466"/>
                  </a:lnTo>
                  <a:lnTo>
                    <a:pt x="884" y="438"/>
                  </a:lnTo>
                  <a:lnTo>
                    <a:pt x="723" y="430"/>
                  </a:lnTo>
                  <a:lnTo>
                    <a:pt x="865" y="402"/>
                  </a:lnTo>
                  <a:lnTo>
                    <a:pt x="713" y="398"/>
                  </a:lnTo>
                  <a:lnTo>
                    <a:pt x="795" y="365"/>
                  </a:lnTo>
                  <a:lnTo>
                    <a:pt x="692" y="375"/>
                  </a:lnTo>
                  <a:lnTo>
                    <a:pt x="563" y="388"/>
                  </a:lnTo>
                  <a:lnTo>
                    <a:pt x="314" y="388"/>
                  </a:lnTo>
                  <a:lnTo>
                    <a:pt x="156" y="375"/>
                  </a:lnTo>
                  <a:lnTo>
                    <a:pt x="147" y="365"/>
                  </a:lnTo>
                  <a:lnTo>
                    <a:pt x="173" y="343"/>
                  </a:lnTo>
                  <a:lnTo>
                    <a:pt x="331" y="358"/>
                  </a:lnTo>
                  <a:lnTo>
                    <a:pt x="244" y="335"/>
                  </a:lnTo>
                  <a:lnTo>
                    <a:pt x="348" y="331"/>
                  </a:lnTo>
                  <a:lnTo>
                    <a:pt x="244" y="305"/>
                  </a:lnTo>
                  <a:lnTo>
                    <a:pt x="360" y="301"/>
                  </a:lnTo>
                  <a:lnTo>
                    <a:pt x="240" y="287"/>
                  </a:lnTo>
                  <a:lnTo>
                    <a:pt x="188" y="276"/>
                  </a:lnTo>
                  <a:lnTo>
                    <a:pt x="188" y="253"/>
                  </a:lnTo>
                  <a:lnTo>
                    <a:pt x="242" y="267"/>
                  </a:lnTo>
                  <a:lnTo>
                    <a:pt x="356" y="276"/>
                  </a:lnTo>
                  <a:lnTo>
                    <a:pt x="460" y="276"/>
                  </a:lnTo>
                  <a:lnTo>
                    <a:pt x="563" y="267"/>
                  </a:lnTo>
                  <a:lnTo>
                    <a:pt x="633" y="253"/>
                  </a:lnTo>
                  <a:lnTo>
                    <a:pt x="649" y="267"/>
                  </a:lnTo>
                  <a:lnTo>
                    <a:pt x="472" y="301"/>
                  </a:lnTo>
                  <a:lnTo>
                    <a:pt x="578" y="301"/>
                  </a:lnTo>
                  <a:lnTo>
                    <a:pt x="472" y="327"/>
                  </a:lnTo>
                  <a:lnTo>
                    <a:pt x="597" y="327"/>
                  </a:lnTo>
                  <a:lnTo>
                    <a:pt x="481" y="358"/>
                  </a:lnTo>
                  <a:lnTo>
                    <a:pt x="670" y="344"/>
                  </a:lnTo>
                  <a:lnTo>
                    <a:pt x="805" y="310"/>
                  </a:lnTo>
                  <a:lnTo>
                    <a:pt x="848" y="289"/>
                  </a:lnTo>
                  <a:lnTo>
                    <a:pt x="685" y="312"/>
                  </a:lnTo>
                  <a:lnTo>
                    <a:pt x="829" y="261"/>
                  </a:lnTo>
                  <a:lnTo>
                    <a:pt x="679" y="282"/>
                  </a:lnTo>
                  <a:lnTo>
                    <a:pt x="806" y="232"/>
                  </a:lnTo>
                  <a:lnTo>
                    <a:pt x="666" y="261"/>
                  </a:lnTo>
                  <a:lnTo>
                    <a:pt x="795" y="208"/>
                  </a:lnTo>
                  <a:lnTo>
                    <a:pt x="649" y="232"/>
                  </a:lnTo>
                  <a:lnTo>
                    <a:pt x="504" y="253"/>
                  </a:lnTo>
                  <a:lnTo>
                    <a:pt x="375" y="253"/>
                  </a:lnTo>
                  <a:lnTo>
                    <a:pt x="158" y="236"/>
                  </a:lnTo>
                  <a:lnTo>
                    <a:pt x="69" y="221"/>
                  </a:lnTo>
                  <a:lnTo>
                    <a:pt x="0" y="187"/>
                  </a:lnTo>
                  <a:lnTo>
                    <a:pt x="17" y="153"/>
                  </a:lnTo>
                  <a:lnTo>
                    <a:pt x="34" y="132"/>
                  </a:lnTo>
                  <a:lnTo>
                    <a:pt x="8" y="111"/>
                  </a:lnTo>
                  <a:lnTo>
                    <a:pt x="0" y="8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45"/>
            <p:cNvSpPr>
              <a:spLocks/>
            </p:cNvSpPr>
            <p:nvPr/>
          </p:nvSpPr>
          <p:spPr bwMode="auto">
            <a:xfrm>
              <a:off x="2321" y="2727"/>
              <a:ext cx="389" cy="920"/>
            </a:xfrm>
            <a:custGeom>
              <a:avLst/>
              <a:gdLst>
                <a:gd name="T0" fmla="*/ 103 w 778"/>
                <a:gd name="T1" fmla="*/ 0 h 1840"/>
                <a:gd name="T2" fmla="*/ 61 w 778"/>
                <a:gd name="T3" fmla="*/ 45 h 1840"/>
                <a:gd name="T4" fmla="*/ 25 w 778"/>
                <a:gd name="T5" fmla="*/ 102 h 1840"/>
                <a:gd name="T6" fmla="*/ 9 w 778"/>
                <a:gd name="T7" fmla="*/ 165 h 1840"/>
                <a:gd name="T8" fmla="*/ 0 w 778"/>
                <a:gd name="T9" fmla="*/ 234 h 1840"/>
                <a:gd name="T10" fmla="*/ 2 w 778"/>
                <a:gd name="T11" fmla="*/ 1583 h 1840"/>
                <a:gd name="T12" fmla="*/ 17 w 778"/>
                <a:gd name="T13" fmla="*/ 1653 h 1840"/>
                <a:gd name="T14" fmla="*/ 61 w 778"/>
                <a:gd name="T15" fmla="*/ 1707 h 1840"/>
                <a:gd name="T16" fmla="*/ 112 w 778"/>
                <a:gd name="T17" fmla="*/ 1762 h 1840"/>
                <a:gd name="T18" fmla="*/ 182 w 778"/>
                <a:gd name="T19" fmla="*/ 1796 h 1840"/>
                <a:gd name="T20" fmla="*/ 317 w 778"/>
                <a:gd name="T21" fmla="*/ 1817 h 1840"/>
                <a:gd name="T22" fmla="*/ 511 w 778"/>
                <a:gd name="T23" fmla="*/ 1828 h 1840"/>
                <a:gd name="T24" fmla="*/ 639 w 778"/>
                <a:gd name="T25" fmla="*/ 1840 h 1840"/>
                <a:gd name="T26" fmla="*/ 755 w 778"/>
                <a:gd name="T27" fmla="*/ 1828 h 1840"/>
                <a:gd name="T28" fmla="*/ 778 w 778"/>
                <a:gd name="T29" fmla="*/ 1817 h 1840"/>
                <a:gd name="T30" fmla="*/ 709 w 778"/>
                <a:gd name="T31" fmla="*/ 1707 h 1840"/>
                <a:gd name="T32" fmla="*/ 684 w 778"/>
                <a:gd name="T33" fmla="*/ 1729 h 1840"/>
                <a:gd name="T34" fmla="*/ 650 w 778"/>
                <a:gd name="T35" fmla="*/ 1707 h 1840"/>
                <a:gd name="T36" fmla="*/ 614 w 778"/>
                <a:gd name="T37" fmla="*/ 1729 h 1840"/>
                <a:gd name="T38" fmla="*/ 570 w 778"/>
                <a:gd name="T39" fmla="*/ 1707 h 1840"/>
                <a:gd name="T40" fmla="*/ 546 w 778"/>
                <a:gd name="T41" fmla="*/ 1739 h 1840"/>
                <a:gd name="T42" fmla="*/ 519 w 778"/>
                <a:gd name="T43" fmla="*/ 1707 h 1840"/>
                <a:gd name="T44" fmla="*/ 477 w 778"/>
                <a:gd name="T45" fmla="*/ 1729 h 1840"/>
                <a:gd name="T46" fmla="*/ 449 w 778"/>
                <a:gd name="T47" fmla="*/ 1697 h 1840"/>
                <a:gd name="T48" fmla="*/ 414 w 778"/>
                <a:gd name="T49" fmla="*/ 1707 h 1840"/>
                <a:gd name="T50" fmla="*/ 378 w 778"/>
                <a:gd name="T51" fmla="*/ 1697 h 1840"/>
                <a:gd name="T52" fmla="*/ 336 w 778"/>
                <a:gd name="T53" fmla="*/ 1707 h 1840"/>
                <a:gd name="T54" fmla="*/ 295 w 778"/>
                <a:gd name="T55" fmla="*/ 1686 h 1840"/>
                <a:gd name="T56" fmla="*/ 251 w 778"/>
                <a:gd name="T57" fmla="*/ 1686 h 1840"/>
                <a:gd name="T58" fmla="*/ 198 w 778"/>
                <a:gd name="T59" fmla="*/ 1674 h 1840"/>
                <a:gd name="T60" fmla="*/ 137 w 778"/>
                <a:gd name="T61" fmla="*/ 1653 h 1840"/>
                <a:gd name="T62" fmla="*/ 95 w 778"/>
                <a:gd name="T63" fmla="*/ 1606 h 1840"/>
                <a:gd name="T64" fmla="*/ 51 w 778"/>
                <a:gd name="T65" fmla="*/ 1520 h 1840"/>
                <a:gd name="T66" fmla="*/ 51 w 778"/>
                <a:gd name="T67" fmla="*/ 165 h 1840"/>
                <a:gd name="T68" fmla="*/ 70 w 778"/>
                <a:gd name="T69" fmla="*/ 89 h 1840"/>
                <a:gd name="T70" fmla="*/ 112 w 778"/>
                <a:gd name="T71" fmla="*/ 21 h 1840"/>
                <a:gd name="T72" fmla="*/ 103 w 778"/>
                <a:gd name="T73" fmla="*/ 0 h 1840"/>
                <a:gd name="T74" fmla="*/ 103 w 778"/>
                <a:gd name="T75" fmla="*/ 0 h 1840"/>
                <a:gd name="T76" fmla="*/ 103 w 778"/>
                <a:gd name="T77" fmla="*/ 0 h 18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8"/>
                <a:gd name="T118" fmla="*/ 0 h 1840"/>
                <a:gd name="T119" fmla="*/ 778 w 778"/>
                <a:gd name="T120" fmla="*/ 1840 h 18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8" h="1840">
                  <a:moveTo>
                    <a:pt x="103" y="0"/>
                  </a:moveTo>
                  <a:lnTo>
                    <a:pt x="61" y="45"/>
                  </a:lnTo>
                  <a:lnTo>
                    <a:pt x="25" y="102"/>
                  </a:lnTo>
                  <a:lnTo>
                    <a:pt x="9" y="165"/>
                  </a:lnTo>
                  <a:lnTo>
                    <a:pt x="0" y="234"/>
                  </a:lnTo>
                  <a:lnTo>
                    <a:pt x="2" y="1583"/>
                  </a:lnTo>
                  <a:lnTo>
                    <a:pt x="17" y="1653"/>
                  </a:lnTo>
                  <a:lnTo>
                    <a:pt x="61" y="1707"/>
                  </a:lnTo>
                  <a:lnTo>
                    <a:pt x="112" y="1762"/>
                  </a:lnTo>
                  <a:lnTo>
                    <a:pt x="182" y="1796"/>
                  </a:lnTo>
                  <a:lnTo>
                    <a:pt x="317" y="1817"/>
                  </a:lnTo>
                  <a:lnTo>
                    <a:pt x="511" y="1828"/>
                  </a:lnTo>
                  <a:lnTo>
                    <a:pt x="639" y="1840"/>
                  </a:lnTo>
                  <a:lnTo>
                    <a:pt x="755" y="1828"/>
                  </a:lnTo>
                  <a:lnTo>
                    <a:pt x="778" y="1817"/>
                  </a:lnTo>
                  <a:lnTo>
                    <a:pt x="709" y="1707"/>
                  </a:lnTo>
                  <a:lnTo>
                    <a:pt x="684" y="1729"/>
                  </a:lnTo>
                  <a:lnTo>
                    <a:pt x="650" y="1707"/>
                  </a:lnTo>
                  <a:lnTo>
                    <a:pt x="614" y="1729"/>
                  </a:lnTo>
                  <a:lnTo>
                    <a:pt x="570" y="1707"/>
                  </a:lnTo>
                  <a:lnTo>
                    <a:pt x="546" y="1739"/>
                  </a:lnTo>
                  <a:lnTo>
                    <a:pt x="519" y="1707"/>
                  </a:lnTo>
                  <a:lnTo>
                    <a:pt x="477" y="1729"/>
                  </a:lnTo>
                  <a:lnTo>
                    <a:pt x="449" y="1697"/>
                  </a:lnTo>
                  <a:lnTo>
                    <a:pt x="414" y="1707"/>
                  </a:lnTo>
                  <a:lnTo>
                    <a:pt x="378" y="1697"/>
                  </a:lnTo>
                  <a:lnTo>
                    <a:pt x="336" y="1707"/>
                  </a:lnTo>
                  <a:lnTo>
                    <a:pt x="295" y="1686"/>
                  </a:lnTo>
                  <a:lnTo>
                    <a:pt x="251" y="1686"/>
                  </a:lnTo>
                  <a:lnTo>
                    <a:pt x="198" y="1674"/>
                  </a:lnTo>
                  <a:lnTo>
                    <a:pt x="137" y="1653"/>
                  </a:lnTo>
                  <a:lnTo>
                    <a:pt x="95" y="1606"/>
                  </a:lnTo>
                  <a:lnTo>
                    <a:pt x="51" y="1520"/>
                  </a:lnTo>
                  <a:lnTo>
                    <a:pt x="51" y="165"/>
                  </a:lnTo>
                  <a:lnTo>
                    <a:pt x="70" y="89"/>
                  </a:lnTo>
                  <a:lnTo>
                    <a:pt x="112" y="2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46"/>
            <p:cNvSpPr>
              <a:spLocks/>
            </p:cNvSpPr>
            <p:nvPr/>
          </p:nvSpPr>
          <p:spPr bwMode="auto">
            <a:xfrm>
              <a:off x="2407" y="3117"/>
              <a:ext cx="415" cy="451"/>
            </a:xfrm>
            <a:custGeom>
              <a:avLst/>
              <a:gdLst>
                <a:gd name="T0" fmla="*/ 25 w 829"/>
                <a:gd name="T1" fmla="*/ 57 h 903"/>
                <a:gd name="T2" fmla="*/ 205 w 829"/>
                <a:gd name="T3" fmla="*/ 72 h 903"/>
                <a:gd name="T4" fmla="*/ 418 w 829"/>
                <a:gd name="T5" fmla="*/ 76 h 903"/>
                <a:gd name="T6" fmla="*/ 559 w 829"/>
                <a:gd name="T7" fmla="*/ 67 h 903"/>
                <a:gd name="T8" fmla="*/ 702 w 829"/>
                <a:gd name="T9" fmla="*/ 46 h 903"/>
                <a:gd name="T10" fmla="*/ 829 w 829"/>
                <a:gd name="T11" fmla="*/ 0 h 903"/>
                <a:gd name="T12" fmla="*/ 675 w 829"/>
                <a:gd name="T13" fmla="*/ 129 h 903"/>
                <a:gd name="T14" fmla="*/ 591 w 829"/>
                <a:gd name="T15" fmla="*/ 243 h 903"/>
                <a:gd name="T16" fmla="*/ 521 w 829"/>
                <a:gd name="T17" fmla="*/ 386 h 903"/>
                <a:gd name="T18" fmla="*/ 494 w 829"/>
                <a:gd name="T19" fmla="*/ 540 h 903"/>
                <a:gd name="T20" fmla="*/ 487 w 829"/>
                <a:gd name="T21" fmla="*/ 698 h 903"/>
                <a:gd name="T22" fmla="*/ 512 w 829"/>
                <a:gd name="T23" fmla="*/ 835 h 903"/>
                <a:gd name="T24" fmla="*/ 531 w 829"/>
                <a:gd name="T25" fmla="*/ 903 h 903"/>
                <a:gd name="T26" fmla="*/ 114 w 829"/>
                <a:gd name="T27" fmla="*/ 884 h 903"/>
                <a:gd name="T28" fmla="*/ 418 w 829"/>
                <a:gd name="T29" fmla="*/ 855 h 903"/>
                <a:gd name="T30" fmla="*/ 42 w 829"/>
                <a:gd name="T31" fmla="*/ 831 h 903"/>
                <a:gd name="T32" fmla="*/ 413 w 829"/>
                <a:gd name="T33" fmla="*/ 810 h 903"/>
                <a:gd name="T34" fmla="*/ 30 w 829"/>
                <a:gd name="T35" fmla="*/ 778 h 903"/>
                <a:gd name="T36" fmla="*/ 407 w 829"/>
                <a:gd name="T37" fmla="*/ 768 h 903"/>
                <a:gd name="T38" fmla="*/ 30 w 829"/>
                <a:gd name="T39" fmla="*/ 732 h 903"/>
                <a:gd name="T40" fmla="*/ 413 w 829"/>
                <a:gd name="T41" fmla="*/ 720 h 903"/>
                <a:gd name="T42" fmla="*/ 17 w 829"/>
                <a:gd name="T43" fmla="*/ 686 h 903"/>
                <a:gd name="T44" fmla="*/ 415 w 829"/>
                <a:gd name="T45" fmla="*/ 669 h 903"/>
                <a:gd name="T46" fmla="*/ 11 w 829"/>
                <a:gd name="T47" fmla="*/ 639 h 903"/>
                <a:gd name="T48" fmla="*/ 418 w 829"/>
                <a:gd name="T49" fmla="*/ 627 h 903"/>
                <a:gd name="T50" fmla="*/ 8 w 829"/>
                <a:gd name="T51" fmla="*/ 587 h 903"/>
                <a:gd name="T52" fmla="*/ 422 w 829"/>
                <a:gd name="T53" fmla="*/ 576 h 903"/>
                <a:gd name="T54" fmla="*/ 11 w 829"/>
                <a:gd name="T55" fmla="*/ 540 h 903"/>
                <a:gd name="T56" fmla="*/ 426 w 829"/>
                <a:gd name="T57" fmla="*/ 530 h 903"/>
                <a:gd name="T58" fmla="*/ 11 w 829"/>
                <a:gd name="T59" fmla="*/ 490 h 903"/>
                <a:gd name="T60" fmla="*/ 439 w 829"/>
                <a:gd name="T61" fmla="*/ 473 h 903"/>
                <a:gd name="T62" fmla="*/ 11 w 829"/>
                <a:gd name="T63" fmla="*/ 437 h 903"/>
                <a:gd name="T64" fmla="*/ 458 w 829"/>
                <a:gd name="T65" fmla="*/ 418 h 903"/>
                <a:gd name="T66" fmla="*/ 11 w 829"/>
                <a:gd name="T67" fmla="*/ 386 h 903"/>
                <a:gd name="T68" fmla="*/ 466 w 829"/>
                <a:gd name="T69" fmla="*/ 365 h 903"/>
                <a:gd name="T70" fmla="*/ 11 w 829"/>
                <a:gd name="T71" fmla="*/ 329 h 903"/>
                <a:gd name="T72" fmla="*/ 479 w 829"/>
                <a:gd name="T73" fmla="*/ 310 h 903"/>
                <a:gd name="T74" fmla="*/ 8 w 829"/>
                <a:gd name="T75" fmla="*/ 270 h 903"/>
                <a:gd name="T76" fmla="*/ 498 w 829"/>
                <a:gd name="T77" fmla="*/ 247 h 903"/>
                <a:gd name="T78" fmla="*/ 8 w 829"/>
                <a:gd name="T79" fmla="*/ 213 h 903"/>
                <a:gd name="T80" fmla="*/ 515 w 829"/>
                <a:gd name="T81" fmla="*/ 200 h 903"/>
                <a:gd name="T82" fmla="*/ 0 w 829"/>
                <a:gd name="T83" fmla="*/ 158 h 903"/>
                <a:gd name="T84" fmla="*/ 531 w 829"/>
                <a:gd name="T85" fmla="*/ 143 h 903"/>
                <a:gd name="T86" fmla="*/ 11 w 829"/>
                <a:gd name="T87" fmla="*/ 112 h 903"/>
                <a:gd name="T88" fmla="*/ 401 w 829"/>
                <a:gd name="T89" fmla="*/ 112 h 903"/>
                <a:gd name="T90" fmla="*/ 114 w 829"/>
                <a:gd name="T91" fmla="*/ 86 h 903"/>
                <a:gd name="T92" fmla="*/ 25 w 829"/>
                <a:gd name="T93" fmla="*/ 57 h 903"/>
                <a:gd name="T94" fmla="*/ 25 w 829"/>
                <a:gd name="T95" fmla="*/ 57 h 903"/>
                <a:gd name="T96" fmla="*/ 25 w 829"/>
                <a:gd name="T97" fmla="*/ 57 h 9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9"/>
                <a:gd name="T148" fmla="*/ 0 h 903"/>
                <a:gd name="T149" fmla="*/ 829 w 829"/>
                <a:gd name="T150" fmla="*/ 903 h 9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9" h="903">
                  <a:moveTo>
                    <a:pt x="25" y="57"/>
                  </a:moveTo>
                  <a:lnTo>
                    <a:pt x="205" y="72"/>
                  </a:lnTo>
                  <a:lnTo>
                    <a:pt x="418" y="76"/>
                  </a:lnTo>
                  <a:lnTo>
                    <a:pt x="559" y="67"/>
                  </a:lnTo>
                  <a:lnTo>
                    <a:pt x="702" y="46"/>
                  </a:lnTo>
                  <a:lnTo>
                    <a:pt x="829" y="0"/>
                  </a:lnTo>
                  <a:lnTo>
                    <a:pt x="675" y="129"/>
                  </a:lnTo>
                  <a:lnTo>
                    <a:pt x="591" y="243"/>
                  </a:lnTo>
                  <a:lnTo>
                    <a:pt x="521" y="386"/>
                  </a:lnTo>
                  <a:lnTo>
                    <a:pt x="494" y="540"/>
                  </a:lnTo>
                  <a:lnTo>
                    <a:pt x="487" y="698"/>
                  </a:lnTo>
                  <a:lnTo>
                    <a:pt x="512" y="835"/>
                  </a:lnTo>
                  <a:lnTo>
                    <a:pt x="531" y="903"/>
                  </a:lnTo>
                  <a:lnTo>
                    <a:pt x="114" y="884"/>
                  </a:lnTo>
                  <a:lnTo>
                    <a:pt x="418" y="855"/>
                  </a:lnTo>
                  <a:lnTo>
                    <a:pt x="42" y="831"/>
                  </a:lnTo>
                  <a:lnTo>
                    <a:pt x="413" y="810"/>
                  </a:lnTo>
                  <a:lnTo>
                    <a:pt x="30" y="778"/>
                  </a:lnTo>
                  <a:lnTo>
                    <a:pt x="407" y="768"/>
                  </a:lnTo>
                  <a:lnTo>
                    <a:pt x="30" y="732"/>
                  </a:lnTo>
                  <a:lnTo>
                    <a:pt x="413" y="720"/>
                  </a:lnTo>
                  <a:lnTo>
                    <a:pt x="17" y="686"/>
                  </a:lnTo>
                  <a:lnTo>
                    <a:pt x="415" y="669"/>
                  </a:lnTo>
                  <a:lnTo>
                    <a:pt x="11" y="639"/>
                  </a:lnTo>
                  <a:lnTo>
                    <a:pt x="418" y="627"/>
                  </a:lnTo>
                  <a:lnTo>
                    <a:pt x="8" y="587"/>
                  </a:lnTo>
                  <a:lnTo>
                    <a:pt x="422" y="576"/>
                  </a:lnTo>
                  <a:lnTo>
                    <a:pt x="11" y="540"/>
                  </a:lnTo>
                  <a:lnTo>
                    <a:pt x="426" y="530"/>
                  </a:lnTo>
                  <a:lnTo>
                    <a:pt x="11" y="490"/>
                  </a:lnTo>
                  <a:lnTo>
                    <a:pt x="439" y="473"/>
                  </a:lnTo>
                  <a:lnTo>
                    <a:pt x="11" y="437"/>
                  </a:lnTo>
                  <a:lnTo>
                    <a:pt x="458" y="418"/>
                  </a:lnTo>
                  <a:lnTo>
                    <a:pt x="11" y="386"/>
                  </a:lnTo>
                  <a:lnTo>
                    <a:pt x="466" y="365"/>
                  </a:lnTo>
                  <a:lnTo>
                    <a:pt x="11" y="329"/>
                  </a:lnTo>
                  <a:lnTo>
                    <a:pt x="479" y="310"/>
                  </a:lnTo>
                  <a:lnTo>
                    <a:pt x="8" y="270"/>
                  </a:lnTo>
                  <a:lnTo>
                    <a:pt x="498" y="247"/>
                  </a:lnTo>
                  <a:lnTo>
                    <a:pt x="8" y="213"/>
                  </a:lnTo>
                  <a:lnTo>
                    <a:pt x="515" y="200"/>
                  </a:lnTo>
                  <a:lnTo>
                    <a:pt x="0" y="158"/>
                  </a:lnTo>
                  <a:lnTo>
                    <a:pt x="531" y="143"/>
                  </a:lnTo>
                  <a:lnTo>
                    <a:pt x="11" y="112"/>
                  </a:lnTo>
                  <a:lnTo>
                    <a:pt x="401" y="112"/>
                  </a:lnTo>
                  <a:lnTo>
                    <a:pt x="114" y="86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2573" y="1792"/>
              <a:ext cx="51" cy="515"/>
            </a:xfrm>
            <a:custGeom>
              <a:avLst/>
              <a:gdLst>
                <a:gd name="T0" fmla="*/ 101 w 101"/>
                <a:gd name="T1" fmla="*/ 1031 h 1031"/>
                <a:gd name="T2" fmla="*/ 101 w 101"/>
                <a:gd name="T3" fmla="*/ 19 h 1031"/>
                <a:gd name="T4" fmla="*/ 72 w 101"/>
                <a:gd name="T5" fmla="*/ 0 h 1031"/>
                <a:gd name="T6" fmla="*/ 13 w 101"/>
                <a:gd name="T7" fmla="*/ 0 h 1031"/>
                <a:gd name="T8" fmla="*/ 0 w 101"/>
                <a:gd name="T9" fmla="*/ 38 h 1031"/>
                <a:gd name="T10" fmla="*/ 0 w 101"/>
                <a:gd name="T11" fmla="*/ 1031 h 1031"/>
                <a:gd name="T12" fmla="*/ 13 w 101"/>
                <a:gd name="T13" fmla="*/ 1031 h 1031"/>
                <a:gd name="T14" fmla="*/ 13 w 101"/>
                <a:gd name="T15" fmla="*/ 74 h 1031"/>
                <a:gd name="T16" fmla="*/ 26 w 101"/>
                <a:gd name="T17" fmla="*/ 38 h 1031"/>
                <a:gd name="T18" fmla="*/ 57 w 101"/>
                <a:gd name="T19" fmla="*/ 38 h 1031"/>
                <a:gd name="T20" fmla="*/ 57 w 101"/>
                <a:gd name="T21" fmla="*/ 57 h 1031"/>
                <a:gd name="T22" fmla="*/ 44 w 101"/>
                <a:gd name="T23" fmla="*/ 74 h 1031"/>
                <a:gd name="T24" fmla="*/ 44 w 101"/>
                <a:gd name="T25" fmla="*/ 1031 h 1031"/>
                <a:gd name="T26" fmla="*/ 101 w 101"/>
                <a:gd name="T27" fmla="*/ 1031 h 1031"/>
                <a:gd name="T28" fmla="*/ 101 w 101"/>
                <a:gd name="T29" fmla="*/ 1031 h 1031"/>
                <a:gd name="T30" fmla="*/ 101 w 101"/>
                <a:gd name="T31" fmla="*/ 1031 h 10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1"/>
                <a:gd name="T49" fmla="*/ 0 h 1031"/>
                <a:gd name="T50" fmla="*/ 101 w 101"/>
                <a:gd name="T51" fmla="*/ 1031 h 10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1" h="1031">
                  <a:moveTo>
                    <a:pt x="101" y="1031"/>
                  </a:moveTo>
                  <a:lnTo>
                    <a:pt x="101" y="19"/>
                  </a:lnTo>
                  <a:lnTo>
                    <a:pt x="72" y="0"/>
                  </a:lnTo>
                  <a:lnTo>
                    <a:pt x="13" y="0"/>
                  </a:lnTo>
                  <a:lnTo>
                    <a:pt x="0" y="38"/>
                  </a:lnTo>
                  <a:lnTo>
                    <a:pt x="0" y="1031"/>
                  </a:lnTo>
                  <a:lnTo>
                    <a:pt x="13" y="1031"/>
                  </a:lnTo>
                  <a:lnTo>
                    <a:pt x="13" y="74"/>
                  </a:lnTo>
                  <a:lnTo>
                    <a:pt x="26" y="38"/>
                  </a:lnTo>
                  <a:lnTo>
                    <a:pt x="57" y="38"/>
                  </a:lnTo>
                  <a:lnTo>
                    <a:pt x="57" y="57"/>
                  </a:lnTo>
                  <a:lnTo>
                    <a:pt x="44" y="74"/>
                  </a:lnTo>
                  <a:lnTo>
                    <a:pt x="44" y="1031"/>
                  </a:lnTo>
                  <a:lnTo>
                    <a:pt x="101" y="1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3331" y="3824"/>
              <a:ext cx="285" cy="84"/>
            </a:xfrm>
            <a:custGeom>
              <a:avLst/>
              <a:gdLst>
                <a:gd name="T0" fmla="*/ 0 w 571"/>
                <a:gd name="T1" fmla="*/ 0 h 168"/>
                <a:gd name="T2" fmla="*/ 460 w 571"/>
                <a:gd name="T3" fmla="*/ 82 h 168"/>
                <a:gd name="T4" fmla="*/ 571 w 571"/>
                <a:gd name="T5" fmla="*/ 168 h 168"/>
                <a:gd name="T6" fmla="*/ 447 w 571"/>
                <a:gd name="T7" fmla="*/ 88 h 168"/>
                <a:gd name="T8" fmla="*/ 0 w 571"/>
                <a:gd name="T9" fmla="*/ 0 h 168"/>
                <a:gd name="T10" fmla="*/ 0 w 571"/>
                <a:gd name="T11" fmla="*/ 0 h 168"/>
                <a:gd name="T12" fmla="*/ 0 w 571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1"/>
                <a:gd name="T22" fmla="*/ 0 h 168"/>
                <a:gd name="T23" fmla="*/ 571 w 571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1" h="168">
                  <a:moveTo>
                    <a:pt x="0" y="0"/>
                  </a:moveTo>
                  <a:lnTo>
                    <a:pt x="460" y="82"/>
                  </a:lnTo>
                  <a:lnTo>
                    <a:pt x="571" y="168"/>
                  </a:lnTo>
                  <a:lnTo>
                    <a:pt x="447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49"/>
            <p:cNvSpPr>
              <a:spLocks/>
            </p:cNvSpPr>
            <p:nvPr/>
          </p:nvSpPr>
          <p:spPr bwMode="auto">
            <a:xfrm>
              <a:off x="2528" y="2536"/>
              <a:ext cx="251" cy="47"/>
            </a:xfrm>
            <a:custGeom>
              <a:avLst/>
              <a:gdLst>
                <a:gd name="T0" fmla="*/ 0 w 501"/>
                <a:gd name="T1" fmla="*/ 66 h 93"/>
                <a:gd name="T2" fmla="*/ 163 w 501"/>
                <a:gd name="T3" fmla="*/ 66 h 93"/>
                <a:gd name="T4" fmla="*/ 264 w 501"/>
                <a:gd name="T5" fmla="*/ 66 h 93"/>
                <a:gd name="T6" fmla="*/ 279 w 501"/>
                <a:gd name="T7" fmla="*/ 93 h 93"/>
                <a:gd name="T8" fmla="*/ 368 w 501"/>
                <a:gd name="T9" fmla="*/ 85 h 93"/>
                <a:gd name="T10" fmla="*/ 462 w 501"/>
                <a:gd name="T11" fmla="*/ 72 h 93"/>
                <a:gd name="T12" fmla="*/ 501 w 501"/>
                <a:gd name="T13" fmla="*/ 47 h 93"/>
                <a:gd name="T14" fmla="*/ 501 w 501"/>
                <a:gd name="T15" fmla="*/ 13 h 93"/>
                <a:gd name="T16" fmla="*/ 465 w 501"/>
                <a:gd name="T17" fmla="*/ 0 h 93"/>
                <a:gd name="T18" fmla="*/ 121 w 501"/>
                <a:gd name="T19" fmla="*/ 53 h 93"/>
                <a:gd name="T20" fmla="*/ 0 w 501"/>
                <a:gd name="T21" fmla="*/ 66 h 93"/>
                <a:gd name="T22" fmla="*/ 0 w 501"/>
                <a:gd name="T23" fmla="*/ 66 h 93"/>
                <a:gd name="T24" fmla="*/ 0 w 501"/>
                <a:gd name="T25" fmla="*/ 66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1"/>
                <a:gd name="T40" fmla="*/ 0 h 93"/>
                <a:gd name="T41" fmla="*/ 501 w 501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1" h="93">
                  <a:moveTo>
                    <a:pt x="0" y="66"/>
                  </a:moveTo>
                  <a:lnTo>
                    <a:pt x="163" y="66"/>
                  </a:lnTo>
                  <a:lnTo>
                    <a:pt x="264" y="66"/>
                  </a:lnTo>
                  <a:lnTo>
                    <a:pt x="279" y="93"/>
                  </a:lnTo>
                  <a:lnTo>
                    <a:pt x="368" y="85"/>
                  </a:lnTo>
                  <a:lnTo>
                    <a:pt x="462" y="72"/>
                  </a:lnTo>
                  <a:lnTo>
                    <a:pt x="501" y="47"/>
                  </a:lnTo>
                  <a:lnTo>
                    <a:pt x="501" y="13"/>
                  </a:lnTo>
                  <a:lnTo>
                    <a:pt x="465" y="0"/>
                  </a:lnTo>
                  <a:lnTo>
                    <a:pt x="121" y="5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50"/>
            <p:cNvSpPr>
              <a:spLocks/>
            </p:cNvSpPr>
            <p:nvPr/>
          </p:nvSpPr>
          <p:spPr bwMode="auto">
            <a:xfrm>
              <a:off x="2666" y="2657"/>
              <a:ext cx="105" cy="39"/>
            </a:xfrm>
            <a:custGeom>
              <a:avLst/>
              <a:gdLst>
                <a:gd name="T0" fmla="*/ 8 w 211"/>
                <a:gd name="T1" fmla="*/ 46 h 78"/>
                <a:gd name="T2" fmla="*/ 211 w 211"/>
                <a:gd name="T3" fmla="*/ 0 h 78"/>
                <a:gd name="T4" fmla="*/ 207 w 211"/>
                <a:gd name="T5" fmla="*/ 32 h 78"/>
                <a:gd name="T6" fmla="*/ 0 w 211"/>
                <a:gd name="T7" fmla="*/ 78 h 78"/>
                <a:gd name="T8" fmla="*/ 8 w 211"/>
                <a:gd name="T9" fmla="*/ 46 h 78"/>
                <a:gd name="T10" fmla="*/ 8 w 211"/>
                <a:gd name="T11" fmla="*/ 46 h 78"/>
                <a:gd name="T12" fmla="*/ 8 w 211"/>
                <a:gd name="T13" fmla="*/ 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78"/>
                <a:gd name="T23" fmla="*/ 211 w 21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78">
                  <a:moveTo>
                    <a:pt x="8" y="46"/>
                  </a:moveTo>
                  <a:lnTo>
                    <a:pt x="211" y="0"/>
                  </a:lnTo>
                  <a:lnTo>
                    <a:pt x="207" y="32"/>
                  </a:lnTo>
                  <a:lnTo>
                    <a:pt x="0" y="78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1" name="AutoShape 5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2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membuat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laporan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keuangan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bantuan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neraca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lajur</a:t>
            </a:r>
            <a:r>
              <a:rPr lang="en-US" dirty="0">
                <a:solidFill>
                  <a:srgbClr val="002060"/>
                </a:solidFill>
              </a:rPr>
              <a:t> (work sheet)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melengkapi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siklus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akuntansi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0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Receivable	2,220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Supplies	2,000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Prepaid Insurance	2,400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Unearned Rent		360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Capital Stock		25,000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Fees Earned		16,340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Wages Expense	4,275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Supplies Expense	800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2819400" y="57150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175147" name="Text Box 43"/>
          <p:cNvSpPr txBox="1">
            <a:spLocks noChangeArrowheads="1"/>
          </p:cNvSpPr>
          <p:nvPr/>
        </p:nvSpPr>
        <p:spPr bwMode="auto">
          <a:xfrm>
            <a:off x="5867400" y="2133600"/>
            <a:ext cx="1143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(a) 1,240</a:t>
            </a:r>
          </a:p>
        </p:txBody>
      </p:sp>
      <p:sp>
        <p:nvSpPr>
          <p:cNvPr id="175148" name="Text Box 44"/>
          <p:cNvSpPr txBox="1">
            <a:spLocks noChangeArrowheads="1"/>
          </p:cNvSpPr>
          <p:nvPr/>
        </p:nvSpPr>
        <p:spPr bwMode="auto">
          <a:xfrm>
            <a:off x="4800600" y="4906963"/>
            <a:ext cx="11430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(a) 1,240</a:t>
            </a:r>
            <a:endParaRPr lang="en-US" sz="17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5149" name="AutoShape 45"/>
          <p:cNvSpPr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7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7" grpId="0" autoUpdateAnimBg="0"/>
      <p:bldP spid="175148" grpId="0" autoUpdateAnimBg="0"/>
      <p:bldP spid="175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914400" y="403225"/>
            <a:ext cx="7239000" cy="302577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(b)	The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Prepaid Insurance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 has a debit balance of $2,400, which represents prepayment of insurance for 24 months beginning December 1.  Thus, the insurance expense for this month is $100 ($2,400 ÷ 24).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3275013" y="3962400"/>
            <a:ext cx="2593975" cy="2027238"/>
            <a:chOff x="1755" y="2151"/>
            <a:chExt cx="2231" cy="2150"/>
          </a:xfrm>
        </p:grpSpPr>
        <p:sp>
          <p:nvSpPr>
            <p:cNvPr id="20485" name="Freeform 5"/>
            <p:cNvSpPr>
              <a:spLocks/>
            </p:cNvSpPr>
            <p:nvPr/>
          </p:nvSpPr>
          <p:spPr bwMode="auto">
            <a:xfrm>
              <a:off x="1803" y="2499"/>
              <a:ext cx="2132" cy="1764"/>
            </a:xfrm>
            <a:custGeom>
              <a:avLst/>
              <a:gdLst>
                <a:gd name="T0" fmla="*/ 654 w 4262"/>
                <a:gd name="T1" fmla="*/ 3528 h 3528"/>
                <a:gd name="T2" fmla="*/ 323 w 4262"/>
                <a:gd name="T3" fmla="*/ 3366 h 3528"/>
                <a:gd name="T4" fmla="*/ 114 w 4262"/>
                <a:gd name="T5" fmla="*/ 3134 h 3528"/>
                <a:gd name="T6" fmla="*/ 0 w 4262"/>
                <a:gd name="T7" fmla="*/ 2792 h 3528"/>
                <a:gd name="T8" fmla="*/ 23 w 4262"/>
                <a:gd name="T9" fmla="*/ 2576 h 3528"/>
                <a:gd name="T10" fmla="*/ 264 w 4262"/>
                <a:gd name="T11" fmla="*/ 2714 h 3528"/>
                <a:gd name="T12" fmla="*/ 171 w 4262"/>
                <a:gd name="T13" fmla="*/ 2311 h 3528"/>
                <a:gd name="T14" fmla="*/ 253 w 4262"/>
                <a:gd name="T15" fmla="*/ 1922 h 3528"/>
                <a:gd name="T16" fmla="*/ 481 w 4262"/>
                <a:gd name="T17" fmla="*/ 1625 h 3528"/>
                <a:gd name="T18" fmla="*/ 643 w 4262"/>
                <a:gd name="T19" fmla="*/ 1006 h 3528"/>
                <a:gd name="T20" fmla="*/ 873 w 4262"/>
                <a:gd name="T21" fmla="*/ 1213 h 3528"/>
                <a:gd name="T22" fmla="*/ 1046 w 4262"/>
                <a:gd name="T23" fmla="*/ 1452 h 3528"/>
                <a:gd name="T24" fmla="*/ 1070 w 4262"/>
                <a:gd name="T25" fmla="*/ 1154 h 3528"/>
                <a:gd name="T26" fmla="*/ 1335 w 4262"/>
                <a:gd name="T27" fmla="*/ 823 h 3528"/>
                <a:gd name="T28" fmla="*/ 1804 w 4262"/>
                <a:gd name="T29" fmla="*/ 481 h 3528"/>
                <a:gd name="T30" fmla="*/ 2034 w 4262"/>
                <a:gd name="T31" fmla="*/ 0 h 3528"/>
                <a:gd name="T32" fmla="*/ 2416 w 4262"/>
                <a:gd name="T33" fmla="*/ 331 h 3528"/>
                <a:gd name="T34" fmla="*/ 2734 w 4262"/>
                <a:gd name="T35" fmla="*/ 871 h 3528"/>
                <a:gd name="T36" fmla="*/ 2943 w 4262"/>
                <a:gd name="T37" fmla="*/ 663 h 3528"/>
                <a:gd name="T38" fmla="*/ 3232 w 4262"/>
                <a:gd name="T39" fmla="*/ 912 h 3528"/>
                <a:gd name="T40" fmla="*/ 3354 w 4262"/>
                <a:gd name="T41" fmla="*/ 1258 h 3528"/>
                <a:gd name="T42" fmla="*/ 3401 w 4262"/>
                <a:gd name="T43" fmla="*/ 1568 h 3528"/>
                <a:gd name="T44" fmla="*/ 3574 w 4262"/>
                <a:gd name="T45" fmla="*/ 1832 h 3528"/>
                <a:gd name="T46" fmla="*/ 3795 w 4262"/>
                <a:gd name="T47" fmla="*/ 1441 h 3528"/>
                <a:gd name="T48" fmla="*/ 3930 w 4262"/>
                <a:gd name="T49" fmla="*/ 1749 h 3528"/>
                <a:gd name="T50" fmla="*/ 4160 w 4262"/>
                <a:gd name="T51" fmla="*/ 2163 h 3528"/>
                <a:gd name="T52" fmla="*/ 4160 w 4262"/>
                <a:gd name="T53" fmla="*/ 2439 h 3528"/>
                <a:gd name="T54" fmla="*/ 4000 w 4262"/>
                <a:gd name="T55" fmla="*/ 2885 h 3528"/>
                <a:gd name="T56" fmla="*/ 4262 w 4262"/>
                <a:gd name="T57" fmla="*/ 2745 h 3528"/>
                <a:gd name="T58" fmla="*/ 4171 w 4262"/>
                <a:gd name="T59" fmla="*/ 3077 h 3528"/>
                <a:gd name="T60" fmla="*/ 3667 w 4262"/>
                <a:gd name="T61" fmla="*/ 3528 h 3528"/>
                <a:gd name="T62" fmla="*/ 654 w 4262"/>
                <a:gd name="T63" fmla="*/ 3528 h 3528"/>
                <a:gd name="T64" fmla="*/ 654 w 4262"/>
                <a:gd name="T65" fmla="*/ 3528 h 35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62"/>
                <a:gd name="T100" fmla="*/ 0 h 3528"/>
                <a:gd name="T101" fmla="*/ 4262 w 4262"/>
                <a:gd name="T102" fmla="*/ 3528 h 35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62" h="3528">
                  <a:moveTo>
                    <a:pt x="654" y="3528"/>
                  </a:moveTo>
                  <a:lnTo>
                    <a:pt x="323" y="3366"/>
                  </a:lnTo>
                  <a:lnTo>
                    <a:pt x="114" y="3134"/>
                  </a:lnTo>
                  <a:lnTo>
                    <a:pt x="0" y="2792"/>
                  </a:lnTo>
                  <a:lnTo>
                    <a:pt x="23" y="2576"/>
                  </a:lnTo>
                  <a:lnTo>
                    <a:pt x="264" y="2714"/>
                  </a:lnTo>
                  <a:lnTo>
                    <a:pt x="171" y="2311"/>
                  </a:lnTo>
                  <a:lnTo>
                    <a:pt x="253" y="1922"/>
                  </a:lnTo>
                  <a:lnTo>
                    <a:pt x="481" y="1625"/>
                  </a:lnTo>
                  <a:lnTo>
                    <a:pt x="643" y="1006"/>
                  </a:lnTo>
                  <a:lnTo>
                    <a:pt x="873" y="1213"/>
                  </a:lnTo>
                  <a:lnTo>
                    <a:pt x="1046" y="1452"/>
                  </a:lnTo>
                  <a:lnTo>
                    <a:pt x="1070" y="1154"/>
                  </a:lnTo>
                  <a:lnTo>
                    <a:pt x="1335" y="823"/>
                  </a:lnTo>
                  <a:lnTo>
                    <a:pt x="1804" y="481"/>
                  </a:lnTo>
                  <a:lnTo>
                    <a:pt x="2034" y="0"/>
                  </a:lnTo>
                  <a:lnTo>
                    <a:pt x="2416" y="331"/>
                  </a:lnTo>
                  <a:lnTo>
                    <a:pt x="2734" y="871"/>
                  </a:lnTo>
                  <a:lnTo>
                    <a:pt x="2943" y="663"/>
                  </a:lnTo>
                  <a:lnTo>
                    <a:pt x="3232" y="912"/>
                  </a:lnTo>
                  <a:lnTo>
                    <a:pt x="3354" y="1258"/>
                  </a:lnTo>
                  <a:lnTo>
                    <a:pt x="3401" y="1568"/>
                  </a:lnTo>
                  <a:lnTo>
                    <a:pt x="3574" y="1832"/>
                  </a:lnTo>
                  <a:lnTo>
                    <a:pt x="3795" y="1441"/>
                  </a:lnTo>
                  <a:lnTo>
                    <a:pt x="3930" y="1749"/>
                  </a:lnTo>
                  <a:lnTo>
                    <a:pt x="4160" y="2163"/>
                  </a:lnTo>
                  <a:lnTo>
                    <a:pt x="4160" y="2439"/>
                  </a:lnTo>
                  <a:lnTo>
                    <a:pt x="4000" y="2885"/>
                  </a:lnTo>
                  <a:lnTo>
                    <a:pt x="4262" y="2745"/>
                  </a:lnTo>
                  <a:lnTo>
                    <a:pt x="4171" y="3077"/>
                  </a:lnTo>
                  <a:lnTo>
                    <a:pt x="3667" y="3528"/>
                  </a:lnTo>
                  <a:lnTo>
                    <a:pt x="654" y="3528"/>
                  </a:lnTo>
                  <a:close/>
                </a:path>
              </a:pathLst>
            </a:custGeom>
            <a:solidFill>
              <a:srgbClr val="FF3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auto">
            <a:xfrm>
              <a:off x="1769" y="3019"/>
              <a:ext cx="144" cy="368"/>
            </a:xfrm>
            <a:custGeom>
              <a:avLst/>
              <a:gdLst>
                <a:gd name="T0" fmla="*/ 91 w 287"/>
                <a:gd name="T1" fmla="*/ 735 h 735"/>
                <a:gd name="T2" fmla="*/ 230 w 287"/>
                <a:gd name="T3" fmla="*/ 608 h 735"/>
                <a:gd name="T4" fmla="*/ 287 w 287"/>
                <a:gd name="T5" fmla="*/ 353 h 735"/>
                <a:gd name="T6" fmla="*/ 159 w 287"/>
                <a:gd name="T7" fmla="*/ 0 h 735"/>
                <a:gd name="T8" fmla="*/ 45 w 287"/>
                <a:gd name="T9" fmla="*/ 273 h 735"/>
                <a:gd name="T10" fmla="*/ 0 w 287"/>
                <a:gd name="T11" fmla="*/ 503 h 735"/>
                <a:gd name="T12" fmla="*/ 91 w 287"/>
                <a:gd name="T13" fmla="*/ 735 h 735"/>
                <a:gd name="T14" fmla="*/ 91 w 287"/>
                <a:gd name="T15" fmla="*/ 735 h 7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"/>
                <a:gd name="T25" fmla="*/ 0 h 735"/>
                <a:gd name="T26" fmla="*/ 287 w 287"/>
                <a:gd name="T27" fmla="*/ 735 h 7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" h="735">
                  <a:moveTo>
                    <a:pt x="91" y="735"/>
                  </a:moveTo>
                  <a:lnTo>
                    <a:pt x="230" y="608"/>
                  </a:lnTo>
                  <a:lnTo>
                    <a:pt x="287" y="353"/>
                  </a:lnTo>
                  <a:lnTo>
                    <a:pt x="159" y="0"/>
                  </a:lnTo>
                  <a:lnTo>
                    <a:pt x="45" y="273"/>
                  </a:lnTo>
                  <a:lnTo>
                    <a:pt x="0" y="503"/>
                  </a:lnTo>
                  <a:lnTo>
                    <a:pt x="91" y="735"/>
                  </a:lnTo>
                  <a:close/>
                </a:path>
              </a:pathLst>
            </a:custGeom>
            <a:solidFill>
              <a:srgbClr val="FF3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3015" y="2202"/>
              <a:ext cx="197" cy="329"/>
            </a:xfrm>
            <a:custGeom>
              <a:avLst/>
              <a:gdLst>
                <a:gd name="T0" fmla="*/ 0 w 393"/>
                <a:gd name="T1" fmla="*/ 0 h 660"/>
                <a:gd name="T2" fmla="*/ 11 w 393"/>
                <a:gd name="T3" fmla="*/ 249 h 660"/>
                <a:gd name="T4" fmla="*/ 91 w 393"/>
                <a:gd name="T5" fmla="*/ 525 h 660"/>
                <a:gd name="T6" fmla="*/ 393 w 393"/>
                <a:gd name="T7" fmla="*/ 660 h 660"/>
                <a:gd name="T8" fmla="*/ 393 w 393"/>
                <a:gd name="T9" fmla="*/ 363 h 660"/>
                <a:gd name="T10" fmla="*/ 196 w 393"/>
                <a:gd name="T11" fmla="*/ 80 h 660"/>
                <a:gd name="T12" fmla="*/ 0 w 393"/>
                <a:gd name="T13" fmla="*/ 0 h 660"/>
                <a:gd name="T14" fmla="*/ 0 w 393"/>
                <a:gd name="T15" fmla="*/ 0 h 6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3"/>
                <a:gd name="T25" fmla="*/ 0 h 660"/>
                <a:gd name="T26" fmla="*/ 393 w 393"/>
                <a:gd name="T27" fmla="*/ 660 h 6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3" h="660">
                  <a:moveTo>
                    <a:pt x="0" y="0"/>
                  </a:moveTo>
                  <a:lnTo>
                    <a:pt x="11" y="249"/>
                  </a:lnTo>
                  <a:lnTo>
                    <a:pt x="91" y="525"/>
                  </a:lnTo>
                  <a:lnTo>
                    <a:pt x="393" y="660"/>
                  </a:lnTo>
                  <a:lnTo>
                    <a:pt x="393" y="363"/>
                  </a:lnTo>
                  <a:lnTo>
                    <a:pt x="19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auto">
            <a:xfrm>
              <a:off x="2286" y="3163"/>
              <a:ext cx="1184" cy="1105"/>
            </a:xfrm>
            <a:custGeom>
              <a:avLst/>
              <a:gdLst>
                <a:gd name="T0" fmla="*/ 0 w 2367"/>
                <a:gd name="T1" fmla="*/ 2208 h 2208"/>
                <a:gd name="T2" fmla="*/ 0 w 2367"/>
                <a:gd name="T3" fmla="*/ 695 h 2208"/>
                <a:gd name="T4" fmla="*/ 1161 w 2367"/>
                <a:gd name="T5" fmla="*/ 0 h 2208"/>
                <a:gd name="T6" fmla="*/ 2367 w 2367"/>
                <a:gd name="T7" fmla="*/ 695 h 2208"/>
                <a:gd name="T8" fmla="*/ 2367 w 2367"/>
                <a:gd name="T9" fmla="*/ 2208 h 2208"/>
                <a:gd name="T10" fmla="*/ 0 w 2367"/>
                <a:gd name="T11" fmla="*/ 2208 h 2208"/>
                <a:gd name="T12" fmla="*/ 0 w 2367"/>
                <a:gd name="T13" fmla="*/ 2208 h 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67"/>
                <a:gd name="T22" fmla="*/ 0 h 2208"/>
                <a:gd name="T23" fmla="*/ 2367 w 2367"/>
                <a:gd name="T24" fmla="*/ 2208 h 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67" h="2208">
                  <a:moveTo>
                    <a:pt x="0" y="2208"/>
                  </a:moveTo>
                  <a:lnTo>
                    <a:pt x="0" y="695"/>
                  </a:lnTo>
                  <a:lnTo>
                    <a:pt x="1161" y="0"/>
                  </a:lnTo>
                  <a:lnTo>
                    <a:pt x="2367" y="695"/>
                  </a:lnTo>
                  <a:lnTo>
                    <a:pt x="2367" y="2208"/>
                  </a:lnTo>
                  <a:lnTo>
                    <a:pt x="0" y="2208"/>
                  </a:lnTo>
                  <a:close/>
                </a:path>
              </a:pathLst>
            </a:custGeom>
            <a:solidFill>
              <a:srgbClr val="FFC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auto">
            <a:xfrm>
              <a:off x="1774" y="2407"/>
              <a:ext cx="2212" cy="1840"/>
            </a:xfrm>
            <a:custGeom>
              <a:avLst/>
              <a:gdLst>
                <a:gd name="T0" fmla="*/ 306 w 4424"/>
                <a:gd name="T1" fmla="*/ 3533 h 3680"/>
                <a:gd name="T2" fmla="*/ 91 w 4424"/>
                <a:gd name="T3" fmla="*/ 3296 h 3680"/>
                <a:gd name="T4" fmla="*/ 10 w 4424"/>
                <a:gd name="T5" fmla="*/ 2936 h 3680"/>
                <a:gd name="T6" fmla="*/ 34 w 4424"/>
                <a:gd name="T7" fmla="*/ 2419 h 3680"/>
                <a:gd name="T8" fmla="*/ 224 w 4424"/>
                <a:gd name="T9" fmla="*/ 2760 h 3680"/>
                <a:gd name="T10" fmla="*/ 179 w 4424"/>
                <a:gd name="T11" fmla="*/ 2372 h 3680"/>
                <a:gd name="T12" fmla="*/ 319 w 4424"/>
                <a:gd name="T13" fmla="*/ 1999 h 3680"/>
                <a:gd name="T14" fmla="*/ 544 w 4424"/>
                <a:gd name="T15" fmla="*/ 1520 h 3680"/>
                <a:gd name="T16" fmla="*/ 614 w 4424"/>
                <a:gd name="T17" fmla="*/ 1104 h 3680"/>
                <a:gd name="T18" fmla="*/ 781 w 4424"/>
                <a:gd name="T19" fmla="*/ 1068 h 3680"/>
                <a:gd name="T20" fmla="*/ 1006 w 4424"/>
                <a:gd name="T21" fmla="*/ 1382 h 3680"/>
                <a:gd name="T22" fmla="*/ 1078 w 4424"/>
                <a:gd name="T23" fmla="*/ 1285 h 3680"/>
                <a:gd name="T24" fmla="*/ 1314 w 4424"/>
                <a:gd name="T25" fmla="*/ 973 h 3680"/>
                <a:gd name="T26" fmla="*/ 1660 w 4424"/>
                <a:gd name="T27" fmla="*/ 720 h 3680"/>
                <a:gd name="T28" fmla="*/ 1943 w 4424"/>
                <a:gd name="T29" fmla="*/ 313 h 3680"/>
                <a:gd name="T30" fmla="*/ 2348 w 4424"/>
                <a:gd name="T31" fmla="*/ 300 h 3680"/>
                <a:gd name="T32" fmla="*/ 2774 w 4424"/>
                <a:gd name="T33" fmla="*/ 840 h 3680"/>
                <a:gd name="T34" fmla="*/ 2903 w 4424"/>
                <a:gd name="T35" fmla="*/ 876 h 3680"/>
                <a:gd name="T36" fmla="*/ 3285 w 4424"/>
                <a:gd name="T37" fmla="*/ 984 h 3680"/>
                <a:gd name="T38" fmla="*/ 3494 w 4424"/>
                <a:gd name="T39" fmla="*/ 1560 h 3680"/>
                <a:gd name="T40" fmla="*/ 3627 w 4424"/>
                <a:gd name="T41" fmla="*/ 1872 h 3680"/>
                <a:gd name="T42" fmla="*/ 3888 w 4424"/>
                <a:gd name="T43" fmla="*/ 1461 h 3680"/>
                <a:gd name="T44" fmla="*/ 4148 w 4424"/>
                <a:gd name="T45" fmla="*/ 2051 h 3680"/>
                <a:gd name="T46" fmla="*/ 4300 w 4424"/>
                <a:gd name="T47" fmla="*/ 2484 h 3680"/>
                <a:gd name="T48" fmla="*/ 4234 w 4424"/>
                <a:gd name="T49" fmla="*/ 2815 h 3680"/>
                <a:gd name="T50" fmla="*/ 4325 w 4424"/>
                <a:gd name="T51" fmla="*/ 2864 h 3680"/>
                <a:gd name="T52" fmla="*/ 4397 w 4424"/>
                <a:gd name="T53" fmla="*/ 3011 h 3680"/>
                <a:gd name="T54" fmla="*/ 4219 w 4424"/>
                <a:gd name="T55" fmla="*/ 3377 h 3680"/>
                <a:gd name="T56" fmla="*/ 3854 w 4424"/>
                <a:gd name="T57" fmla="*/ 3670 h 3680"/>
                <a:gd name="T58" fmla="*/ 3876 w 4424"/>
                <a:gd name="T59" fmla="*/ 3514 h 3680"/>
                <a:gd name="T60" fmla="*/ 4148 w 4424"/>
                <a:gd name="T61" fmla="*/ 3248 h 3680"/>
                <a:gd name="T62" fmla="*/ 4087 w 4424"/>
                <a:gd name="T63" fmla="*/ 3128 h 3680"/>
                <a:gd name="T64" fmla="*/ 3854 w 4424"/>
                <a:gd name="T65" fmla="*/ 3223 h 3680"/>
                <a:gd name="T66" fmla="*/ 4124 w 4424"/>
                <a:gd name="T67" fmla="*/ 2686 h 3680"/>
                <a:gd name="T68" fmla="*/ 4112 w 4424"/>
                <a:gd name="T69" fmla="*/ 2326 h 3680"/>
                <a:gd name="T70" fmla="*/ 3933 w 4424"/>
                <a:gd name="T71" fmla="*/ 2016 h 3680"/>
                <a:gd name="T72" fmla="*/ 3863 w 4424"/>
                <a:gd name="T73" fmla="*/ 1775 h 3680"/>
                <a:gd name="T74" fmla="*/ 3721 w 4424"/>
                <a:gd name="T75" fmla="*/ 1990 h 3680"/>
                <a:gd name="T76" fmla="*/ 3508 w 4424"/>
                <a:gd name="T77" fmla="*/ 1980 h 3680"/>
                <a:gd name="T78" fmla="*/ 3342 w 4424"/>
                <a:gd name="T79" fmla="*/ 1608 h 3680"/>
                <a:gd name="T80" fmla="*/ 3245 w 4424"/>
                <a:gd name="T81" fmla="*/ 1237 h 3680"/>
                <a:gd name="T82" fmla="*/ 3046 w 4424"/>
                <a:gd name="T83" fmla="*/ 973 h 3680"/>
                <a:gd name="T84" fmla="*/ 2783 w 4424"/>
                <a:gd name="T85" fmla="*/ 1250 h 3680"/>
                <a:gd name="T86" fmla="*/ 2498 w 4424"/>
                <a:gd name="T87" fmla="*/ 695 h 3680"/>
                <a:gd name="T88" fmla="*/ 2124 w 4424"/>
                <a:gd name="T89" fmla="*/ 300 h 3680"/>
                <a:gd name="T90" fmla="*/ 1789 w 4424"/>
                <a:gd name="T91" fmla="*/ 828 h 3680"/>
                <a:gd name="T92" fmla="*/ 1373 w 4424"/>
                <a:gd name="T93" fmla="*/ 1148 h 3680"/>
                <a:gd name="T94" fmla="*/ 1183 w 4424"/>
                <a:gd name="T95" fmla="*/ 1461 h 3680"/>
                <a:gd name="T96" fmla="*/ 1125 w 4424"/>
                <a:gd name="T97" fmla="*/ 1834 h 3680"/>
                <a:gd name="T98" fmla="*/ 873 w 4424"/>
                <a:gd name="T99" fmla="*/ 1427 h 3680"/>
                <a:gd name="T100" fmla="*/ 700 w 4424"/>
                <a:gd name="T101" fmla="*/ 1475 h 3680"/>
                <a:gd name="T102" fmla="*/ 534 w 4424"/>
                <a:gd name="T103" fmla="*/ 1931 h 3680"/>
                <a:gd name="T104" fmla="*/ 331 w 4424"/>
                <a:gd name="T105" fmla="*/ 2326 h 3680"/>
                <a:gd name="T106" fmla="*/ 331 w 4424"/>
                <a:gd name="T107" fmla="*/ 2686 h 3680"/>
                <a:gd name="T108" fmla="*/ 462 w 4424"/>
                <a:gd name="T109" fmla="*/ 3011 h 3680"/>
                <a:gd name="T110" fmla="*/ 202 w 4424"/>
                <a:gd name="T111" fmla="*/ 2923 h 3680"/>
                <a:gd name="T112" fmla="*/ 150 w 4424"/>
                <a:gd name="T113" fmla="*/ 3056 h 3680"/>
                <a:gd name="T114" fmla="*/ 295 w 4424"/>
                <a:gd name="T115" fmla="*/ 3358 h 3680"/>
                <a:gd name="T116" fmla="*/ 534 w 4424"/>
                <a:gd name="T117" fmla="*/ 3533 h 3680"/>
                <a:gd name="T118" fmla="*/ 496 w 4424"/>
                <a:gd name="T119" fmla="*/ 3644 h 36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24"/>
                <a:gd name="T181" fmla="*/ 0 h 3680"/>
                <a:gd name="T182" fmla="*/ 4424 w 4424"/>
                <a:gd name="T183" fmla="*/ 3680 h 36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24" h="3680">
                  <a:moveTo>
                    <a:pt x="496" y="3644"/>
                  </a:moveTo>
                  <a:lnTo>
                    <a:pt x="306" y="3533"/>
                  </a:lnTo>
                  <a:lnTo>
                    <a:pt x="188" y="3429"/>
                  </a:lnTo>
                  <a:lnTo>
                    <a:pt x="91" y="3296"/>
                  </a:lnTo>
                  <a:lnTo>
                    <a:pt x="34" y="3128"/>
                  </a:lnTo>
                  <a:lnTo>
                    <a:pt x="10" y="2936"/>
                  </a:lnTo>
                  <a:lnTo>
                    <a:pt x="0" y="2722"/>
                  </a:lnTo>
                  <a:lnTo>
                    <a:pt x="34" y="2419"/>
                  </a:lnTo>
                  <a:lnTo>
                    <a:pt x="91" y="2579"/>
                  </a:lnTo>
                  <a:lnTo>
                    <a:pt x="224" y="2760"/>
                  </a:lnTo>
                  <a:lnTo>
                    <a:pt x="179" y="2552"/>
                  </a:lnTo>
                  <a:lnTo>
                    <a:pt x="179" y="2372"/>
                  </a:lnTo>
                  <a:lnTo>
                    <a:pt x="224" y="2180"/>
                  </a:lnTo>
                  <a:lnTo>
                    <a:pt x="319" y="1999"/>
                  </a:lnTo>
                  <a:lnTo>
                    <a:pt x="451" y="1752"/>
                  </a:lnTo>
                  <a:lnTo>
                    <a:pt x="544" y="1520"/>
                  </a:lnTo>
                  <a:lnTo>
                    <a:pt x="603" y="1269"/>
                  </a:lnTo>
                  <a:lnTo>
                    <a:pt x="614" y="1104"/>
                  </a:lnTo>
                  <a:lnTo>
                    <a:pt x="591" y="923"/>
                  </a:lnTo>
                  <a:lnTo>
                    <a:pt x="781" y="1068"/>
                  </a:lnTo>
                  <a:lnTo>
                    <a:pt x="914" y="1224"/>
                  </a:lnTo>
                  <a:lnTo>
                    <a:pt x="1006" y="1382"/>
                  </a:lnTo>
                  <a:lnTo>
                    <a:pt x="1044" y="1475"/>
                  </a:lnTo>
                  <a:lnTo>
                    <a:pt x="1078" y="1285"/>
                  </a:lnTo>
                  <a:lnTo>
                    <a:pt x="1173" y="1131"/>
                  </a:lnTo>
                  <a:lnTo>
                    <a:pt x="1314" y="973"/>
                  </a:lnTo>
                  <a:lnTo>
                    <a:pt x="1517" y="840"/>
                  </a:lnTo>
                  <a:lnTo>
                    <a:pt x="1660" y="720"/>
                  </a:lnTo>
                  <a:lnTo>
                    <a:pt x="1812" y="551"/>
                  </a:lnTo>
                  <a:lnTo>
                    <a:pt x="1943" y="313"/>
                  </a:lnTo>
                  <a:lnTo>
                    <a:pt x="2049" y="0"/>
                  </a:lnTo>
                  <a:lnTo>
                    <a:pt x="2348" y="300"/>
                  </a:lnTo>
                  <a:lnTo>
                    <a:pt x="2559" y="532"/>
                  </a:lnTo>
                  <a:lnTo>
                    <a:pt x="2774" y="840"/>
                  </a:lnTo>
                  <a:lnTo>
                    <a:pt x="2821" y="935"/>
                  </a:lnTo>
                  <a:lnTo>
                    <a:pt x="2903" y="876"/>
                  </a:lnTo>
                  <a:lnTo>
                    <a:pt x="3013" y="686"/>
                  </a:lnTo>
                  <a:lnTo>
                    <a:pt x="3285" y="984"/>
                  </a:lnTo>
                  <a:lnTo>
                    <a:pt x="3413" y="1250"/>
                  </a:lnTo>
                  <a:lnTo>
                    <a:pt x="3494" y="1560"/>
                  </a:lnTo>
                  <a:lnTo>
                    <a:pt x="3576" y="1786"/>
                  </a:lnTo>
                  <a:lnTo>
                    <a:pt x="3627" y="1872"/>
                  </a:lnTo>
                  <a:lnTo>
                    <a:pt x="3684" y="1741"/>
                  </a:lnTo>
                  <a:lnTo>
                    <a:pt x="3888" y="1461"/>
                  </a:lnTo>
                  <a:lnTo>
                    <a:pt x="3973" y="1716"/>
                  </a:lnTo>
                  <a:lnTo>
                    <a:pt x="4148" y="2051"/>
                  </a:lnTo>
                  <a:lnTo>
                    <a:pt x="4268" y="2302"/>
                  </a:lnTo>
                  <a:lnTo>
                    <a:pt x="4300" y="2484"/>
                  </a:lnTo>
                  <a:lnTo>
                    <a:pt x="4276" y="2663"/>
                  </a:lnTo>
                  <a:lnTo>
                    <a:pt x="4234" y="2815"/>
                  </a:lnTo>
                  <a:lnTo>
                    <a:pt x="4148" y="2971"/>
                  </a:lnTo>
                  <a:lnTo>
                    <a:pt x="4325" y="2864"/>
                  </a:lnTo>
                  <a:lnTo>
                    <a:pt x="4424" y="2771"/>
                  </a:lnTo>
                  <a:lnTo>
                    <a:pt x="4397" y="3011"/>
                  </a:lnTo>
                  <a:lnTo>
                    <a:pt x="4325" y="3223"/>
                  </a:lnTo>
                  <a:lnTo>
                    <a:pt x="4219" y="3377"/>
                  </a:lnTo>
                  <a:lnTo>
                    <a:pt x="4078" y="3499"/>
                  </a:lnTo>
                  <a:lnTo>
                    <a:pt x="3854" y="3670"/>
                  </a:lnTo>
                  <a:lnTo>
                    <a:pt x="3627" y="3680"/>
                  </a:lnTo>
                  <a:lnTo>
                    <a:pt x="3876" y="3514"/>
                  </a:lnTo>
                  <a:lnTo>
                    <a:pt x="4017" y="3377"/>
                  </a:lnTo>
                  <a:lnTo>
                    <a:pt x="4148" y="3248"/>
                  </a:lnTo>
                  <a:lnTo>
                    <a:pt x="4234" y="3056"/>
                  </a:lnTo>
                  <a:lnTo>
                    <a:pt x="4087" y="3128"/>
                  </a:lnTo>
                  <a:lnTo>
                    <a:pt x="3973" y="3178"/>
                  </a:lnTo>
                  <a:lnTo>
                    <a:pt x="3854" y="3223"/>
                  </a:lnTo>
                  <a:lnTo>
                    <a:pt x="4030" y="2952"/>
                  </a:lnTo>
                  <a:lnTo>
                    <a:pt x="4124" y="2686"/>
                  </a:lnTo>
                  <a:lnTo>
                    <a:pt x="4148" y="2484"/>
                  </a:lnTo>
                  <a:lnTo>
                    <a:pt x="4112" y="2326"/>
                  </a:lnTo>
                  <a:lnTo>
                    <a:pt x="4017" y="2157"/>
                  </a:lnTo>
                  <a:lnTo>
                    <a:pt x="3933" y="2016"/>
                  </a:lnTo>
                  <a:lnTo>
                    <a:pt x="3888" y="1883"/>
                  </a:lnTo>
                  <a:lnTo>
                    <a:pt x="3863" y="1775"/>
                  </a:lnTo>
                  <a:lnTo>
                    <a:pt x="3772" y="1872"/>
                  </a:lnTo>
                  <a:lnTo>
                    <a:pt x="3721" y="1990"/>
                  </a:lnTo>
                  <a:lnTo>
                    <a:pt x="3673" y="2170"/>
                  </a:lnTo>
                  <a:lnTo>
                    <a:pt x="3508" y="1980"/>
                  </a:lnTo>
                  <a:lnTo>
                    <a:pt x="3413" y="1809"/>
                  </a:lnTo>
                  <a:lnTo>
                    <a:pt x="3342" y="1608"/>
                  </a:lnTo>
                  <a:lnTo>
                    <a:pt x="3304" y="1402"/>
                  </a:lnTo>
                  <a:lnTo>
                    <a:pt x="3245" y="1237"/>
                  </a:lnTo>
                  <a:lnTo>
                    <a:pt x="3152" y="1081"/>
                  </a:lnTo>
                  <a:lnTo>
                    <a:pt x="3046" y="973"/>
                  </a:lnTo>
                  <a:lnTo>
                    <a:pt x="2951" y="1081"/>
                  </a:lnTo>
                  <a:lnTo>
                    <a:pt x="2783" y="1250"/>
                  </a:lnTo>
                  <a:lnTo>
                    <a:pt x="2667" y="950"/>
                  </a:lnTo>
                  <a:lnTo>
                    <a:pt x="2498" y="695"/>
                  </a:lnTo>
                  <a:lnTo>
                    <a:pt x="2321" y="492"/>
                  </a:lnTo>
                  <a:lnTo>
                    <a:pt x="2124" y="300"/>
                  </a:lnTo>
                  <a:lnTo>
                    <a:pt x="1954" y="661"/>
                  </a:lnTo>
                  <a:lnTo>
                    <a:pt x="1789" y="828"/>
                  </a:lnTo>
                  <a:lnTo>
                    <a:pt x="1589" y="973"/>
                  </a:lnTo>
                  <a:lnTo>
                    <a:pt x="1373" y="1148"/>
                  </a:lnTo>
                  <a:lnTo>
                    <a:pt x="1260" y="1285"/>
                  </a:lnTo>
                  <a:lnTo>
                    <a:pt x="1183" y="1461"/>
                  </a:lnTo>
                  <a:lnTo>
                    <a:pt x="1146" y="1667"/>
                  </a:lnTo>
                  <a:lnTo>
                    <a:pt x="1125" y="1834"/>
                  </a:lnTo>
                  <a:lnTo>
                    <a:pt x="1006" y="1594"/>
                  </a:lnTo>
                  <a:lnTo>
                    <a:pt x="873" y="1427"/>
                  </a:lnTo>
                  <a:lnTo>
                    <a:pt x="734" y="1306"/>
                  </a:lnTo>
                  <a:lnTo>
                    <a:pt x="700" y="1475"/>
                  </a:lnTo>
                  <a:lnTo>
                    <a:pt x="637" y="1680"/>
                  </a:lnTo>
                  <a:lnTo>
                    <a:pt x="534" y="1931"/>
                  </a:lnTo>
                  <a:lnTo>
                    <a:pt x="392" y="2157"/>
                  </a:lnTo>
                  <a:lnTo>
                    <a:pt x="331" y="2326"/>
                  </a:lnTo>
                  <a:lnTo>
                    <a:pt x="306" y="2471"/>
                  </a:lnTo>
                  <a:lnTo>
                    <a:pt x="331" y="2686"/>
                  </a:lnTo>
                  <a:lnTo>
                    <a:pt x="392" y="2864"/>
                  </a:lnTo>
                  <a:lnTo>
                    <a:pt x="462" y="3011"/>
                  </a:lnTo>
                  <a:lnTo>
                    <a:pt x="306" y="2982"/>
                  </a:lnTo>
                  <a:lnTo>
                    <a:pt x="202" y="2923"/>
                  </a:lnTo>
                  <a:lnTo>
                    <a:pt x="150" y="2891"/>
                  </a:lnTo>
                  <a:lnTo>
                    <a:pt x="150" y="3056"/>
                  </a:lnTo>
                  <a:lnTo>
                    <a:pt x="202" y="3237"/>
                  </a:lnTo>
                  <a:lnTo>
                    <a:pt x="295" y="3358"/>
                  </a:lnTo>
                  <a:lnTo>
                    <a:pt x="413" y="3463"/>
                  </a:lnTo>
                  <a:lnTo>
                    <a:pt x="534" y="3533"/>
                  </a:lnTo>
                  <a:lnTo>
                    <a:pt x="759" y="3644"/>
                  </a:lnTo>
                  <a:lnTo>
                    <a:pt x="496" y="36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auto">
            <a:xfrm>
              <a:off x="1755" y="2966"/>
              <a:ext cx="94" cy="441"/>
            </a:xfrm>
            <a:custGeom>
              <a:avLst/>
              <a:gdLst>
                <a:gd name="T0" fmla="*/ 181 w 188"/>
                <a:gd name="T1" fmla="*/ 0 h 882"/>
                <a:gd name="T2" fmla="*/ 59 w 188"/>
                <a:gd name="T3" fmla="*/ 265 h 882"/>
                <a:gd name="T4" fmla="*/ 15 w 188"/>
                <a:gd name="T5" fmla="*/ 430 h 882"/>
                <a:gd name="T6" fmla="*/ 0 w 188"/>
                <a:gd name="T7" fmla="*/ 610 h 882"/>
                <a:gd name="T8" fmla="*/ 48 w 188"/>
                <a:gd name="T9" fmla="*/ 778 h 882"/>
                <a:gd name="T10" fmla="*/ 108 w 188"/>
                <a:gd name="T11" fmla="*/ 882 h 882"/>
                <a:gd name="T12" fmla="*/ 154 w 188"/>
                <a:gd name="T13" fmla="*/ 755 h 882"/>
                <a:gd name="T14" fmla="*/ 108 w 188"/>
                <a:gd name="T15" fmla="*/ 635 h 882"/>
                <a:gd name="T16" fmla="*/ 95 w 188"/>
                <a:gd name="T17" fmla="*/ 525 h 882"/>
                <a:gd name="T18" fmla="*/ 120 w 188"/>
                <a:gd name="T19" fmla="*/ 386 h 882"/>
                <a:gd name="T20" fmla="*/ 181 w 188"/>
                <a:gd name="T21" fmla="*/ 228 h 882"/>
                <a:gd name="T22" fmla="*/ 188 w 188"/>
                <a:gd name="T23" fmla="*/ 84 h 882"/>
                <a:gd name="T24" fmla="*/ 181 w 188"/>
                <a:gd name="T25" fmla="*/ 0 h 882"/>
                <a:gd name="T26" fmla="*/ 181 w 188"/>
                <a:gd name="T27" fmla="*/ 0 h 8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882"/>
                <a:gd name="T44" fmla="*/ 188 w 188"/>
                <a:gd name="T45" fmla="*/ 882 h 8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882">
                  <a:moveTo>
                    <a:pt x="181" y="0"/>
                  </a:moveTo>
                  <a:lnTo>
                    <a:pt x="59" y="265"/>
                  </a:lnTo>
                  <a:lnTo>
                    <a:pt x="15" y="430"/>
                  </a:lnTo>
                  <a:lnTo>
                    <a:pt x="0" y="610"/>
                  </a:lnTo>
                  <a:lnTo>
                    <a:pt x="48" y="778"/>
                  </a:lnTo>
                  <a:lnTo>
                    <a:pt x="108" y="882"/>
                  </a:lnTo>
                  <a:lnTo>
                    <a:pt x="154" y="755"/>
                  </a:lnTo>
                  <a:lnTo>
                    <a:pt x="108" y="635"/>
                  </a:lnTo>
                  <a:lnTo>
                    <a:pt x="95" y="525"/>
                  </a:lnTo>
                  <a:lnTo>
                    <a:pt x="120" y="386"/>
                  </a:lnTo>
                  <a:lnTo>
                    <a:pt x="181" y="228"/>
                  </a:lnTo>
                  <a:lnTo>
                    <a:pt x="188" y="8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auto">
            <a:xfrm>
              <a:off x="1809" y="2966"/>
              <a:ext cx="125" cy="449"/>
            </a:xfrm>
            <a:custGeom>
              <a:avLst/>
              <a:gdLst>
                <a:gd name="T0" fmla="*/ 63 w 249"/>
                <a:gd name="T1" fmla="*/ 189 h 899"/>
                <a:gd name="T2" fmla="*/ 94 w 249"/>
                <a:gd name="T3" fmla="*/ 325 h 899"/>
                <a:gd name="T4" fmla="*/ 132 w 249"/>
                <a:gd name="T5" fmla="*/ 443 h 899"/>
                <a:gd name="T6" fmla="*/ 132 w 249"/>
                <a:gd name="T7" fmla="*/ 550 h 899"/>
                <a:gd name="T8" fmla="*/ 109 w 249"/>
                <a:gd name="T9" fmla="*/ 669 h 899"/>
                <a:gd name="T10" fmla="*/ 36 w 249"/>
                <a:gd name="T11" fmla="*/ 778 h 899"/>
                <a:gd name="T12" fmla="*/ 0 w 249"/>
                <a:gd name="T13" fmla="*/ 899 h 899"/>
                <a:gd name="T14" fmla="*/ 132 w 249"/>
                <a:gd name="T15" fmla="*/ 814 h 899"/>
                <a:gd name="T16" fmla="*/ 192 w 249"/>
                <a:gd name="T17" fmla="*/ 755 h 899"/>
                <a:gd name="T18" fmla="*/ 236 w 249"/>
                <a:gd name="T19" fmla="*/ 645 h 899"/>
                <a:gd name="T20" fmla="*/ 249 w 249"/>
                <a:gd name="T21" fmla="*/ 563 h 899"/>
                <a:gd name="T22" fmla="*/ 249 w 249"/>
                <a:gd name="T23" fmla="*/ 453 h 899"/>
                <a:gd name="T24" fmla="*/ 225 w 249"/>
                <a:gd name="T25" fmla="*/ 344 h 899"/>
                <a:gd name="T26" fmla="*/ 192 w 249"/>
                <a:gd name="T27" fmla="*/ 236 h 899"/>
                <a:gd name="T28" fmla="*/ 73 w 249"/>
                <a:gd name="T29" fmla="*/ 0 h 899"/>
                <a:gd name="T30" fmla="*/ 63 w 249"/>
                <a:gd name="T31" fmla="*/ 189 h 899"/>
                <a:gd name="T32" fmla="*/ 63 w 249"/>
                <a:gd name="T33" fmla="*/ 189 h 8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9"/>
                <a:gd name="T52" fmla="*/ 0 h 899"/>
                <a:gd name="T53" fmla="*/ 249 w 249"/>
                <a:gd name="T54" fmla="*/ 899 h 8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9" h="899">
                  <a:moveTo>
                    <a:pt x="63" y="189"/>
                  </a:moveTo>
                  <a:lnTo>
                    <a:pt x="94" y="325"/>
                  </a:lnTo>
                  <a:lnTo>
                    <a:pt x="132" y="443"/>
                  </a:lnTo>
                  <a:lnTo>
                    <a:pt x="132" y="550"/>
                  </a:lnTo>
                  <a:lnTo>
                    <a:pt x="109" y="669"/>
                  </a:lnTo>
                  <a:lnTo>
                    <a:pt x="36" y="778"/>
                  </a:lnTo>
                  <a:lnTo>
                    <a:pt x="0" y="899"/>
                  </a:lnTo>
                  <a:lnTo>
                    <a:pt x="132" y="814"/>
                  </a:lnTo>
                  <a:lnTo>
                    <a:pt x="192" y="755"/>
                  </a:lnTo>
                  <a:lnTo>
                    <a:pt x="236" y="645"/>
                  </a:lnTo>
                  <a:lnTo>
                    <a:pt x="249" y="563"/>
                  </a:lnTo>
                  <a:lnTo>
                    <a:pt x="249" y="453"/>
                  </a:lnTo>
                  <a:lnTo>
                    <a:pt x="225" y="344"/>
                  </a:lnTo>
                  <a:lnTo>
                    <a:pt x="192" y="236"/>
                  </a:lnTo>
                  <a:lnTo>
                    <a:pt x="73" y="0"/>
                  </a:lnTo>
                  <a:lnTo>
                    <a:pt x="63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2989" y="2163"/>
              <a:ext cx="214" cy="401"/>
            </a:xfrm>
            <a:custGeom>
              <a:avLst/>
              <a:gdLst>
                <a:gd name="T0" fmla="*/ 22 w 427"/>
                <a:gd name="T1" fmla="*/ 0 h 802"/>
                <a:gd name="T2" fmla="*/ 0 w 427"/>
                <a:gd name="T3" fmla="*/ 188 h 802"/>
                <a:gd name="T4" fmla="*/ 11 w 427"/>
                <a:gd name="T5" fmla="*/ 367 h 802"/>
                <a:gd name="T6" fmla="*/ 59 w 427"/>
                <a:gd name="T7" fmla="*/ 549 h 802"/>
                <a:gd name="T8" fmla="*/ 156 w 427"/>
                <a:gd name="T9" fmla="*/ 669 h 802"/>
                <a:gd name="T10" fmla="*/ 283 w 427"/>
                <a:gd name="T11" fmla="*/ 755 h 802"/>
                <a:gd name="T12" fmla="*/ 427 w 427"/>
                <a:gd name="T13" fmla="*/ 802 h 802"/>
                <a:gd name="T14" fmla="*/ 401 w 427"/>
                <a:gd name="T15" fmla="*/ 646 h 802"/>
                <a:gd name="T16" fmla="*/ 296 w 427"/>
                <a:gd name="T17" fmla="*/ 597 h 802"/>
                <a:gd name="T18" fmla="*/ 215 w 427"/>
                <a:gd name="T19" fmla="*/ 536 h 802"/>
                <a:gd name="T20" fmla="*/ 156 w 427"/>
                <a:gd name="T21" fmla="*/ 416 h 802"/>
                <a:gd name="T22" fmla="*/ 129 w 427"/>
                <a:gd name="T23" fmla="*/ 300 h 802"/>
                <a:gd name="T24" fmla="*/ 129 w 427"/>
                <a:gd name="T25" fmla="*/ 145 h 802"/>
                <a:gd name="T26" fmla="*/ 22 w 427"/>
                <a:gd name="T27" fmla="*/ 0 h 802"/>
                <a:gd name="T28" fmla="*/ 22 w 427"/>
                <a:gd name="T29" fmla="*/ 0 h 8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7"/>
                <a:gd name="T46" fmla="*/ 0 h 802"/>
                <a:gd name="T47" fmla="*/ 427 w 427"/>
                <a:gd name="T48" fmla="*/ 802 h 8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7" h="802">
                  <a:moveTo>
                    <a:pt x="22" y="0"/>
                  </a:moveTo>
                  <a:lnTo>
                    <a:pt x="0" y="188"/>
                  </a:lnTo>
                  <a:lnTo>
                    <a:pt x="11" y="367"/>
                  </a:lnTo>
                  <a:lnTo>
                    <a:pt x="59" y="549"/>
                  </a:lnTo>
                  <a:lnTo>
                    <a:pt x="156" y="669"/>
                  </a:lnTo>
                  <a:lnTo>
                    <a:pt x="283" y="755"/>
                  </a:lnTo>
                  <a:lnTo>
                    <a:pt x="427" y="802"/>
                  </a:lnTo>
                  <a:lnTo>
                    <a:pt x="401" y="646"/>
                  </a:lnTo>
                  <a:lnTo>
                    <a:pt x="296" y="597"/>
                  </a:lnTo>
                  <a:lnTo>
                    <a:pt x="215" y="536"/>
                  </a:lnTo>
                  <a:lnTo>
                    <a:pt x="156" y="416"/>
                  </a:lnTo>
                  <a:lnTo>
                    <a:pt x="129" y="300"/>
                  </a:lnTo>
                  <a:lnTo>
                    <a:pt x="129" y="14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3000" y="2151"/>
              <a:ext cx="244" cy="425"/>
            </a:xfrm>
            <a:custGeom>
              <a:avLst/>
              <a:gdLst>
                <a:gd name="T0" fmla="*/ 94 w 487"/>
                <a:gd name="T1" fmla="*/ 202 h 850"/>
                <a:gd name="T2" fmla="*/ 215 w 487"/>
                <a:gd name="T3" fmla="*/ 287 h 850"/>
                <a:gd name="T4" fmla="*/ 297 w 487"/>
                <a:gd name="T5" fmla="*/ 390 h 850"/>
                <a:gd name="T6" fmla="*/ 331 w 487"/>
                <a:gd name="T7" fmla="*/ 512 h 850"/>
                <a:gd name="T8" fmla="*/ 358 w 487"/>
                <a:gd name="T9" fmla="*/ 620 h 850"/>
                <a:gd name="T10" fmla="*/ 379 w 487"/>
                <a:gd name="T11" fmla="*/ 825 h 850"/>
                <a:gd name="T12" fmla="*/ 451 w 487"/>
                <a:gd name="T13" fmla="*/ 850 h 850"/>
                <a:gd name="T14" fmla="*/ 487 w 487"/>
                <a:gd name="T15" fmla="*/ 692 h 850"/>
                <a:gd name="T16" fmla="*/ 487 w 487"/>
                <a:gd name="T17" fmla="*/ 538 h 850"/>
                <a:gd name="T18" fmla="*/ 440 w 487"/>
                <a:gd name="T19" fmla="*/ 344 h 850"/>
                <a:gd name="T20" fmla="*/ 322 w 487"/>
                <a:gd name="T21" fmla="*/ 211 h 850"/>
                <a:gd name="T22" fmla="*/ 193 w 487"/>
                <a:gd name="T23" fmla="*/ 92 h 850"/>
                <a:gd name="T24" fmla="*/ 0 w 487"/>
                <a:gd name="T25" fmla="*/ 0 h 850"/>
                <a:gd name="T26" fmla="*/ 94 w 487"/>
                <a:gd name="T27" fmla="*/ 202 h 850"/>
                <a:gd name="T28" fmla="*/ 94 w 487"/>
                <a:gd name="T29" fmla="*/ 202 h 8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7"/>
                <a:gd name="T46" fmla="*/ 0 h 850"/>
                <a:gd name="T47" fmla="*/ 487 w 487"/>
                <a:gd name="T48" fmla="*/ 850 h 8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7" h="850">
                  <a:moveTo>
                    <a:pt x="94" y="202"/>
                  </a:moveTo>
                  <a:lnTo>
                    <a:pt x="215" y="287"/>
                  </a:lnTo>
                  <a:lnTo>
                    <a:pt x="297" y="390"/>
                  </a:lnTo>
                  <a:lnTo>
                    <a:pt x="331" y="512"/>
                  </a:lnTo>
                  <a:lnTo>
                    <a:pt x="358" y="620"/>
                  </a:lnTo>
                  <a:lnTo>
                    <a:pt x="379" y="825"/>
                  </a:lnTo>
                  <a:lnTo>
                    <a:pt x="451" y="850"/>
                  </a:lnTo>
                  <a:lnTo>
                    <a:pt x="487" y="692"/>
                  </a:lnTo>
                  <a:lnTo>
                    <a:pt x="487" y="538"/>
                  </a:lnTo>
                  <a:lnTo>
                    <a:pt x="440" y="344"/>
                  </a:lnTo>
                  <a:lnTo>
                    <a:pt x="322" y="211"/>
                  </a:lnTo>
                  <a:lnTo>
                    <a:pt x="193" y="92"/>
                  </a:lnTo>
                  <a:lnTo>
                    <a:pt x="0" y="0"/>
                  </a:lnTo>
                  <a:lnTo>
                    <a:pt x="94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1784" y="3863"/>
              <a:ext cx="2189" cy="438"/>
            </a:xfrm>
            <a:custGeom>
              <a:avLst/>
              <a:gdLst>
                <a:gd name="T0" fmla="*/ 0 w 4378"/>
                <a:gd name="T1" fmla="*/ 743 h 876"/>
                <a:gd name="T2" fmla="*/ 0 w 4378"/>
                <a:gd name="T3" fmla="*/ 876 h 876"/>
                <a:gd name="T4" fmla="*/ 4378 w 4378"/>
                <a:gd name="T5" fmla="*/ 876 h 876"/>
                <a:gd name="T6" fmla="*/ 4378 w 4378"/>
                <a:gd name="T7" fmla="*/ 743 h 876"/>
                <a:gd name="T8" fmla="*/ 2340 w 4378"/>
                <a:gd name="T9" fmla="*/ 743 h 876"/>
                <a:gd name="T10" fmla="*/ 2340 w 4378"/>
                <a:gd name="T11" fmla="*/ 0 h 876"/>
                <a:gd name="T12" fmla="*/ 1994 w 4378"/>
                <a:gd name="T13" fmla="*/ 0 h 876"/>
                <a:gd name="T14" fmla="*/ 1994 w 4378"/>
                <a:gd name="T15" fmla="*/ 743 h 876"/>
                <a:gd name="T16" fmla="*/ 0 w 4378"/>
                <a:gd name="T17" fmla="*/ 743 h 876"/>
                <a:gd name="T18" fmla="*/ 0 w 4378"/>
                <a:gd name="T19" fmla="*/ 743 h 8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78"/>
                <a:gd name="T31" fmla="*/ 0 h 876"/>
                <a:gd name="T32" fmla="*/ 4378 w 4378"/>
                <a:gd name="T33" fmla="*/ 876 h 8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78" h="876">
                  <a:moveTo>
                    <a:pt x="0" y="743"/>
                  </a:moveTo>
                  <a:lnTo>
                    <a:pt x="0" y="876"/>
                  </a:lnTo>
                  <a:lnTo>
                    <a:pt x="4378" y="876"/>
                  </a:lnTo>
                  <a:lnTo>
                    <a:pt x="4378" y="743"/>
                  </a:lnTo>
                  <a:lnTo>
                    <a:pt x="2340" y="743"/>
                  </a:lnTo>
                  <a:lnTo>
                    <a:pt x="2340" y="0"/>
                  </a:lnTo>
                  <a:lnTo>
                    <a:pt x="1994" y="0"/>
                  </a:lnTo>
                  <a:lnTo>
                    <a:pt x="1994" y="743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auto">
            <a:xfrm>
              <a:off x="2064" y="3098"/>
              <a:ext cx="1604" cy="568"/>
            </a:xfrm>
            <a:custGeom>
              <a:avLst/>
              <a:gdLst>
                <a:gd name="T0" fmla="*/ 3165 w 3209"/>
                <a:gd name="T1" fmla="*/ 1136 h 1136"/>
                <a:gd name="T2" fmla="*/ 3209 w 3209"/>
                <a:gd name="T3" fmla="*/ 959 h 1136"/>
                <a:gd name="T4" fmla="*/ 1606 w 3209"/>
                <a:gd name="T5" fmla="*/ 0 h 1136"/>
                <a:gd name="T6" fmla="*/ 0 w 3209"/>
                <a:gd name="T7" fmla="*/ 959 h 1136"/>
                <a:gd name="T8" fmla="*/ 49 w 3209"/>
                <a:gd name="T9" fmla="*/ 1136 h 1136"/>
                <a:gd name="T10" fmla="*/ 1606 w 3209"/>
                <a:gd name="T11" fmla="*/ 216 h 1136"/>
                <a:gd name="T12" fmla="*/ 3165 w 3209"/>
                <a:gd name="T13" fmla="*/ 1136 h 1136"/>
                <a:gd name="T14" fmla="*/ 3165 w 3209"/>
                <a:gd name="T15" fmla="*/ 1136 h 1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09"/>
                <a:gd name="T25" fmla="*/ 0 h 1136"/>
                <a:gd name="T26" fmla="*/ 3209 w 3209"/>
                <a:gd name="T27" fmla="*/ 1136 h 1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09" h="1136">
                  <a:moveTo>
                    <a:pt x="3165" y="1136"/>
                  </a:moveTo>
                  <a:lnTo>
                    <a:pt x="3209" y="959"/>
                  </a:lnTo>
                  <a:lnTo>
                    <a:pt x="1606" y="0"/>
                  </a:lnTo>
                  <a:lnTo>
                    <a:pt x="0" y="959"/>
                  </a:lnTo>
                  <a:lnTo>
                    <a:pt x="49" y="1136"/>
                  </a:lnTo>
                  <a:lnTo>
                    <a:pt x="1606" y="216"/>
                  </a:lnTo>
                  <a:lnTo>
                    <a:pt x="3165" y="1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auto">
            <a:xfrm>
              <a:off x="2261" y="3468"/>
              <a:ext cx="65" cy="789"/>
            </a:xfrm>
            <a:custGeom>
              <a:avLst/>
              <a:gdLst>
                <a:gd name="T0" fmla="*/ 0 w 132"/>
                <a:gd name="T1" fmla="*/ 133 h 1578"/>
                <a:gd name="T2" fmla="*/ 0 w 132"/>
                <a:gd name="T3" fmla="*/ 1578 h 1578"/>
                <a:gd name="T4" fmla="*/ 132 w 132"/>
                <a:gd name="T5" fmla="*/ 1578 h 1578"/>
                <a:gd name="T6" fmla="*/ 132 w 132"/>
                <a:gd name="T7" fmla="*/ 0 h 1578"/>
                <a:gd name="T8" fmla="*/ 0 w 132"/>
                <a:gd name="T9" fmla="*/ 133 h 1578"/>
                <a:gd name="T10" fmla="*/ 0 w 132"/>
                <a:gd name="T11" fmla="*/ 133 h 1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578"/>
                <a:gd name="T20" fmla="*/ 132 w 132"/>
                <a:gd name="T21" fmla="*/ 1578 h 1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578">
                  <a:moveTo>
                    <a:pt x="0" y="133"/>
                  </a:moveTo>
                  <a:lnTo>
                    <a:pt x="0" y="1578"/>
                  </a:lnTo>
                  <a:lnTo>
                    <a:pt x="132" y="1578"/>
                  </a:lnTo>
                  <a:lnTo>
                    <a:pt x="132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auto">
            <a:xfrm>
              <a:off x="3431" y="3468"/>
              <a:ext cx="65" cy="789"/>
            </a:xfrm>
            <a:custGeom>
              <a:avLst/>
              <a:gdLst>
                <a:gd name="T0" fmla="*/ 131 w 131"/>
                <a:gd name="T1" fmla="*/ 133 h 1578"/>
                <a:gd name="T2" fmla="*/ 131 w 131"/>
                <a:gd name="T3" fmla="*/ 1578 h 1578"/>
                <a:gd name="T4" fmla="*/ 0 w 131"/>
                <a:gd name="T5" fmla="*/ 1578 h 1578"/>
                <a:gd name="T6" fmla="*/ 0 w 131"/>
                <a:gd name="T7" fmla="*/ 0 h 1578"/>
                <a:gd name="T8" fmla="*/ 131 w 131"/>
                <a:gd name="T9" fmla="*/ 133 h 1578"/>
                <a:gd name="T10" fmla="*/ 131 w 131"/>
                <a:gd name="T11" fmla="*/ 133 h 1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578"/>
                <a:gd name="T20" fmla="*/ 131 w 131"/>
                <a:gd name="T21" fmla="*/ 1578 h 1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578">
                  <a:moveTo>
                    <a:pt x="131" y="133"/>
                  </a:moveTo>
                  <a:lnTo>
                    <a:pt x="131" y="1578"/>
                  </a:lnTo>
                  <a:lnTo>
                    <a:pt x="0" y="1578"/>
                  </a:lnTo>
                  <a:lnTo>
                    <a:pt x="0" y="0"/>
                  </a:lnTo>
                  <a:lnTo>
                    <a:pt x="13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8"/>
            <p:cNvSpPr>
              <a:spLocks/>
            </p:cNvSpPr>
            <p:nvPr/>
          </p:nvSpPr>
          <p:spPr bwMode="auto">
            <a:xfrm>
              <a:off x="2483" y="3578"/>
              <a:ext cx="173" cy="175"/>
            </a:xfrm>
            <a:custGeom>
              <a:avLst/>
              <a:gdLst>
                <a:gd name="T0" fmla="*/ 0 w 346"/>
                <a:gd name="T1" fmla="*/ 0 h 350"/>
                <a:gd name="T2" fmla="*/ 0 w 346"/>
                <a:gd name="T3" fmla="*/ 350 h 350"/>
                <a:gd name="T4" fmla="*/ 346 w 346"/>
                <a:gd name="T5" fmla="*/ 350 h 350"/>
                <a:gd name="T6" fmla="*/ 346 w 346"/>
                <a:gd name="T7" fmla="*/ 0 h 350"/>
                <a:gd name="T8" fmla="*/ 0 w 346"/>
                <a:gd name="T9" fmla="*/ 0 h 350"/>
                <a:gd name="T10" fmla="*/ 0 w 346"/>
                <a:gd name="T11" fmla="*/ 0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350"/>
                <a:gd name="T20" fmla="*/ 346 w 346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350">
                  <a:moveTo>
                    <a:pt x="0" y="0"/>
                  </a:moveTo>
                  <a:lnTo>
                    <a:pt x="0" y="350"/>
                  </a:lnTo>
                  <a:lnTo>
                    <a:pt x="346" y="350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2786" y="3578"/>
              <a:ext cx="174" cy="175"/>
            </a:xfrm>
            <a:custGeom>
              <a:avLst/>
              <a:gdLst>
                <a:gd name="T0" fmla="*/ 0 w 348"/>
                <a:gd name="T1" fmla="*/ 0 h 350"/>
                <a:gd name="T2" fmla="*/ 0 w 348"/>
                <a:gd name="T3" fmla="*/ 350 h 350"/>
                <a:gd name="T4" fmla="*/ 348 w 348"/>
                <a:gd name="T5" fmla="*/ 350 h 350"/>
                <a:gd name="T6" fmla="*/ 348 w 348"/>
                <a:gd name="T7" fmla="*/ 0 h 350"/>
                <a:gd name="T8" fmla="*/ 0 w 348"/>
                <a:gd name="T9" fmla="*/ 0 h 350"/>
                <a:gd name="T10" fmla="*/ 0 w 348"/>
                <a:gd name="T11" fmla="*/ 0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8"/>
                <a:gd name="T19" fmla="*/ 0 h 350"/>
                <a:gd name="T20" fmla="*/ 348 w 348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8" h="350">
                  <a:moveTo>
                    <a:pt x="0" y="0"/>
                  </a:moveTo>
                  <a:lnTo>
                    <a:pt x="0" y="350"/>
                  </a:lnTo>
                  <a:lnTo>
                    <a:pt x="348" y="350"/>
                  </a:lnTo>
                  <a:lnTo>
                    <a:pt x="3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3088" y="3578"/>
              <a:ext cx="173" cy="175"/>
            </a:xfrm>
            <a:custGeom>
              <a:avLst/>
              <a:gdLst>
                <a:gd name="T0" fmla="*/ 0 w 346"/>
                <a:gd name="T1" fmla="*/ 0 h 350"/>
                <a:gd name="T2" fmla="*/ 0 w 346"/>
                <a:gd name="T3" fmla="*/ 350 h 350"/>
                <a:gd name="T4" fmla="*/ 346 w 346"/>
                <a:gd name="T5" fmla="*/ 350 h 350"/>
                <a:gd name="T6" fmla="*/ 346 w 346"/>
                <a:gd name="T7" fmla="*/ 0 h 350"/>
                <a:gd name="T8" fmla="*/ 0 w 346"/>
                <a:gd name="T9" fmla="*/ 0 h 350"/>
                <a:gd name="T10" fmla="*/ 0 w 346"/>
                <a:gd name="T11" fmla="*/ 0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350"/>
                <a:gd name="T20" fmla="*/ 346 w 346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350">
                  <a:moveTo>
                    <a:pt x="0" y="0"/>
                  </a:moveTo>
                  <a:lnTo>
                    <a:pt x="0" y="350"/>
                  </a:lnTo>
                  <a:lnTo>
                    <a:pt x="346" y="350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2479" y="3860"/>
              <a:ext cx="173" cy="177"/>
            </a:xfrm>
            <a:custGeom>
              <a:avLst/>
              <a:gdLst>
                <a:gd name="T0" fmla="*/ 0 w 346"/>
                <a:gd name="T1" fmla="*/ 0 h 354"/>
                <a:gd name="T2" fmla="*/ 0 w 346"/>
                <a:gd name="T3" fmla="*/ 354 h 354"/>
                <a:gd name="T4" fmla="*/ 346 w 346"/>
                <a:gd name="T5" fmla="*/ 354 h 354"/>
                <a:gd name="T6" fmla="*/ 346 w 346"/>
                <a:gd name="T7" fmla="*/ 0 h 354"/>
                <a:gd name="T8" fmla="*/ 0 w 346"/>
                <a:gd name="T9" fmla="*/ 0 h 354"/>
                <a:gd name="T10" fmla="*/ 0 w 346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354"/>
                <a:gd name="T20" fmla="*/ 346 w 346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354">
                  <a:moveTo>
                    <a:pt x="0" y="0"/>
                  </a:moveTo>
                  <a:lnTo>
                    <a:pt x="0" y="354"/>
                  </a:lnTo>
                  <a:lnTo>
                    <a:pt x="346" y="354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3084" y="3860"/>
              <a:ext cx="172" cy="177"/>
            </a:xfrm>
            <a:custGeom>
              <a:avLst/>
              <a:gdLst>
                <a:gd name="T0" fmla="*/ 0 w 344"/>
                <a:gd name="T1" fmla="*/ 0 h 354"/>
                <a:gd name="T2" fmla="*/ 0 w 344"/>
                <a:gd name="T3" fmla="*/ 354 h 354"/>
                <a:gd name="T4" fmla="*/ 344 w 344"/>
                <a:gd name="T5" fmla="*/ 354 h 354"/>
                <a:gd name="T6" fmla="*/ 344 w 344"/>
                <a:gd name="T7" fmla="*/ 0 h 354"/>
                <a:gd name="T8" fmla="*/ 0 w 344"/>
                <a:gd name="T9" fmla="*/ 0 h 354"/>
                <a:gd name="T10" fmla="*/ 0 w 344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4"/>
                <a:gd name="T19" fmla="*/ 0 h 354"/>
                <a:gd name="T20" fmla="*/ 344 w 344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4" h="354">
                  <a:moveTo>
                    <a:pt x="0" y="0"/>
                  </a:moveTo>
                  <a:lnTo>
                    <a:pt x="0" y="354"/>
                  </a:lnTo>
                  <a:lnTo>
                    <a:pt x="344" y="354"/>
                  </a:lnTo>
                  <a:lnTo>
                    <a:pt x="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175" name="AutoShape 2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27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Receivable	2,220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Prepaid Insurance	2,400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Unearned Rent		360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Capital Stock		25,000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Fees Earned		16,340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Wages Expense	4,275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2819400" y="57150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178219" name="Text Box 43"/>
          <p:cNvSpPr txBox="1">
            <a:spLocks noChangeArrowheads="1"/>
          </p:cNvSpPr>
          <p:nvPr/>
        </p:nvSpPr>
        <p:spPr bwMode="auto">
          <a:xfrm>
            <a:off x="304800" y="5616575"/>
            <a:ext cx="670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Insurance Expense	(b)   100 </a:t>
            </a:r>
            <a:endParaRPr lang="en-US" sz="170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09600" y="5943600"/>
            <a:ext cx="4572000" cy="831850"/>
            <a:chOff x="384" y="3744"/>
            <a:chExt cx="2880" cy="524"/>
          </a:xfrm>
        </p:grpSpPr>
        <p:sp>
          <p:nvSpPr>
            <p:cNvPr id="21550" name="AutoShape 45"/>
            <p:cNvSpPr>
              <a:spLocks noChangeArrowheads="1"/>
            </p:cNvSpPr>
            <p:nvPr/>
          </p:nvSpPr>
          <p:spPr bwMode="auto">
            <a:xfrm>
              <a:off x="624" y="3744"/>
              <a:ext cx="480" cy="24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7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21551" name="Text Box 46"/>
            <p:cNvSpPr txBox="1">
              <a:spLocks noChangeArrowheads="1"/>
            </p:cNvSpPr>
            <p:nvPr/>
          </p:nvSpPr>
          <p:spPr bwMode="auto">
            <a:xfrm>
              <a:off x="384" y="3941"/>
              <a:ext cx="28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3300"/>
                  </a:solidFill>
                  <a:latin typeface="Times New Roman" pitchFamily="18" charset="0"/>
                </a:rPr>
                <a:t>Accounts are added as needed.</a:t>
              </a:r>
            </a:p>
          </p:txBody>
        </p:sp>
      </p:grpSp>
      <p:sp>
        <p:nvSpPr>
          <p:cNvPr id="178223" name="Text Box 47"/>
          <p:cNvSpPr txBox="1">
            <a:spLocks noChangeArrowheads="1"/>
          </p:cNvSpPr>
          <p:nvPr/>
        </p:nvSpPr>
        <p:spPr bwMode="auto">
          <a:xfrm>
            <a:off x="5638800" y="2362200"/>
            <a:ext cx="1295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(b)    100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178224" name="AutoShape 4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73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19" grpId="0" autoUpdateAnimBg="0"/>
      <p:bldP spid="178223" grpId="0" autoUpdateAnimBg="0"/>
      <p:bldP spid="1782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838200" y="309563"/>
            <a:ext cx="7620000" cy="253841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(c) The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Unearned Rent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 has a credit balance of $360, which represents the receipt of three-months’ rent beginning with December 1.  Thus, the rent revenue for December is $120.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3149600" y="3581400"/>
            <a:ext cx="2844800" cy="2879725"/>
            <a:chOff x="2154" y="2106"/>
            <a:chExt cx="1792" cy="1814"/>
          </a:xfrm>
        </p:grpSpPr>
        <p:sp>
          <p:nvSpPr>
            <p:cNvPr id="22533" name="Freeform 5"/>
            <p:cNvSpPr>
              <a:spLocks/>
            </p:cNvSpPr>
            <p:nvPr/>
          </p:nvSpPr>
          <p:spPr bwMode="auto">
            <a:xfrm>
              <a:off x="2154" y="2118"/>
              <a:ext cx="1792" cy="1796"/>
            </a:xfrm>
            <a:custGeom>
              <a:avLst/>
              <a:gdLst>
                <a:gd name="T0" fmla="*/ 850 w 1792"/>
                <a:gd name="T1" fmla="*/ 1794 h 1796"/>
                <a:gd name="T2" fmla="*/ 963 w 1792"/>
                <a:gd name="T3" fmla="*/ 1792 h 1796"/>
                <a:gd name="T4" fmla="*/ 1071 w 1792"/>
                <a:gd name="T5" fmla="*/ 1777 h 1796"/>
                <a:gd name="T6" fmla="*/ 1177 w 1792"/>
                <a:gd name="T7" fmla="*/ 1748 h 1796"/>
                <a:gd name="T8" fmla="*/ 1277 w 1792"/>
                <a:gd name="T9" fmla="*/ 1709 h 1796"/>
                <a:gd name="T10" fmla="*/ 1370 w 1792"/>
                <a:gd name="T11" fmla="*/ 1657 h 1796"/>
                <a:gd name="T12" fmla="*/ 1460 w 1792"/>
                <a:gd name="T13" fmla="*/ 1594 h 1796"/>
                <a:gd name="T14" fmla="*/ 1539 w 1792"/>
                <a:gd name="T15" fmla="*/ 1521 h 1796"/>
                <a:gd name="T16" fmla="*/ 1609 w 1792"/>
                <a:gd name="T17" fmla="*/ 1440 h 1796"/>
                <a:gd name="T18" fmla="*/ 1670 w 1792"/>
                <a:gd name="T19" fmla="*/ 1351 h 1796"/>
                <a:gd name="T20" fmla="*/ 1720 w 1792"/>
                <a:gd name="T21" fmla="*/ 1253 h 1796"/>
                <a:gd name="T22" fmla="*/ 1757 w 1792"/>
                <a:gd name="T23" fmla="*/ 1147 h 1796"/>
                <a:gd name="T24" fmla="*/ 1782 w 1792"/>
                <a:gd name="T25" fmla="*/ 1037 h 1796"/>
                <a:gd name="T26" fmla="*/ 1790 w 1792"/>
                <a:gd name="T27" fmla="*/ 922 h 1796"/>
                <a:gd name="T28" fmla="*/ 1788 w 1792"/>
                <a:gd name="T29" fmla="*/ 810 h 1796"/>
                <a:gd name="T30" fmla="*/ 1770 w 1792"/>
                <a:gd name="T31" fmla="*/ 701 h 1796"/>
                <a:gd name="T32" fmla="*/ 1738 w 1792"/>
                <a:gd name="T33" fmla="*/ 597 h 1796"/>
                <a:gd name="T34" fmla="*/ 1697 w 1792"/>
                <a:gd name="T35" fmla="*/ 498 h 1796"/>
                <a:gd name="T36" fmla="*/ 1643 w 1792"/>
                <a:gd name="T37" fmla="*/ 404 h 1796"/>
                <a:gd name="T38" fmla="*/ 1578 w 1792"/>
                <a:gd name="T39" fmla="*/ 316 h 1796"/>
                <a:gd name="T40" fmla="*/ 1503 w 1792"/>
                <a:gd name="T41" fmla="*/ 239 h 1796"/>
                <a:gd name="T42" fmla="*/ 1420 w 1792"/>
                <a:gd name="T43" fmla="*/ 171 h 1796"/>
                <a:gd name="T44" fmla="*/ 1329 w 1792"/>
                <a:gd name="T45" fmla="*/ 112 h 1796"/>
                <a:gd name="T46" fmla="*/ 1229 w 1792"/>
                <a:gd name="T47" fmla="*/ 65 h 1796"/>
                <a:gd name="T48" fmla="*/ 1123 w 1792"/>
                <a:gd name="T49" fmla="*/ 29 h 1796"/>
                <a:gd name="T50" fmla="*/ 1012 w 1792"/>
                <a:gd name="T51" fmla="*/ 8 h 1796"/>
                <a:gd name="T52" fmla="*/ 898 w 1792"/>
                <a:gd name="T53" fmla="*/ 0 h 1796"/>
                <a:gd name="T54" fmla="*/ 786 w 1792"/>
                <a:gd name="T55" fmla="*/ 6 h 1796"/>
                <a:gd name="T56" fmla="*/ 680 w 1792"/>
                <a:gd name="T57" fmla="*/ 29 h 1796"/>
                <a:gd name="T58" fmla="*/ 574 w 1792"/>
                <a:gd name="T59" fmla="*/ 60 h 1796"/>
                <a:gd name="T60" fmla="*/ 478 w 1792"/>
                <a:gd name="T61" fmla="*/ 106 h 1796"/>
                <a:gd name="T62" fmla="*/ 384 w 1792"/>
                <a:gd name="T63" fmla="*/ 162 h 1796"/>
                <a:gd name="T64" fmla="*/ 301 w 1792"/>
                <a:gd name="T65" fmla="*/ 229 h 1796"/>
                <a:gd name="T66" fmla="*/ 224 w 1792"/>
                <a:gd name="T67" fmla="*/ 304 h 1796"/>
                <a:gd name="T68" fmla="*/ 158 w 1792"/>
                <a:gd name="T69" fmla="*/ 389 h 1796"/>
                <a:gd name="T70" fmla="*/ 102 w 1792"/>
                <a:gd name="T71" fmla="*/ 483 h 1796"/>
                <a:gd name="T72" fmla="*/ 56 w 1792"/>
                <a:gd name="T73" fmla="*/ 585 h 1796"/>
                <a:gd name="T74" fmla="*/ 25 w 1792"/>
                <a:gd name="T75" fmla="*/ 693 h 1796"/>
                <a:gd name="T76" fmla="*/ 4 w 1792"/>
                <a:gd name="T77" fmla="*/ 806 h 1796"/>
                <a:gd name="T78" fmla="*/ 0 w 1792"/>
                <a:gd name="T79" fmla="*/ 918 h 1796"/>
                <a:gd name="T80" fmla="*/ 10 w 1792"/>
                <a:gd name="T81" fmla="*/ 1030 h 1796"/>
                <a:gd name="T82" fmla="*/ 33 w 1792"/>
                <a:gd name="T83" fmla="*/ 1136 h 1796"/>
                <a:gd name="T84" fmla="*/ 68 w 1792"/>
                <a:gd name="T85" fmla="*/ 1238 h 1796"/>
                <a:gd name="T86" fmla="*/ 114 w 1792"/>
                <a:gd name="T87" fmla="*/ 1336 h 1796"/>
                <a:gd name="T88" fmla="*/ 174 w 1792"/>
                <a:gd name="T89" fmla="*/ 1428 h 1796"/>
                <a:gd name="T90" fmla="*/ 243 w 1792"/>
                <a:gd name="T91" fmla="*/ 1509 h 1796"/>
                <a:gd name="T92" fmla="*/ 320 w 1792"/>
                <a:gd name="T93" fmla="*/ 1584 h 1796"/>
                <a:gd name="T94" fmla="*/ 407 w 1792"/>
                <a:gd name="T95" fmla="*/ 1650 h 1796"/>
                <a:gd name="T96" fmla="*/ 503 w 1792"/>
                <a:gd name="T97" fmla="*/ 1705 h 1796"/>
                <a:gd name="T98" fmla="*/ 605 w 1792"/>
                <a:gd name="T99" fmla="*/ 1746 h 1796"/>
                <a:gd name="T100" fmla="*/ 715 w 1792"/>
                <a:gd name="T101" fmla="*/ 1777 h 17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92"/>
                <a:gd name="T154" fmla="*/ 0 h 1796"/>
                <a:gd name="T155" fmla="*/ 1792 w 1792"/>
                <a:gd name="T156" fmla="*/ 1796 h 17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92" h="1796">
                  <a:moveTo>
                    <a:pt x="761" y="1786"/>
                  </a:moveTo>
                  <a:lnTo>
                    <a:pt x="784" y="1788"/>
                  </a:lnTo>
                  <a:lnTo>
                    <a:pt x="807" y="1790"/>
                  </a:lnTo>
                  <a:lnTo>
                    <a:pt x="827" y="1792"/>
                  </a:lnTo>
                  <a:lnTo>
                    <a:pt x="850" y="1794"/>
                  </a:lnTo>
                  <a:lnTo>
                    <a:pt x="873" y="1794"/>
                  </a:lnTo>
                  <a:lnTo>
                    <a:pt x="896" y="1796"/>
                  </a:lnTo>
                  <a:lnTo>
                    <a:pt x="919" y="1794"/>
                  </a:lnTo>
                  <a:lnTo>
                    <a:pt x="942" y="1794"/>
                  </a:lnTo>
                  <a:lnTo>
                    <a:pt x="963" y="1792"/>
                  </a:lnTo>
                  <a:lnTo>
                    <a:pt x="985" y="1790"/>
                  </a:lnTo>
                  <a:lnTo>
                    <a:pt x="1006" y="1788"/>
                  </a:lnTo>
                  <a:lnTo>
                    <a:pt x="1029" y="1786"/>
                  </a:lnTo>
                  <a:lnTo>
                    <a:pt x="1050" y="1782"/>
                  </a:lnTo>
                  <a:lnTo>
                    <a:pt x="1071" y="1777"/>
                  </a:lnTo>
                  <a:lnTo>
                    <a:pt x="1094" y="1773"/>
                  </a:lnTo>
                  <a:lnTo>
                    <a:pt x="1114" y="1769"/>
                  </a:lnTo>
                  <a:lnTo>
                    <a:pt x="1135" y="1763"/>
                  </a:lnTo>
                  <a:lnTo>
                    <a:pt x="1156" y="1757"/>
                  </a:lnTo>
                  <a:lnTo>
                    <a:pt x="1177" y="1748"/>
                  </a:lnTo>
                  <a:lnTo>
                    <a:pt x="1198" y="1742"/>
                  </a:lnTo>
                  <a:lnTo>
                    <a:pt x="1218" y="1734"/>
                  </a:lnTo>
                  <a:lnTo>
                    <a:pt x="1237" y="1725"/>
                  </a:lnTo>
                  <a:lnTo>
                    <a:pt x="1258" y="1717"/>
                  </a:lnTo>
                  <a:lnTo>
                    <a:pt x="1277" y="1709"/>
                  </a:lnTo>
                  <a:lnTo>
                    <a:pt x="1297" y="1698"/>
                  </a:lnTo>
                  <a:lnTo>
                    <a:pt x="1316" y="1690"/>
                  </a:lnTo>
                  <a:lnTo>
                    <a:pt x="1335" y="1680"/>
                  </a:lnTo>
                  <a:lnTo>
                    <a:pt x="1354" y="1669"/>
                  </a:lnTo>
                  <a:lnTo>
                    <a:pt x="1370" y="1657"/>
                  </a:lnTo>
                  <a:lnTo>
                    <a:pt x="1389" y="1646"/>
                  </a:lnTo>
                  <a:lnTo>
                    <a:pt x="1408" y="1634"/>
                  </a:lnTo>
                  <a:lnTo>
                    <a:pt x="1426" y="1621"/>
                  </a:lnTo>
                  <a:lnTo>
                    <a:pt x="1443" y="1609"/>
                  </a:lnTo>
                  <a:lnTo>
                    <a:pt x="1460" y="1594"/>
                  </a:lnTo>
                  <a:lnTo>
                    <a:pt x="1476" y="1580"/>
                  </a:lnTo>
                  <a:lnTo>
                    <a:pt x="1493" y="1567"/>
                  </a:lnTo>
                  <a:lnTo>
                    <a:pt x="1507" y="1553"/>
                  </a:lnTo>
                  <a:lnTo>
                    <a:pt x="1524" y="1538"/>
                  </a:lnTo>
                  <a:lnTo>
                    <a:pt x="1539" y="1521"/>
                  </a:lnTo>
                  <a:lnTo>
                    <a:pt x="1553" y="1507"/>
                  </a:lnTo>
                  <a:lnTo>
                    <a:pt x="1568" y="1490"/>
                  </a:lnTo>
                  <a:lnTo>
                    <a:pt x="1582" y="1474"/>
                  </a:lnTo>
                  <a:lnTo>
                    <a:pt x="1595" y="1457"/>
                  </a:lnTo>
                  <a:lnTo>
                    <a:pt x="1609" y="1440"/>
                  </a:lnTo>
                  <a:lnTo>
                    <a:pt x="1622" y="1422"/>
                  </a:lnTo>
                  <a:lnTo>
                    <a:pt x="1634" y="1405"/>
                  </a:lnTo>
                  <a:lnTo>
                    <a:pt x="1647" y="1386"/>
                  </a:lnTo>
                  <a:lnTo>
                    <a:pt x="1659" y="1370"/>
                  </a:lnTo>
                  <a:lnTo>
                    <a:pt x="1670" y="1351"/>
                  </a:lnTo>
                  <a:lnTo>
                    <a:pt x="1680" y="1330"/>
                  </a:lnTo>
                  <a:lnTo>
                    <a:pt x="1690" y="1311"/>
                  </a:lnTo>
                  <a:lnTo>
                    <a:pt x="1701" y="1292"/>
                  </a:lnTo>
                  <a:lnTo>
                    <a:pt x="1711" y="1272"/>
                  </a:lnTo>
                  <a:lnTo>
                    <a:pt x="1720" y="1253"/>
                  </a:lnTo>
                  <a:lnTo>
                    <a:pt x="1728" y="1232"/>
                  </a:lnTo>
                  <a:lnTo>
                    <a:pt x="1736" y="1211"/>
                  </a:lnTo>
                  <a:lnTo>
                    <a:pt x="1745" y="1191"/>
                  </a:lnTo>
                  <a:lnTo>
                    <a:pt x="1751" y="1170"/>
                  </a:lnTo>
                  <a:lnTo>
                    <a:pt x="1757" y="1147"/>
                  </a:lnTo>
                  <a:lnTo>
                    <a:pt x="1763" y="1126"/>
                  </a:lnTo>
                  <a:lnTo>
                    <a:pt x="1767" y="1103"/>
                  </a:lnTo>
                  <a:lnTo>
                    <a:pt x="1774" y="1082"/>
                  </a:lnTo>
                  <a:lnTo>
                    <a:pt x="1778" y="1059"/>
                  </a:lnTo>
                  <a:lnTo>
                    <a:pt x="1782" y="1037"/>
                  </a:lnTo>
                  <a:lnTo>
                    <a:pt x="1784" y="1014"/>
                  </a:lnTo>
                  <a:lnTo>
                    <a:pt x="1788" y="991"/>
                  </a:lnTo>
                  <a:lnTo>
                    <a:pt x="1790" y="968"/>
                  </a:lnTo>
                  <a:lnTo>
                    <a:pt x="1790" y="945"/>
                  </a:lnTo>
                  <a:lnTo>
                    <a:pt x="1790" y="922"/>
                  </a:lnTo>
                  <a:lnTo>
                    <a:pt x="1792" y="899"/>
                  </a:lnTo>
                  <a:lnTo>
                    <a:pt x="1790" y="876"/>
                  </a:lnTo>
                  <a:lnTo>
                    <a:pt x="1790" y="855"/>
                  </a:lnTo>
                  <a:lnTo>
                    <a:pt x="1790" y="833"/>
                  </a:lnTo>
                  <a:lnTo>
                    <a:pt x="1788" y="810"/>
                  </a:lnTo>
                  <a:lnTo>
                    <a:pt x="1784" y="787"/>
                  </a:lnTo>
                  <a:lnTo>
                    <a:pt x="1782" y="766"/>
                  </a:lnTo>
                  <a:lnTo>
                    <a:pt x="1778" y="745"/>
                  </a:lnTo>
                  <a:lnTo>
                    <a:pt x="1774" y="722"/>
                  </a:lnTo>
                  <a:lnTo>
                    <a:pt x="1770" y="701"/>
                  </a:lnTo>
                  <a:lnTo>
                    <a:pt x="1765" y="681"/>
                  </a:lnTo>
                  <a:lnTo>
                    <a:pt x="1759" y="658"/>
                  </a:lnTo>
                  <a:lnTo>
                    <a:pt x="1753" y="637"/>
                  </a:lnTo>
                  <a:lnTo>
                    <a:pt x="1747" y="616"/>
                  </a:lnTo>
                  <a:lnTo>
                    <a:pt x="1738" y="597"/>
                  </a:lnTo>
                  <a:lnTo>
                    <a:pt x="1730" y="575"/>
                  </a:lnTo>
                  <a:lnTo>
                    <a:pt x="1724" y="556"/>
                  </a:lnTo>
                  <a:lnTo>
                    <a:pt x="1713" y="535"/>
                  </a:lnTo>
                  <a:lnTo>
                    <a:pt x="1705" y="516"/>
                  </a:lnTo>
                  <a:lnTo>
                    <a:pt x="1697" y="498"/>
                  </a:lnTo>
                  <a:lnTo>
                    <a:pt x="1686" y="479"/>
                  </a:lnTo>
                  <a:lnTo>
                    <a:pt x="1676" y="458"/>
                  </a:lnTo>
                  <a:lnTo>
                    <a:pt x="1666" y="439"/>
                  </a:lnTo>
                  <a:lnTo>
                    <a:pt x="1655" y="421"/>
                  </a:lnTo>
                  <a:lnTo>
                    <a:pt x="1643" y="404"/>
                  </a:lnTo>
                  <a:lnTo>
                    <a:pt x="1630" y="385"/>
                  </a:lnTo>
                  <a:lnTo>
                    <a:pt x="1618" y="368"/>
                  </a:lnTo>
                  <a:lnTo>
                    <a:pt x="1605" y="352"/>
                  </a:lnTo>
                  <a:lnTo>
                    <a:pt x="1593" y="333"/>
                  </a:lnTo>
                  <a:lnTo>
                    <a:pt x="1578" y="316"/>
                  </a:lnTo>
                  <a:lnTo>
                    <a:pt x="1564" y="302"/>
                  </a:lnTo>
                  <a:lnTo>
                    <a:pt x="1549" y="285"/>
                  </a:lnTo>
                  <a:lnTo>
                    <a:pt x="1535" y="269"/>
                  </a:lnTo>
                  <a:lnTo>
                    <a:pt x="1520" y="254"/>
                  </a:lnTo>
                  <a:lnTo>
                    <a:pt x="1503" y="239"/>
                  </a:lnTo>
                  <a:lnTo>
                    <a:pt x="1487" y="225"/>
                  </a:lnTo>
                  <a:lnTo>
                    <a:pt x="1472" y="210"/>
                  </a:lnTo>
                  <a:lnTo>
                    <a:pt x="1453" y="198"/>
                  </a:lnTo>
                  <a:lnTo>
                    <a:pt x="1437" y="183"/>
                  </a:lnTo>
                  <a:lnTo>
                    <a:pt x="1420" y="171"/>
                  </a:lnTo>
                  <a:lnTo>
                    <a:pt x="1403" y="158"/>
                  </a:lnTo>
                  <a:lnTo>
                    <a:pt x="1385" y="146"/>
                  </a:lnTo>
                  <a:lnTo>
                    <a:pt x="1366" y="135"/>
                  </a:lnTo>
                  <a:lnTo>
                    <a:pt x="1347" y="123"/>
                  </a:lnTo>
                  <a:lnTo>
                    <a:pt x="1329" y="112"/>
                  </a:lnTo>
                  <a:lnTo>
                    <a:pt x="1308" y="102"/>
                  </a:lnTo>
                  <a:lnTo>
                    <a:pt x="1289" y="92"/>
                  </a:lnTo>
                  <a:lnTo>
                    <a:pt x="1268" y="83"/>
                  </a:lnTo>
                  <a:lnTo>
                    <a:pt x="1250" y="73"/>
                  </a:lnTo>
                  <a:lnTo>
                    <a:pt x="1229" y="65"/>
                  </a:lnTo>
                  <a:lnTo>
                    <a:pt x="1208" y="56"/>
                  </a:lnTo>
                  <a:lnTo>
                    <a:pt x="1187" y="50"/>
                  </a:lnTo>
                  <a:lnTo>
                    <a:pt x="1166" y="42"/>
                  </a:lnTo>
                  <a:lnTo>
                    <a:pt x="1143" y="35"/>
                  </a:lnTo>
                  <a:lnTo>
                    <a:pt x="1123" y="29"/>
                  </a:lnTo>
                  <a:lnTo>
                    <a:pt x="1102" y="25"/>
                  </a:lnTo>
                  <a:lnTo>
                    <a:pt x="1079" y="19"/>
                  </a:lnTo>
                  <a:lnTo>
                    <a:pt x="1056" y="15"/>
                  </a:lnTo>
                  <a:lnTo>
                    <a:pt x="1035" y="13"/>
                  </a:lnTo>
                  <a:lnTo>
                    <a:pt x="1012" y="8"/>
                  </a:lnTo>
                  <a:lnTo>
                    <a:pt x="990" y="6"/>
                  </a:lnTo>
                  <a:lnTo>
                    <a:pt x="967" y="2"/>
                  </a:lnTo>
                  <a:lnTo>
                    <a:pt x="944" y="2"/>
                  </a:lnTo>
                  <a:lnTo>
                    <a:pt x="921" y="0"/>
                  </a:lnTo>
                  <a:lnTo>
                    <a:pt x="898" y="0"/>
                  </a:lnTo>
                  <a:lnTo>
                    <a:pt x="875" y="0"/>
                  </a:lnTo>
                  <a:lnTo>
                    <a:pt x="852" y="2"/>
                  </a:lnTo>
                  <a:lnTo>
                    <a:pt x="829" y="2"/>
                  </a:lnTo>
                  <a:lnTo>
                    <a:pt x="809" y="4"/>
                  </a:lnTo>
                  <a:lnTo>
                    <a:pt x="786" y="6"/>
                  </a:lnTo>
                  <a:lnTo>
                    <a:pt x="765" y="11"/>
                  </a:lnTo>
                  <a:lnTo>
                    <a:pt x="742" y="15"/>
                  </a:lnTo>
                  <a:lnTo>
                    <a:pt x="721" y="19"/>
                  </a:lnTo>
                  <a:lnTo>
                    <a:pt x="700" y="23"/>
                  </a:lnTo>
                  <a:lnTo>
                    <a:pt x="680" y="29"/>
                  </a:lnTo>
                  <a:lnTo>
                    <a:pt x="657" y="33"/>
                  </a:lnTo>
                  <a:lnTo>
                    <a:pt x="636" y="40"/>
                  </a:lnTo>
                  <a:lnTo>
                    <a:pt x="615" y="46"/>
                  </a:lnTo>
                  <a:lnTo>
                    <a:pt x="597" y="54"/>
                  </a:lnTo>
                  <a:lnTo>
                    <a:pt x="574" y="60"/>
                  </a:lnTo>
                  <a:lnTo>
                    <a:pt x="555" y="69"/>
                  </a:lnTo>
                  <a:lnTo>
                    <a:pt x="534" y="77"/>
                  </a:lnTo>
                  <a:lnTo>
                    <a:pt x="515" y="85"/>
                  </a:lnTo>
                  <a:lnTo>
                    <a:pt x="497" y="96"/>
                  </a:lnTo>
                  <a:lnTo>
                    <a:pt x="478" y="106"/>
                  </a:lnTo>
                  <a:lnTo>
                    <a:pt x="457" y="115"/>
                  </a:lnTo>
                  <a:lnTo>
                    <a:pt x="438" y="127"/>
                  </a:lnTo>
                  <a:lnTo>
                    <a:pt x="420" y="137"/>
                  </a:lnTo>
                  <a:lnTo>
                    <a:pt x="403" y="150"/>
                  </a:lnTo>
                  <a:lnTo>
                    <a:pt x="384" y="162"/>
                  </a:lnTo>
                  <a:lnTo>
                    <a:pt x="368" y="175"/>
                  </a:lnTo>
                  <a:lnTo>
                    <a:pt x="351" y="187"/>
                  </a:lnTo>
                  <a:lnTo>
                    <a:pt x="332" y="200"/>
                  </a:lnTo>
                  <a:lnTo>
                    <a:pt x="316" y="214"/>
                  </a:lnTo>
                  <a:lnTo>
                    <a:pt x="301" y="229"/>
                  </a:lnTo>
                  <a:lnTo>
                    <a:pt x="285" y="242"/>
                  </a:lnTo>
                  <a:lnTo>
                    <a:pt x="268" y="258"/>
                  </a:lnTo>
                  <a:lnTo>
                    <a:pt x="253" y="273"/>
                  </a:lnTo>
                  <a:lnTo>
                    <a:pt x="239" y="289"/>
                  </a:lnTo>
                  <a:lnTo>
                    <a:pt x="224" y="304"/>
                  </a:lnTo>
                  <a:lnTo>
                    <a:pt x="210" y="321"/>
                  </a:lnTo>
                  <a:lnTo>
                    <a:pt x="195" y="337"/>
                  </a:lnTo>
                  <a:lnTo>
                    <a:pt x="183" y="354"/>
                  </a:lnTo>
                  <a:lnTo>
                    <a:pt x="170" y="373"/>
                  </a:lnTo>
                  <a:lnTo>
                    <a:pt x="158" y="389"/>
                  </a:lnTo>
                  <a:lnTo>
                    <a:pt x="145" y="408"/>
                  </a:lnTo>
                  <a:lnTo>
                    <a:pt x="135" y="427"/>
                  </a:lnTo>
                  <a:lnTo>
                    <a:pt x="122" y="445"/>
                  </a:lnTo>
                  <a:lnTo>
                    <a:pt x="112" y="464"/>
                  </a:lnTo>
                  <a:lnTo>
                    <a:pt x="102" y="483"/>
                  </a:lnTo>
                  <a:lnTo>
                    <a:pt x="91" y="504"/>
                  </a:lnTo>
                  <a:lnTo>
                    <a:pt x="83" y="522"/>
                  </a:lnTo>
                  <a:lnTo>
                    <a:pt x="72" y="543"/>
                  </a:lnTo>
                  <a:lnTo>
                    <a:pt x="64" y="564"/>
                  </a:lnTo>
                  <a:lnTo>
                    <a:pt x="56" y="585"/>
                  </a:lnTo>
                  <a:lnTo>
                    <a:pt x="50" y="606"/>
                  </a:lnTo>
                  <a:lnTo>
                    <a:pt x="41" y="627"/>
                  </a:lnTo>
                  <a:lnTo>
                    <a:pt x="35" y="647"/>
                  </a:lnTo>
                  <a:lnTo>
                    <a:pt x="29" y="670"/>
                  </a:lnTo>
                  <a:lnTo>
                    <a:pt x="25" y="693"/>
                  </a:lnTo>
                  <a:lnTo>
                    <a:pt x="18" y="714"/>
                  </a:lnTo>
                  <a:lnTo>
                    <a:pt x="14" y="737"/>
                  </a:lnTo>
                  <a:lnTo>
                    <a:pt x="12" y="762"/>
                  </a:lnTo>
                  <a:lnTo>
                    <a:pt x="8" y="783"/>
                  </a:lnTo>
                  <a:lnTo>
                    <a:pt x="4" y="806"/>
                  </a:lnTo>
                  <a:lnTo>
                    <a:pt x="2" y="828"/>
                  </a:lnTo>
                  <a:lnTo>
                    <a:pt x="2" y="851"/>
                  </a:lnTo>
                  <a:lnTo>
                    <a:pt x="0" y="874"/>
                  </a:lnTo>
                  <a:lnTo>
                    <a:pt x="0" y="897"/>
                  </a:lnTo>
                  <a:lnTo>
                    <a:pt x="0" y="918"/>
                  </a:lnTo>
                  <a:lnTo>
                    <a:pt x="2" y="941"/>
                  </a:lnTo>
                  <a:lnTo>
                    <a:pt x="2" y="964"/>
                  </a:lnTo>
                  <a:lnTo>
                    <a:pt x="4" y="984"/>
                  </a:lnTo>
                  <a:lnTo>
                    <a:pt x="6" y="1007"/>
                  </a:lnTo>
                  <a:lnTo>
                    <a:pt x="10" y="1030"/>
                  </a:lnTo>
                  <a:lnTo>
                    <a:pt x="12" y="1051"/>
                  </a:lnTo>
                  <a:lnTo>
                    <a:pt x="18" y="1074"/>
                  </a:lnTo>
                  <a:lnTo>
                    <a:pt x="22" y="1095"/>
                  </a:lnTo>
                  <a:lnTo>
                    <a:pt x="29" y="1116"/>
                  </a:lnTo>
                  <a:lnTo>
                    <a:pt x="33" y="1136"/>
                  </a:lnTo>
                  <a:lnTo>
                    <a:pt x="39" y="1157"/>
                  </a:lnTo>
                  <a:lnTo>
                    <a:pt x="45" y="1178"/>
                  </a:lnTo>
                  <a:lnTo>
                    <a:pt x="52" y="1199"/>
                  </a:lnTo>
                  <a:lnTo>
                    <a:pt x="60" y="1220"/>
                  </a:lnTo>
                  <a:lnTo>
                    <a:pt x="68" y="1238"/>
                  </a:lnTo>
                  <a:lnTo>
                    <a:pt x="77" y="1259"/>
                  </a:lnTo>
                  <a:lnTo>
                    <a:pt x="87" y="1280"/>
                  </a:lnTo>
                  <a:lnTo>
                    <a:pt x="95" y="1299"/>
                  </a:lnTo>
                  <a:lnTo>
                    <a:pt x="106" y="1317"/>
                  </a:lnTo>
                  <a:lnTo>
                    <a:pt x="114" y="1336"/>
                  </a:lnTo>
                  <a:lnTo>
                    <a:pt x="126" y="1355"/>
                  </a:lnTo>
                  <a:lnTo>
                    <a:pt x="137" y="1374"/>
                  </a:lnTo>
                  <a:lnTo>
                    <a:pt x="149" y="1392"/>
                  </a:lnTo>
                  <a:lnTo>
                    <a:pt x="162" y="1409"/>
                  </a:lnTo>
                  <a:lnTo>
                    <a:pt x="174" y="1428"/>
                  </a:lnTo>
                  <a:lnTo>
                    <a:pt x="187" y="1444"/>
                  </a:lnTo>
                  <a:lnTo>
                    <a:pt x="201" y="1461"/>
                  </a:lnTo>
                  <a:lnTo>
                    <a:pt x="214" y="1478"/>
                  </a:lnTo>
                  <a:lnTo>
                    <a:pt x="228" y="1494"/>
                  </a:lnTo>
                  <a:lnTo>
                    <a:pt x="243" y="1509"/>
                  </a:lnTo>
                  <a:lnTo>
                    <a:pt x="257" y="1526"/>
                  </a:lnTo>
                  <a:lnTo>
                    <a:pt x="274" y="1540"/>
                  </a:lnTo>
                  <a:lnTo>
                    <a:pt x="289" y="1557"/>
                  </a:lnTo>
                  <a:lnTo>
                    <a:pt x="305" y="1571"/>
                  </a:lnTo>
                  <a:lnTo>
                    <a:pt x="320" y="1584"/>
                  </a:lnTo>
                  <a:lnTo>
                    <a:pt x="337" y="1598"/>
                  </a:lnTo>
                  <a:lnTo>
                    <a:pt x="355" y="1611"/>
                  </a:lnTo>
                  <a:lnTo>
                    <a:pt x="372" y="1625"/>
                  </a:lnTo>
                  <a:lnTo>
                    <a:pt x="391" y="1638"/>
                  </a:lnTo>
                  <a:lnTo>
                    <a:pt x="407" y="1650"/>
                  </a:lnTo>
                  <a:lnTo>
                    <a:pt x="426" y="1661"/>
                  </a:lnTo>
                  <a:lnTo>
                    <a:pt x="445" y="1673"/>
                  </a:lnTo>
                  <a:lnTo>
                    <a:pt x="463" y="1684"/>
                  </a:lnTo>
                  <a:lnTo>
                    <a:pt x="484" y="1694"/>
                  </a:lnTo>
                  <a:lnTo>
                    <a:pt x="503" y="1705"/>
                  </a:lnTo>
                  <a:lnTo>
                    <a:pt x="524" y="1713"/>
                  </a:lnTo>
                  <a:lnTo>
                    <a:pt x="542" y="1723"/>
                  </a:lnTo>
                  <a:lnTo>
                    <a:pt x="565" y="1732"/>
                  </a:lnTo>
                  <a:lnTo>
                    <a:pt x="586" y="1740"/>
                  </a:lnTo>
                  <a:lnTo>
                    <a:pt x="605" y="1746"/>
                  </a:lnTo>
                  <a:lnTo>
                    <a:pt x="628" y="1755"/>
                  </a:lnTo>
                  <a:lnTo>
                    <a:pt x="649" y="1761"/>
                  </a:lnTo>
                  <a:lnTo>
                    <a:pt x="671" y="1767"/>
                  </a:lnTo>
                  <a:lnTo>
                    <a:pt x="692" y="1771"/>
                  </a:lnTo>
                  <a:lnTo>
                    <a:pt x="715" y="1777"/>
                  </a:lnTo>
                  <a:lnTo>
                    <a:pt x="738" y="1782"/>
                  </a:lnTo>
                  <a:lnTo>
                    <a:pt x="761" y="178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auto">
            <a:xfrm>
              <a:off x="2817" y="2106"/>
              <a:ext cx="312" cy="1814"/>
            </a:xfrm>
            <a:custGeom>
              <a:avLst/>
              <a:gdLst>
                <a:gd name="T0" fmla="*/ 58 w 312"/>
                <a:gd name="T1" fmla="*/ 1812 h 1814"/>
                <a:gd name="T2" fmla="*/ 131 w 312"/>
                <a:gd name="T3" fmla="*/ 1814 h 1814"/>
                <a:gd name="T4" fmla="*/ 312 w 312"/>
                <a:gd name="T5" fmla="*/ 1752 h 1814"/>
                <a:gd name="T6" fmla="*/ 312 w 312"/>
                <a:gd name="T7" fmla="*/ 152 h 1814"/>
                <a:gd name="T8" fmla="*/ 129 w 312"/>
                <a:gd name="T9" fmla="*/ 2 h 1814"/>
                <a:gd name="T10" fmla="*/ 58 w 312"/>
                <a:gd name="T11" fmla="*/ 0 h 1814"/>
                <a:gd name="T12" fmla="*/ 52 w 312"/>
                <a:gd name="T13" fmla="*/ 0 h 1814"/>
                <a:gd name="T14" fmla="*/ 46 w 312"/>
                <a:gd name="T15" fmla="*/ 0 h 1814"/>
                <a:gd name="T16" fmla="*/ 40 w 312"/>
                <a:gd name="T17" fmla="*/ 0 h 1814"/>
                <a:gd name="T18" fmla="*/ 35 w 312"/>
                <a:gd name="T19" fmla="*/ 2 h 1814"/>
                <a:gd name="T20" fmla="*/ 29 w 312"/>
                <a:gd name="T21" fmla="*/ 4 h 1814"/>
                <a:gd name="T22" fmla="*/ 25 w 312"/>
                <a:gd name="T23" fmla="*/ 6 h 1814"/>
                <a:gd name="T24" fmla="*/ 21 w 312"/>
                <a:gd name="T25" fmla="*/ 10 h 1814"/>
                <a:gd name="T26" fmla="*/ 17 w 312"/>
                <a:gd name="T27" fmla="*/ 12 h 1814"/>
                <a:gd name="T28" fmla="*/ 13 w 312"/>
                <a:gd name="T29" fmla="*/ 16 h 1814"/>
                <a:gd name="T30" fmla="*/ 10 w 312"/>
                <a:gd name="T31" fmla="*/ 20 h 1814"/>
                <a:gd name="T32" fmla="*/ 6 w 312"/>
                <a:gd name="T33" fmla="*/ 25 h 1814"/>
                <a:gd name="T34" fmla="*/ 4 w 312"/>
                <a:gd name="T35" fmla="*/ 27 h 1814"/>
                <a:gd name="T36" fmla="*/ 2 w 312"/>
                <a:gd name="T37" fmla="*/ 31 h 1814"/>
                <a:gd name="T38" fmla="*/ 2 w 312"/>
                <a:gd name="T39" fmla="*/ 37 h 1814"/>
                <a:gd name="T40" fmla="*/ 0 w 312"/>
                <a:gd name="T41" fmla="*/ 41 h 1814"/>
                <a:gd name="T42" fmla="*/ 0 w 312"/>
                <a:gd name="T43" fmla="*/ 45 h 1814"/>
                <a:gd name="T44" fmla="*/ 0 w 312"/>
                <a:gd name="T45" fmla="*/ 1767 h 1814"/>
                <a:gd name="T46" fmla="*/ 0 w 312"/>
                <a:gd name="T47" fmla="*/ 1771 h 1814"/>
                <a:gd name="T48" fmla="*/ 2 w 312"/>
                <a:gd name="T49" fmla="*/ 1775 h 1814"/>
                <a:gd name="T50" fmla="*/ 2 w 312"/>
                <a:gd name="T51" fmla="*/ 1779 h 1814"/>
                <a:gd name="T52" fmla="*/ 4 w 312"/>
                <a:gd name="T53" fmla="*/ 1785 h 1814"/>
                <a:gd name="T54" fmla="*/ 6 w 312"/>
                <a:gd name="T55" fmla="*/ 1787 h 1814"/>
                <a:gd name="T56" fmla="*/ 10 w 312"/>
                <a:gd name="T57" fmla="*/ 1791 h 1814"/>
                <a:gd name="T58" fmla="*/ 13 w 312"/>
                <a:gd name="T59" fmla="*/ 1796 h 1814"/>
                <a:gd name="T60" fmla="*/ 17 w 312"/>
                <a:gd name="T61" fmla="*/ 1800 h 1814"/>
                <a:gd name="T62" fmla="*/ 21 w 312"/>
                <a:gd name="T63" fmla="*/ 1802 h 1814"/>
                <a:gd name="T64" fmla="*/ 25 w 312"/>
                <a:gd name="T65" fmla="*/ 1804 h 1814"/>
                <a:gd name="T66" fmla="*/ 29 w 312"/>
                <a:gd name="T67" fmla="*/ 1806 h 1814"/>
                <a:gd name="T68" fmla="*/ 35 w 312"/>
                <a:gd name="T69" fmla="*/ 1808 h 1814"/>
                <a:gd name="T70" fmla="*/ 40 w 312"/>
                <a:gd name="T71" fmla="*/ 1810 h 1814"/>
                <a:gd name="T72" fmla="*/ 46 w 312"/>
                <a:gd name="T73" fmla="*/ 1810 h 1814"/>
                <a:gd name="T74" fmla="*/ 52 w 312"/>
                <a:gd name="T75" fmla="*/ 1812 h 1814"/>
                <a:gd name="T76" fmla="*/ 58 w 312"/>
                <a:gd name="T77" fmla="*/ 1812 h 1814"/>
                <a:gd name="T78" fmla="*/ 58 w 312"/>
                <a:gd name="T79" fmla="*/ 1812 h 18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2"/>
                <a:gd name="T121" fmla="*/ 0 h 1814"/>
                <a:gd name="T122" fmla="*/ 312 w 312"/>
                <a:gd name="T123" fmla="*/ 1814 h 18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2" h="1814">
                  <a:moveTo>
                    <a:pt x="58" y="1812"/>
                  </a:moveTo>
                  <a:lnTo>
                    <a:pt x="131" y="1814"/>
                  </a:lnTo>
                  <a:lnTo>
                    <a:pt x="312" y="1752"/>
                  </a:lnTo>
                  <a:lnTo>
                    <a:pt x="312" y="152"/>
                  </a:lnTo>
                  <a:lnTo>
                    <a:pt x="129" y="2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2"/>
                  </a:lnTo>
                  <a:lnTo>
                    <a:pt x="29" y="4"/>
                  </a:lnTo>
                  <a:lnTo>
                    <a:pt x="25" y="6"/>
                  </a:lnTo>
                  <a:lnTo>
                    <a:pt x="21" y="10"/>
                  </a:lnTo>
                  <a:lnTo>
                    <a:pt x="17" y="12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2" y="31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1767"/>
                  </a:lnTo>
                  <a:lnTo>
                    <a:pt x="0" y="1771"/>
                  </a:lnTo>
                  <a:lnTo>
                    <a:pt x="2" y="1775"/>
                  </a:lnTo>
                  <a:lnTo>
                    <a:pt x="2" y="1779"/>
                  </a:lnTo>
                  <a:lnTo>
                    <a:pt x="4" y="1785"/>
                  </a:lnTo>
                  <a:lnTo>
                    <a:pt x="6" y="1787"/>
                  </a:lnTo>
                  <a:lnTo>
                    <a:pt x="10" y="1791"/>
                  </a:lnTo>
                  <a:lnTo>
                    <a:pt x="13" y="1796"/>
                  </a:lnTo>
                  <a:lnTo>
                    <a:pt x="17" y="1800"/>
                  </a:lnTo>
                  <a:lnTo>
                    <a:pt x="21" y="1802"/>
                  </a:lnTo>
                  <a:lnTo>
                    <a:pt x="25" y="1804"/>
                  </a:lnTo>
                  <a:lnTo>
                    <a:pt x="29" y="1806"/>
                  </a:lnTo>
                  <a:lnTo>
                    <a:pt x="35" y="1808"/>
                  </a:lnTo>
                  <a:lnTo>
                    <a:pt x="40" y="1810"/>
                  </a:lnTo>
                  <a:lnTo>
                    <a:pt x="46" y="1810"/>
                  </a:lnTo>
                  <a:lnTo>
                    <a:pt x="52" y="1812"/>
                  </a:lnTo>
                  <a:lnTo>
                    <a:pt x="58" y="1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auto">
            <a:xfrm>
              <a:off x="2890" y="2108"/>
              <a:ext cx="227" cy="1812"/>
            </a:xfrm>
            <a:custGeom>
              <a:avLst/>
              <a:gdLst>
                <a:gd name="T0" fmla="*/ 31 w 227"/>
                <a:gd name="T1" fmla="*/ 1812 h 1812"/>
                <a:gd name="T2" fmla="*/ 197 w 227"/>
                <a:gd name="T3" fmla="*/ 1812 h 1812"/>
                <a:gd name="T4" fmla="*/ 202 w 227"/>
                <a:gd name="T5" fmla="*/ 1810 h 1812"/>
                <a:gd name="T6" fmla="*/ 208 w 227"/>
                <a:gd name="T7" fmla="*/ 1808 h 1812"/>
                <a:gd name="T8" fmla="*/ 212 w 227"/>
                <a:gd name="T9" fmla="*/ 1804 h 1812"/>
                <a:gd name="T10" fmla="*/ 216 w 227"/>
                <a:gd name="T11" fmla="*/ 1798 h 1812"/>
                <a:gd name="T12" fmla="*/ 218 w 227"/>
                <a:gd name="T13" fmla="*/ 1794 h 1812"/>
                <a:gd name="T14" fmla="*/ 220 w 227"/>
                <a:gd name="T15" fmla="*/ 1792 h 1812"/>
                <a:gd name="T16" fmla="*/ 222 w 227"/>
                <a:gd name="T17" fmla="*/ 1787 h 1812"/>
                <a:gd name="T18" fmla="*/ 224 w 227"/>
                <a:gd name="T19" fmla="*/ 1783 h 1812"/>
                <a:gd name="T20" fmla="*/ 224 w 227"/>
                <a:gd name="T21" fmla="*/ 1779 h 1812"/>
                <a:gd name="T22" fmla="*/ 224 w 227"/>
                <a:gd name="T23" fmla="*/ 1775 h 1812"/>
                <a:gd name="T24" fmla="*/ 224 w 227"/>
                <a:gd name="T25" fmla="*/ 1769 h 1812"/>
                <a:gd name="T26" fmla="*/ 227 w 227"/>
                <a:gd name="T27" fmla="*/ 1765 h 1812"/>
                <a:gd name="T28" fmla="*/ 227 w 227"/>
                <a:gd name="T29" fmla="*/ 48 h 1812"/>
                <a:gd name="T30" fmla="*/ 224 w 227"/>
                <a:gd name="T31" fmla="*/ 41 h 1812"/>
                <a:gd name="T32" fmla="*/ 224 w 227"/>
                <a:gd name="T33" fmla="*/ 35 h 1812"/>
                <a:gd name="T34" fmla="*/ 224 w 227"/>
                <a:gd name="T35" fmla="*/ 31 h 1812"/>
                <a:gd name="T36" fmla="*/ 224 w 227"/>
                <a:gd name="T37" fmla="*/ 27 h 1812"/>
                <a:gd name="T38" fmla="*/ 222 w 227"/>
                <a:gd name="T39" fmla="*/ 23 h 1812"/>
                <a:gd name="T40" fmla="*/ 220 w 227"/>
                <a:gd name="T41" fmla="*/ 18 h 1812"/>
                <a:gd name="T42" fmla="*/ 218 w 227"/>
                <a:gd name="T43" fmla="*/ 14 h 1812"/>
                <a:gd name="T44" fmla="*/ 216 w 227"/>
                <a:gd name="T45" fmla="*/ 12 h 1812"/>
                <a:gd name="T46" fmla="*/ 212 w 227"/>
                <a:gd name="T47" fmla="*/ 6 h 1812"/>
                <a:gd name="T48" fmla="*/ 208 w 227"/>
                <a:gd name="T49" fmla="*/ 2 h 1812"/>
                <a:gd name="T50" fmla="*/ 202 w 227"/>
                <a:gd name="T51" fmla="*/ 0 h 1812"/>
                <a:gd name="T52" fmla="*/ 197 w 227"/>
                <a:gd name="T53" fmla="*/ 0 h 1812"/>
                <a:gd name="T54" fmla="*/ 31 w 227"/>
                <a:gd name="T55" fmla="*/ 0 h 1812"/>
                <a:gd name="T56" fmla="*/ 25 w 227"/>
                <a:gd name="T57" fmla="*/ 0 h 1812"/>
                <a:gd name="T58" fmla="*/ 19 w 227"/>
                <a:gd name="T59" fmla="*/ 2 h 1812"/>
                <a:gd name="T60" fmla="*/ 12 w 227"/>
                <a:gd name="T61" fmla="*/ 6 h 1812"/>
                <a:gd name="T62" fmla="*/ 10 w 227"/>
                <a:gd name="T63" fmla="*/ 12 h 1812"/>
                <a:gd name="T64" fmla="*/ 6 w 227"/>
                <a:gd name="T65" fmla="*/ 14 h 1812"/>
                <a:gd name="T66" fmla="*/ 4 w 227"/>
                <a:gd name="T67" fmla="*/ 18 h 1812"/>
                <a:gd name="T68" fmla="*/ 4 w 227"/>
                <a:gd name="T69" fmla="*/ 23 h 1812"/>
                <a:gd name="T70" fmla="*/ 2 w 227"/>
                <a:gd name="T71" fmla="*/ 27 h 1812"/>
                <a:gd name="T72" fmla="*/ 2 w 227"/>
                <a:gd name="T73" fmla="*/ 31 h 1812"/>
                <a:gd name="T74" fmla="*/ 0 w 227"/>
                <a:gd name="T75" fmla="*/ 35 h 1812"/>
                <a:gd name="T76" fmla="*/ 0 w 227"/>
                <a:gd name="T77" fmla="*/ 41 h 1812"/>
                <a:gd name="T78" fmla="*/ 0 w 227"/>
                <a:gd name="T79" fmla="*/ 48 h 1812"/>
                <a:gd name="T80" fmla="*/ 0 w 227"/>
                <a:gd name="T81" fmla="*/ 1765 h 1812"/>
                <a:gd name="T82" fmla="*/ 0 w 227"/>
                <a:gd name="T83" fmla="*/ 1769 h 1812"/>
                <a:gd name="T84" fmla="*/ 0 w 227"/>
                <a:gd name="T85" fmla="*/ 1775 h 1812"/>
                <a:gd name="T86" fmla="*/ 2 w 227"/>
                <a:gd name="T87" fmla="*/ 1779 h 1812"/>
                <a:gd name="T88" fmla="*/ 2 w 227"/>
                <a:gd name="T89" fmla="*/ 1783 h 1812"/>
                <a:gd name="T90" fmla="*/ 4 w 227"/>
                <a:gd name="T91" fmla="*/ 1787 h 1812"/>
                <a:gd name="T92" fmla="*/ 4 w 227"/>
                <a:gd name="T93" fmla="*/ 1792 h 1812"/>
                <a:gd name="T94" fmla="*/ 6 w 227"/>
                <a:gd name="T95" fmla="*/ 1794 h 1812"/>
                <a:gd name="T96" fmla="*/ 10 w 227"/>
                <a:gd name="T97" fmla="*/ 1798 h 1812"/>
                <a:gd name="T98" fmla="*/ 12 w 227"/>
                <a:gd name="T99" fmla="*/ 1804 h 1812"/>
                <a:gd name="T100" fmla="*/ 19 w 227"/>
                <a:gd name="T101" fmla="*/ 1808 h 1812"/>
                <a:gd name="T102" fmla="*/ 25 w 227"/>
                <a:gd name="T103" fmla="*/ 1810 h 1812"/>
                <a:gd name="T104" fmla="*/ 31 w 227"/>
                <a:gd name="T105" fmla="*/ 1812 h 1812"/>
                <a:gd name="T106" fmla="*/ 31 w 227"/>
                <a:gd name="T107" fmla="*/ 1812 h 1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7"/>
                <a:gd name="T163" fmla="*/ 0 h 1812"/>
                <a:gd name="T164" fmla="*/ 227 w 227"/>
                <a:gd name="T165" fmla="*/ 1812 h 1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7" h="1812">
                  <a:moveTo>
                    <a:pt x="31" y="1812"/>
                  </a:moveTo>
                  <a:lnTo>
                    <a:pt x="197" y="1812"/>
                  </a:lnTo>
                  <a:lnTo>
                    <a:pt x="202" y="1810"/>
                  </a:lnTo>
                  <a:lnTo>
                    <a:pt x="208" y="1808"/>
                  </a:lnTo>
                  <a:lnTo>
                    <a:pt x="212" y="1804"/>
                  </a:lnTo>
                  <a:lnTo>
                    <a:pt x="216" y="1798"/>
                  </a:lnTo>
                  <a:lnTo>
                    <a:pt x="218" y="1794"/>
                  </a:lnTo>
                  <a:lnTo>
                    <a:pt x="220" y="1792"/>
                  </a:lnTo>
                  <a:lnTo>
                    <a:pt x="222" y="1787"/>
                  </a:lnTo>
                  <a:lnTo>
                    <a:pt x="224" y="1783"/>
                  </a:lnTo>
                  <a:lnTo>
                    <a:pt x="224" y="1779"/>
                  </a:lnTo>
                  <a:lnTo>
                    <a:pt x="224" y="1775"/>
                  </a:lnTo>
                  <a:lnTo>
                    <a:pt x="224" y="1769"/>
                  </a:lnTo>
                  <a:lnTo>
                    <a:pt x="227" y="1765"/>
                  </a:lnTo>
                  <a:lnTo>
                    <a:pt x="227" y="48"/>
                  </a:lnTo>
                  <a:lnTo>
                    <a:pt x="224" y="41"/>
                  </a:lnTo>
                  <a:lnTo>
                    <a:pt x="224" y="35"/>
                  </a:lnTo>
                  <a:lnTo>
                    <a:pt x="224" y="31"/>
                  </a:lnTo>
                  <a:lnTo>
                    <a:pt x="224" y="27"/>
                  </a:lnTo>
                  <a:lnTo>
                    <a:pt x="222" y="23"/>
                  </a:lnTo>
                  <a:lnTo>
                    <a:pt x="220" y="18"/>
                  </a:lnTo>
                  <a:lnTo>
                    <a:pt x="218" y="14"/>
                  </a:lnTo>
                  <a:lnTo>
                    <a:pt x="216" y="12"/>
                  </a:lnTo>
                  <a:lnTo>
                    <a:pt x="212" y="6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2" y="6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1765"/>
                  </a:lnTo>
                  <a:lnTo>
                    <a:pt x="0" y="1769"/>
                  </a:lnTo>
                  <a:lnTo>
                    <a:pt x="0" y="1775"/>
                  </a:lnTo>
                  <a:lnTo>
                    <a:pt x="2" y="1779"/>
                  </a:lnTo>
                  <a:lnTo>
                    <a:pt x="2" y="1783"/>
                  </a:lnTo>
                  <a:lnTo>
                    <a:pt x="4" y="1787"/>
                  </a:lnTo>
                  <a:lnTo>
                    <a:pt x="4" y="1792"/>
                  </a:lnTo>
                  <a:lnTo>
                    <a:pt x="6" y="1794"/>
                  </a:lnTo>
                  <a:lnTo>
                    <a:pt x="10" y="1798"/>
                  </a:lnTo>
                  <a:lnTo>
                    <a:pt x="12" y="1804"/>
                  </a:lnTo>
                  <a:lnTo>
                    <a:pt x="19" y="1808"/>
                  </a:lnTo>
                  <a:lnTo>
                    <a:pt x="25" y="1810"/>
                  </a:lnTo>
                  <a:lnTo>
                    <a:pt x="31" y="1812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auto">
            <a:xfrm>
              <a:off x="2940" y="2108"/>
              <a:ext cx="295" cy="1812"/>
            </a:xfrm>
            <a:custGeom>
              <a:avLst/>
              <a:gdLst>
                <a:gd name="T0" fmla="*/ 106 w 295"/>
                <a:gd name="T1" fmla="*/ 1789 h 1812"/>
                <a:gd name="T2" fmla="*/ 79 w 295"/>
                <a:gd name="T3" fmla="*/ 1752 h 1812"/>
                <a:gd name="T4" fmla="*/ 60 w 295"/>
                <a:gd name="T5" fmla="*/ 1721 h 1812"/>
                <a:gd name="T6" fmla="*/ 41 w 295"/>
                <a:gd name="T7" fmla="*/ 1688 h 1812"/>
                <a:gd name="T8" fmla="*/ 27 w 295"/>
                <a:gd name="T9" fmla="*/ 1654 h 1812"/>
                <a:gd name="T10" fmla="*/ 16 w 295"/>
                <a:gd name="T11" fmla="*/ 1619 h 1812"/>
                <a:gd name="T12" fmla="*/ 12 w 295"/>
                <a:gd name="T13" fmla="*/ 1586 h 1812"/>
                <a:gd name="T14" fmla="*/ 16 w 295"/>
                <a:gd name="T15" fmla="*/ 1552 h 1812"/>
                <a:gd name="T16" fmla="*/ 27 w 295"/>
                <a:gd name="T17" fmla="*/ 1525 h 1812"/>
                <a:gd name="T18" fmla="*/ 54 w 295"/>
                <a:gd name="T19" fmla="*/ 1479 h 1812"/>
                <a:gd name="T20" fmla="*/ 85 w 295"/>
                <a:gd name="T21" fmla="*/ 1438 h 1812"/>
                <a:gd name="T22" fmla="*/ 104 w 295"/>
                <a:gd name="T23" fmla="*/ 1407 h 1812"/>
                <a:gd name="T24" fmla="*/ 114 w 295"/>
                <a:gd name="T25" fmla="*/ 1380 h 1812"/>
                <a:gd name="T26" fmla="*/ 122 w 295"/>
                <a:gd name="T27" fmla="*/ 1346 h 1812"/>
                <a:gd name="T28" fmla="*/ 125 w 295"/>
                <a:gd name="T29" fmla="*/ 1311 h 1812"/>
                <a:gd name="T30" fmla="*/ 116 w 295"/>
                <a:gd name="T31" fmla="*/ 1282 h 1812"/>
                <a:gd name="T32" fmla="*/ 104 w 295"/>
                <a:gd name="T33" fmla="*/ 1257 h 1812"/>
                <a:gd name="T34" fmla="*/ 64 w 295"/>
                <a:gd name="T35" fmla="*/ 1211 h 1812"/>
                <a:gd name="T36" fmla="*/ 31 w 295"/>
                <a:gd name="T37" fmla="*/ 1171 h 1812"/>
                <a:gd name="T38" fmla="*/ 14 w 295"/>
                <a:gd name="T39" fmla="*/ 1144 h 1812"/>
                <a:gd name="T40" fmla="*/ 4 w 295"/>
                <a:gd name="T41" fmla="*/ 1113 h 1812"/>
                <a:gd name="T42" fmla="*/ 0 w 295"/>
                <a:gd name="T43" fmla="*/ 1076 h 1812"/>
                <a:gd name="T44" fmla="*/ 4 w 295"/>
                <a:gd name="T45" fmla="*/ 1038 h 1812"/>
                <a:gd name="T46" fmla="*/ 18 w 295"/>
                <a:gd name="T47" fmla="*/ 1005 h 1812"/>
                <a:gd name="T48" fmla="*/ 39 w 295"/>
                <a:gd name="T49" fmla="*/ 974 h 1812"/>
                <a:gd name="T50" fmla="*/ 62 w 295"/>
                <a:gd name="T51" fmla="*/ 945 h 1812"/>
                <a:gd name="T52" fmla="*/ 87 w 295"/>
                <a:gd name="T53" fmla="*/ 913 h 1812"/>
                <a:gd name="T54" fmla="*/ 112 w 295"/>
                <a:gd name="T55" fmla="*/ 886 h 1812"/>
                <a:gd name="T56" fmla="*/ 135 w 295"/>
                <a:gd name="T57" fmla="*/ 859 h 1812"/>
                <a:gd name="T58" fmla="*/ 150 w 295"/>
                <a:gd name="T59" fmla="*/ 832 h 1812"/>
                <a:gd name="T60" fmla="*/ 158 w 295"/>
                <a:gd name="T61" fmla="*/ 803 h 1812"/>
                <a:gd name="T62" fmla="*/ 154 w 295"/>
                <a:gd name="T63" fmla="*/ 774 h 1812"/>
                <a:gd name="T64" fmla="*/ 122 w 295"/>
                <a:gd name="T65" fmla="*/ 728 h 1812"/>
                <a:gd name="T66" fmla="*/ 93 w 295"/>
                <a:gd name="T67" fmla="*/ 695 h 1812"/>
                <a:gd name="T68" fmla="*/ 66 w 295"/>
                <a:gd name="T69" fmla="*/ 668 h 1812"/>
                <a:gd name="T70" fmla="*/ 43 w 295"/>
                <a:gd name="T71" fmla="*/ 634 h 1812"/>
                <a:gd name="T72" fmla="*/ 23 w 295"/>
                <a:gd name="T73" fmla="*/ 595 h 1812"/>
                <a:gd name="T74" fmla="*/ 8 w 295"/>
                <a:gd name="T75" fmla="*/ 549 h 1812"/>
                <a:gd name="T76" fmla="*/ 4 w 295"/>
                <a:gd name="T77" fmla="*/ 497 h 1812"/>
                <a:gd name="T78" fmla="*/ 8 w 295"/>
                <a:gd name="T79" fmla="*/ 451 h 1812"/>
                <a:gd name="T80" fmla="*/ 25 w 295"/>
                <a:gd name="T81" fmla="*/ 412 h 1812"/>
                <a:gd name="T82" fmla="*/ 48 w 295"/>
                <a:gd name="T83" fmla="*/ 378 h 1812"/>
                <a:gd name="T84" fmla="*/ 73 w 295"/>
                <a:gd name="T85" fmla="*/ 353 h 1812"/>
                <a:gd name="T86" fmla="*/ 100 w 295"/>
                <a:gd name="T87" fmla="*/ 329 h 1812"/>
                <a:gd name="T88" fmla="*/ 131 w 295"/>
                <a:gd name="T89" fmla="*/ 301 h 1812"/>
                <a:gd name="T90" fmla="*/ 156 w 295"/>
                <a:gd name="T91" fmla="*/ 264 h 1812"/>
                <a:gd name="T92" fmla="*/ 143 w 295"/>
                <a:gd name="T93" fmla="*/ 227 h 1812"/>
                <a:gd name="T94" fmla="*/ 108 w 295"/>
                <a:gd name="T95" fmla="*/ 185 h 1812"/>
                <a:gd name="T96" fmla="*/ 77 w 295"/>
                <a:gd name="T97" fmla="*/ 150 h 1812"/>
                <a:gd name="T98" fmla="*/ 56 w 295"/>
                <a:gd name="T99" fmla="*/ 120 h 1812"/>
                <a:gd name="T100" fmla="*/ 41 w 295"/>
                <a:gd name="T101" fmla="*/ 85 h 1812"/>
                <a:gd name="T102" fmla="*/ 31 w 295"/>
                <a:gd name="T103" fmla="*/ 45 h 1812"/>
                <a:gd name="T104" fmla="*/ 31 w 295"/>
                <a:gd name="T105" fmla="*/ 0 h 1812"/>
                <a:gd name="T106" fmla="*/ 268 w 295"/>
                <a:gd name="T107" fmla="*/ 8 h 1812"/>
                <a:gd name="T108" fmla="*/ 293 w 295"/>
                <a:gd name="T109" fmla="*/ 33 h 1812"/>
                <a:gd name="T110" fmla="*/ 285 w 295"/>
                <a:gd name="T111" fmla="*/ 1792 h 1812"/>
                <a:gd name="T112" fmla="*/ 258 w 295"/>
                <a:gd name="T113" fmla="*/ 1810 h 18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1812"/>
                <a:gd name="T173" fmla="*/ 295 w 295"/>
                <a:gd name="T174" fmla="*/ 1812 h 18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1812">
                  <a:moveTo>
                    <a:pt x="125" y="1812"/>
                  </a:moveTo>
                  <a:lnTo>
                    <a:pt x="122" y="1810"/>
                  </a:lnTo>
                  <a:lnTo>
                    <a:pt x="118" y="1806"/>
                  </a:lnTo>
                  <a:lnTo>
                    <a:pt x="116" y="1802"/>
                  </a:lnTo>
                  <a:lnTo>
                    <a:pt x="112" y="1798"/>
                  </a:lnTo>
                  <a:lnTo>
                    <a:pt x="110" y="1794"/>
                  </a:lnTo>
                  <a:lnTo>
                    <a:pt x="106" y="1789"/>
                  </a:lnTo>
                  <a:lnTo>
                    <a:pt x="100" y="1783"/>
                  </a:lnTo>
                  <a:lnTo>
                    <a:pt x="95" y="1777"/>
                  </a:lnTo>
                  <a:lnTo>
                    <a:pt x="91" y="1769"/>
                  </a:lnTo>
                  <a:lnTo>
                    <a:pt x="87" y="1762"/>
                  </a:lnTo>
                  <a:lnTo>
                    <a:pt x="83" y="1758"/>
                  </a:lnTo>
                  <a:lnTo>
                    <a:pt x="81" y="1756"/>
                  </a:lnTo>
                  <a:lnTo>
                    <a:pt x="79" y="1752"/>
                  </a:lnTo>
                  <a:lnTo>
                    <a:pt x="77" y="1748"/>
                  </a:lnTo>
                  <a:lnTo>
                    <a:pt x="73" y="1744"/>
                  </a:lnTo>
                  <a:lnTo>
                    <a:pt x="70" y="1740"/>
                  </a:lnTo>
                  <a:lnTo>
                    <a:pt x="68" y="1735"/>
                  </a:lnTo>
                  <a:lnTo>
                    <a:pt x="66" y="1731"/>
                  </a:lnTo>
                  <a:lnTo>
                    <a:pt x="62" y="1725"/>
                  </a:lnTo>
                  <a:lnTo>
                    <a:pt x="60" y="1721"/>
                  </a:lnTo>
                  <a:lnTo>
                    <a:pt x="56" y="1717"/>
                  </a:lnTo>
                  <a:lnTo>
                    <a:pt x="54" y="1712"/>
                  </a:lnTo>
                  <a:lnTo>
                    <a:pt x="52" y="1708"/>
                  </a:lnTo>
                  <a:lnTo>
                    <a:pt x="50" y="1702"/>
                  </a:lnTo>
                  <a:lnTo>
                    <a:pt x="48" y="1698"/>
                  </a:lnTo>
                  <a:lnTo>
                    <a:pt x="46" y="1694"/>
                  </a:lnTo>
                  <a:lnTo>
                    <a:pt x="41" y="1688"/>
                  </a:lnTo>
                  <a:lnTo>
                    <a:pt x="39" y="1683"/>
                  </a:lnTo>
                  <a:lnTo>
                    <a:pt x="37" y="1677"/>
                  </a:lnTo>
                  <a:lnTo>
                    <a:pt x="35" y="1673"/>
                  </a:lnTo>
                  <a:lnTo>
                    <a:pt x="33" y="1669"/>
                  </a:lnTo>
                  <a:lnTo>
                    <a:pt x="31" y="1665"/>
                  </a:lnTo>
                  <a:lnTo>
                    <a:pt x="29" y="1658"/>
                  </a:lnTo>
                  <a:lnTo>
                    <a:pt x="27" y="1654"/>
                  </a:lnTo>
                  <a:lnTo>
                    <a:pt x="25" y="1648"/>
                  </a:lnTo>
                  <a:lnTo>
                    <a:pt x="25" y="1644"/>
                  </a:lnTo>
                  <a:lnTo>
                    <a:pt x="23" y="1638"/>
                  </a:lnTo>
                  <a:lnTo>
                    <a:pt x="21" y="1633"/>
                  </a:lnTo>
                  <a:lnTo>
                    <a:pt x="18" y="1629"/>
                  </a:lnTo>
                  <a:lnTo>
                    <a:pt x="16" y="1623"/>
                  </a:lnTo>
                  <a:lnTo>
                    <a:pt x="16" y="1619"/>
                  </a:lnTo>
                  <a:lnTo>
                    <a:pt x="16" y="1615"/>
                  </a:lnTo>
                  <a:lnTo>
                    <a:pt x="14" y="1608"/>
                  </a:lnTo>
                  <a:lnTo>
                    <a:pt x="14" y="1604"/>
                  </a:lnTo>
                  <a:lnTo>
                    <a:pt x="14" y="1598"/>
                  </a:lnTo>
                  <a:lnTo>
                    <a:pt x="14" y="1594"/>
                  </a:lnTo>
                  <a:lnTo>
                    <a:pt x="12" y="1590"/>
                  </a:lnTo>
                  <a:lnTo>
                    <a:pt x="12" y="1586"/>
                  </a:lnTo>
                  <a:lnTo>
                    <a:pt x="14" y="1579"/>
                  </a:lnTo>
                  <a:lnTo>
                    <a:pt x="14" y="1575"/>
                  </a:lnTo>
                  <a:lnTo>
                    <a:pt x="14" y="1571"/>
                  </a:lnTo>
                  <a:lnTo>
                    <a:pt x="14" y="1567"/>
                  </a:lnTo>
                  <a:lnTo>
                    <a:pt x="14" y="1561"/>
                  </a:lnTo>
                  <a:lnTo>
                    <a:pt x="16" y="1556"/>
                  </a:lnTo>
                  <a:lnTo>
                    <a:pt x="16" y="1552"/>
                  </a:lnTo>
                  <a:lnTo>
                    <a:pt x="18" y="1550"/>
                  </a:lnTo>
                  <a:lnTo>
                    <a:pt x="18" y="1546"/>
                  </a:lnTo>
                  <a:lnTo>
                    <a:pt x="21" y="1542"/>
                  </a:lnTo>
                  <a:lnTo>
                    <a:pt x="23" y="1538"/>
                  </a:lnTo>
                  <a:lnTo>
                    <a:pt x="23" y="1534"/>
                  </a:lnTo>
                  <a:lnTo>
                    <a:pt x="25" y="1529"/>
                  </a:lnTo>
                  <a:lnTo>
                    <a:pt x="27" y="1525"/>
                  </a:lnTo>
                  <a:lnTo>
                    <a:pt x="29" y="1519"/>
                  </a:lnTo>
                  <a:lnTo>
                    <a:pt x="33" y="1513"/>
                  </a:lnTo>
                  <a:lnTo>
                    <a:pt x="37" y="1506"/>
                  </a:lnTo>
                  <a:lnTo>
                    <a:pt x="41" y="1500"/>
                  </a:lnTo>
                  <a:lnTo>
                    <a:pt x="46" y="1492"/>
                  </a:lnTo>
                  <a:lnTo>
                    <a:pt x="50" y="1486"/>
                  </a:lnTo>
                  <a:lnTo>
                    <a:pt x="54" y="1479"/>
                  </a:lnTo>
                  <a:lnTo>
                    <a:pt x="58" y="1475"/>
                  </a:lnTo>
                  <a:lnTo>
                    <a:pt x="62" y="1469"/>
                  </a:lnTo>
                  <a:lnTo>
                    <a:pt x="66" y="1463"/>
                  </a:lnTo>
                  <a:lnTo>
                    <a:pt x="70" y="1457"/>
                  </a:lnTo>
                  <a:lnTo>
                    <a:pt x="77" y="1450"/>
                  </a:lnTo>
                  <a:lnTo>
                    <a:pt x="81" y="1444"/>
                  </a:lnTo>
                  <a:lnTo>
                    <a:pt x="85" y="1438"/>
                  </a:lnTo>
                  <a:lnTo>
                    <a:pt x="87" y="1434"/>
                  </a:lnTo>
                  <a:lnTo>
                    <a:pt x="89" y="1432"/>
                  </a:lnTo>
                  <a:lnTo>
                    <a:pt x="91" y="1427"/>
                  </a:lnTo>
                  <a:lnTo>
                    <a:pt x="93" y="1423"/>
                  </a:lnTo>
                  <a:lnTo>
                    <a:pt x="98" y="1417"/>
                  </a:lnTo>
                  <a:lnTo>
                    <a:pt x="102" y="1411"/>
                  </a:lnTo>
                  <a:lnTo>
                    <a:pt x="104" y="1407"/>
                  </a:lnTo>
                  <a:lnTo>
                    <a:pt x="104" y="1402"/>
                  </a:lnTo>
                  <a:lnTo>
                    <a:pt x="106" y="1398"/>
                  </a:lnTo>
                  <a:lnTo>
                    <a:pt x="108" y="1396"/>
                  </a:lnTo>
                  <a:lnTo>
                    <a:pt x="110" y="1390"/>
                  </a:lnTo>
                  <a:lnTo>
                    <a:pt x="112" y="1388"/>
                  </a:lnTo>
                  <a:lnTo>
                    <a:pt x="112" y="1382"/>
                  </a:lnTo>
                  <a:lnTo>
                    <a:pt x="114" y="1380"/>
                  </a:lnTo>
                  <a:lnTo>
                    <a:pt x="116" y="1373"/>
                  </a:lnTo>
                  <a:lnTo>
                    <a:pt x="118" y="1369"/>
                  </a:lnTo>
                  <a:lnTo>
                    <a:pt x="118" y="1365"/>
                  </a:lnTo>
                  <a:lnTo>
                    <a:pt x="120" y="1361"/>
                  </a:lnTo>
                  <a:lnTo>
                    <a:pt x="120" y="1355"/>
                  </a:lnTo>
                  <a:lnTo>
                    <a:pt x="122" y="1350"/>
                  </a:lnTo>
                  <a:lnTo>
                    <a:pt x="122" y="1346"/>
                  </a:lnTo>
                  <a:lnTo>
                    <a:pt x="125" y="1342"/>
                  </a:lnTo>
                  <a:lnTo>
                    <a:pt x="125" y="1336"/>
                  </a:lnTo>
                  <a:lnTo>
                    <a:pt x="125" y="1332"/>
                  </a:lnTo>
                  <a:lnTo>
                    <a:pt x="125" y="1325"/>
                  </a:lnTo>
                  <a:lnTo>
                    <a:pt x="125" y="1321"/>
                  </a:lnTo>
                  <a:lnTo>
                    <a:pt x="125" y="1315"/>
                  </a:lnTo>
                  <a:lnTo>
                    <a:pt x="125" y="1311"/>
                  </a:lnTo>
                  <a:lnTo>
                    <a:pt x="122" y="1307"/>
                  </a:lnTo>
                  <a:lnTo>
                    <a:pt x="122" y="1302"/>
                  </a:lnTo>
                  <a:lnTo>
                    <a:pt x="122" y="1298"/>
                  </a:lnTo>
                  <a:lnTo>
                    <a:pt x="120" y="1294"/>
                  </a:lnTo>
                  <a:lnTo>
                    <a:pt x="120" y="1290"/>
                  </a:lnTo>
                  <a:lnTo>
                    <a:pt x="118" y="1286"/>
                  </a:lnTo>
                  <a:lnTo>
                    <a:pt x="116" y="1282"/>
                  </a:lnTo>
                  <a:lnTo>
                    <a:pt x="116" y="1278"/>
                  </a:lnTo>
                  <a:lnTo>
                    <a:pt x="114" y="1275"/>
                  </a:lnTo>
                  <a:lnTo>
                    <a:pt x="112" y="1271"/>
                  </a:lnTo>
                  <a:lnTo>
                    <a:pt x="110" y="1267"/>
                  </a:lnTo>
                  <a:lnTo>
                    <a:pt x="108" y="1263"/>
                  </a:lnTo>
                  <a:lnTo>
                    <a:pt x="106" y="1261"/>
                  </a:lnTo>
                  <a:lnTo>
                    <a:pt x="104" y="1257"/>
                  </a:lnTo>
                  <a:lnTo>
                    <a:pt x="98" y="1250"/>
                  </a:lnTo>
                  <a:lnTo>
                    <a:pt x="93" y="1244"/>
                  </a:lnTo>
                  <a:lnTo>
                    <a:pt x="89" y="1238"/>
                  </a:lnTo>
                  <a:lnTo>
                    <a:pt x="83" y="1232"/>
                  </a:lnTo>
                  <a:lnTo>
                    <a:pt x="77" y="1225"/>
                  </a:lnTo>
                  <a:lnTo>
                    <a:pt x="73" y="1219"/>
                  </a:lnTo>
                  <a:lnTo>
                    <a:pt x="64" y="1211"/>
                  </a:lnTo>
                  <a:lnTo>
                    <a:pt x="58" y="1205"/>
                  </a:lnTo>
                  <a:lnTo>
                    <a:pt x="54" y="1198"/>
                  </a:lnTo>
                  <a:lnTo>
                    <a:pt x="48" y="1192"/>
                  </a:lnTo>
                  <a:lnTo>
                    <a:pt x="41" y="1186"/>
                  </a:lnTo>
                  <a:lnTo>
                    <a:pt x="35" y="1180"/>
                  </a:lnTo>
                  <a:lnTo>
                    <a:pt x="33" y="1176"/>
                  </a:lnTo>
                  <a:lnTo>
                    <a:pt x="31" y="1171"/>
                  </a:lnTo>
                  <a:lnTo>
                    <a:pt x="29" y="1169"/>
                  </a:lnTo>
                  <a:lnTo>
                    <a:pt x="27" y="1165"/>
                  </a:lnTo>
                  <a:lnTo>
                    <a:pt x="23" y="1161"/>
                  </a:lnTo>
                  <a:lnTo>
                    <a:pt x="21" y="1157"/>
                  </a:lnTo>
                  <a:lnTo>
                    <a:pt x="18" y="1153"/>
                  </a:lnTo>
                  <a:lnTo>
                    <a:pt x="16" y="1148"/>
                  </a:lnTo>
                  <a:lnTo>
                    <a:pt x="14" y="1144"/>
                  </a:lnTo>
                  <a:lnTo>
                    <a:pt x="12" y="1140"/>
                  </a:lnTo>
                  <a:lnTo>
                    <a:pt x="10" y="1136"/>
                  </a:lnTo>
                  <a:lnTo>
                    <a:pt x="8" y="1132"/>
                  </a:lnTo>
                  <a:lnTo>
                    <a:pt x="8" y="1128"/>
                  </a:lnTo>
                  <a:lnTo>
                    <a:pt x="6" y="1124"/>
                  </a:lnTo>
                  <a:lnTo>
                    <a:pt x="4" y="1117"/>
                  </a:lnTo>
                  <a:lnTo>
                    <a:pt x="4" y="1113"/>
                  </a:lnTo>
                  <a:lnTo>
                    <a:pt x="2" y="1109"/>
                  </a:lnTo>
                  <a:lnTo>
                    <a:pt x="0" y="1103"/>
                  </a:lnTo>
                  <a:lnTo>
                    <a:pt x="0" y="1099"/>
                  </a:lnTo>
                  <a:lnTo>
                    <a:pt x="0" y="1092"/>
                  </a:lnTo>
                  <a:lnTo>
                    <a:pt x="0" y="1086"/>
                  </a:lnTo>
                  <a:lnTo>
                    <a:pt x="0" y="1082"/>
                  </a:lnTo>
                  <a:lnTo>
                    <a:pt x="0" y="1076"/>
                  </a:lnTo>
                  <a:lnTo>
                    <a:pt x="0" y="1069"/>
                  </a:lnTo>
                  <a:lnTo>
                    <a:pt x="0" y="1065"/>
                  </a:lnTo>
                  <a:lnTo>
                    <a:pt x="0" y="1059"/>
                  </a:lnTo>
                  <a:lnTo>
                    <a:pt x="0" y="1055"/>
                  </a:lnTo>
                  <a:lnTo>
                    <a:pt x="2" y="1049"/>
                  </a:lnTo>
                  <a:lnTo>
                    <a:pt x="2" y="1044"/>
                  </a:lnTo>
                  <a:lnTo>
                    <a:pt x="4" y="1038"/>
                  </a:lnTo>
                  <a:lnTo>
                    <a:pt x="6" y="1034"/>
                  </a:lnTo>
                  <a:lnTo>
                    <a:pt x="8" y="1030"/>
                  </a:lnTo>
                  <a:lnTo>
                    <a:pt x="8" y="1024"/>
                  </a:lnTo>
                  <a:lnTo>
                    <a:pt x="10" y="1019"/>
                  </a:lnTo>
                  <a:lnTo>
                    <a:pt x="14" y="1015"/>
                  </a:lnTo>
                  <a:lnTo>
                    <a:pt x="16" y="1009"/>
                  </a:lnTo>
                  <a:lnTo>
                    <a:pt x="18" y="1005"/>
                  </a:lnTo>
                  <a:lnTo>
                    <a:pt x="21" y="1001"/>
                  </a:lnTo>
                  <a:lnTo>
                    <a:pt x="23" y="994"/>
                  </a:lnTo>
                  <a:lnTo>
                    <a:pt x="27" y="990"/>
                  </a:lnTo>
                  <a:lnTo>
                    <a:pt x="29" y="986"/>
                  </a:lnTo>
                  <a:lnTo>
                    <a:pt x="33" y="982"/>
                  </a:lnTo>
                  <a:lnTo>
                    <a:pt x="35" y="978"/>
                  </a:lnTo>
                  <a:lnTo>
                    <a:pt x="39" y="974"/>
                  </a:lnTo>
                  <a:lnTo>
                    <a:pt x="41" y="970"/>
                  </a:lnTo>
                  <a:lnTo>
                    <a:pt x="46" y="965"/>
                  </a:lnTo>
                  <a:lnTo>
                    <a:pt x="48" y="961"/>
                  </a:lnTo>
                  <a:lnTo>
                    <a:pt x="52" y="957"/>
                  </a:lnTo>
                  <a:lnTo>
                    <a:pt x="56" y="953"/>
                  </a:lnTo>
                  <a:lnTo>
                    <a:pt x="58" y="947"/>
                  </a:lnTo>
                  <a:lnTo>
                    <a:pt x="62" y="945"/>
                  </a:lnTo>
                  <a:lnTo>
                    <a:pt x="66" y="940"/>
                  </a:lnTo>
                  <a:lnTo>
                    <a:pt x="70" y="936"/>
                  </a:lnTo>
                  <a:lnTo>
                    <a:pt x="73" y="930"/>
                  </a:lnTo>
                  <a:lnTo>
                    <a:pt x="77" y="926"/>
                  </a:lnTo>
                  <a:lnTo>
                    <a:pt x="81" y="922"/>
                  </a:lnTo>
                  <a:lnTo>
                    <a:pt x="83" y="917"/>
                  </a:lnTo>
                  <a:lnTo>
                    <a:pt x="87" y="913"/>
                  </a:lnTo>
                  <a:lnTo>
                    <a:pt x="91" y="911"/>
                  </a:lnTo>
                  <a:lnTo>
                    <a:pt x="95" y="907"/>
                  </a:lnTo>
                  <a:lnTo>
                    <a:pt x="98" y="903"/>
                  </a:lnTo>
                  <a:lnTo>
                    <a:pt x="102" y="899"/>
                  </a:lnTo>
                  <a:lnTo>
                    <a:pt x="106" y="895"/>
                  </a:lnTo>
                  <a:lnTo>
                    <a:pt x="110" y="890"/>
                  </a:lnTo>
                  <a:lnTo>
                    <a:pt x="112" y="886"/>
                  </a:lnTo>
                  <a:lnTo>
                    <a:pt x="116" y="882"/>
                  </a:lnTo>
                  <a:lnTo>
                    <a:pt x="118" y="880"/>
                  </a:lnTo>
                  <a:lnTo>
                    <a:pt x="122" y="876"/>
                  </a:lnTo>
                  <a:lnTo>
                    <a:pt x="125" y="872"/>
                  </a:lnTo>
                  <a:lnTo>
                    <a:pt x="129" y="868"/>
                  </a:lnTo>
                  <a:lnTo>
                    <a:pt x="131" y="863"/>
                  </a:lnTo>
                  <a:lnTo>
                    <a:pt x="135" y="859"/>
                  </a:lnTo>
                  <a:lnTo>
                    <a:pt x="137" y="855"/>
                  </a:lnTo>
                  <a:lnTo>
                    <a:pt x="139" y="851"/>
                  </a:lnTo>
                  <a:lnTo>
                    <a:pt x="141" y="847"/>
                  </a:lnTo>
                  <a:lnTo>
                    <a:pt x="143" y="843"/>
                  </a:lnTo>
                  <a:lnTo>
                    <a:pt x="145" y="838"/>
                  </a:lnTo>
                  <a:lnTo>
                    <a:pt x="147" y="834"/>
                  </a:lnTo>
                  <a:lnTo>
                    <a:pt x="150" y="832"/>
                  </a:lnTo>
                  <a:lnTo>
                    <a:pt x="152" y="828"/>
                  </a:lnTo>
                  <a:lnTo>
                    <a:pt x="154" y="824"/>
                  </a:lnTo>
                  <a:lnTo>
                    <a:pt x="156" y="820"/>
                  </a:lnTo>
                  <a:lnTo>
                    <a:pt x="156" y="816"/>
                  </a:lnTo>
                  <a:lnTo>
                    <a:pt x="158" y="811"/>
                  </a:lnTo>
                  <a:lnTo>
                    <a:pt x="158" y="807"/>
                  </a:lnTo>
                  <a:lnTo>
                    <a:pt x="158" y="803"/>
                  </a:lnTo>
                  <a:lnTo>
                    <a:pt x="158" y="799"/>
                  </a:lnTo>
                  <a:lnTo>
                    <a:pt x="158" y="795"/>
                  </a:lnTo>
                  <a:lnTo>
                    <a:pt x="158" y="793"/>
                  </a:lnTo>
                  <a:lnTo>
                    <a:pt x="158" y="788"/>
                  </a:lnTo>
                  <a:lnTo>
                    <a:pt x="158" y="784"/>
                  </a:lnTo>
                  <a:lnTo>
                    <a:pt x="156" y="780"/>
                  </a:lnTo>
                  <a:lnTo>
                    <a:pt x="154" y="774"/>
                  </a:lnTo>
                  <a:lnTo>
                    <a:pt x="152" y="768"/>
                  </a:lnTo>
                  <a:lnTo>
                    <a:pt x="147" y="761"/>
                  </a:lnTo>
                  <a:lnTo>
                    <a:pt x="143" y="755"/>
                  </a:lnTo>
                  <a:lnTo>
                    <a:pt x="139" y="747"/>
                  </a:lnTo>
                  <a:lnTo>
                    <a:pt x="135" y="741"/>
                  </a:lnTo>
                  <a:lnTo>
                    <a:pt x="129" y="734"/>
                  </a:lnTo>
                  <a:lnTo>
                    <a:pt x="122" y="728"/>
                  </a:lnTo>
                  <a:lnTo>
                    <a:pt x="118" y="724"/>
                  </a:lnTo>
                  <a:lnTo>
                    <a:pt x="116" y="720"/>
                  </a:lnTo>
                  <a:lnTo>
                    <a:pt x="112" y="716"/>
                  </a:lnTo>
                  <a:lnTo>
                    <a:pt x="110" y="714"/>
                  </a:lnTo>
                  <a:lnTo>
                    <a:pt x="104" y="707"/>
                  </a:lnTo>
                  <a:lnTo>
                    <a:pt x="95" y="699"/>
                  </a:lnTo>
                  <a:lnTo>
                    <a:pt x="93" y="695"/>
                  </a:lnTo>
                  <a:lnTo>
                    <a:pt x="89" y="691"/>
                  </a:lnTo>
                  <a:lnTo>
                    <a:pt x="85" y="689"/>
                  </a:lnTo>
                  <a:lnTo>
                    <a:pt x="81" y="684"/>
                  </a:lnTo>
                  <a:lnTo>
                    <a:pt x="79" y="680"/>
                  </a:lnTo>
                  <a:lnTo>
                    <a:pt x="75" y="676"/>
                  </a:lnTo>
                  <a:lnTo>
                    <a:pt x="70" y="672"/>
                  </a:lnTo>
                  <a:lnTo>
                    <a:pt x="66" y="668"/>
                  </a:lnTo>
                  <a:lnTo>
                    <a:pt x="64" y="664"/>
                  </a:lnTo>
                  <a:lnTo>
                    <a:pt x="60" y="659"/>
                  </a:lnTo>
                  <a:lnTo>
                    <a:pt x="56" y="653"/>
                  </a:lnTo>
                  <a:lnTo>
                    <a:pt x="54" y="649"/>
                  </a:lnTo>
                  <a:lnTo>
                    <a:pt x="50" y="645"/>
                  </a:lnTo>
                  <a:lnTo>
                    <a:pt x="46" y="641"/>
                  </a:lnTo>
                  <a:lnTo>
                    <a:pt x="43" y="634"/>
                  </a:lnTo>
                  <a:lnTo>
                    <a:pt x="41" y="630"/>
                  </a:lnTo>
                  <a:lnTo>
                    <a:pt x="37" y="624"/>
                  </a:lnTo>
                  <a:lnTo>
                    <a:pt x="33" y="618"/>
                  </a:lnTo>
                  <a:lnTo>
                    <a:pt x="31" y="614"/>
                  </a:lnTo>
                  <a:lnTo>
                    <a:pt x="29" y="607"/>
                  </a:lnTo>
                  <a:lnTo>
                    <a:pt x="25" y="601"/>
                  </a:lnTo>
                  <a:lnTo>
                    <a:pt x="23" y="595"/>
                  </a:lnTo>
                  <a:lnTo>
                    <a:pt x="21" y="591"/>
                  </a:lnTo>
                  <a:lnTo>
                    <a:pt x="18" y="585"/>
                  </a:lnTo>
                  <a:lnTo>
                    <a:pt x="16" y="576"/>
                  </a:lnTo>
                  <a:lnTo>
                    <a:pt x="14" y="570"/>
                  </a:lnTo>
                  <a:lnTo>
                    <a:pt x="12" y="564"/>
                  </a:lnTo>
                  <a:lnTo>
                    <a:pt x="10" y="557"/>
                  </a:lnTo>
                  <a:lnTo>
                    <a:pt x="8" y="549"/>
                  </a:lnTo>
                  <a:lnTo>
                    <a:pt x="8" y="543"/>
                  </a:lnTo>
                  <a:lnTo>
                    <a:pt x="6" y="535"/>
                  </a:lnTo>
                  <a:lnTo>
                    <a:pt x="6" y="528"/>
                  </a:lnTo>
                  <a:lnTo>
                    <a:pt x="4" y="520"/>
                  </a:lnTo>
                  <a:lnTo>
                    <a:pt x="4" y="512"/>
                  </a:lnTo>
                  <a:lnTo>
                    <a:pt x="4" y="505"/>
                  </a:lnTo>
                  <a:lnTo>
                    <a:pt x="4" y="497"/>
                  </a:lnTo>
                  <a:lnTo>
                    <a:pt x="4" y="489"/>
                  </a:lnTo>
                  <a:lnTo>
                    <a:pt x="4" y="483"/>
                  </a:lnTo>
                  <a:lnTo>
                    <a:pt x="4" y="476"/>
                  </a:lnTo>
                  <a:lnTo>
                    <a:pt x="6" y="470"/>
                  </a:lnTo>
                  <a:lnTo>
                    <a:pt x="6" y="464"/>
                  </a:lnTo>
                  <a:lnTo>
                    <a:pt x="8" y="458"/>
                  </a:lnTo>
                  <a:lnTo>
                    <a:pt x="8" y="451"/>
                  </a:lnTo>
                  <a:lnTo>
                    <a:pt x="10" y="445"/>
                  </a:lnTo>
                  <a:lnTo>
                    <a:pt x="12" y="439"/>
                  </a:lnTo>
                  <a:lnTo>
                    <a:pt x="14" y="433"/>
                  </a:lnTo>
                  <a:lnTo>
                    <a:pt x="16" y="428"/>
                  </a:lnTo>
                  <a:lnTo>
                    <a:pt x="21" y="422"/>
                  </a:lnTo>
                  <a:lnTo>
                    <a:pt x="23" y="418"/>
                  </a:lnTo>
                  <a:lnTo>
                    <a:pt x="25" y="412"/>
                  </a:lnTo>
                  <a:lnTo>
                    <a:pt x="27" y="406"/>
                  </a:lnTo>
                  <a:lnTo>
                    <a:pt x="31" y="401"/>
                  </a:lnTo>
                  <a:lnTo>
                    <a:pt x="33" y="397"/>
                  </a:lnTo>
                  <a:lnTo>
                    <a:pt x="35" y="393"/>
                  </a:lnTo>
                  <a:lnTo>
                    <a:pt x="39" y="387"/>
                  </a:lnTo>
                  <a:lnTo>
                    <a:pt x="43" y="385"/>
                  </a:lnTo>
                  <a:lnTo>
                    <a:pt x="48" y="378"/>
                  </a:lnTo>
                  <a:lnTo>
                    <a:pt x="50" y="374"/>
                  </a:lnTo>
                  <a:lnTo>
                    <a:pt x="54" y="370"/>
                  </a:lnTo>
                  <a:lnTo>
                    <a:pt x="58" y="368"/>
                  </a:lnTo>
                  <a:lnTo>
                    <a:pt x="62" y="364"/>
                  </a:lnTo>
                  <a:lnTo>
                    <a:pt x="64" y="360"/>
                  </a:lnTo>
                  <a:lnTo>
                    <a:pt x="68" y="356"/>
                  </a:lnTo>
                  <a:lnTo>
                    <a:pt x="73" y="353"/>
                  </a:lnTo>
                  <a:lnTo>
                    <a:pt x="77" y="349"/>
                  </a:lnTo>
                  <a:lnTo>
                    <a:pt x="81" y="345"/>
                  </a:lnTo>
                  <a:lnTo>
                    <a:pt x="83" y="341"/>
                  </a:lnTo>
                  <a:lnTo>
                    <a:pt x="87" y="337"/>
                  </a:lnTo>
                  <a:lnTo>
                    <a:pt x="91" y="335"/>
                  </a:lnTo>
                  <a:lnTo>
                    <a:pt x="95" y="331"/>
                  </a:lnTo>
                  <a:lnTo>
                    <a:pt x="100" y="329"/>
                  </a:lnTo>
                  <a:lnTo>
                    <a:pt x="104" y="324"/>
                  </a:lnTo>
                  <a:lnTo>
                    <a:pt x="106" y="322"/>
                  </a:lnTo>
                  <a:lnTo>
                    <a:pt x="110" y="318"/>
                  </a:lnTo>
                  <a:lnTo>
                    <a:pt x="112" y="316"/>
                  </a:lnTo>
                  <a:lnTo>
                    <a:pt x="116" y="314"/>
                  </a:lnTo>
                  <a:lnTo>
                    <a:pt x="122" y="308"/>
                  </a:lnTo>
                  <a:lnTo>
                    <a:pt x="131" y="301"/>
                  </a:lnTo>
                  <a:lnTo>
                    <a:pt x="135" y="295"/>
                  </a:lnTo>
                  <a:lnTo>
                    <a:pt x="141" y="291"/>
                  </a:lnTo>
                  <a:lnTo>
                    <a:pt x="145" y="285"/>
                  </a:lnTo>
                  <a:lnTo>
                    <a:pt x="150" y="281"/>
                  </a:lnTo>
                  <a:lnTo>
                    <a:pt x="152" y="274"/>
                  </a:lnTo>
                  <a:lnTo>
                    <a:pt x="156" y="270"/>
                  </a:lnTo>
                  <a:lnTo>
                    <a:pt x="156" y="264"/>
                  </a:lnTo>
                  <a:lnTo>
                    <a:pt x="158" y="260"/>
                  </a:lnTo>
                  <a:lnTo>
                    <a:pt x="158" y="254"/>
                  </a:lnTo>
                  <a:lnTo>
                    <a:pt x="156" y="247"/>
                  </a:lnTo>
                  <a:lnTo>
                    <a:pt x="154" y="243"/>
                  </a:lnTo>
                  <a:lnTo>
                    <a:pt x="152" y="237"/>
                  </a:lnTo>
                  <a:lnTo>
                    <a:pt x="147" y="231"/>
                  </a:lnTo>
                  <a:lnTo>
                    <a:pt x="143" y="227"/>
                  </a:lnTo>
                  <a:lnTo>
                    <a:pt x="139" y="220"/>
                  </a:lnTo>
                  <a:lnTo>
                    <a:pt x="135" y="216"/>
                  </a:lnTo>
                  <a:lnTo>
                    <a:pt x="131" y="208"/>
                  </a:lnTo>
                  <a:lnTo>
                    <a:pt x="125" y="204"/>
                  </a:lnTo>
                  <a:lnTo>
                    <a:pt x="118" y="197"/>
                  </a:lnTo>
                  <a:lnTo>
                    <a:pt x="114" y="191"/>
                  </a:lnTo>
                  <a:lnTo>
                    <a:pt x="108" y="185"/>
                  </a:lnTo>
                  <a:lnTo>
                    <a:pt x="102" y="179"/>
                  </a:lnTo>
                  <a:lnTo>
                    <a:pt x="95" y="170"/>
                  </a:lnTo>
                  <a:lnTo>
                    <a:pt x="89" y="164"/>
                  </a:lnTo>
                  <a:lnTo>
                    <a:pt x="85" y="160"/>
                  </a:lnTo>
                  <a:lnTo>
                    <a:pt x="83" y="158"/>
                  </a:lnTo>
                  <a:lnTo>
                    <a:pt x="79" y="154"/>
                  </a:lnTo>
                  <a:lnTo>
                    <a:pt x="77" y="150"/>
                  </a:lnTo>
                  <a:lnTo>
                    <a:pt x="73" y="145"/>
                  </a:lnTo>
                  <a:lnTo>
                    <a:pt x="70" y="141"/>
                  </a:lnTo>
                  <a:lnTo>
                    <a:pt x="68" y="137"/>
                  </a:lnTo>
                  <a:lnTo>
                    <a:pt x="64" y="133"/>
                  </a:lnTo>
                  <a:lnTo>
                    <a:pt x="62" y="129"/>
                  </a:lnTo>
                  <a:lnTo>
                    <a:pt x="60" y="125"/>
                  </a:lnTo>
                  <a:lnTo>
                    <a:pt x="56" y="120"/>
                  </a:lnTo>
                  <a:lnTo>
                    <a:pt x="54" y="116"/>
                  </a:lnTo>
                  <a:lnTo>
                    <a:pt x="52" y="110"/>
                  </a:lnTo>
                  <a:lnTo>
                    <a:pt x="50" y="106"/>
                  </a:lnTo>
                  <a:lnTo>
                    <a:pt x="48" y="102"/>
                  </a:lnTo>
                  <a:lnTo>
                    <a:pt x="46" y="95"/>
                  </a:lnTo>
                  <a:lnTo>
                    <a:pt x="41" y="91"/>
                  </a:lnTo>
                  <a:lnTo>
                    <a:pt x="41" y="85"/>
                  </a:lnTo>
                  <a:lnTo>
                    <a:pt x="39" y="81"/>
                  </a:lnTo>
                  <a:lnTo>
                    <a:pt x="37" y="75"/>
                  </a:lnTo>
                  <a:lnTo>
                    <a:pt x="35" y="68"/>
                  </a:lnTo>
                  <a:lnTo>
                    <a:pt x="33" y="64"/>
                  </a:lnTo>
                  <a:lnTo>
                    <a:pt x="33" y="58"/>
                  </a:lnTo>
                  <a:lnTo>
                    <a:pt x="33" y="52"/>
                  </a:lnTo>
                  <a:lnTo>
                    <a:pt x="31" y="45"/>
                  </a:lnTo>
                  <a:lnTo>
                    <a:pt x="31" y="39"/>
                  </a:lnTo>
                  <a:lnTo>
                    <a:pt x="29" y="33"/>
                  </a:lnTo>
                  <a:lnTo>
                    <a:pt x="29" y="27"/>
                  </a:lnTo>
                  <a:lnTo>
                    <a:pt x="29" y="18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31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54" y="0"/>
                  </a:lnTo>
                  <a:lnTo>
                    <a:pt x="256" y="2"/>
                  </a:lnTo>
                  <a:lnTo>
                    <a:pt x="260" y="4"/>
                  </a:lnTo>
                  <a:lnTo>
                    <a:pt x="264" y="6"/>
                  </a:lnTo>
                  <a:lnTo>
                    <a:pt x="268" y="8"/>
                  </a:lnTo>
                  <a:lnTo>
                    <a:pt x="272" y="10"/>
                  </a:lnTo>
                  <a:lnTo>
                    <a:pt x="276" y="12"/>
                  </a:lnTo>
                  <a:lnTo>
                    <a:pt x="281" y="16"/>
                  </a:lnTo>
                  <a:lnTo>
                    <a:pt x="285" y="21"/>
                  </a:lnTo>
                  <a:lnTo>
                    <a:pt x="289" y="25"/>
                  </a:lnTo>
                  <a:lnTo>
                    <a:pt x="291" y="29"/>
                  </a:lnTo>
                  <a:lnTo>
                    <a:pt x="293" y="33"/>
                  </a:lnTo>
                  <a:lnTo>
                    <a:pt x="295" y="39"/>
                  </a:lnTo>
                  <a:lnTo>
                    <a:pt x="291" y="1771"/>
                  </a:lnTo>
                  <a:lnTo>
                    <a:pt x="291" y="1773"/>
                  </a:lnTo>
                  <a:lnTo>
                    <a:pt x="291" y="1775"/>
                  </a:lnTo>
                  <a:lnTo>
                    <a:pt x="289" y="1781"/>
                  </a:lnTo>
                  <a:lnTo>
                    <a:pt x="287" y="1787"/>
                  </a:lnTo>
                  <a:lnTo>
                    <a:pt x="285" y="1792"/>
                  </a:lnTo>
                  <a:lnTo>
                    <a:pt x="283" y="1794"/>
                  </a:lnTo>
                  <a:lnTo>
                    <a:pt x="278" y="1798"/>
                  </a:lnTo>
                  <a:lnTo>
                    <a:pt x="274" y="1800"/>
                  </a:lnTo>
                  <a:lnTo>
                    <a:pt x="270" y="1804"/>
                  </a:lnTo>
                  <a:lnTo>
                    <a:pt x="264" y="1806"/>
                  </a:lnTo>
                  <a:lnTo>
                    <a:pt x="260" y="1808"/>
                  </a:lnTo>
                  <a:lnTo>
                    <a:pt x="258" y="1810"/>
                  </a:lnTo>
                  <a:lnTo>
                    <a:pt x="254" y="1810"/>
                  </a:lnTo>
                  <a:lnTo>
                    <a:pt x="251" y="1812"/>
                  </a:lnTo>
                  <a:lnTo>
                    <a:pt x="125" y="1812"/>
                  </a:lnTo>
                  <a:close/>
                </a:path>
              </a:pathLst>
            </a:custGeom>
            <a:solidFill>
              <a:srgbClr val="5E7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auto">
            <a:xfrm>
              <a:off x="2310" y="2655"/>
              <a:ext cx="1499" cy="703"/>
            </a:xfrm>
            <a:custGeom>
              <a:avLst/>
              <a:gdLst>
                <a:gd name="T0" fmla="*/ 1393 w 1499"/>
                <a:gd name="T1" fmla="*/ 0 h 703"/>
                <a:gd name="T2" fmla="*/ 1403 w 1499"/>
                <a:gd name="T3" fmla="*/ 0 h 703"/>
                <a:gd name="T4" fmla="*/ 1414 w 1499"/>
                <a:gd name="T5" fmla="*/ 0 h 703"/>
                <a:gd name="T6" fmla="*/ 1424 w 1499"/>
                <a:gd name="T7" fmla="*/ 2 h 703"/>
                <a:gd name="T8" fmla="*/ 1435 w 1499"/>
                <a:gd name="T9" fmla="*/ 6 h 703"/>
                <a:gd name="T10" fmla="*/ 1443 w 1499"/>
                <a:gd name="T11" fmla="*/ 8 h 703"/>
                <a:gd name="T12" fmla="*/ 1451 w 1499"/>
                <a:gd name="T13" fmla="*/ 13 h 703"/>
                <a:gd name="T14" fmla="*/ 1460 w 1499"/>
                <a:gd name="T15" fmla="*/ 17 h 703"/>
                <a:gd name="T16" fmla="*/ 1468 w 1499"/>
                <a:gd name="T17" fmla="*/ 23 h 703"/>
                <a:gd name="T18" fmla="*/ 1480 w 1499"/>
                <a:gd name="T19" fmla="*/ 33 h 703"/>
                <a:gd name="T20" fmla="*/ 1487 w 1499"/>
                <a:gd name="T21" fmla="*/ 40 h 703"/>
                <a:gd name="T22" fmla="*/ 1491 w 1499"/>
                <a:gd name="T23" fmla="*/ 48 h 703"/>
                <a:gd name="T24" fmla="*/ 1495 w 1499"/>
                <a:gd name="T25" fmla="*/ 54 h 703"/>
                <a:gd name="T26" fmla="*/ 1497 w 1499"/>
                <a:gd name="T27" fmla="*/ 62 h 703"/>
                <a:gd name="T28" fmla="*/ 1499 w 1499"/>
                <a:gd name="T29" fmla="*/ 69 h 703"/>
                <a:gd name="T30" fmla="*/ 1499 w 1499"/>
                <a:gd name="T31" fmla="*/ 77 h 703"/>
                <a:gd name="T32" fmla="*/ 1499 w 1499"/>
                <a:gd name="T33" fmla="*/ 629 h 703"/>
                <a:gd name="T34" fmla="*/ 1499 w 1499"/>
                <a:gd name="T35" fmla="*/ 637 h 703"/>
                <a:gd name="T36" fmla="*/ 1495 w 1499"/>
                <a:gd name="T37" fmla="*/ 643 h 703"/>
                <a:gd name="T38" fmla="*/ 1493 w 1499"/>
                <a:gd name="T39" fmla="*/ 651 h 703"/>
                <a:gd name="T40" fmla="*/ 1487 w 1499"/>
                <a:gd name="T41" fmla="*/ 662 h 703"/>
                <a:gd name="T42" fmla="*/ 1474 w 1499"/>
                <a:gd name="T43" fmla="*/ 674 h 703"/>
                <a:gd name="T44" fmla="*/ 1464 w 1499"/>
                <a:gd name="T45" fmla="*/ 681 h 703"/>
                <a:gd name="T46" fmla="*/ 1455 w 1499"/>
                <a:gd name="T47" fmla="*/ 687 h 703"/>
                <a:gd name="T48" fmla="*/ 1447 w 1499"/>
                <a:gd name="T49" fmla="*/ 691 h 703"/>
                <a:gd name="T50" fmla="*/ 1439 w 1499"/>
                <a:gd name="T51" fmla="*/ 695 h 703"/>
                <a:gd name="T52" fmla="*/ 1428 w 1499"/>
                <a:gd name="T53" fmla="*/ 697 h 703"/>
                <a:gd name="T54" fmla="*/ 1418 w 1499"/>
                <a:gd name="T55" fmla="*/ 699 h 703"/>
                <a:gd name="T56" fmla="*/ 1408 w 1499"/>
                <a:gd name="T57" fmla="*/ 701 h 703"/>
                <a:gd name="T58" fmla="*/ 1397 w 1499"/>
                <a:gd name="T59" fmla="*/ 703 h 703"/>
                <a:gd name="T60" fmla="*/ 106 w 1499"/>
                <a:gd name="T61" fmla="*/ 703 h 703"/>
                <a:gd name="T62" fmla="*/ 93 w 1499"/>
                <a:gd name="T63" fmla="*/ 703 h 703"/>
                <a:gd name="T64" fmla="*/ 85 w 1499"/>
                <a:gd name="T65" fmla="*/ 701 h 703"/>
                <a:gd name="T66" fmla="*/ 74 w 1499"/>
                <a:gd name="T67" fmla="*/ 699 h 703"/>
                <a:gd name="T68" fmla="*/ 64 w 1499"/>
                <a:gd name="T69" fmla="*/ 697 h 703"/>
                <a:gd name="T70" fmla="*/ 54 w 1499"/>
                <a:gd name="T71" fmla="*/ 693 h 703"/>
                <a:gd name="T72" fmla="*/ 45 w 1499"/>
                <a:gd name="T73" fmla="*/ 689 h 703"/>
                <a:gd name="T74" fmla="*/ 37 w 1499"/>
                <a:gd name="T75" fmla="*/ 685 h 703"/>
                <a:gd name="T76" fmla="*/ 31 w 1499"/>
                <a:gd name="T77" fmla="*/ 681 h 703"/>
                <a:gd name="T78" fmla="*/ 22 w 1499"/>
                <a:gd name="T79" fmla="*/ 674 h 703"/>
                <a:gd name="T80" fmla="*/ 18 w 1499"/>
                <a:gd name="T81" fmla="*/ 668 h 703"/>
                <a:gd name="T82" fmla="*/ 8 w 1499"/>
                <a:gd name="T83" fmla="*/ 656 h 703"/>
                <a:gd name="T84" fmla="*/ 4 w 1499"/>
                <a:gd name="T85" fmla="*/ 647 h 703"/>
                <a:gd name="T86" fmla="*/ 2 w 1499"/>
                <a:gd name="T87" fmla="*/ 641 h 703"/>
                <a:gd name="T88" fmla="*/ 0 w 1499"/>
                <a:gd name="T89" fmla="*/ 633 h 703"/>
                <a:gd name="T90" fmla="*/ 0 w 1499"/>
                <a:gd name="T91" fmla="*/ 626 h 703"/>
                <a:gd name="T92" fmla="*/ 0 w 1499"/>
                <a:gd name="T93" fmla="*/ 73 h 703"/>
                <a:gd name="T94" fmla="*/ 2 w 1499"/>
                <a:gd name="T95" fmla="*/ 65 h 703"/>
                <a:gd name="T96" fmla="*/ 4 w 1499"/>
                <a:gd name="T97" fmla="*/ 58 h 703"/>
                <a:gd name="T98" fmla="*/ 6 w 1499"/>
                <a:gd name="T99" fmla="*/ 50 h 703"/>
                <a:gd name="T100" fmla="*/ 10 w 1499"/>
                <a:gd name="T101" fmla="*/ 44 h 703"/>
                <a:gd name="T102" fmla="*/ 14 w 1499"/>
                <a:gd name="T103" fmla="*/ 38 h 703"/>
                <a:gd name="T104" fmla="*/ 20 w 1499"/>
                <a:gd name="T105" fmla="*/ 29 h 703"/>
                <a:gd name="T106" fmla="*/ 27 w 1499"/>
                <a:gd name="T107" fmla="*/ 25 h 703"/>
                <a:gd name="T108" fmla="*/ 35 w 1499"/>
                <a:gd name="T109" fmla="*/ 19 h 703"/>
                <a:gd name="T110" fmla="*/ 41 w 1499"/>
                <a:gd name="T111" fmla="*/ 15 h 703"/>
                <a:gd name="T112" fmla="*/ 49 w 1499"/>
                <a:gd name="T113" fmla="*/ 10 h 703"/>
                <a:gd name="T114" fmla="*/ 60 w 1499"/>
                <a:gd name="T115" fmla="*/ 6 h 703"/>
                <a:gd name="T116" fmla="*/ 68 w 1499"/>
                <a:gd name="T117" fmla="*/ 4 h 703"/>
                <a:gd name="T118" fmla="*/ 79 w 1499"/>
                <a:gd name="T119" fmla="*/ 0 h 703"/>
                <a:gd name="T120" fmla="*/ 89 w 1499"/>
                <a:gd name="T121" fmla="*/ 0 h 703"/>
                <a:gd name="T122" fmla="*/ 99 w 1499"/>
                <a:gd name="T123" fmla="*/ 0 h 703"/>
                <a:gd name="T124" fmla="*/ 106 w 1499"/>
                <a:gd name="T125" fmla="*/ 0 h 7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9"/>
                <a:gd name="T190" fmla="*/ 0 h 703"/>
                <a:gd name="T191" fmla="*/ 1499 w 1499"/>
                <a:gd name="T192" fmla="*/ 703 h 7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9" h="703">
                  <a:moveTo>
                    <a:pt x="106" y="0"/>
                  </a:moveTo>
                  <a:lnTo>
                    <a:pt x="1393" y="0"/>
                  </a:lnTo>
                  <a:lnTo>
                    <a:pt x="1397" y="0"/>
                  </a:lnTo>
                  <a:lnTo>
                    <a:pt x="1403" y="0"/>
                  </a:lnTo>
                  <a:lnTo>
                    <a:pt x="1408" y="0"/>
                  </a:lnTo>
                  <a:lnTo>
                    <a:pt x="1414" y="0"/>
                  </a:lnTo>
                  <a:lnTo>
                    <a:pt x="1418" y="0"/>
                  </a:lnTo>
                  <a:lnTo>
                    <a:pt x="1424" y="2"/>
                  </a:lnTo>
                  <a:lnTo>
                    <a:pt x="1428" y="4"/>
                  </a:lnTo>
                  <a:lnTo>
                    <a:pt x="1435" y="6"/>
                  </a:lnTo>
                  <a:lnTo>
                    <a:pt x="1439" y="6"/>
                  </a:lnTo>
                  <a:lnTo>
                    <a:pt x="1443" y="8"/>
                  </a:lnTo>
                  <a:lnTo>
                    <a:pt x="1447" y="10"/>
                  </a:lnTo>
                  <a:lnTo>
                    <a:pt x="1451" y="13"/>
                  </a:lnTo>
                  <a:lnTo>
                    <a:pt x="1455" y="15"/>
                  </a:lnTo>
                  <a:lnTo>
                    <a:pt x="1460" y="17"/>
                  </a:lnTo>
                  <a:lnTo>
                    <a:pt x="1464" y="19"/>
                  </a:lnTo>
                  <a:lnTo>
                    <a:pt x="1468" y="23"/>
                  </a:lnTo>
                  <a:lnTo>
                    <a:pt x="1474" y="27"/>
                  </a:lnTo>
                  <a:lnTo>
                    <a:pt x="1480" y="33"/>
                  </a:lnTo>
                  <a:lnTo>
                    <a:pt x="1482" y="38"/>
                  </a:lnTo>
                  <a:lnTo>
                    <a:pt x="1487" y="40"/>
                  </a:lnTo>
                  <a:lnTo>
                    <a:pt x="1489" y="44"/>
                  </a:lnTo>
                  <a:lnTo>
                    <a:pt x="1491" y="48"/>
                  </a:lnTo>
                  <a:lnTo>
                    <a:pt x="1493" y="50"/>
                  </a:lnTo>
                  <a:lnTo>
                    <a:pt x="1495" y="54"/>
                  </a:lnTo>
                  <a:lnTo>
                    <a:pt x="1495" y="58"/>
                  </a:lnTo>
                  <a:lnTo>
                    <a:pt x="1497" y="62"/>
                  </a:lnTo>
                  <a:lnTo>
                    <a:pt x="1499" y="65"/>
                  </a:lnTo>
                  <a:lnTo>
                    <a:pt x="1499" y="69"/>
                  </a:lnTo>
                  <a:lnTo>
                    <a:pt x="1499" y="73"/>
                  </a:lnTo>
                  <a:lnTo>
                    <a:pt x="1499" y="77"/>
                  </a:lnTo>
                  <a:lnTo>
                    <a:pt x="1499" y="626"/>
                  </a:lnTo>
                  <a:lnTo>
                    <a:pt x="1499" y="629"/>
                  </a:lnTo>
                  <a:lnTo>
                    <a:pt x="1499" y="633"/>
                  </a:lnTo>
                  <a:lnTo>
                    <a:pt x="1499" y="637"/>
                  </a:lnTo>
                  <a:lnTo>
                    <a:pt x="1497" y="641"/>
                  </a:lnTo>
                  <a:lnTo>
                    <a:pt x="1495" y="643"/>
                  </a:lnTo>
                  <a:lnTo>
                    <a:pt x="1495" y="647"/>
                  </a:lnTo>
                  <a:lnTo>
                    <a:pt x="1493" y="651"/>
                  </a:lnTo>
                  <a:lnTo>
                    <a:pt x="1491" y="656"/>
                  </a:lnTo>
                  <a:lnTo>
                    <a:pt x="1487" y="662"/>
                  </a:lnTo>
                  <a:lnTo>
                    <a:pt x="1480" y="668"/>
                  </a:lnTo>
                  <a:lnTo>
                    <a:pt x="1474" y="674"/>
                  </a:lnTo>
                  <a:lnTo>
                    <a:pt x="1468" y="681"/>
                  </a:lnTo>
                  <a:lnTo>
                    <a:pt x="1464" y="681"/>
                  </a:lnTo>
                  <a:lnTo>
                    <a:pt x="1460" y="685"/>
                  </a:lnTo>
                  <a:lnTo>
                    <a:pt x="1455" y="687"/>
                  </a:lnTo>
                  <a:lnTo>
                    <a:pt x="1451" y="689"/>
                  </a:lnTo>
                  <a:lnTo>
                    <a:pt x="1447" y="691"/>
                  </a:lnTo>
                  <a:lnTo>
                    <a:pt x="1443" y="693"/>
                  </a:lnTo>
                  <a:lnTo>
                    <a:pt x="1439" y="695"/>
                  </a:lnTo>
                  <a:lnTo>
                    <a:pt x="1435" y="697"/>
                  </a:lnTo>
                  <a:lnTo>
                    <a:pt x="1428" y="697"/>
                  </a:lnTo>
                  <a:lnTo>
                    <a:pt x="1424" y="699"/>
                  </a:lnTo>
                  <a:lnTo>
                    <a:pt x="1418" y="699"/>
                  </a:lnTo>
                  <a:lnTo>
                    <a:pt x="1414" y="701"/>
                  </a:lnTo>
                  <a:lnTo>
                    <a:pt x="1408" y="701"/>
                  </a:lnTo>
                  <a:lnTo>
                    <a:pt x="1403" y="703"/>
                  </a:lnTo>
                  <a:lnTo>
                    <a:pt x="1397" y="703"/>
                  </a:lnTo>
                  <a:lnTo>
                    <a:pt x="1393" y="703"/>
                  </a:lnTo>
                  <a:lnTo>
                    <a:pt x="106" y="703"/>
                  </a:lnTo>
                  <a:lnTo>
                    <a:pt x="99" y="703"/>
                  </a:lnTo>
                  <a:lnTo>
                    <a:pt x="93" y="703"/>
                  </a:lnTo>
                  <a:lnTo>
                    <a:pt x="89" y="701"/>
                  </a:lnTo>
                  <a:lnTo>
                    <a:pt x="85" y="701"/>
                  </a:lnTo>
                  <a:lnTo>
                    <a:pt x="79" y="699"/>
                  </a:lnTo>
                  <a:lnTo>
                    <a:pt x="74" y="699"/>
                  </a:lnTo>
                  <a:lnTo>
                    <a:pt x="68" y="697"/>
                  </a:lnTo>
                  <a:lnTo>
                    <a:pt x="64" y="697"/>
                  </a:lnTo>
                  <a:lnTo>
                    <a:pt x="60" y="695"/>
                  </a:lnTo>
                  <a:lnTo>
                    <a:pt x="54" y="693"/>
                  </a:lnTo>
                  <a:lnTo>
                    <a:pt x="49" y="691"/>
                  </a:lnTo>
                  <a:lnTo>
                    <a:pt x="45" y="689"/>
                  </a:lnTo>
                  <a:lnTo>
                    <a:pt x="41" y="687"/>
                  </a:lnTo>
                  <a:lnTo>
                    <a:pt x="37" y="685"/>
                  </a:lnTo>
                  <a:lnTo>
                    <a:pt x="35" y="681"/>
                  </a:lnTo>
                  <a:lnTo>
                    <a:pt x="31" y="681"/>
                  </a:lnTo>
                  <a:lnTo>
                    <a:pt x="27" y="676"/>
                  </a:lnTo>
                  <a:lnTo>
                    <a:pt x="22" y="674"/>
                  </a:lnTo>
                  <a:lnTo>
                    <a:pt x="20" y="670"/>
                  </a:lnTo>
                  <a:lnTo>
                    <a:pt x="18" y="668"/>
                  </a:lnTo>
                  <a:lnTo>
                    <a:pt x="12" y="662"/>
                  </a:lnTo>
                  <a:lnTo>
                    <a:pt x="8" y="656"/>
                  </a:lnTo>
                  <a:lnTo>
                    <a:pt x="6" y="651"/>
                  </a:lnTo>
                  <a:lnTo>
                    <a:pt x="4" y="647"/>
                  </a:lnTo>
                  <a:lnTo>
                    <a:pt x="4" y="643"/>
                  </a:lnTo>
                  <a:lnTo>
                    <a:pt x="2" y="641"/>
                  </a:lnTo>
                  <a:lnTo>
                    <a:pt x="2" y="637"/>
                  </a:lnTo>
                  <a:lnTo>
                    <a:pt x="0" y="633"/>
                  </a:lnTo>
                  <a:lnTo>
                    <a:pt x="0" y="629"/>
                  </a:lnTo>
                  <a:lnTo>
                    <a:pt x="0" y="62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2" y="65"/>
                  </a:lnTo>
                  <a:lnTo>
                    <a:pt x="2" y="62"/>
                  </a:lnTo>
                  <a:lnTo>
                    <a:pt x="4" y="58"/>
                  </a:lnTo>
                  <a:lnTo>
                    <a:pt x="4" y="54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3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7" y="25"/>
                  </a:lnTo>
                  <a:lnTo>
                    <a:pt x="31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5" y="13"/>
                  </a:lnTo>
                  <a:lnTo>
                    <a:pt x="49" y="10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4" y="2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5E7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auto">
            <a:xfrm>
              <a:off x="2308" y="2337"/>
              <a:ext cx="1501" cy="589"/>
            </a:xfrm>
            <a:custGeom>
              <a:avLst/>
              <a:gdLst>
                <a:gd name="T0" fmla="*/ 12 w 1501"/>
                <a:gd name="T1" fmla="*/ 462 h 589"/>
                <a:gd name="T2" fmla="*/ 31 w 1501"/>
                <a:gd name="T3" fmla="*/ 474 h 589"/>
                <a:gd name="T4" fmla="*/ 58 w 1501"/>
                <a:gd name="T5" fmla="*/ 491 h 589"/>
                <a:gd name="T6" fmla="*/ 91 w 1501"/>
                <a:gd name="T7" fmla="*/ 510 h 589"/>
                <a:gd name="T8" fmla="*/ 131 w 1501"/>
                <a:gd name="T9" fmla="*/ 528 h 589"/>
                <a:gd name="T10" fmla="*/ 174 w 1501"/>
                <a:gd name="T11" fmla="*/ 547 h 589"/>
                <a:gd name="T12" fmla="*/ 218 w 1501"/>
                <a:gd name="T13" fmla="*/ 564 h 589"/>
                <a:gd name="T14" fmla="*/ 266 w 1501"/>
                <a:gd name="T15" fmla="*/ 576 h 589"/>
                <a:gd name="T16" fmla="*/ 314 w 1501"/>
                <a:gd name="T17" fmla="*/ 587 h 589"/>
                <a:gd name="T18" fmla="*/ 361 w 1501"/>
                <a:gd name="T19" fmla="*/ 589 h 589"/>
                <a:gd name="T20" fmla="*/ 407 w 1501"/>
                <a:gd name="T21" fmla="*/ 582 h 589"/>
                <a:gd name="T22" fmla="*/ 449 w 1501"/>
                <a:gd name="T23" fmla="*/ 570 h 589"/>
                <a:gd name="T24" fmla="*/ 488 w 1501"/>
                <a:gd name="T25" fmla="*/ 551 h 589"/>
                <a:gd name="T26" fmla="*/ 519 w 1501"/>
                <a:gd name="T27" fmla="*/ 532 h 589"/>
                <a:gd name="T28" fmla="*/ 546 w 1501"/>
                <a:gd name="T29" fmla="*/ 518 h 589"/>
                <a:gd name="T30" fmla="*/ 569 w 1501"/>
                <a:gd name="T31" fmla="*/ 505 h 589"/>
                <a:gd name="T32" fmla="*/ 590 w 1501"/>
                <a:gd name="T33" fmla="*/ 497 h 589"/>
                <a:gd name="T34" fmla="*/ 609 w 1501"/>
                <a:gd name="T35" fmla="*/ 489 h 589"/>
                <a:gd name="T36" fmla="*/ 632 w 1501"/>
                <a:gd name="T37" fmla="*/ 482 h 589"/>
                <a:gd name="T38" fmla="*/ 650 w 1501"/>
                <a:gd name="T39" fmla="*/ 478 h 589"/>
                <a:gd name="T40" fmla="*/ 671 w 1501"/>
                <a:gd name="T41" fmla="*/ 476 h 589"/>
                <a:gd name="T42" fmla="*/ 692 w 1501"/>
                <a:gd name="T43" fmla="*/ 474 h 589"/>
                <a:gd name="T44" fmla="*/ 719 w 1501"/>
                <a:gd name="T45" fmla="*/ 474 h 589"/>
                <a:gd name="T46" fmla="*/ 748 w 1501"/>
                <a:gd name="T47" fmla="*/ 474 h 589"/>
                <a:gd name="T48" fmla="*/ 784 w 1501"/>
                <a:gd name="T49" fmla="*/ 476 h 589"/>
                <a:gd name="T50" fmla="*/ 817 w 1501"/>
                <a:gd name="T51" fmla="*/ 478 h 589"/>
                <a:gd name="T52" fmla="*/ 846 w 1501"/>
                <a:gd name="T53" fmla="*/ 482 h 589"/>
                <a:gd name="T54" fmla="*/ 873 w 1501"/>
                <a:gd name="T55" fmla="*/ 491 h 589"/>
                <a:gd name="T56" fmla="*/ 898 w 1501"/>
                <a:gd name="T57" fmla="*/ 499 h 589"/>
                <a:gd name="T58" fmla="*/ 923 w 1501"/>
                <a:gd name="T59" fmla="*/ 510 h 589"/>
                <a:gd name="T60" fmla="*/ 946 w 1501"/>
                <a:gd name="T61" fmla="*/ 520 h 589"/>
                <a:gd name="T62" fmla="*/ 969 w 1501"/>
                <a:gd name="T63" fmla="*/ 528 h 589"/>
                <a:gd name="T64" fmla="*/ 994 w 1501"/>
                <a:gd name="T65" fmla="*/ 539 h 589"/>
                <a:gd name="T66" fmla="*/ 1021 w 1501"/>
                <a:gd name="T67" fmla="*/ 549 h 589"/>
                <a:gd name="T68" fmla="*/ 1052 w 1501"/>
                <a:gd name="T69" fmla="*/ 555 h 589"/>
                <a:gd name="T70" fmla="*/ 1083 w 1501"/>
                <a:gd name="T71" fmla="*/ 562 h 589"/>
                <a:gd name="T72" fmla="*/ 1123 w 1501"/>
                <a:gd name="T73" fmla="*/ 566 h 589"/>
                <a:gd name="T74" fmla="*/ 1164 w 1501"/>
                <a:gd name="T75" fmla="*/ 568 h 589"/>
                <a:gd name="T76" fmla="*/ 1206 w 1501"/>
                <a:gd name="T77" fmla="*/ 564 h 589"/>
                <a:gd name="T78" fmla="*/ 1245 w 1501"/>
                <a:gd name="T79" fmla="*/ 555 h 589"/>
                <a:gd name="T80" fmla="*/ 1287 w 1501"/>
                <a:gd name="T81" fmla="*/ 543 h 589"/>
                <a:gd name="T82" fmla="*/ 1324 w 1501"/>
                <a:gd name="T83" fmla="*/ 526 h 589"/>
                <a:gd name="T84" fmla="*/ 1360 w 1501"/>
                <a:gd name="T85" fmla="*/ 510 h 589"/>
                <a:gd name="T86" fmla="*/ 1393 w 1501"/>
                <a:gd name="T87" fmla="*/ 493 h 589"/>
                <a:gd name="T88" fmla="*/ 1422 w 1501"/>
                <a:gd name="T89" fmla="*/ 474 h 589"/>
                <a:gd name="T90" fmla="*/ 1447 w 1501"/>
                <a:gd name="T91" fmla="*/ 457 h 589"/>
                <a:gd name="T92" fmla="*/ 1470 w 1501"/>
                <a:gd name="T93" fmla="*/ 443 h 589"/>
                <a:gd name="T94" fmla="*/ 1497 w 1501"/>
                <a:gd name="T95" fmla="*/ 422 h 589"/>
                <a:gd name="T96" fmla="*/ 1501 w 1501"/>
                <a:gd name="T97" fmla="*/ 104 h 589"/>
                <a:gd name="T98" fmla="*/ 1499 w 1501"/>
                <a:gd name="T99" fmla="*/ 89 h 589"/>
                <a:gd name="T100" fmla="*/ 1493 w 1501"/>
                <a:gd name="T101" fmla="*/ 66 h 589"/>
                <a:gd name="T102" fmla="*/ 1480 w 1501"/>
                <a:gd name="T103" fmla="*/ 41 h 589"/>
                <a:gd name="T104" fmla="*/ 1462 w 1501"/>
                <a:gd name="T105" fmla="*/ 18 h 589"/>
                <a:gd name="T106" fmla="*/ 1433 w 1501"/>
                <a:gd name="T107" fmla="*/ 2 h 589"/>
                <a:gd name="T108" fmla="*/ 1414 w 1501"/>
                <a:gd name="T109" fmla="*/ 0 h 589"/>
                <a:gd name="T110" fmla="*/ 85 w 1501"/>
                <a:gd name="T111" fmla="*/ 0 h 589"/>
                <a:gd name="T112" fmla="*/ 62 w 1501"/>
                <a:gd name="T113" fmla="*/ 8 h 589"/>
                <a:gd name="T114" fmla="*/ 37 w 1501"/>
                <a:gd name="T115" fmla="*/ 27 h 589"/>
                <a:gd name="T116" fmla="*/ 18 w 1501"/>
                <a:gd name="T117" fmla="*/ 50 h 589"/>
                <a:gd name="T118" fmla="*/ 10 w 1501"/>
                <a:gd name="T119" fmla="*/ 70 h 589"/>
                <a:gd name="T120" fmla="*/ 4 w 1501"/>
                <a:gd name="T121" fmla="*/ 91 h 589"/>
                <a:gd name="T122" fmla="*/ 0 w 1501"/>
                <a:gd name="T123" fmla="*/ 453 h 5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01"/>
                <a:gd name="T187" fmla="*/ 0 h 589"/>
                <a:gd name="T188" fmla="*/ 1501 w 1501"/>
                <a:gd name="T189" fmla="*/ 589 h 5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01" h="589">
                  <a:moveTo>
                    <a:pt x="0" y="453"/>
                  </a:moveTo>
                  <a:lnTo>
                    <a:pt x="0" y="453"/>
                  </a:lnTo>
                  <a:lnTo>
                    <a:pt x="4" y="455"/>
                  </a:lnTo>
                  <a:lnTo>
                    <a:pt x="6" y="457"/>
                  </a:lnTo>
                  <a:lnTo>
                    <a:pt x="12" y="462"/>
                  </a:lnTo>
                  <a:lnTo>
                    <a:pt x="14" y="464"/>
                  </a:lnTo>
                  <a:lnTo>
                    <a:pt x="18" y="466"/>
                  </a:lnTo>
                  <a:lnTo>
                    <a:pt x="22" y="470"/>
                  </a:lnTo>
                  <a:lnTo>
                    <a:pt x="27" y="472"/>
                  </a:lnTo>
                  <a:lnTo>
                    <a:pt x="31" y="474"/>
                  </a:lnTo>
                  <a:lnTo>
                    <a:pt x="37" y="478"/>
                  </a:lnTo>
                  <a:lnTo>
                    <a:pt x="41" y="480"/>
                  </a:lnTo>
                  <a:lnTo>
                    <a:pt x="47" y="485"/>
                  </a:lnTo>
                  <a:lnTo>
                    <a:pt x="51" y="487"/>
                  </a:lnTo>
                  <a:lnTo>
                    <a:pt x="58" y="491"/>
                  </a:lnTo>
                  <a:lnTo>
                    <a:pt x="64" y="495"/>
                  </a:lnTo>
                  <a:lnTo>
                    <a:pt x="72" y="497"/>
                  </a:lnTo>
                  <a:lnTo>
                    <a:pt x="76" y="501"/>
                  </a:lnTo>
                  <a:lnTo>
                    <a:pt x="85" y="505"/>
                  </a:lnTo>
                  <a:lnTo>
                    <a:pt x="91" y="510"/>
                  </a:lnTo>
                  <a:lnTo>
                    <a:pt x="99" y="514"/>
                  </a:lnTo>
                  <a:lnTo>
                    <a:pt x="108" y="518"/>
                  </a:lnTo>
                  <a:lnTo>
                    <a:pt x="114" y="520"/>
                  </a:lnTo>
                  <a:lnTo>
                    <a:pt x="122" y="524"/>
                  </a:lnTo>
                  <a:lnTo>
                    <a:pt x="131" y="528"/>
                  </a:lnTo>
                  <a:lnTo>
                    <a:pt x="139" y="532"/>
                  </a:lnTo>
                  <a:lnTo>
                    <a:pt x="147" y="537"/>
                  </a:lnTo>
                  <a:lnTo>
                    <a:pt x="155" y="541"/>
                  </a:lnTo>
                  <a:lnTo>
                    <a:pt x="166" y="543"/>
                  </a:lnTo>
                  <a:lnTo>
                    <a:pt x="174" y="547"/>
                  </a:lnTo>
                  <a:lnTo>
                    <a:pt x="183" y="549"/>
                  </a:lnTo>
                  <a:lnTo>
                    <a:pt x="191" y="553"/>
                  </a:lnTo>
                  <a:lnTo>
                    <a:pt x="199" y="557"/>
                  </a:lnTo>
                  <a:lnTo>
                    <a:pt x="210" y="559"/>
                  </a:lnTo>
                  <a:lnTo>
                    <a:pt x="218" y="564"/>
                  </a:lnTo>
                  <a:lnTo>
                    <a:pt x="228" y="566"/>
                  </a:lnTo>
                  <a:lnTo>
                    <a:pt x="237" y="570"/>
                  </a:lnTo>
                  <a:lnTo>
                    <a:pt x="247" y="572"/>
                  </a:lnTo>
                  <a:lnTo>
                    <a:pt x="255" y="574"/>
                  </a:lnTo>
                  <a:lnTo>
                    <a:pt x="266" y="576"/>
                  </a:lnTo>
                  <a:lnTo>
                    <a:pt x="276" y="580"/>
                  </a:lnTo>
                  <a:lnTo>
                    <a:pt x="284" y="582"/>
                  </a:lnTo>
                  <a:lnTo>
                    <a:pt x="295" y="582"/>
                  </a:lnTo>
                  <a:lnTo>
                    <a:pt x="303" y="584"/>
                  </a:lnTo>
                  <a:lnTo>
                    <a:pt x="314" y="587"/>
                  </a:lnTo>
                  <a:lnTo>
                    <a:pt x="324" y="587"/>
                  </a:lnTo>
                  <a:lnTo>
                    <a:pt x="332" y="589"/>
                  </a:lnTo>
                  <a:lnTo>
                    <a:pt x="343" y="589"/>
                  </a:lnTo>
                  <a:lnTo>
                    <a:pt x="351" y="589"/>
                  </a:lnTo>
                  <a:lnTo>
                    <a:pt x="361" y="589"/>
                  </a:lnTo>
                  <a:lnTo>
                    <a:pt x="370" y="589"/>
                  </a:lnTo>
                  <a:lnTo>
                    <a:pt x="380" y="589"/>
                  </a:lnTo>
                  <a:lnTo>
                    <a:pt x="388" y="587"/>
                  </a:lnTo>
                  <a:lnTo>
                    <a:pt x="397" y="584"/>
                  </a:lnTo>
                  <a:lnTo>
                    <a:pt x="407" y="582"/>
                  </a:lnTo>
                  <a:lnTo>
                    <a:pt x="415" y="582"/>
                  </a:lnTo>
                  <a:lnTo>
                    <a:pt x="424" y="580"/>
                  </a:lnTo>
                  <a:lnTo>
                    <a:pt x="432" y="576"/>
                  </a:lnTo>
                  <a:lnTo>
                    <a:pt x="440" y="574"/>
                  </a:lnTo>
                  <a:lnTo>
                    <a:pt x="449" y="570"/>
                  </a:lnTo>
                  <a:lnTo>
                    <a:pt x="459" y="566"/>
                  </a:lnTo>
                  <a:lnTo>
                    <a:pt x="465" y="562"/>
                  </a:lnTo>
                  <a:lnTo>
                    <a:pt x="474" y="557"/>
                  </a:lnTo>
                  <a:lnTo>
                    <a:pt x="480" y="553"/>
                  </a:lnTo>
                  <a:lnTo>
                    <a:pt x="488" y="551"/>
                  </a:lnTo>
                  <a:lnTo>
                    <a:pt x="495" y="547"/>
                  </a:lnTo>
                  <a:lnTo>
                    <a:pt x="501" y="543"/>
                  </a:lnTo>
                  <a:lnTo>
                    <a:pt x="507" y="541"/>
                  </a:lnTo>
                  <a:lnTo>
                    <a:pt x="513" y="537"/>
                  </a:lnTo>
                  <a:lnTo>
                    <a:pt x="519" y="532"/>
                  </a:lnTo>
                  <a:lnTo>
                    <a:pt x="524" y="530"/>
                  </a:lnTo>
                  <a:lnTo>
                    <a:pt x="530" y="526"/>
                  </a:lnTo>
                  <a:lnTo>
                    <a:pt x="536" y="524"/>
                  </a:lnTo>
                  <a:lnTo>
                    <a:pt x="540" y="520"/>
                  </a:lnTo>
                  <a:lnTo>
                    <a:pt x="546" y="518"/>
                  </a:lnTo>
                  <a:lnTo>
                    <a:pt x="551" y="516"/>
                  </a:lnTo>
                  <a:lnTo>
                    <a:pt x="557" y="514"/>
                  </a:lnTo>
                  <a:lnTo>
                    <a:pt x="561" y="512"/>
                  </a:lnTo>
                  <a:lnTo>
                    <a:pt x="565" y="510"/>
                  </a:lnTo>
                  <a:lnTo>
                    <a:pt x="569" y="505"/>
                  </a:lnTo>
                  <a:lnTo>
                    <a:pt x="574" y="503"/>
                  </a:lnTo>
                  <a:lnTo>
                    <a:pt x="578" y="501"/>
                  </a:lnTo>
                  <a:lnTo>
                    <a:pt x="582" y="501"/>
                  </a:lnTo>
                  <a:lnTo>
                    <a:pt x="584" y="499"/>
                  </a:lnTo>
                  <a:lnTo>
                    <a:pt x="590" y="497"/>
                  </a:lnTo>
                  <a:lnTo>
                    <a:pt x="592" y="495"/>
                  </a:lnTo>
                  <a:lnTo>
                    <a:pt x="596" y="493"/>
                  </a:lnTo>
                  <a:lnTo>
                    <a:pt x="601" y="493"/>
                  </a:lnTo>
                  <a:lnTo>
                    <a:pt x="605" y="491"/>
                  </a:lnTo>
                  <a:lnTo>
                    <a:pt x="609" y="489"/>
                  </a:lnTo>
                  <a:lnTo>
                    <a:pt x="611" y="489"/>
                  </a:lnTo>
                  <a:lnTo>
                    <a:pt x="615" y="487"/>
                  </a:lnTo>
                  <a:lnTo>
                    <a:pt x="619" y="487"/>
                  </a:lnTo>
                  <a:lnTo>
                    <a:pt x="626" y="485"/>
                  </a:lnTo>
                  <a:lnTo>
                    <a:pt x="632" y="482"/>
                  </a:lnTo>
                  <a:lnTo>
                    <a:pt x="636" y="480"/>
                  </a:lnTo>
                  <a:lnTo>
                    <a:pt x="640" y="480"/>
                  </a:lnTo>
                  <a:lnTo>
                    <a:pt x="644" y="478"/>
                  </a:lnTo>
                  <a:lnTo>
                    <a:pt x="646" y="478"/>
                  </a:lnTo>
                  <a:lnTo>
                    <a:pt x="650" y="478"/>
                  </a:lnTo>
                  <a:lnTo>
                    <a:pt x="655" y="478"/>
                  </a:lnTo>
                  <a:lnTo>
                    <a:pt x="659" y="476"/>
                  </a:lnTo>
                  <a:lnTo>
                    <a:pt x="663" y="476"/>
                  </a:lnTo>
                  <a:lnTo>
                    <a:pt x="665" y="476"/>
                  </a:lnTo>
                  <a:lnTo>
                    <a:pt x="671" y="476"/>
                  </a:lnTo>
                  <a:lnTo>
                    <a:pt x="675" y="476"/>
                  </a:lnTo>
                  <a:lnTo>
                    <a:pt x="680" y="476"/>
                  </a:lnTo>
                  <a:lnTo>
                    <a:pt x="684" y="476"/>
                  </a:lnTo>
                  <a:lnTo>
                    <a:pt x="688" y="474"/>
                  </a:lnTo>
                  <a:lnTo>
                    <a:pt x="692" y="474"/>
                  </a:lnTo>
                  <a:lnTo>
                    <a:pt x="698" y="474"/>
                  </a:lnTo>
                  <a:lnTo>
                    <a:pt x="702" y="474"/>
                  </a:lnTo>
                  <a:lnTo>
                    <a:pt x="707" y="474"/>
                  </a:lnTo>
                  <a:lnTo>
                    <a:pt x="713" y="474"/>
                  </a:lnTo>
                  <a:lnTo>
                    <a:pt x="719" y="474"/>
                  </a:lnTo>
                  <a:lnTo>
                    <a:pt x="725" y="474"/>
                  </a:lnTo>
                  <a:lnTo>
                    <a:pt x="730" y="474"/>
                  </a:lnTo>
                  <a:lnTo>
                    <a:pt x="736" y="474"/>
                  </a:lnTo>
                  <a:lnTo>
                    <a:pt x="742" y="474"/>
                  </a:lnTo>
                  <a:lnTo>
                    <a:pt x="748" y="474"/>
                  </a:lnTo>
                  <a:lnTo>
                    <a:pt x="757" y="474"/>
                  </a:lnTo>
                  <a:lnTo>
                    <a:pt x="763" y="474"/>
                  </a:lnTo>
                  <a:lnTo>
                    <a:pt x="771" y="476"/>
                  </a:lnTo>
                  <a:lnTo>
                    <a:pt x="777" y="476"/>
                  </a:lnTo>
                  <a:lnTo>
                    <a:pt x="784" y="476"/>
                  </a:lnTo>
                  <a:lnTo>
                    <a:pt x="790" y="476"/>
                  </a:lnTo>
                  <a:lnTo>
                    <a:pt x="798" y="476"/>
                  </a:lnTo>
                  <a:lnTo>
                    <a:pt x="804" y="476"/>
                  </a:lnTo>
                  <a:lnTo>
                    <a:pt x="811" y="478"/>
                  </a:lnTo>
                  <a:lnTo>
                    <a:pt x="817" y="478"/>
                  </a:lnTo>
                  <a:lnTo>
                    <a:pt x="823" y="478"/>
                  </a:lnTo>
                  <a:lnTo>
                    <a:pt x="829" y="478"/>
                  </a:lnTo>
                  <a:lnTo>
                    <a:pt x="836" y="480"/>
                  </a:lnTo>
                  <a:lnTo>
                    <a:pt x="840" y="480"/>
                  </a:lnTo>
                  <a:lnTo>
                    <a:pt x="846" y="482"/>
                  </a:lnTo>
                  <a:lnTo>
                    <a:pt x="852" y="485"/>
                  </a:lnTo>
                  <a:lnTo>
                    <a:pt x="856" y="487"/>
                  </a:lnTo>
                  <a:lnTo>
                    <a:pt x="863" y="487"/>
                  </a:lnTo>
                  <a:lnTo>
                    <a:pt x="869" y="489"/>
                  </a:lnTo>
                  <a:lnTo>
                    <a:pt x="873" y="491"/>
                  </a:lnTo>
                  <a:lnTo>
                    <a:pt x="877" y="491"/>
                  </a:lnTo>
                  <a:lnTo>
                    <a:pt x="883" y="493"/>
                  </a:lnTo>
                  <a:lnTo>
                    <a:pt x="888" y="495"/>
                  </a:lnTo>
                  <a:lnTo>
                    <a:pt x="892" y="497"/>
                  </a:lnTo>
                  <a:lnTo>
                    <a:pt x="898" y="499"/>
                  </a:lnTo>
                  <a:lnTo>
                    <a:pt x="902" y="501"/>
                  </a:lnTo>
                  <a:lnTo>
                    <a:pt x="908" y="503"/>
                  </a:lnTo>
                  <a:lnTo>
                    <a:pt x="913" y="505"/>
                  </a:lnTo>
                  <a:lnTo>
                    <a:pt x="917" y="507"/>
                  </a:lnTo>
                  <a:lnTo>
                    <a:pt x="923" y="510"/>
                  </a:lnTo>
                  <a:lnTo>
                    <a:pt x="927" y="510"/>
                  </a:lnTo>
                  <a:lnTo>
                    <a:pt x="931" y="512"/>
                  </a:lnTo>
                  <a:lnTo>
                    <a:pt x="938" y="516"/>
                  </a:lnTo>
                  <a:lnTo>
                    <a:pt x="942" y="518"/>
                  </a:lnTo>
                  <a:lnTo>
                    <a:pt x="946" y="520"/>
                  </a:lnTo>
                  <a:lnTo>
                    <a:pt x="950" y="522"/>
                  </a:lnTo>
                  <a:lnTo>
                    <a:pt x="956" y="524"/>
                  </a:lnTo>
                  <a:lnTo>
                    <a:pt x="960" y="526"/>
                  </a:lnTo>
                  <a:lnTo>
                    <a:pt x="965" y="526"/>
                  </a:lnTo>
                  <a:lnTo>
                    <a:pt x="969" y="528"/>
                  </a:lnTo>
                  <a:lnTo>
                    <a:pt x="975" y="530"/>
                  </a:lnTo>
                  <a:lnTo>
                    <a:pt x="979" y="532"/>
                  </a:lnTo>
                  <a:lnTo>
                    <a:pt x="985" y="534"/>
                  </a:lnTo>
                  <a:lnTo>
                    <a:pt x="989" y="537"/>
                  </a:lnTo>
                  <a:lnTo>
                    <a:pt x="994" y="539"/>
                  </a:lnTo>
                  <a:lnTo>
                    <a:pt x="1000" y="541"/>
                  </a:lnTo>
                  <a:lnTo>
                    <a:pt x="1004" y="543"/>
                  </a:lnTo>
                  <a:lnTo>
                    <a:pt x="1010" y="545"/>
                  </a:lnTo>
                  <a:lnTo>
                    <a:pt x="1017" y="547"/>
                  </a:lnTo>
                  <a:lnTo>
                    <a:pt x="1021" y="549"/>
                  </a:lnTo>
                  <a:lnTo>
                    <a:pt x="1027" y="549"/>
                  </a:lnTo>
                  <a:lnTo>
                    <a:pt x="1033" y="551"/>
                  </a:lnTo>
                  <a:lnTo>
                    <a:pt x="1039" y="553"/>
                  </a:lnTo>
                  <a:lnTo>
                    <a:pt x="1044" y="553"/>
                  </a:lnTo>
                  <a:lnTo>
                    <a:pt x="1052" y="555"/>
                  </a:lnTo>
                  <a:lnTo>
                    <a:pt x="1056" y="557"/>
                  </a:lnTo>
                  <a:lnTo>
                    <a:pt x="1064" y="557"/>
                  </a:lnTo>
                  <a:lnTo>
                    <a:pt x="1071" y="559"/>
                  </a:lnTo>
                  <a:lnTo>
                    <a:pt x="1077" y="562"/>
                  </a:lnTo>
                  <a:lnTo>
                    <a:pt x="1083" y="562"/>
                  </a:lnTo>
                  <a:lnTo>
                    <a:pt x="1091" y="564"/>
                  </a:lnTo>
                  <a:lnTo>
                    <a:pt x="1100" y="564"/>
                  </a:lnTo>
                  <a:lnTo>
                    <a:pt x="1106" y="566"/>
                  </a:lnTo>
                  <a:lnTo>
                    <a:pt x="1114" y="566"/>
                  </a:lnTo>
                  <a:lnTo>
                    <a:pt x="1123" y="566"/>
                  </a:lnTo>
                  <a:lnTo>
                    <a:pt x="1131" y="568"/>
                  </a:lnTo>
                  <a:lnTo>
                    <a:pt x="1139" y="568"/>
                  </a:lnTo>
                  <a:lnTo>
                    <a:pt x="1148" y="568"/>
                  </a:lnTo>
                  <a:lnTo>
                    <a:pt x="1156" y="568"/>
                  </a:lnTo>
                  <a:lnTo>
                    <a:pt x="1164" y="568"/>
                  </a:lnTo>
                  <a:lnTo>
                    <a:pt x="1173" y="568"/>
                  </a:lnTo>
                  <a:lnTo>
                    <a:pt x="1179" y="566"/>
                  </a:lnTo>
                  <a:lnTo>
                    <a:pt x="1189" y="566"/>
                  </a:lnTo>
                  <a:lnTo>
                    <a:pt x="1195" y="566"/>
                  </a:lnTo>
                  <a:lnTo>
                    <a:pt x="1206" y="564"/>
                  </a:lnTo>
                  <a:lnTo>
                    <a:pt x="1212" y="562"/>
                  </a:lnTo>
                  <a:lnTo>
                    <a:pt x="1220" y="559"/>
                  </a:lnTo>
                  <a:lnTo>
                    <a:pt x="1229" y="557"/>
                  </a:lnTo>
                  <a:lnTo>
                    <a:pt x="1237" y="557"/>
                  </a:lnTo>
                  <a:lnTo>
                    <a:pt x="1245" y="555"/>
                  </a:lnTo>
                  <a:lnTo>
                    <a:pt x="1254" y="553"/>
                  </a:lnTo>
                  <a:lnTo>
                    <a:pt x="1262" y="549"/>
                  </a:lnTo>
                  <a:lnTo>
                    <a:pt x="1270" y="549"/>
                  </a:lnTo>
                  <a:lnTo>
                    <a:pt x="1279" y="545"/>
                  </a:lnTo>
                  <a:lnTo>
                    <a:pt x="1287" y="543"/>
                  </a:lnTo>
                  <a:lnTo>
                    <a:pt x="1293" y="539"/>
                  </a:lnTo>
                  <a:lnTo>
                    <a:pt x="1301" y="537"/>
                  </a:lnTo>
                  <a:lnTo>
                    <a:pt x="1310" y="532"/>
                  </a:lnTo>
                  <a:lnTo>
                    <a:pt x="1316" y="530"/>
                  </a:lnTo>
                  <a:lnTo>
                    <a:pt x="1324" y="526"/>
                  </a:lnTo>
                  <a:lnTo>
                    <a:pt x="1333" y="524"/>
                  </a:lnTo>
                  <a:lnTo>
                    <a:pt x="1339" y="520"/>
                  </a:lnTo>
                  <a:lnTo>
                    <a:pt x="1345" y="518"/>
                  </a:lnTo>
                  <a:lnTo>
                    <a:pt x="1353" y="514"/>
                  </a:lnTo>
                  <a:lnTo>
                    <a:pt x="1360" y="510"/>
                  </a:lnTo>
                  <a:lnTo>
                    <a:pt x="1366" y="507"/>
                  </a:lnTo>
                  <a:lnTo>
                    <a:pt x="1374" y="503"/>
                  </a:lnTo>
                  <a:lnTo>
                    <a:pt x="1381" y="499"/>
                  </a:lnTo>
                  <a:lnTo>
                    <a:pt x="1387" y="497"/>
                  </a:lnTo>
                  <a:lnTo>
                    <a:pt x="1393" y="493"/>
                  </a:lnTo>
                  <a:lnTo>
                    <a:pt x="1399" y="489"/>
                  </a:lnTo>
                  <a:lnTo>
                    <a:pt x="1405" y="485"/>
                  </a:lnTo>
                  <a:lnTo>
                    <a:pt x="1412" y="482"/>
                  </a:lnTo>
                  <a:lnTo>
                    <a:pt x="1416" y="478"/>
                  </a:lnTo>
                  <a:lnTo>
                    <a:pt x="1422" y="474"/>
                  </a:lnTo>
                  <a:lnTo>
                    <a:pt x="1428" y="470"/>
                  </a:lnTo>
                  <a:lnTo>
                    <a:pt x="1433" y="468"/>
                  </a:lnTo>
                  <a:lnTo>
                    <a:pt x="1439" y="464"/>
                  </a:lnTo>
                  <a:lnTo>
                    <a:pt x="1443" y="462"/>
                  </a:lnTo>
                  <a:lnTo>
                    <a:pt x="1447" y="457"/>
                  </a:lnTo>
                  <a:lnTo>
                    <a:pt x="1453" y="453"/>
                  </a:lnTo>
                  <a:lnTo>
                    <a:pt x="1457" y="451"/>
                  </a:lnTo>
                  <a:lnTo>
                    <a:pt x="1462" y="449"/>
                  </a:lnTo>
                  <a:lnTo>
                    <a:pt x="1466" y="445"/>
                  </a:lnTo>
                  <a:lnTo>
                    <a:pt x="1470" y="443"/>
                  </a:lnTo>
                  <a:lnTo>
                    <a:pt x="1476" y="437"/>
                  </a:lnTo>
                  <a:lnTo>
                    <a:pt x="1482" y="433"/>
                  </a:lnTo>
                  <a:lnTo>
                    <a:pt x="1489" y="428"/>
                  </a:lnTo>
                  <a:lnTo>
                    <a:pt x="1493" y="426"/>
                  </a:lnTo>
                  <a:lnTo>
                    <a:pt x="1497" y="422"/>
                  </a:lnTo>
                  <a:lnTo>
                    <a:pt x="1499" y="420"/>
                  </a:lnTo>
                  <a:lnTo>
                    <a:pt x="1501" y="420"/>
                  </a:lnTo>
                  <a:lnTo>
                    <a:pt x="1501" y="106"/>
                  </a:lnTo>
                  <a:lnTo>
                    <a:pt x="1501" y="104"/>
                  </a:lnTo>
                  <a:lnTo>
                    <a:pt x="1501" y="102"/>
                  </a:lnTo>
                  <a:lnTo>
                    <a:pt x="1501" y="97"/>
                  </a:lnTo>
                  <a:lnTo>
                    <a:pt x="1501" y="95"/>
                  </a:lnTo>
                  <a:lnTo>
                    <a:pt x="1499" y="91"/>
                  </a:lnTo>
                  <a:lnTo>
                    <a:pt x="1499" y="89"/>
                  </a:lnTo>
                  <a:lnTo>
                    <a:pt x="1497" y="85"/>
                  </a:lnTo>
                  <a:lnTo>
                    <a:pt x="1497" y="79"/>
                  </a:lnTo>
                  <a:lnTo>
                    <a:pt x="1495" y="75"/>
                  </a:lnTo>
                  <a:lnTo>
                    <a:pt x="1493" y="70"/>
                  </a:lnTo>
                  <a:lnTo>
                    <a:pt x="1493" y="66"/>
                  </a:lnTo>
                  <a:lnTo>
                    <a:pt x="1491" y="60"/>
                  </a:lnTo>
                  <a:lnTo>
                    <a:pt x="1489" y="56"/>
                  </a:lnTo>
                  <a:lnTo>
                    <a:pt x="1487" y="50"/>
                  </a:lnTo>
                  <a:lnTo>
                    <a:pt x="1482" y="45"/>
                  </a:lnTo>
                  <a:lnTo>
                    <a:pt x="1480" y="41"/>
                  </a:lnTo>
                  <a:lnTo>
                    <a:pt x="1476" y="35"/>
                  </a:lnTo>
                  <a:lnTo>
                    <a:pt x="1474" y="31"/>
                  </a:lnTo>
                  <a:lnTo>
                    <a:pt x="1470" y="27"/>
                  </a:lnTo>
                  <a:lnTo>
                    <a:pt x="1466" y="20"/>
                  </a:lnTo>
                  <a:lnTo>
                    <a:pt x="1462" y="18"/>
                  </a:lnTo>
                  <a:lnTo>
                    <a:pt x="1455" y="14"/>
                  </a:lnTo>
                  <a:lnTo>
                    <a:pt x="1451" y="10"/>
                  </a:lnTo>
                  <a:lnTo>
                    <a:pt x="1445" y="8"/>
                  </a:lnTo>
                  <a:lnTo>
                    <a:pt x="1439" y="4"/>
                  </a:lnTo>
                  <a:lnTo>
                    <a:pt x="1433" y="2"/>
                  </a:lnTo>
                  <a:lnTo>
                    <a:pt x="1428" y="2"/>
                  </a:lnTo>
                  <a:lnTo>
                    <a:pt x="1424" y="2"/>
                  </a:lnTo>
                  <a:lnTo>
                    <a:pt x="1422" y="0"/>
                  </a:lnTo>
                  <a:lnTo>
                    <a:pt x="1418" y="0"/>
                  </a:lnTo>
                  <a:lnTo>
                    <a:pt x="1414" y="0"/>
                  </a:lnTo>
                  <a:lnTo>
                    <a:pt x="1410" y="0"/>
                  </a:lnTo>
                  <a:lnTo>
                    <a:pt x="1408" y="0"/>
                  </a:lnTo>
                  <a:lnTo>
                    <a:pt x="1403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9" y="2"/>
                  </a:lnTo>
                  <a:lnTo>
                    <a:pt x="72" y="2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4" y="12"/>
                  </a:lnTo>
                  <a:lnTo>
                    <a:pt x="47" y="18"/>
                  </a:lnTo>
                  <a:lnTo>
                    <a:pt x="43" y="18"/>
                  </a:lnTo>
                  <a:lnTo>
                    <a:pt x="39" y="23"/>
                  </a:lnTo>
                  <a:lnTo>
                    <a:pt x="37" y="27"/>
                  </a:lnTo>
                  <a:lnTo>
                    <a:pt x="33" y="31"/>
                  </a:lnTo>
                  <a:lnTo>
                    <a:pt x="29" y="35"/>
                  </a:lnTo>
                  <a:lnTo>
                    <a:pt x="24" y="39"/>
                  </a:lnTo>
                  <a:lnTo>
                    <a:pt x="22" y="43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4" y="60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8" y="75"/>
                  </a:lnTo>
                  <a:lnTo>
                    <a:pt x="8" y="79"/>
                  </a:lnTo>
                  <a:lnTo>
                    <a:pt x="6" y="83"/>
                  </a:lnTo>
                  <a:lnTo>
                    <a:pt x="6" y="85"/>
                  </a:lnTo>
                  <a:lnTo>
                    <a:pt x="4" y="91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2" y="108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auto">
            <a:xfrm>
              <a:off x="2426" y="2432"/>
              <a:ext cx="1281" cy="880"/>
            </a:xfrm>
            <a:custGeom>
              <a:avLst/>
              <a:gdLst>
                <a:gd name="T0" fmla="*/ 1192 w 1281"/>
                <a:gd name="T1" fmla="*/ 556 h 556"/>
                <a:gd name="T2" fmla="*/ 1200 w 1281"/>
                <a:gd name="T3" fmla="*/ 556 h 556"/>
                <a:gd name="T4" fmla="*/ 1208 w 1281"/>
                <a:gd name="T5" fmla="*/ 554 h 556"/>
                <a:gd name="T6" fmla="*/ 1217 w 1281"/>
                <a:gd name="T7" fmla="*/ 552 h 556"/>
                <a:gd name="T8" fmla="*/ 1225 w 1281"/>
                <a:gd name="T9" fmla="*/ 552 h 556"/>
                <a:gd name="T10" fmla="*/ 1233 w 1281"/>
                <a:gd name="T11" fmla="*/ 548 h 556"/>
                <a:gd name="T12" fmla="*/ 1242 w 1281"/>
                <a:gd name="T13" fmla="*/ 546 h 556"/>
                <a:gd name="T14" fmla="*/ 1248 w 1281"/>
                <a:gd name="T15" fmla="*/ 541 h 556"/>
                <a:gd name="T16" fmla="*/ 1254 w 1281"/>
                <a:gd name="T17" fmla="*/ 539 h 556"/>
                <a:gd name="T18" fmla="*/ 1265 w 1281"/>
                <a:gd name="T19" fmla="*/ 529 h 556"/>
                <a:gd name="T20" fmla="*/ 1275 w 1281"/>
                <a:gd name="T21" fmla="*/ 519 h 556"/>
                <a:gd name="T22" fmla="*/ 1279 w 1281"/>
                <a:gd name="T23" fmla="*/ 506 h 556"/>
                <a:gd name="T24" fmla="*/ 1281 w 1281"/>
                <a:gd name="T25" fmla="*/ 494 h 556"/>
                <a:gd name="T26" fmla="*/ 1281 w 1281"/>
                <a:gd name="T27" fmla="*/ 54 h 556"/>
                <a:gd name="T28" fmla="*/ 1277 w 1281"/>
                <a:gd name="T29" fmla="*/ 42 h 556"/>
                <a:gd name="T30" fmla="*/ 1271 w 1281"/>
                <a:gd name="T31" fmla="*/ 32 h 556"/>
                <a:gd name="T32" fmla="*/ 1260 w 1281"/>
                <a:gd name="T33" fmla="*/ 21 h 556"/>
                <a:gd name="T34" fmla="*/ 1250 w 1281"/>
                <a:gd name="T35" fmla="*/ 15 h 556"/>
                <a:gd name="T36" fmla="*/ 1244 w 1281"/>
                <a:gd name="T37" fmla="*/ 11 h 556"/>
                <a:gd name="T38" fmla="*/ 1238 w 1281"/>
                <a:gd name="T39" fmla="*/ 9 h 556"/>
                <a:gd name="T40" fmla="*/ 1229 w 1281"/>
                <a:gd name="T41" fmla="*/ 7 h 556"/>
                <a:gd name="T42" fmla="*/ 1221 w 1281"/>
                <a:gd name="T43" fmla="*/ 2 h 556"/>
                <a:gd name="T44" fmla="*/ 1213 w 1281"/>
                <a:gd name="T45" fmla="*/ 0 h 556"/>
                <a:gd name="T46" fmla="*/ 1204 w 1281"/>
                <a:gd name="T47" fmla="*/ 0 h 556"/>
                <a:gd name="T48" fmla="*/ 1196 w 1281"/>
                <a:gd name="T49" fmla="*/ 0 h 556"/>
                <a:gd name="T50" fmla="*/ 94 w 1281"/>
                <a:gd name="T51" fmla="*/ 0 h 556"/>
                <a:gd name="T52" fmla="*/ 83 w 1281"/>
                <a:gd name="T53" fmla="*/ 0 h 556"/>
                <a:gd name="T54" fmla="*/ 73 w 1281"/>
                <a:gd name="T55" fmla="*/ 0 h 556"/>
                <a:gd name="T56" fmla="*/ 65 w 1281"/>
                <a:gd name="T57" fmla="*/ 2 h 556"/>
                <a:gd name="T58" fmla="*/ 56 w 1281"/>
                <a:gd name="T59" fmla="*/ 5 h 556"/>
                <a:gd name="T60" fmla="*/ 48 w 1281"/>
                <a:gd name="T61" fmla="*/ 7 h 556"/>
                <a:gd name="T62" fmla="*/ 42 w 1281"/>
                <a:gd name="T63" fmla="*/ 11 h 556"/>
                <a:gd name="T64" fmla="*/ 33 w 1281"/>
                <a:gd name="T65" fmla="*/ 13 h 556"/>
                <a:gd name="T66" fmla="*/ 27 w 1281"/>
                <a:gd name="T67" fmla="*/ 17 h 556"/>
                <a:gd name="T68" fmla="*/ 17 w 1281"/>
                <a:gd name="T69" fmla="*/ 25 h 556"/>
                <a:gd name="T70" fmla="*/ 8 w 1281"/>
                <a:gd name="T71" fmla="*/ 38 h 556"/>
                <a:gd name="T72" fmla="*/ 2 w 1281"/>
                <a:gd name="T73" fmla="*/ 48 h 556"/>
                <a:gd name="T74" fmla="*/ 0 w 1281"/>
                <a:gd name="T75" fmla="*/ 61 h 556"/>
                <a:gd name="T76" fmla="*/ 0 w 1281"/>
                <a:gd name="T77" fmla="*/ 500 h 556"/>
                <a:gd name="T78" fmla="*/ 4 w 1281"/>
                <a:gd name="T79" fmla="*/ 512 h 556"/>
                <a:gd name="T80" fmla="*/ 10 w 1281"/>
                <a:gd name="T81" fmla="*/ 523 h 556"/>
                <a:gd name="T82" fmla="*/ 21 w 1281"/>
                <a:gd name="T83" fmla="*/ 533 h 556"/>
                <a:gd name="T84" fmla="*/ 29 w 1281"/>
                <a:gd name="T85" fmla="*/ 539 h 556"/>
                <a:gd name="T86" fmla="*/ 37 w 1281"/>
                <a:gd name="T87" fmla="*/ 544 h 556"/>
                <a:gd name="T88" fmla="*/ 44 w 1281"/>
                <a:gd name="T89" fmla="*/ 548 h 556"/>
                <a:gd name="T90" fmla="*/ 52 w 1281"/>
                <a:gd name="T91" fmla="*/ 550 h 556"/>
                <a:gd name="T92" fmla="*/ 60 w 1281"/>
                <a:gd name="T93" fmla="*/ 552 h 556"/>
                <a:gd name="T94" fmla="*/ 69 w 1281"/>
                <a:gd name="T95" fmla="*/ 554 h 556"/>
                <a:gd name="T96" fmla="*/ 79 w 1281"/>
                <a:gd name="T97" fmla="*/ 556 h 556"/>
                <a:gd name="T98" fmla="*/ 87 w 1281"/>
                <a:gd name="T99" fmla="*/ 556 h 556"/>
                <a:gd name="T100" fmla="*/ 94 w 1281"/>
                <a:gd name="T101" fmla="*/ 556 h 5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1"/>
                <a:gd name="T154" fmla="*/ 0 h 556"/>
                <a:gd name="T155" fmla="*/ 1281 w 1281"/>
                <a:gd name="T156" fmla="*/ 556 h 5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1" h="556">
                  <a:moveTo>
                    <a:pt x="94" y="556"/>
                  </a:moveTo>
                  <a:lnTo>
                    <a:pt x="1192" y="556"/>
                  </a:lnTo>
                  <a:lnTo>
                    <a:pt x="1196" y="556"/>
                  </a:lnTo>
                  <a:lnTo>
                    <a:pt x="1200" y="556"/>
                  </a:lnTo>
                  <a:lnTo>
                    <a:pt x="1204" y="556"/>
                  </a:lnTo>
                  <a:lnTo>
                    <a:pt x="1208" y="554"/>
                  </a:lnTo>
                  <a:lnTo>
                    <a:pt x="1213" y="554"/>
                  </a:lnTo>
                  <a:lnTo>
                    <a:pt x="1217" y="552"/>
                  </a:lnTo>
                  <a:lnTo>
                    <a:pt x="1221" y="552"/>
                  </a:lnTo>
                  <a:lnTo>
                    <a:pt x="1225" y="552"/>
                  </a:lnTo>
                  <a:lnTo>
                    <a:pt x="1229" y="550"/>
                  </a:lnTo>
                  <a:lnTo>
                    <a:pt x="1233" y="548"/>
                  </a:lnTo>
                  <a:lnTo>
                    <a:pt x="1238" y="548"/>
                  </a:lnTo>
                  <a:lnTo>
                    <a:pt x="1242" y="546"/>
                  </a:lnTo>
                  <a:lnTo>
                    <a:pt x="1244" y="544"/>
                  </a:lnTo>
                  <a:lnTo>
                    <a:pt x="1248" y="541"/>
                  </a:lnTo>
                  <a:lnTo>
                    <a:pt x="1250" y="539"/>
                  </a:lnTo>
                  <a:lnTo>
                    <a:pt x="1254" y="539"/>
                  </a:lnTo>
                  <a:lnTo>
                    <a:pt x="1260" y="533"/>
                  </a:lnTo>
                  <a:lnTo>
                    <a:pt x="1265" y="529"/>
                  </a:lnTo>
                  <a:lnTo>
                    <a:pt x="1271" y="523"/>
                  </a:lnTo>
                  <a:lnTo>
                    <a:pt x="1275" y="519"/>
                  </a:lnTo>
                  <a:lnTo>
                    <a:pt x="1277" y="512"/>
                  </a:lnTo>
                  <a:lnTo>
                    <a:pt x="1279" y="506"/>
                  </a:lnTo>
                  <a:lnTo>
                    <a:pt x="1281" y="500"/>
                  </a:lnTo>
                  <a:lnTo>
                    <a:pt x="1281" y="494"/>
                  </a:lnTo>
                  <a:lnTo>
                    <a:pt x="1281" y="61"/>
                  </a:lnTo>
                  <a:lnTo>
                    <a:pt x="1281" y="54"/>
                  </a:lnTo>
                  <a:lnTo>
                    <a:pt x="1279" y="48"/>
                  </a:lnTo>
                  <a:lnTo>
                    <a:pt x="1277" y="42"/>
                  </a:lnTo>
                  <a:lnTo>
                    <a:pt x="1275" y="38"/>
                  </a:lnTo>
                  <a:lnTo>
                    <a:pt x="1271" y="32"/>
                  </a:lnTo>
                  <a:lnTo>
                    <a:pt x="1265" y="25"/>
                  </a:lnTo>
                  <a:lnTo>
                    <a:pt x="1260" y="21"/>
                  </a:lnTo>
                  <a:lnTo>
                    <a:pt x="1254" y="17"/>
                  </a:lnTo>
                  <a:lnTo>
                    <a:pt x="1250" y="15"/>
                  </a:lnTo>
                  <a:lnTo>
                    <a:pt x="1248" y="13"/>
                  </a:lnTo>
                  <a:lnTo>
                    <a:pt x="1244" y="11"/>
                  </a:lnTo>
                  <a:lnTo>
                    <a:pt x="1242" y="11"/>
                  </a:lnTo>
                  <a:lnTo>
                    <a:pt x="1238" y="9"/>
                  </a:lnTo>
                  <a:lnTo>
                    <a:pt x="1233" y="7"/>
                  </a:lnTo>
                  <a:lnTo>
                    <a:pt x="1229" y="7"/>
                  </a:lnTo>
                  <a:lnTo>
                    <a:pt x="1225" y="5"/>
                  </a:lnTo>
                  <a:lnTo>
                    <a:pt x="1221" y="2"/>
                  </a:lnTo>
                  <a:lnTo>
                    <a:pt x="1217" y="2"/>
                  </a:lnTo>
                  <a:lnTo>
                    <a:pt x="1213" y="0"/>
                  </a:lnTo>
                  <a:lnTo>
                    <a:pt x="1208" y="0"/>
                  </a:lnTo>
                  <a:lnTo>
                    <a:pt x="1204" y="0"/>
                  </a:lnTo>
                  <a:lnTo>
                    <a:pt x="1200" y="0"/>
                  </a:lnTo>
                  <a:lnTo>
                    <a:pt x="1196" y="0"/>
                  </a:lnTo>
                  <a:lnTo>
                    <a:pt x="1192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6" y="5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4" y="9"/>
                  </a:lnTo>
                  <a:lnTo>
                    <a:pt x="42" y="11"/>
                  </a:lnTo>
                  <a:lnTo>
                    <a:pt x="37" y="11"/>
                  </a:lnTo>
                  <a:lnTo>
                    <a:pt x="33" y="13"/>
                  </a:lnTo>
                  <a:lnTo>
                    <a:pt x="29" y="15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5"/>
                  </a:lnTo>
                  <a:lnTo>
                    <a:pt x="10" y="32"/>
                  </a:lnTo>
                  <a:lnTo>
                    <a:pt x="8" y="38"/>
                  </a:lnTo>
                  <a:lnTo>
                    <a:pt x="4" y="42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494"/>
                  </a:lnTo>
                  <a:lnTo>
                    <a:pt x="0" y="500"/>
                  </a:lnTo>
                  <a:lnTo>
                    <a:pt x="2" y="506"/>
                  </a:lnTo>
                  <a:lnTo>
                    <a:pt x="4" y="512"/>
                  </a:lnTo>
                  <a:lnTo>
                    <a:pt x="8" y="519"/>
                  </a:lnTo>
                  <a:lnTo>
                    <a:pt x="10" y="523"/>
                  </a:lnTo>
                  <a:lnTo>
                    <a:pt x="17" y="529"/>
                  </a:lnTo>
                  <a:lnTo>
                    <a:pt x="21" y="533"/>
                  </a:lnTo>
                  <a:lnTo>
                    <a:pt x="27" y="539"/>
                  </a:lnTo>
                  <a:lnTo>
                    <a:pt x="29" y="539"/>
                  </a:lnTo>
                  <a:lnTo>
                    <a:pt x="33" y="541"/>
                  </a:lnTo>
                  <a:lnTo>
                    <a:pt x="37" y="544"/>
                  </a:lnTo>
                  <a:lnTo>
                    <a:pt x="42" y="546"/>
                  </a:lnTo>
                  <a:lnTo>
                    <a:pt x="44" y="548"/>
                  </a:lnTo>
                  <a:lnTo>
                    <a:pt x="48" y="548"/>
                  </a:lnTo>
                  <a:lnTo>
                    <a:pt x="52" y="550"/>
                  </a:lnTo>
                  <a:lnTo>
                    <a:pt x="56" y="552"/>
                  </a:lnTo>
                  <a:lnTo>
                    <a:pt x="60" y="552"/>
                  </a:lnTo>
                  <a:lnTo>
                    <a:pt x="65" y="552"/>
                  </a:lnTo>
                  <a:lnTo>
                    <a:pt x="69" y="554"/>
                  </a:lnTo>
                  <a:lnTo>
                    <a:pt x="73" y="554"/>
                  </a:lnTo>
                  <a:lnTo>
                    <a:pt x="79" y="556"/>
                  </a:lnTo>
                  <a:lnTo>
                    <a:pt x="83" y="556"/>
                  </a:lnTo>
                  <a:lnTo>
                    <a:pt x="87" y="556"/>
                  </a:lnTo>
                  <a:lnTo>
                    <a:pt x="94" y="5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2496" y="2496"/>
              <a:ext cx="105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 b="1">
                  <a:latin typeface="Arial Rounded MT Bold" pitchFamily="34" charset="0"/>
                </a:rPr>
                <a:t>FOR RENT</a:t>
              </a:r>
            </a:p>
          </p:txBody>
        </p:sp>
      </p:grpSp>
      <p:sp>
        <p:nvSpPr>
          <p:cNvPr id="179213" name="AutoShape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8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Receivable	2,220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Unearned Rent		360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Fees Earned		16,340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Wages Expense	4,275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2819400" y="57150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23594" name="Text Box 43"/>
          <p:cNvSpPr txBox="1">
            <a:spLocks noChangeArrowheads="1"/>
          </p:cNvSpPr>
          <p:nvPr/>
        </p:nvSpPr>
        <p:spPr bwMode="auto">
          <a:xfrm>
            <a:off x="304800" y="5616575"/>
            <a:ext cx="670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0268" name="Text Box 44"/>
          <p:cNvSpPr txBox="1">
            <a:spLocks noChangeArrowheads="1"/>
          </p:cNvSpPr>
          <p:nvPr/>
        </p:nvSpPr>
        <p:spPr bwMode="auto">
          <a:xfrm>
            <a:off x="4876800" y="3292475"/>
            <a:ext cx="990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(c)    120</a:t>
            </a:r>
          </a:p>
        </p:txBody>
      </p:sp>
      <p:sp>
        <p:nvSpPr>
          <p:cNvPr id="180269" name="Text Box 45"/>
          <p:cNvSpPr txBox="1">
            <a:spLocks noChangeArrowheads="1"/>
          </p:cNvSpPr>
          <p:nvPr/>
        </p:nvSpPr>
        <p:spPr bwMode="auto">
          <a:xfrm>
            <a:off x="304800" y="5867400"/>
            <a:ext cx="670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Rent Revenue		(c)   120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0270" name="AutoShape 46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02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68" grpId="0" autoUpdateAnimBg="0"/>
      <p:bldP spid="180269" grpId="0" autoUpdateAnimBg="0"/>
      <p:bldP spid="1802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524000" y="1041400"/>
            <a:ext cx="6172200" cy="1076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(d) Wages accrued but not paid at the end of December total $250.</a:t>
            </a: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3265488" y="2971800"/>
            <a:ext cx="2613025" cy="2624138"/>
            <a:chOff x="1838" y="1083"/>
            <a:chExt cx="2064" cy="2150"/>
          </a:xfrm>
        </p:grpSpPr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1840" y="1083"/>
              <a:ext cx="836" cy="2136"/>
            </a:xfrm>
            <a:custGeom>
              <a:avLst/>
              <a:gdLst>
                <a:gd name="T0" fmla="*/ 524 w 1672"/>
                <a:gd name="T1" fmla="*/ 0 h 4271"/>
                <a:gd name="T2" fmla="*/ 728 w 1672"/>
                <a:gd name="T3" fmla="*/ 0 h 4271"/>
                <a:gd name="T4" fmla="*/ 728 w 1672"/>
                <a:gd name="T5" fmla="*/ 1230 h 4271"/>
                <a:gd name="T6" fmla="*/ 1672 w 1672"/>
                <a:gd name="T7" fmla="*/ 1230 h 4271"/>
                <a:gd name="T8" fmla="*/ 1672 w 1672"/>
                <a:gd name="T9" fmla="*/ 1981 h 4271"/>
                <a:gd name="T10" fmla="*/ 1018 w 1672"/>
                <a:gd name="T11" fmla="*/ 1981 h 4271"/>
                <a:gd name="T12" fmla="*/ 1018 w 1672"/>
                <a:gd name="T13" fmla="*/ 1911 h 4271"/>
                <a:gd name="T14" fmla="*/ 728 w 1672"/>
                <a:gd name="T15" fmla="*/ 1911 h 4271"/>
                <a:gd name="T16" fmla="*/ 728 w 1672"/>
                <a:gd name="T17" fmla="*/ 4271 h 4271"/>
                <a:gd name="T18" fmla="*/ 564 w 1672"/>
                <a:gd name="T19" fmla="*/ 4271 h 4271"/>
                <a:gd name="T20" fmla="*/ 524 w 1672"/>
                <a:gd name="T21" fmla="*/ 4260 h 4271"/>
                <a:gd name="T22" fmla="*/ 524 w 1672"/>
                <a:gd name="T23" fmla="*/ 1730 h 4271"/>
                <a:gd name="T24" fmla="*/ 313 w 1672"/>
                <a:gd name="T25" fmla="*/ 1730 h 4271"/>
                <a:gd name="T26" fmla="*/ 313 w 1672"/>
                <a:gd name="T27" fmla="*/ 1981 h 4271"/>
                <a:gd name="T28" fmla="*/ 121 w 1672"/>
                <a:gd name="T29" fmla="*/ 1669 h 4271"/>
                <a:gd name="T30" fmla="*/ 0 w 1672"/>
                <a:gd name="T31" fmla="*/ 1652 h 4271"/>
                <a:gd name="T32" fmla="*/ 0 w 1672"/>
                <a:gd name="T33" fmla="*/ 1251 h 4271"/>
                <a:gd name="T34" fmla="*/ 140 w 1672"/>
                <a:gd name="T35" fmla="*/ 1221 h 4271"/>
                <a:gd name="T36" fmla="*/ 344 w 1672"/>
                <a:gd name="T37" fmla="*/ 1190 h 4271"/>
                <a:gd name="T38" fmla="*/ 524 w 1672"/>
                <a:gd name="T39" fmla="*/ 1190 h 4271"/>
                <a:gd name="T40" fmla="*/ 524 w 1672"/>
                <a:gd name="T41" fmla="*/ 0 h 4271"/>
                <a:gd name="T42" fmla="*/ 524 w 1672"/>
                <a:gd name="T43" fmla="*/ 0 h 42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72"/>
                <a:gd name="T67" fmla="*/ 0 h 4271"/>
                <a:gd name="T68" fmla="*/ 1672 w 1672"/>
                <a:gd name="T69" fmla="*/ 4271 h 42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72" h="4271">
                  <a:moveTo>
                    <a:pt x="524" y="0"/>
                  </a:moveTo>
                  <a:lnTo>
                    <a:pt x="728" y="0"/>
                  </a:lnTo>
                  <a:lnTo>
                    <a:pt x="728" y="1230"/>
                  </a:lnTo>
                  <a:lnTo>
                    <a:pt x="1672" y="1230"/>
                  </a:lnTo>
                  <a:lnTo>
                    <a:pt x="1672" y="1981"/>
                  </a:lnTo>
                  <a:lnTo>
                    <a:pt x="1018" y="1981"/>
                  </a:lnTo>
                  <a:lnTo>
                    <a:pt x="1018" y="1911"/>
                  </a:lnTo>
                  <a:lnTo>
                    <a:pt x="728" y="1911"/>
                  </a:lnTo>
                  <a:lnTo>
                    <a:pt x="728" y="4271"/>
                  </a:lnTo>
                  <a:lnTo>
                    <a:pt x="564" y="4271"/>
                  </a:lnTo>
                  <a:lnTo>
                    <a:pt x="524" y="4260"/>
                  </a:lnTo>
                  <a:lnTo>
                    <a:pt x="524" y="1730"/>
                  </a:lnTo>
                  <a:lnTo>
                    <a:pt x="313" y="1730"/>
                  </a:lnTo>
                  <a:lnTo>
                    <a:pt x="313" y="1981"/>
                  </a:lnTo>
                  <a:lnTo>
                    <a:pt x="121" y="1669"/>
                  </a:lnTo>
                  <a:lnTo>
                    <a:pt x="0" y="1652"/>
                  </a:lnTo>
                  <a:lnTo>
                    <a:pt x="0" y="1251"/>
                  </a:lnTo>
                  <a:lnTo>
                    <a:pt x="140" y="1221"/>
                  </a:lnTo>
                  <a:lnTo>
                    <a:pt x="344" y="1190"/>
                  </a:lnTo>
                  <a:lnTo>
                    <a:pt x="524" y="119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auto">
            <a:xfrm>
              <a:off x="2631" y="1786"/>
              <a:ext cx="147" cy="136"/>
            </a:xfrm>
            <a:custGeom>
              <a:avLst/>
              <a:gdLst>
                <a:gd name="T0" fmla="*/ 144 w 293"/>
                <a:gd name="T1" fmla="*/ 0 h 272"/>
                <a:gd name="T2" fmla="*/ 15 w 293"/>
                <a:gd name="T3" fmla="*/ 28 h 272"/>
                <a:gd name="T4" fmla="*/ 9 w 293"/>
                <a:gd name="T5" fmla="*/ 42 h 272"/>
                <a:gd name="T6" fmla="*/ 15 w 293"/>
                <a:gd name="T7" fmla="*/ 76 h 272"/>
                <a:gd name="T8" fmla="*/ 0 w 293"/>
                <a:gd name="T9" fmla="*/ 120 h 272"/>
                <a:gd name="T10" fmla="*/ 11 w 293"/>
                <a:gd name="T11" fmla="*/ 156 h 272"/>
                <a:gd name="T12" fmla="*/ 65 w 293"/>
                <a:gd name="T13" fmla="*/ 220 h 272"/>
                <a:gd name="T14" fmla="*/ 182 w 293"/>
                <a:gd name="T15" fmla="*/ 272 h 272"/>
                <a:gd name="T16" fmla="*/ 257 w 293"/>
                <a:gd name="T17" fmla="*/ 230 h 272"/>
                <a:gd name="T18" fmla="*/ 293 w 293"/>
                <a:gd name="T19" fmla="*/ 175 h 272"/>
                <a:gd name="T20" fmla="*/ 285 w 293"/>
                <a:gd name="T21" fmla="*/ 114 h 272"/>
                <a:gd name="T22" fmla="*/ 238 w 293"/>
                <a:gd name="T23" fmla="*/ 42 h 272"/>
                <a:gd name="T24" fmla="*/ 190 w 293"/>
                <a:gd name="T25" fmla="*/ 8 h 272"/>
                <a:gd name="T26" fmla="*/ 144 w 293"/>
                <a:gd name="T27" fmla="*/ 0 h 272"/>
                <a:gd name="T28" fmla="*/ 144 w 293"/>
                <a:gd name="T29" fmla="*/ 0 h 2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3"/>
                <a:gd name="T46" fmla="*/ 0 h 272"/>
                <a:gd name="T47" fmla="*/ 293 w 293"/>
                <a:gd name="T48" fmla="*/ 272 h 2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3" h="272">
                  <a:moveTo>
                    <a:pt x="144" y="0"/>
                  </a:moveTo>
                  <a:lnTo>
                    <a:pt x="15" y="28"/>
                  </a:lnTo>
                  <a:lnTo>
                    <a:pt x="9" y="42"/>
                  </a:lnTo>
                  <a:lnTo>
                    <a:pt x="15" y="76"/>
                  </a:lnTo>
                  <a:lnTo>
                    <a:pt x="0" y="120"/>
                  </a:lnTo>
                  <a:lnTo>
                    <a:pt x="11" y="156"/>
                  </a:lnTo>
                  <a:lnTo>
                    <a:pt x="65" y="220"/>
                  </a:lnTo>
                  <a:lnTo>
                    <a:pt x="182" y="272"/>
                  </a:lnTo>
                  <a:lnTo>
                    <a:pt x="257" y="230"/>
                  </a:lnTo>
                  <a:lnTo>
                    <a:pt x="293" y="175"/>
                  </a:lnTo>
                  <a:lnTo>
                    <a:pt x="285" y="114"/>
                  </a:lnTo>
                  <a:lnTo>
                    <a:pt x="238" y="42"/>
                  </a:lnTo>
                  <a:lnTo>
                    <a:pt x="190" y="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2421" y="2085"/>
              <a:ext cx="201" cy="150"/>
            </a:xfrm>
            <a:custGeom>
              <a:avLst/>
              <a:gdLst>
                <a:gd name="T0" fmla="*/ 287 w 401"/>
                <a:gd name="T1" fmla="*/ 0 h 300"/>
                <a:gd name="T2" fmla="*/ 61 w 401"/>
                <a:gd name="T3" fmla="*/ 85 h 300"/>
                <a:gd name="T4" fmla="*/ 0 w 401"/>
                <a:gd name="T5" fmla="*/ 209 h 300"/>
                <a:gd name="T6" fmla="*/ 23 w 401"/>
                <a:gd name="T7" fmla="*/ 260 h 300"/>
                <a:gd name="T8" fmla="*/ 137 w 401"/>
                <a:gd name="T9" fmla="*/ 300 h 300"/>
                <a:gd name="T10" fmla="*/ 158 w 401"/>
                <a:gd name="T11" fmla="*/ 285 h 300"/>
                <a:gd name="T12" fmla="*/ 198 w 401"/>
                <a:gd name="T13" fmla="*/ 283 h 300"/>
                <a:gd name="T14" fmla="*/ 217 w 401"/>
                <a:gd name="T15" fmla="*/ 262 h 300"/>
                <a:gd name="T16" fmla="*/ 239 w 401"/>
                <a:gd name="T17" fmla="*/ 283 h 300"/>
                <a:gd name="T18" fmla="*/ 276 w 401"/>
                <a:gd name="T19" fmla="*/ 274 h 300"/>
                <a:gd name="T20" fmla="*/ 355 w 401"/>
                <a:gd name="T21" fmla="*/ 216 h 300"/>
                <a:gd name="T22" fmla="*/ 401 w 401"/>
                <a:gd name="T23" fmla="*/ 158 h 300"/>
                <a:gd name="T24" fmla="*/ 350 w 401"/>
                <a:gd name="T25" fmla="*/ 57 h 300"/>
                <a:gd name="T26" fmla="*/ 287 w 401"/>
                <a:gd name="T27" fmla="*/ 0 h 300"/>
                <a:gd name="T28" fmla="*/ 287 w 401"/>
                <a:gd name="T29" fmla="*/ 0 h 3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1"/>
                <a:gd name="T46" fmla="*/ 0 h 300"/>
                <a:gd name="T47" fmla="*/ 401 w 401"/>
                <a:gd name="T48" fmla="*/ 300 h 3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1" h="300">
                  <a:moveTo>
                    <a:pt x="287" y="0"/>
                  </a:moveTo>
                  <a:lnTo>
                    <a:pt x="61" y="85"/>
                  </a:lnTo>
                  <a:lnTo>
                    <a:pt x="0" y="209"/>
                  </a:lnTo>
                  <a:lnTo>
                    <a:pt x="23" y="260"/>
                  </a:lnTo>
                  <a:lnTo>
                    <a:pt x="137" y="300"/>
                  </a:lnTo>
                  <a:lnTo>
                    <a:pt x="158" y="285"/>
                  </a:lnTo>
                  <a:lnTo>
                    <a:pt x="198" y="283"/>
                  </a:lnTo>
                  <a:lnTo>
                    <a:pt x="217" y="262"/>
                  </a:lnTo>
                  <a:lnTo>
                    <a:pt x="239" y="283"/>
                  </a:lnTo>
                  <a:lnTo>
                    <a:pt x="276" y="274"/>
                  </a:lnTo>
                  <a:lnTo>
                    <a:pt x="355" y="216"/>
                  </a:lnTo>
                  <a:lnTo>
                    <a:pt x="401" y="158"/>
                  </a:lnTo>
                  <a:lnTo>
                    <a:pt x="350" y="57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2736" y="1140"/>
              <a:ext cx="296" cy="253"/>
            </a:xfrm>
            <a:custGeom>
              <a:avLst/>
              <a:gdLst>
                <a:gd name="T0" fmla="*/ 65 w 593"/>
                <a:gd name="T1" fmla="*/ 293 h 506"/>
                <a:gd name="T2" fmla="*/ 84 w 593"/>
                <a:gd name="T3" fmla="*/ 257 h 506"/>
                <a:gd name="T4" fmla="*/ 120 w 593"/>
                <a:gd name="T5" fmla="*/ 166 h 506"/>
                <a:gd name="T6" fmla="*/ 162 w 593"/>
                <a:gd name="T7" fmla="*/ 105 h 506"/>
                <a:gd name="T8" fmla="*/ 209 w 593"/>
                <a:gd name="T9" fmla="*/ 57 h 506"/>
                <a:gd name="T10" fmla="*/ 277 w 593"/>
                <a:gd name="T11" fmla="*/ 27 h 506"/>
                <a:gd name="T12" fmla="*/ 428 w 593"/>
                <a:gd name="T13" fmla="*/ 0 h 506"/>
                <a:gd name="T14" fmla="*/ 526 w 593"/>
                <a:gd name="T15" fmla="*/ 109 h 506"/>
                <a:gd name="T16" fmla="*/ 593 w 593"/>
                <a:gd name="T17" fmla="*/ 268 h 506"/>
                <a:gd name="T18" fmla="*/ 593 w 593"/>
                <a:gd name="T19" fmla="*/ 403 h 506"/>
                <a:gd name="T20" fmla="*/ 405 w 593"/>
                <a:gd name="T21" fmla="*/ 487 h 506"/>
                <a:gd name="T22" fmla="*/ 327 w 593"/>
                <a:gd name="T23" fmla="*/ 502 h 506"/>
                <a:gd name="T24" fmla="*/ 274 w 593"/>
                <a:gd name="T25" fmla="*/ 506 h 506"/>
                <a:gd name="T26" fmla="*/ 230 w 593"/>
                <a:gd name="T27" fmla="*/ 493 h 506"/>
                <a:gd name="T28" fmla="*/ 17 w 593"/>
                <a:gd name="T29" fmla="*/ 419 h 506"/>
                <a:gd name="T30" fmla="*/ 6 w 593"/>
                <a:gd name="T31" fmla="*/ 405 h 506"/>
                <a:gd name="T32" fmla="*/ 0 w 593"/>
                <a:gd name="T33" fmla="*/ 386 h 506"/>
                <a:gd name="T34" fmla="*/ 4 w 593"/>
                <a:gd name="T35" fmla="*/ 365 h 506"/>
                <a:gd name="T36" fmla="*/ 17 w 593"/>
                <a:gd name="T37" fmla="*/ 339 h 506"/>
                <a:gd name="T38" fmla="*/ 49 w 593"/>
                <a:gd name="T39" fmla="*/ 314 h 506"/>
                <a:gd name="T40" fmla="*/ 65 w 593"/>
                <a:gd name="T41" fmla="*/ 293 h 506"/>
                <a:gd name="T42" fmla="*/ 65 w 593"/>
                <a:gd name="T43" fmla="*/ 293 h 5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3"/>
                <a:gd name="T67" fmla="*/ 0 h 506"/>
                <a:gd name="T68" fmla="*/ 593 w 593"/>
                <a:gd name="T69" fmla="*/ 506 h 5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3" h="506">
                  <a:moveTo>
                    <a:pt x="65" y="293"/>
                  </a:moveTo>
                  <a:lnTo>
                    <a:pt x="84" y="257"/>
                  </a:lnTo>
                  <a:lnTo>
                    <a:pt x="120" y="166"/>
                  </a:lnTo>
                  <a:lnTo>
                    <a:pt x="162" y="105"/>
                  </a:lnTo>
                  <a:lnTo>
                    <a:pt x="209" y="57"/>
                  </a:lnTo>
                  <a:lnTo>
                    <a:pt x="277" y="27"/>
                  </a:lnTo>
                  <a:lnTo>
                    <a:pt x="428" y="0"/>
                  </a:lnTo>
                  <a:lnTo>
                    <a:pt x="526" y="109"/>
                  </a:lnTo>
                  <a:lnTo>
                    <a:pt x="593" y="268"/>
                  </a:lnTo>
                  <a:lnTo>
                    <a:pt x="593" y="403"/>
                  </a:lnTo>
                  <a:lnTo>
                    <a:pt x="405" y="487"/>
                  </a:lnTo>
                  <a:lnTo>
                    <a:pt x="327" y="502"/>
                  </a:lnTo>
                  <a:lnTo>
                    <a:pt x="274" y="506"/>
                  </a:lnTo>
                  <a:lnTo>
                    <a:pt x="230" y="493"/>
                  </a:lnTo>
                  <a:lnTo>
                    <a:pt x="17" y="419"/>
                  </a:lnTo>
                  <a:lnTo>
                    <a:pt x="6" y="405"/>
                  </a:lnTo>
                  <a:lnTo>
                    <a:pt x="0" y="386"/>
                  </a:lnTo>
                  <a:lnTo>
                    <a:pt x="4" y="365"/>
                  </a:lnTo>
                  <a:lnTo>
                    <a:pt x="17" y="339"/>
                  </a:lnTo>
                  <a:lnTo>
                    <a:pt x="49" y="314"/>
                  </a:lnTo>
                  <a:lnTo>
                    <a:pt x="65" y="2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2566" y="1343"/>
              <a:ext cx="1311" cy="1804"/>
            </a:xfrm>
            <a:custGeom>
              <a:avLst/>
              <a:gdLst>
                <a:gd name="T0" fmla="*/ 714 w 2623"/>
                <a:gd name="T1" fmla="*/ 424 h 3610"/>
                <a:gd name="T2" fmla="*/ 589 w 2623"/>
                <a:gd name="T3" fmla="*/ 781 h 3610"/>
                <a:gd name="T4" fmla="*/ 418 w 2623"/>
                <a:gd name="T5" fmla="*/ 943 h 3610"/>
                <a:gd name="T6" fmla="*/ 382 w 2623"/>
                <a:gd name="T7" fmla="*/ 1122 h 3610"/>
                <a:gd name="T8" fmla="*/ 116 w 2623"/>
                <a:gd name="T9" fmla="*/ 1422 h 3610"/>
                <a:gd name="T10" fmla="*/ 76 w 2623"/>
                <a:gd name="T11" fmla="*/ 1601 h 3610"/>
                <a:gd name="T12" fmla="*/ 749 w 2623"/>
                <a:gd name="T13" fmla="*/ 1253 h 3610"/>
                <a:gd name="T14" fmla="*/ 865 w 2623"/>
                <a:gd name="T15" fmla="*/ 1724 h 3610"/>
                <a:gd name="T16" fmla="*/ 522 w 2623"/>
                <a:gd name="T17" fmla="*/ 2044 h 3610"/>
                <a:gd name="T18" fmla="*/ 370 w 2623"/>
                <a:gd name="T19" fmla="*/ 2648 h 3610"/>
                <a:gd name="T20" fmla="*/ 418 w 2623"/>
                <a:gd name="T21" fmla="*/ 2977 h 3610"/>
                <a:gd name="T22" fmla="*/ 399 w 2623"/>
                <a:gd name="T23" fmla="*/ 3391 h 3610"/>
                <a:gd name="T24" fmla="*/ 562 w 2623"/>
                <a:gd name="T25" fmla="*/ 3610 h 3610"/>
                <a:gd name="T26" fmla="*/ 732 w 2623"/>
                <a:gd name="T27" fmla="*/ 3062 h 3610"/>
                <a:gd name="T28" fmla="*/ 789 w 2623"/>
                <a:gd name="T29" fmla="*/ 2848 h 3610"/>
                <a:gd name="T30" fmla="*/ 779 w 2623"/>
                <a:gd name="T31" fmla="*/ 2658 h 3610"/>
                <a:gd name="T32" fmla="*/ 1038 w 2623"/>
                <a:gd name="T33" fmla="*/ 2272 h 3610"/>
                <a:gd name="T34" fmla="*/ 1551 w 2623"/>
                <a:gd name="T35" fmla="*/ 2498 h 3610"/>
                <a:gd name="T36" fmla="*/ 1817 w 2623"/>
                <a:gd name="T37" fmla="*/ 2884 h 3610"/>
                <a:gd name="T38" fmla="*/ 2178 w 2623"/>
                <a:gd name="T39" fmla="*/ 3355 h 3610"/>
                <a:gd name="T40" fmla="*/ 2159 w 2623"/>
                <a:gd name="T41" fmla="*/ 3450 h 3610"/>
                <a:gd name="T42" fmla="*/ 2216 w 2623"/>
                <a:gd name="T43" fmla="*/ 3562 h 3610"/>
                <a:gd name="T44" fmla="*/ 2491 w 2623"/>
                <a:gd name="T45" fmla="*/ 3553 h 3610"/>
                <a:gd name="T46" fmla="*/ 2623 w 2623"/>
                <a:gd name="T47" fmla="*/ 3338 h 3610"/>
                <a:gd name="T48" fmla="*/ 2387 w 2623"/>
                <a:gd name="T49" fmla="*/ 2941 h 3610"/>
                <a:gd name="T50" fmla="*/ 2195 w 2623"/>
                <a:gd name="T51" fmla="*/ 2665 h 3610"/>
                <a:gd name="T52" fmla="*/ 2100 w 2623"/>
                <a:gd name="T53" fmla="*/ 2555 h 3610"/>
                <a:gd name="T54" fmla="*/ 1938 w 2623"/>
                <a:gd name="T55" fmla="*/ 2348 h 3610"/>
                <a:gd name="T56" fmla="*/ 1881 w 2623"/>
                <a:gd name="T57" fmla="*/ 2093 h 3610"/>
                <a:gd name="T58" fmla="*/ 1853 w 2623"/>
                <a:gd name="T59" fmla="*/ 1960 h 3610"/>
                <a:gd name="T60" fmla="*/ 1881 w 2623"/>
                <a:gd name="T61" fmla="*/ 1601 h 3610"/>
                <a:gd name="T62" fmla="*/ 1777 w 2623"/>
                <a:gd name="T63" fmla="*/ 1375 h 3610"/>
                <a:gd name="T64" fmla="*/ 1729 w 2623"/>
                <a:gd name="T65" fmla="*/ 1029 h 3610"/>
                <a:gd name="T66" fmla="*/ 1665 w 2623"/>
                <a:gd name="T67" fmla="*/ 878 h 3610"/>
                <a:gd name="T68" fmla="*/ 1598 w 2623"/>
                <a:gd name="T69" fmla="*/ 867 h 3610"/>
                <a:gd name="T70" fmla="*/ 1399 w 2623"/>
                <a:gd name="T71" fmla="*/ 367 h 3610"/>
                <a:gd name="T72" fmla="*/ 1492 w 2623"/>
                <a:gd name="T73" fmla="*/ 274 h 3610"/>
                <a:gd name="T74" fmla="*/ 1461 w 2623"/>
                <a:gd name="T75" fmla="*/ 190 h 3610"/>
                <a:gd name="T76" fmla="*/ 1311 w 2623"/>
                <a:gd name="T77" fmla="*/ 160 h 3610"/>
                <a:gd name="T78" fmla="*/ 1167 w 2623"/>
                <a:gd name="T79" fmla="*/ 84 h 3610"/>
                <a:gd name="T80" fmla="*/ 969 w 2623"/>
                <a:gd name="T81" fmla="*/ 0 h 3610"/>
                <a:gd name="T82" fmla="*/ 789 w 2623"/>
                <a:gd name="T83" fmla="*/ 302 h 36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23"/>
                <a:gd name="T127" fmla="*/ 0 h 3610"/>
                <a:gd name="T128" fmla="*/ 2623 w 2623"/>
                <a:gd name="T129" fmla="*/ 3610 h 36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23" h="3610">
                  <a:moveTo>
                    <a:pt x="789" y="302"/>
                  </a:moveTo>
                  <a:lnTo>
                    <a:pt x="714" y="424"/>
                  </a:lnTo>
                  <a:lnTo>
                    <a:pt x="617" y="696"/>
                  </a:lnTo>
                  <a:lnTo>
                    <a:pt x="589" y="781"/>
                  </a:lnTo>
                  <a:lnTo>
                    <a:pt x="503" y="943"/>
                  </a:lnTo>
                  <a:lnTo>
                    <a:pt x="418" y="943"/>
                  </a:lnTo>
                  <a:lnTo>
                    <a:pt x="427" y="1074"/>
                  </a:lnTo>
                  <a:lnTo>
                    <a:pt x="382" y="1122"/>
                  </a:lnTo>
                  <a:lnTo>
                    <a:pt x="296" y="1179"/>
                  </a:lnTo>
                  <a:lnTo>
                    <a:pt x="116" y="1422"/>
                  </a:lnTo>
                  <a:lnTo>
                    <a:pt x="0" y="1500"/>
                  </a:lnTo>
                  <a:lnTo>
                    <a:pt x="76" y="1601"/>
                  </a:lnTo>
                  <a:lnTo>
                    <a:pt x="532" y="1422"/>
                  </a:lnTo>
                  <a:lnTo>
                    <a:pt x="749" y="1253"/>
                  </a:lnTo>
                  <a:lnTo>
                    <a:pt x="933" y="1593"/>
                  </a:lnTo>
                  <a:lnTo>
                    <a:pt x="865" y="1724"/>
                  </a:lnTo>
                  <a:lnTo>
                    <a:pt x="656" y="1886"/>
                  </a:lnTo>
                  <a:lnTo>
                    <a:pt x="522" y="2044"/>
                  </a:lnTo>
                  <a:lnTo>
                    <a:pt x="389" y="2441"/>
                  </a:lnTo>
                  <a:lnTo>
                    <a:pt x="370" y="2648"/>
                  </a:lnTo>
                  <a:lnTo>
                    <a:pt x="389" y="2791"/>
                  </a:lnTo>
                  <a:lnTo>
                    <a:pt x="418" y="2977"/>
                  </a:lnTo>
                  <a:lnTo>
                    <a:pt x="410" y="3281"/>
                  </a:lnTo>
                  <a:lnTo>
                    <a:pt x="399" y="3391"/>
                  </a:lnTo>
                  <a:lnTo>
                    <a:pt x="389" y="3581"/>
                  </a:lnTo>
                  <a:lnTo>
                    <a:pt x="562" y="3610"/>
                  </a:lnTo>
                  <a:lnTo>
                    <a:pt x="828" y="3441"/>
                  </a:lnTo>
                  <a:lnTo>
                    <a:pt x="732" y="3062"/>
                  </a:lnTo>
                  <a:lnTo>
                    <a:pt x="732" y="2884"/>
                  </a:lnTo>
                  <a:lnTo>
                    <a:pt x="789" y="2848"/>
                  </a:lnTo>
                  <a:lnTo>
                    <a:pt x="836" y="2705"/>
                  </a:lnTo>
                  <a:lnTo>
                    <a:pt x="779" y="2658"/>
                  </a:lnTo>
                  <a:lnTo>
                    <a:pt x="893" y="2405"/>
                  </a:lnTo>
                  <a:lnTo>
                    <a:pt x="1038" y="2272"/>
                  </a:lnTo>
                  <a:lnTo>
                    <a:pt x="1188" y="2122"/>
                  </a:lnTo>
                  <a:lnTo>
                    <a:pt x="1551" y="2498"/>
                  </a:lnTo>
                  <a:lnTo>
                    <a:pt x="1665" y="2751"/>
                  </a:lnTo>
                  <a:lnTo>
                    <a:pt x="1817" y="2884"/>
                  </a:lnTo>
                  <a:lnTo>
                    <a:pt x="1938" y="3129"/>
                  </a:lnTo>
                  <a:lnTo>
                    <a:pt x="2178" y="3355"/>
                  </a:lnTo>
                  <a:lnTo>
                    <a:pt x="2140" y="3391"/>
                  </a:lnTo>
                  <a:lnTo>
                    <a:pt x="2159" y="3450"/>
                  </a:lnTo>
                  <a:lnTo>
                    <a:pt x="2204" y="3488"/>
                  </a:lnTo>
                  <a:lnTo>
                    <a:pt x="2216" y="3562"/>
                  </a:lnTo>
                  <a:lnTo>
                    <a:pt x="2254" y="3602"/>
                  </a:lnTo>
                  <a:lnTo>
                    <a:pt x="2491" y="3553"/>
                  </a:lnTo>
                  <a:lnTo>
                    <a:pt x="2567" y="3469"/>
                  </a:lnTo>
                  <a:lnTo>
                    <a:pt x="2623" y="3338"/>
                  </a:lnTo>
                  <a:lnTo>
                    <a:pt x="2567" y="3258"/>
                  </a:lnTo>
                  <a:lnTo>
                    <a:pt x="2387" y="2941"/>
                  </a:lnTo>
                  <a:lnTo>
                    <a:pt x="2271" y="2874"/>
                  </a:lnTo>
                  <a:lnTo>
                    <a:pt x="2195" y="2665"/>
                  </a:lnTo>
                  <a:lnTo>
                    <a:pt x="2121" y="2629"/>
                  </a:lnTo>
                  <a:lnTo>
                    <a:pt x="2100" y="2555"/>
                  </a:lnTo>
                  <a:lnTo>
                    <a:pt x="1995" y="2479"/>
                  </a:lnTo>
                  <a:lnTo>
                    <a:pt x="1938" y="2348"/>
                  </a:lnTo>
                  <a:lnTo>
                    <a:pt x="1881" y="2300"/>
                  </a:lnTo>
                  <a:lnTo>
                    <a:pt x="1881" y="2093"/>
                  </a:lnTo>
                  <a:lnTo>
                    <a:pt x="1798" y="2019"/>
                  </a:lnTo>
                  <a:lnTo>
                    <a:pt x="1853" y="1960"/>
                  </a:lnTo>
                  <a:lnTo>
                    <a:pt x="1853" y="1650"/>
                  </a:lnTo>
                  <a:lnTo>
                    <a:pt x="1881" y="1601"/>
                  </a:lnTo>
                  <a:lnTo>
                    <a:pt x="1845" y="1432"/>
                  </a:lnTo>
                  <a:lnTo>
                    <a:pt x="1777" y="1375"/>
                  </a:lnTo>
                  <a:lnTo>
                    <a:pt x="1798" y="1207"/>
                  </a:lnTo>
                  <a:lnTo>
                    <a:pt x="1729" y="1029"/>
                  </a:lnTo>
                  <a:lnTo>
                    <a:pt x="1682" y="998"/>
                  </a:lnTo>
                  <a:lnTo>
                    <a:pt x="1665" y="878"/>
                  </a:lnTo>
                  <a:lnTo>
                    <a:pt x="1636" y="858"/>
                  </a:lnTo>
                  <a:lnTo>
                    <a:pt x="1598" y="867"/>
                  </a:lnTo>
                  <a:lnTo>
                    <a:pt x="1579" y="724"/>
                  </a:lnTo>
                  <a:lnTo>
                    <a:pt x="1399" y="367"/>
                  </a:lnTo>
                  <a:lnTo>
                    <a:pt x="1475" y="339"/>
                  </a:lnTo>
                  <a:lnTo>
                    <a:pt x="1492" y="274"/>
                  </a:lnTo>
                  <a:lnTo>
                    <a:pt x="1484" y="225"/>
                  </a:lnTo>
                  <a:lnTo>
                    <a:pt x="1461" y="190"/>
                  </a:lnTo>
                  <a:lnTo>
                    <a:pt x="1399" y="160"/>
                  </a:lnTo>
                  <a:lnTo>
                    <a:pt x="1311" y="160"/>
                  </a:lnTo>
                  <a:lnTo>
                    <a:pt x="1264" y="149"/>
                  </a:lnTo>
                  <a:lnTo>
                    <a:pt x="1167" y="84"/>
                  </a:lnTo>
                  <a:lnTo>
                    <a:pt x="1085" y="27"/>
                  </a:lnTo>
                  <a:lnTo>
                    <a:pt x="969" y="0"/>
                  </a:lnTo>
                  <a:lnTo>
                    <a:pt x="865" y="131"/>
                  </a:lnTo>
                  <a:lnTo>
                    <a:pt x="789" y="30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2801" y="1338"/>
              <a:ext cx="247" cy="187"/>
            </a:xfrm>
            <a:custGeom>
              <a:avLst/>
              <a:gdLst>
                <a:gd name="T0" fmla="*/ 487 w 494"/>
                <a:gd name="T1" fmla="*/ 0 h 374"/>
                <a:gd name="T2" fmla="*/ 494 w 494"/>
                <a:gd name="T3" fmla="*/ 32 h 374"/>
                <a:gd name="T4" fmla="*/ 489 w 494"/>
                <a:gd name="T5" fmla="*/ 74 h 374"/>
                <a:gd name="T6" fmla="*/ 477 w 494"/>
                <a:gd name="T7" fmla="*/ 110 h 374"/>
                <a:gd name="T8" fmla="*/ 466 w 494"/>
                <a:gd name="T9" fmla="*/ 135 h 374"/>
                <a:gd name="T10" fmla="*/ 458 w 494"/>
                <a:gd name="T11" fmla="*/ 150 h 374"/>
                <a:gd name="T12" fmla="*/ 464 w 494"/>
                <a:gd name="T13" fmla="*/ 215 h 374"/>
                <a:gd name="T14" fmla="*/ 359 w 494"/>
                <a:gd name="T15" fmla="*/ 298 h 374"/>
                <a:gd name="T16" fmla="*/ 323 w 494"/>
                <a:gd name="T17" fmla="*/ 325 h 374"/>
                <a:gd name="T18" fmla="*/ 232 w 494"/>
                <a:gd name="T19" fmla="*/ 363 h 374"/>
                <a:gd name="T20" fmla="*/ 156 w 494"/>
                <a:gd name="T21" fmla="*/ 374 h 374"/>
                <a:gd name="T22" fmla="*/ 95 w 494"/>
                <a:gd name="T23" fmla="*/ 365 h 374"/>
                <a:gd name="T24" fmla="*/ 69 w 494"/>
                <a:gd name="T25" fmla="*/ 349 h 374"/>
                <a:gd name="T26" fmla="*/ 53 w 494"/>
                <a:gd name="T27" fmla="*/ 321 h 374"/>
                <a:gd name="T28" fmla="*/ 34 w 494"/>
                <a:gd name="T29" fmla="*/ 281 h 374"/>
                <a:gd name="T30" fmla="*/ 23 w 494"/>
                <a:gd name="T31" fmla="*/ 241 h 374"/>
                <a:gd name="T32" fmla="*/ 10 w 494"/>
                <a:gd name="T33" fmla="*/ 197 h 374"/>
                <a:gd name="T34" fmla="*/ 4 w 494"/>
                <a:gd name="T35" fmla="*/ 140 h 374"/>
                <a:gd name="T36" fmla="*/ 0 w 494"/>
                <a:gd name="T37" fmla="*/ 104 h 374"/>
                <a:gd name="T38" fmla="*/ 0 w 494"/>
                <a:gd name="T39" fmla="*/ 64 h 374"/>
                <a:gd name="T40" fmla="*/ 93 w 494"/>
                <a:gd name="T41" fmla="*/ 97 h 374"/>
                <a:gd name="T42" fmla="*/ 139 w 494"/>
                <a:gd name="T43" fmla="*/ 110 h 374"/>
                <a:gd name="T44" fmla="*/ 181 w 494"/>
                <a:gd name="T45" fmla="*/ 110 h 374"/>
                <a:gd name="T46" fmla="*/ 247 w 494"/>
                <a:gd name="T47" fmla="*/ 97 h 374"/>
                <a:gd name="T48" fmla="*/ 377 w 494"/>
                <a:gd name="T49" fmla="*/ 40 h 374"/>
                <a:gd name="T50" fmla="*/ 487 w 494"/>
                <a:gd name="T51" fmla="*/ 0 h 374"/>
                <a:gd name="T52" fmla="*/ 487 w 494"/>
                <a:gd name="T53" fmla="*/ 0 h 3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4"/>
                <a:gd name="T82" fmla="*/ 0 h 374"/>
                <a:gd name="T83" fmla="*/ 494 w 494"/>
                <a:gd name="T84" fmla="*/ 374 h 3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4" h="374">
                  <a:moveTo>
                    <a:pt x="487" y="0"/>
                  </a:moveTo>
                  <a:lnTo>
                    <a:pt x="494" y="32"/>
                  </a:lnTo>
                  <a:lnTo>
                    <a:pt x="489" y="74"/>
                  </a:lnTo>
                  <a:lnTo>
                    <a:pt x="477" y="110"/>
                  </a:lnTo>
                  <a:lnTo>
                    <a:pt x="466" y="135"/>
                  </a:lnTo>
                  <a:lnTo>
                    <a:pt x="458" y="150"/>
                  </a:lnTo>
                  <a:lnTo>
                    <a:pt x="464" y="215"/>
                  </a:lnTo>
                  <a:lnTo>
                    <a:pt x="359" y="298"/>
                  </a:lnTo>
                  <a:lnTo>
                    <a:pt x="323" y="325"/>
                  </a:lnTo>
                  <a:lnTo>
                    <a:pt x="232" y="363"/>
                  </a:lnTo>
                  <a:lnTo>
                    <a:pt x="156" y="374"/>
                  </a:lnTo>
                  <a:lnTo>
                    <a:pt x="95" y="365"/>
                  </a:lnTo>
                  <a:lnTo>
                    <a:pt x="69" y="349"/>
                  </a:lnTo>
                  <a:lnTo>
                    <a:pt x="53" y="321"/>
                  </a:lnTo>
                  <a:lnTo>
                    <a:pt x="34" y="281"/>
                  </a:lnTo>
                  <a:lnTo>
                    <a:pt x="23" y="241"/>
                  </a:lnTo>
                  <a:lnTo>
                    <a:pt x="10" y="197"/>
                  </a:lnTo>
                  <a:lnTo>
                    <a:pt x="4" y="140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93" y="97"/>
                  </a:lnTo>
                  <a:lnTo>
                    <a:pt x="139" y="110"/>
                  </a:lnTo>
                  <a:lnTo>
                    <a:pt x="181" y="110"/>
                  </a:lnTo>
                  <a:lnTo>
                    <a:pt x="247" y="97"/>
                  </a:lnTo>
                  <a:lnTo>
                    <a:pt x="377" y="4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1952" y="2116"/>
              <a:ext cx="38" cy="99"/>
            </a:xfrm>
            <a:custGeom>
              <a:avLst/>
              <a:gdLst>
                <a:gd name="T0" fmla="*/ 0 w 76"/>
                <a:gd name="T1" fmla="*/ 0 h 197"/>
                <a:gd name="T2" fmla="*/ 76 w 76"/>
                <a:gd name="T3" fmla="*/ 0 h 197"/>
                <a:gd name="T4" fmla="*/ 76 w 76"/>
                <a:gd name="T5" fmla="*/ 197 h 197"/>
                <a:gd name="T6" fmla="*/ 0 w 76"/>
                <a:gd name="T7" fmla="*/ 174 h 197"/>
                <a:gd name="T8" fmla="*/ 0 w 76"/>
                <a:gd name="T9" fmla="*/ 0 h 197"/>
                <a:gd name="T10" fmla="*/ 0 w 76"/>
                <a:gd name="T11" fmla="*/ 0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197"/>
                <a:gd name="T20" fmla="*/ 76 w 7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197">
                  <a:moveTo>
                    <a:pt x="0" y="0"/>
                  </a:moveTo>
                  <a:lnTo>
                    <a:pt x="76" y="0"/>
                  </a:lnTo>
                  <a:lnTo>
                    <a:pt x="76" y="197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734" y="1284"/>
              <a:ext cx="71" cy="65"/>
            </a:xfrm>
            <a:custGeom>
              <a:avLst/>
              <a:gdLst>
                <a:gd name="T0" fmla="*/ 72 w 143"/>
                <a:gd name="T1" fmla="*/ 0 h 132"/>
                <a:gd name="T2" fmla="*/ 38 w 143"/>
                <a:gd name="T3" fmla="*/ 25 h 132"/>
                <a:gd name="T4" fmla="*/ 14 w 143"/>
                <a:gd name="T5" fmla="*/ 54 h 132"/>
                <a:gd name="T6" fmla="*/ 0 w 143"/>
                <a:gd name="T7" fmla="*/ 82 h 132"/>
                <a:gd name="T8" fmla="*/ 0 w 143"/>
                <a:gd name="T9" fmla="*/ 95 h 132"/>
                <a:gd name="T10" fmla="*/ 0 w 143"/>
                <a:gd name="T11" fmla="*/ 111 h 132"/>
                <a:gd name="T12" fmla="*/ 10 w 143"/>
                <a:gd name="T13" fmla="*/ 126 h 132"/>
                <a:gd name="T14" fmla="*/ 23 w 143"/>
                <a:gd name="T15" fmla="*/ 132 h 132"/>
                <a:gd name="T16" fmla="*/ 14 w 143"/>
                <a:gd name="T17" fmla="*/ 116 h 132"/>
                <a:gd name="T18" fmla="*/ 14 w 143"/>
                <a:gd name="T19" fmla="*/ 103 h 132"/>
                <a:gd name="T20" fmla="*/ 17 w 143"/>
                <a:gd name="T21" fmla="*/ 90 h 132"/>
                <a:gd name="T22" fmla="*/ 31 w 143"/>
                <a:gd name="T23" fmla="*/ 78 h 132"/>
                <a:gd name="T24" fmla="*/ 48 w 143"/>
                <a:gd name="T25" fmla="*/ 73 h 132"/>
                <a:gd name="T26" fmla="*/ 78 w 143"/>
                <a:gd name="T27" fmla="*/ 73 h 132"/>
                <a:gd name="T28" fmla="*/ 143 w 143"/>
                <a:gd name="T29" fmla="*/ 82 h 132"/>
                <a:gd name="T30" fmla="*/ 88 w 143"/>
                <a:gd name="T31" fmla="*/ 48 h 132"/>
                <a:gd name="T32" fmla="*/ 82 w 143"/>
                <a:gd name="T33" fmla="*/ 37 h 132"/>
                <a:gd name="T34" fmla="*/ 78 w 143"/>
                <a:gd name="T35" fmla="*/ 25 h 132"/>
                <a:gd name="T36" fmla="*/ 76 w 143"/>
                <a:gd name="T37" fmla="*/ 12 h 132"/>
                <a:gd name="T38" fmla="*/ 72 w 143"/>
                <a:gd name="T39" fmla="*/ 0 h 132"/>
                <a:gd name="T40" fmla="*/ 72 w 143"/>
                <a:gd name="T41" fmla="*/ 0 h 1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3"/>
                <a:gd name="T64" fmla="*/ 0 h 132"/>
                <a:gd name="T65" fmla="*/ 143 w 143"/>
                <a:gd name="T66" fmla="*/ 132 h 1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3" h="132">
                  <a:moveTo>
                    <a:pt x="72" y="0"/>
                  </a:moveTo>
                  <a:lnTo>
                    <a:pt x="38" y="25"/>
                  </a:lnTo>
                  <a:lnTo>
                    <a:pt x="14" y="54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0" y="111"/>
                  </a:lnTo>
                  <a:lnTo>
                    <a:pt x="10" y="126"/>
                  </a:lnTo>
                  <a:lnTo>
                    <a:pt x="23" y="132"/>
                  </a:lnTo>
                  <a:lnTo>
                    <a:pt x="14" y="116"/>
                  </a:lnTo>
                  <a:lnTo>
                    <a:pt x="14" y="103"/>
                  </a:lnTo>
                  <a:lnTo>
                    <a:pt x="17" y="90"/>
                  </a:lnTo>
                  <a:lnTo>
                    <a:pt x="31" y="78"/>
                  </a:lnTo>
                  <a:lnTo>
                    <a:pt x="48" y="73"/>
                  </a:lnTo>
                  <a:lnTo>
                    <a:pt x="78" y="73"/>
                  </a:lnTo>
                  <a:lnTo>
                    <a:pt x="143" y="82"/>
                  </a:lnTo>
                  <a:lnTo>
                    <a:pt x="88" y="48"/>
                  </a:lnTo>
                  <a:lnTo>
                    <a:pt x="82" y="37"/>
                  </a:lnTo>
                  <a:lnTo>
                    <a:pt x="78" y="25"/>
                  </a:lnTo>
                  <a:lnTo>
                    <a:pt x="76" y="1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2805" y="1383"/>
              <a:ext cx="35" cy="14"/>
            </a:xfrm>
            <a:custGeom>
              <a:avLst/>
              <a:gdLst>
                <a:gd name="T0" fmla="*/ 51 w 68"/>
                <a:gd name="T1" fmla="*/ 0 h 27"/>
                <a:gd name="T2" fmla="*/ 5 w 68"/>
                <a:gd name="T3" fmla="*/ 6 h 27"/>
                <a:gd name="T4" fmla="*/ 0 w 68"/>
                <a:gd name="T5" fmla="*/ 15 h 27"/>
                <a:gd name="T6" fmla="*/ 42 w 68"/>
                <a:gd name="T7" fmla="*/ 27 h 27"/>
                <a:gd name="T8" fmla="*/ 59 w 68"/>
                <a:gd name="T9" fmla="*/ 21 h 27"/>
                <a:gd name="T10" fmla="*/ 68 w 68"/>
                <a:gd name="T11" fmla="*/ 6 h 27"/>
                <a:gd name="T12" fmla="*/ 51 w 68"/>
                <a:gd name="T13" fmla="*/ 0 h 27"/>
                <a:gd name="T14" fmla="*/ 51 w 68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27"/>
                <a:gd name="T26" fmla="*/ 68 w 68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27">
                  <a:moveTo>
                    <a:pt x="51" y="0"/>
                  </a:moveTo>
                  <a:lnTo>
                    <a:pt x="5" y="6"/>
                  </a:lnTo>
                  <a:lnTo>
                    <a:pt x="0" y="15"/>
                  </a:lnTo>
                  <a:lnTo>
                    <a:pt x="42" y="27"/>
                  </a:lnTo>
                  <a:lnTo>
                    <a:pt x="59" y="21"/>
                  </a:lnTo>
                  <a:lnTo>
                    <a:pt x="68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2805" y="1391"/>
              <a:ext cx="112" cy="99"/>
            </a:xfrm>
            <a:custGeom>
              <a:avLst/>
              <a:gdLst>
                <a:gd name="T0" fmla="*/ 97 w 222"/>
                <a:gd name="T1" fmla="*/ 0 h 198"/>
                <a:gd name="T2" fmla="*/ 76 w 222"/>
                <a:gd name="T3" fmla="*/ 27 h 198"/>
                <a:gd name="T4" fmla="*/ 72 w 222"/>
                <a:gd name="T5" fmla="*/ 63 h 198"/>
                <a:gd name="T6" fmla="*/ 59 w 222"/>
                <a:gd name="T7" fmla="*/ 90 h 198"/>
                <a:gd name="T8" fmla="*/ 42 w 222"/>
                <a:gd name="T9" fmla="*/ 126 h 198"/>
                <a:gd name="T10" fmla="*/ 26 w 222"/>
                <a:gd name="T11" fmla="*/ 129 h 198"/>
                <a:gd name="T12" fmla="*/ 13 w 222"/>
                <a:gd name="T13" fmla="*/ 122 h 198"/>
                <a:gd name="T14" fmla="*/ 9 w 222"/>
                <a:gd name="T15" fmla="*/ 109 h 198"/>
                <a:gd name="T16" fmla="*/ 0 w 222"/>
                <a:gd name="T17" fmla="*/ 126 h 198"/>
                <a:gd name="T18" fmla="*/ 5 w 222"/>
                <a:gd name="T19" fmla="*/ 148 h 198"/>
                <a:gd name="T20" fmla="*/ 15 w 222"/>
                <a:gd name="T21" fmla="*/ 164 h 198"/>
                <a:gd name="T22" fmla="*/ 24 w 222"/>
                <a:gd name="T23" fmla="*/ 162 h 198"/>
                <a:gd name="T24" fmla="*/ 32 w 222"/>
                <a:gd name="T25" fmla="*/ 152 h 198"/>
                <a:gd name="T26" fmla="*/ 43 w 222"/>
                <a:gd name="T27" fmla="*/ 148 h 198"/>
                <a:gd name="T28" fmla="*/ 76 w 222"/>
                <a:gd name="T29" fmla="*/ 154 h 198"/>
                <a:gd name="T30" fmla="*/ 91 w 222"/>
                <a:gd name="T31" fmla="*/ 171 h 198"/>
                <a:gd name="T32" fmla="*/ 133 w 222"/>
                <a:gd name="T33" fmla="*/ 179 h 198"/>
                <a:gd name="T34" fmla="*/ 165 w 222"/>
                <a:gd name="T35" fmla="*/ 198 h 198"/>
                <a:gd name="T36" fmla="*/ 196 w 222"/>
                <a:gd name="T37" fmla="*/ 192 h 198"/>
                <a:gd name="T38" fmla="*/ 188 w 222"/>
                <a:gd name="T39" fmla="*/ 171 h 198"/>
                <a:gd name="T40" fmla="*/ 156 w 222"/>
                <a:gd name="T41" fmla="*/ 141 h 198"/>
                <a:gd name="T42" fmla="*/ 125 w 222"/>
                <a:gd name="T43" fmla="*/ 116 h 198"/>
                <a:gd name="T44" fmla="*/ 106 w 222"/>
                <a:gd name="T45" fmla="*/ 93 h 198"/>
                <a:gd name="T46" fmla="*/ 106 w 222"/>
                <a:gd name="T47" fmla="*/ 71 h 198"/>
                <a:gd name="T48" fmla="*/ 100 w 222"/>
                <a:gd name="T49" fmla="*/ 31 h 198"/>
                <a:gd name="T50" fmla="*/ 110 w 222"/>
                <a:gd name="T51" fmla="*/ 19 h 198"/>
                <a:gd name="T52" fmla="*/ 159 w 222"/>
                <a:gd name="T53" fmla="*/ 48 h 198"/>
                <a:gd name="T54" fmla="*/ 222 w 222"/>
                <a:gd name="T55" fmla="*/ 32 h 198"/>
                <a:gd name="T56" fmla="*/ 216 w 222"/>
                <a:gd name="T57" fmla="*/ 23 h 198"/>
                <a:gd name="T58" fmla="*/ 133 w 222"/>
                <a:gd name="T59" fmla="*/ 17 h 198"/>
                <a:gd name="T60" fmla="*/ 118 w 222"/>
                <a:gd name="T61" fmla="*/ 0 h 198"/>
                <a:gd name="T62" fmla="*/ 97 w 222"/>
                <a:gd name="T63" fmla="*/ 0 h 198"/>
                <a:gd name="T64" fmla="*/ 97 w 222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198"/>
                <a:gd name="T101" fmla="*/ 222 w 222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198">
                  <a:moveTo>
                    <a:pt x="97" y="0"/>
                  </a:moveTo>
                  <a:lnTo>
                    <a:pt x="76" y="27"/>
                  </a:lnTo>
                  <a:lnTo>
                    <a:pt x="72" y="63"/>
                  </a:lnTo>
                  <a:lnTo>
                    <a:pt x="59" y="90"/>
                  </a:lnTo>
                  <a:lnTo>
                    <a:pt x="42" y="126"/>
                  </a:lnTo>
                  <a:lnTo>
                    <a:pt x="26" y="129"/>
                  </a:lnTo>
                  <a:lnTo>
                    <a:pt x="13" y="122"/>
                  </a:lnTo>
                  <a:lnTo>
                    <a:pt x="9" y="109"/>
                  </a:lnTo>
                  <a:lnTo>
                    <a:pt x="0" y="126"/>
                  </a:lnTo>
                  <a:lnTo>
                    <a:pt x="5" y="148"/>
                  </a:lnTo>
                  <a:lnTo>
                    <a:pt x="15" y="164"/>
                  </a:lnTo>
                  <a:lnTo>
                    <a:pt x="24" y="162"/>
                  </a:lnTo>
                  <a:lnTo>
                    <a:pt x="32" y="152"/>
                  </a:lnTo>
                  <a:lnTo>
                    <a:pt x="43" y="148"/>
                  </a:lnTo>
                  <a:lnTo>
                    <a:pt x="76" y="154"/>
                  </a:lnTo>
                  <a:lnTo>
                    <a:pt x="91" y="171"/>
                  </a:lnTo>
                  <a:lnTo>
                    <a:pt x="133" y="179"/>
                  </a:lnTo>
                  <a:lnTo>
                    <a:pt x="165" y="198"/>
                  </a:lnTo>
                  <a:lnTo>
                    <a:pt x="196" y="192"/>
                  </a:lnTo>
                  <a:lnTo>
                    <a:pt x="188" y="171"/>
                  </a:lnTo>
                  <a:lnTo>
                    <a:pt x="156" y="141"/>
                  </a:lnTo>
                  <a:lnTo>
                    <a:pt x="125" y="116"/>
                  </a:lnTo>
                  <a:lnTo>
                    <a:pt x="106" y="93"/>
                  </a:lnTo>
                  <a:lnTo>
                    <a:pt x="106" y="71"/>
                  </a:lnTo>
                  <a:lnTo>
                    <a:pt x="100" y="31"/>
                  </a:lnTo>
                  <a:lnTo>
                    <a:pt x="110" y="19"/>
                  </a:lnTo>
                  <a:lnTo>
                    <a:pt x="159" y="48"/>
                  </a:lnTo>
                  <a:lnTo>
                    <a:pt x="222" y="32"/>
                  </a:lnTo>
                  <a:lnTo>
                    <a:pt x="216" y="23"/>
                  </a:lnTo>
                  <a:lnTo>
                    <a:pt x="133" y="17"/>
                  </a:lnTo>
                  <a:lnTo>
                    <a:pt x="118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2820" y="1331"/>
              <a:ext cx="236" cy="202"/>
            </a:xfrm>
            <a:custGeom>
              <a:avLst/>
              <a:gdLst>
                <a:gd name="T0" fmla="*/ 312 w 474"/>
                <a:gd name="T1" fmla="*/ 82 h 403"/>
                <a:gd name="T2" fmla="*/ 308 w 474"/>
                <a:gd name="T3" fmla="*/ 126 h 403"/>
                <a:gd name="T4" fmla="*/ 225 w 474"/>
                <a:gd name="T5" fmla="*/ 221 h 403"/>
                <a:gd name="T6" fmla="*/ 247 w 474"/>
                <a:gd name="T7" fmla="*/ 230 h 403"/>
                <a:gd name="T8" fmla="*/ 247 w 474"/>
                <a:gd name="T9" fmla="*/ 242 h 403"/>
                <a:gd name="T10" fmla="*/ 225 w 474"/>
                <a:gd name="T11" fmla="*/ 270 h 403"/>
                <a:gd name="T12" fmla="*/ 202 w 474"/>
                <a:gd name="T13" fmla="*/ 305 h 403"/>
                <a:gd name="T14" fmla="*/ 187 w 474"/>
                <a:gd name="T15" fmla="*/ 343 h 403"/>
                <a:gd name="T16" fmla="*/ 164 w 474"/>
                <a:gd name="T17" fmla="*/ 346 h 403"/>
                <a:gd name="T18" fmla="*/ 168 w 474"/>
                <a:gd name="T19" fmla="*/ 312 h 403"/>
                <a:gd name="T20" fmla="*/ 133 w 474"/>
                <a:gd name="T21" fmla="*/ 291 h 403"/>
                <a:gd name="T22" fmla="*/ 114 w 474"/>
                <a:gd name="T23" fmla="*/ 327 h 403"/>
                <a:gd name="T24" fmla="*/ 99 w 474"/>
                <a:gd name="T25" fmla="*/ 329 h 403"/>
                <a:gd name="T26" fmla="*/ 55 w 474"/>
                <a:gd name="T27" fmla="*/ 324 h 403"/>
                <a:gd name="T28" fmla="*/ 53 w 474"/>
                <a:gd name="T29" fmla="*/ 327 h 403"/>
                <a:gd name="T30" fmla="*/ 99 w 474"/>
                <a:gd name="T31" fmla="*/ 354 h 403"/>
                <a:gd name="T32" fmla="*/ 107 w 474"/>
                <a:gd name="T33" fmla="*/ 363 h 403"/>
                <a:gd name="T34" fmla="*/ 101 w 474"/>
                <a:gd name="T35" fmla="*/ 375 h 403"/>
                <a:gd name="T36" fmla="*/ 90 w 474"/>
                <a:gd name="T37" fmla="*/ 377 h 403"/>
                <a:gd name="T38" fmla="*/ 69 w 474"/>
                <a:gd name="T39" fmla="*/ 377 h 403"/>
                <a:gd name="T40" fmla="*/ 46 w 474"/>
                <a:gd name="T41" fmla="*/ 373 h 403"/>
                <a:gd name="T42" fmla="*/ 36 w 474"/>
                <a:gd name="T43" fmla="*/ 360 h 403"/>
                <a:gd name="T44" fmla="*/ 25 w 474"/>
                <a:gd name="T45" fmla="*/ 344 h 403"/>
                <a:gd name="T46" fmla="*/ 0 w 474"/>
                <a:gd name="T47" fmla="*/ 301 h 403"/>
                <a:gd name="T48" fmla="*/ 25 w 474"/>
                <a:gd name="T49" fmla="*/ 354 h 403"/>
                <a:gd name="T50" fmla="*/ 40 w 474"/>
                <a:gd name="T51" fmla="*/ 377 h 403"/>
                <a:gd name="T52" fmla="*/ 61 w 474"/>
                <a:gd name="T53" fmla="*/ 388 h 403"/>
                <a:gd name="T54" fmla="*/ 116 w 474"/>
                <a:gd name="T55" fmla="*/ 403 h 403"/>
                <a:gd name="T56" fmla="*/ 133 w 474"/>
                <a:gd name="T57" fmla="*/ 403 h 403"/>
                <a:gd name="T58" fmla="*/ 168 w 474"/>
                <a:gd name="T59" fmla="*/ 403 h 403"/>
                <a:gd name="T60" fmla="*/ 223 w 474"/>
                <a:gd name="T61" fmla="*/ 377 h 403"/>
                <a:gd name="T62" fmla="*/ 293 w 474"/>
                <a:gd name="T63" fmla="*/ 335 h 403"/>
                <a:gd name="T64" fmla="*/ 301 w 474"/>
                <a:gd name="T65" fmla="*/ 316 h 403"/>
                <a:gd name="T66" fmla="*/ 373 w 474"/>
                <a:gd name="T67" fmla="*/ 187 h 403"/>
                <a:gd name="T68" fmla="*/ 394 w 474"/>
                <a:gd name="T69" fmla="*/ 181 h 403"/>
                <a:gd name="T70" fmla="*/ 420 w 474"/>
                <a:gd name="T71" fmla="*/ 158 h 403"/>
                <a:gd name="T72" fmla="*/ 441 w 474"/>
                <a:gd name="T73" fmla="*/ 132 h 403"/>
                <a:gd name="T74" fmla="*/ 456 w 474"/>
                <a:gd name="T75" fmla="*/ 92 h 403"/>
                <a:gd name="T76" fmla="*/ 464 w 474"/>
                <a:gd name="T77" fmla="*/ 57 h 403"/>
                <a:gd name="T78" fmla="*/ 464 w 474"/>
                <a:gd name="T79" fmla="*/ 33 h 403"/>
                <a:gd name="T80" fmla="*/ 474 w 474"/>
                <a:gd name="T81" fmla="*/ 23 h 403"/>
                <a:gd name="T82" fmla="*/ 472 w 474"/>
                <a:gd name="T83" fmla="*/ 0 h 403"/>
                <a:gd name="T84" fmla="*/ 443 w 474"/>
                <a:gd name="T85" fmla="*/ 16 h 403"/>
                <a:gd name="T86" fmla="*/ 449 w 474"/>
                <a:gd name="T87" fmla="*/ 46 h 403"/>
                <a:gd name="T88" fmla="*/ 447 w 474"/>
                <a:gd name="T89" fmla="*/ 73 h 403"/>
                <a:gd name="T90" fmla="*/ 441 w 474"/>
                <a:gd name="T91" fmla="*/ 111 h 403"/>
                <a:gd name="T92" fmla="*/ 430 w 474"/>
                <a:gd name="T93" fmla="*/ 135 h 403"/>
                <a:gd name="T94" fmla="*/ 413 w 474"/>
                <a:gd name="T95" fmla="*/ 154 h 403"/>
                <a:gd name="T96" fmla="*/ 397 w 474"/>
                <a:gd name="T97" fmla="*/ 168 h 403"/>
                <a:gd name="T98" fmla="*/ 375 w 474"/>
                <a:gd name="T99" fmla="*/ 172 h 403"/>
                <a:gd name="T100" fmla="*/ 369 w 474"/>
                <a:gd name="T101" fmla="*/ 147 h 403"/>
                <a:gd name="T102" fmla="*/ 367 w 474"/>
                <a:gd name="T103" fmla="*/ 124 h 403"/>
                <a:gd name="T104" fmla="*/ 377 w 474"/>
                <a:gd name="T105" fmla="*/ 101 h 403"/>
                <a:gd name="T106" fmla="*/ 384 w 474"/>
                <a:gd name="T107" fmla="*/ 75 h 403"/>
                <a:gd name="T108" fmla="*/ 396 w 474"/>
                <a:gd name="T109" fmla="*/ 54 h 403"/>
                <a:gd name="T110" fmla="*/ 401 w 474"/>
                <a:gd name="T111" fmla="*/ 31 h 403"/>
                <a:gd name="T112" fmla="*/ 312 w 474"/>
                <a:gd name="T113" fmla="*/ 82 h 403"/>
                <a:gd name="T114" fmla="*/ 312 w 474"/>
                <a:gd name="T115" fmla="*/ 82 h 4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4"/>
                <a:gd name="T175" fmla="*/ 0 h 403"/>
                <a:gd name="T176" fmla="*/ 474 w 474"/>
                <a:gd name="T177" fmla="*/ 403 h 4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4" h="403">
                  <a:moveTo>
                    <a:pt x="312" y="82"/>
                  </a:moveTo>
                  <a:lnTo>
                    <a:pt x="308" y="126"/>
                  </a:lnTo>
                  <a:lnTo>
                    <a:pt x="225" y="221"/>
                  </a:lnTo>
                  <a:lnTo>
                    <a:pt x="247" y="230"/>
                  </a:lnTo>
                  <a:lnTo>
                    <a:pt x="247" y="242"/>
                  </a:lnTo>
                  <a:lnTo>
                    <a:pt x="225" y="270"/>
                  </a:lnTo>
                  <a:lnTo>
                    <a:pt x="202" y="305"/>
                  </a:lnTo>
                  <a:lnTo>
                    <a:pt x="187" y="343"/>
                  </a:lnTo>
                  <a:lnTo>
                    <a:pt x="164" y="346"/>
                  </a:lnTo>
                  <a:lnTo>
                    <a:pt x="168" y="312"/>
                  </a:lnTo>
                  <a:lnTo>
                    <a:pt x="133" y="291"/>
                  </a:lnTo>
                  <a:lnTo>
                    <a:pt x="114" y="327"/>
                  </a:lnTo>
                  <a:lnTo>
                    <a:pt x="99" y="329"/>
                  </a:lnTo>
                  <a:lnTo>
                    <a:pt x="55" y="324"/>
                  </a:lnTo>
                  <a:lnTo>
                    <a:pt x="53" y="327"/>
                  </a:lnTo>
                  <a:lnTo>
                    <a:pt x="99" y="354"/>
                  </a:lnTo>
                  <a:lnTo>
                    <a:pt x="107" y="363"/>
                  </a:lnTo>
                  <a:lnTo>
                    <a:pt x="101" y="375"/>
                  </a:lnTo>
                  <a:lnTo>
                    <a:pt x="90" y="377"/>
                  </a:lnTo>
                  <a:lnTo>
                    <a:pt x="69" y="377"/>
                  </a:lnTo>
                  <a:lnTo>
                    <a:pt x="46" y="373"/>
                  </a:lnTo>
                  <a:lnTo>
                    <a:pt x="36" y="360"/>
                  </a:lnTo>
                  <a:lnTo>
                    <a:pt x="25" y="344"/>
                  </a:lnTo>
                  <a:lnTo>
                    <a:pt x="0" y="301"/>
                  </a:lnTo>
                  <a:lnTo>
                    <a:pt x="25" y="354"/>
                  </a:lnTo>
                  <a:lnTo>
                    <a:pt x="40" y="377"/>
                  </a:lnTo>
                  <a:lnTo>
                    <a:pt x="61" y="388"/>
                  </a:lnTo>
                  <a:lnTo>
                    <a:pt x="116" y="403"/>
                  </a:lnTo>
                  <a:lnTo>
                    <a:pt x="133" y="403"/>
                  </a:lnTo>
                  <a:lnTo>
                    <a:pt x="168" y="403"/>
                  </a:lnTo>
                  <a:lnTo>
                    <a:pt x="223" y="377"/>
                  </a:lnTo>
                  <a:lnTo>
                    <a:pt x="293" y="335"/>
                  </a:lnTo>
                  <a:lnTo>
                    <a:pt x="301" y="316"/>
                  </a:lnTo>
                  <a:lnTo>
                    <a:pt x="373" y="187"/>
                  </a:lnTo>
                  <a:lnTo>
                    <a:pt x="394" y="181"/>
                  </a:lnTo>
                  <a:lnTo>
                    <a:pt x="420" y="158"/>
                  </a:lnTo>
                  <a:lnTo>
                    <a:pt x="441" y="132"/>
                  </a:lnTo>
                  <a:lnTo>
                    <a:pt x="456" y="92"/>
                  </a:lnTo>
                  <a:lnTo>
                    <a:pt x="464" y="57"/>
                  </a:lnTo>
                  <a:lnTo>
                    <a:pt x="464" y="33"/>
                  </a:lnTo>
                  <a:lnTo>
                    <a:pt x="474" y="23"/>
                  </a:lnTo>
                  <a:lnTo>
                    <a:pt x="472" y="0"/>
                  </a:lnTo>
                  <a:lnTo>
                    <a:pt x="443" y="16"/>
                  </a:lnTo>
                  <a:lnTo>
                    <a:pt x="449" y="46"/>
                  </a:lnTo>
                  <a:lnTo>
                    <a:pt x="447" y="73"/>
                  </a:lnTo>
                  <a:lnTo>
                    <a:pt x="441" y="111"/>
                  </a:lnTo>
                  <a:lnTo>
                    <a:pt x="430" y="135"/>
                  </a:lnTo>
                  <a:lnTo>
                    <a:pt x="413" y="154"/>
                  </a:lnTo>
                  <a:lnTo>
                    <a:pt x="397" y="168"/>
                  </a:lnTo>
                  <a:lnTo>
                    <a:pt x="375" y="172"/>
                  </a:lnTo>
                  <a:lnTo>
                    <a:pt x="369" y="147"/>
                  </a:lnTo>
                  <a:lnTo>
                    <a:pt x="367" y="124"/>
                  </a:lnTo>
                  <a:lnTo>
                    <a:pt x="377" y="101"/>
                  </a:lnTo>
                  <a:lnTo>
                    <a:pt x="384" y="75"/>
                  </a:lnTo>
                  <a:lnTo>
                    <a:pt x="396" y="54"/>
                  </a:lnTo>
                  <a:lnTo>
                    <a:pt x="401" y="31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auto">
            <a:xfrm>
              <a:off x="2799" y="1370"/>
              <a:ext cx="9" cy="71"/>
            </a:xfrm>
            <a:custGeom>
              <a:avLst/>
              <a:gdLst>
                <a:gd name="T0" fmla="*/ 19 w 19"/>
                <a:gd name="T1" fmla="*/ 137 h 141"/>
                <a:gd name="T2" fmla="*/ 8 w 19"/>
                <a:gd name="T3" fmla="*/ 76 h 141"/>
                <a:gd name="T4" fmla="*/ 6 w 19"/>
                <a:gd name="T5" fmla="*/ 42 h 141"/>
                <a:gd name="T6" fmla="*/ 6 w 19"/>
                <a:gd name="T7" fmla="*/ 0 h 141"/>
                <a:gd name="T8" fmla="*/ 0 w 19"/>
                <a:gd name="T9" fmla="*/ 0 h 141"/>
                <a:gd name="T10" fmla="*/ 0 w 19"/>
                <a:gd name="T11" fmla="*/ 54 h 141"/>
                <a:gd name="T12" fmla="*/ 6 w 19"/>
                <a:gd name="T13" fmla="*/ 101 h 141"/>
                <a:gd name="T14" fmla="*/ 12 w 19"/>
                <a:gd name="T15" fmla="*/ 141 h 141"/>
                <a:gd name="T16" fmla="*/ 19 w 19"/>
                <a:gd name="T17" fmla="*/ 137 h 141"/>
                <a:gd name="T18" fmla="*/ 19 w 19"/>
                <a:gd name="T19" fmla="*/ 137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1"/>
                <a:gd name="T32" fmla="*/ 19 w 19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1">
                  <a:moveTo>
                    <a:pt x="19" y="137"/>
                  </a:moveTo>
                  <a:lnTo>
                    <a:pt x="8" y="76"/>
                  </a:lnTo>
                  <a:lnTo>
                    <a:pt x="6" y="4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6" y="101"/>
                  </a:lnTo>
                  <a:lnTo>
                    <a:pt x="12" y="141"/>
                  </a:lnTo>
                  <a:lnTo>
                    <a:pt x="19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2962" y="1331"/>
              <a:ext cx="243" cy="183"/>
            </a:xfrm>
            <a:custGeom>
              <a:avLst/>
              <a:gdLst>
                <a:gd name="T0" fmla="*/ 183 w 487"/>
                <a:gd name="T1" fmla="*/ 44 h 365"/>
                <a:gd name="T2" fmla="*/ 196 w 487"/>
                <a:gd name="T3" fmla="*/ 63 h 365"/>
                <a:gd name="T4" fmla="*/ 198 w 487"/>
                <a:gd name="T5" fmla="*/ 86 h 365"/>
                <a:gd name="T6" fmla="*/ 196 w 487"/>
                <a:gd name="T7" fmla="*/ 132 h 365"/>
                <a:gd name="T8" fmla="*/ 177 w 487"/>
                <a:gd name="T9" fmla="*/ 162 h 365"/>
                <a:gd name="T10" fmla="*/ 122 w 487"/>
                <a:gd name="T11" fmla="*/ 208 h 365"/>
                <a:gd name="T12" fmla="*/ 73 w 487"/>
                <a:gd name="T13" fmla="*/ 268 h 365"/>
                <a:gd name="T14" fmla="*/ 0 w 487"/>
                <a:gd name="T15" fmla="*/ 337 h 365"/>
                <a:gd name="T16" fmla="*/ 105 w 487"/>
                <a:gd name="T17" fmla="*/ 268 h 365"/>
                <a:gd name="T18" fmla="*/ 234 w 487"/>
                <a:gd name="T19" fmla="*/ 223 h 365"/>
                <a:gd name="T20" fmla="*/ 331 w 487"/>
                <a:gd name="T21" fmla="*/ 211 h 365"/>
                <a:gd name="T22" fmla="*/ 399 w 487"/>
                <a:gd name="T23" fmla="*/ 225 h 365"/>
                <a:gd name="T24" fmla="*/ 434 w 487"/>
                <a:gd name="T25" fmla="*/ 248 h 365"/>
                <a:gd name="T26" fmla="*/ 451 w 487"/>
                <a:gd name="T27" fmla="*/ 274 h 365"/>
                <a:gd name="T28" fmla="*/ 455 w 487"/>
                <a:gd name="T29" fmla="*/ 303 h 365"/>
                <a:gd name="T30" fmla="*/ 449 w 487"/>
                <a:gd name="T31" fmla="*/ 329 h 365"/>
                <a:gd name="T32" fmla="*/ 436 w 487"/>
                <a:gd name="T33" fmla="*/ 341 h 365"/>
                <a:gd name="T34" fmla="*/ 407 w 487"/>
                <a:gd name="T35" fmla="*/ 354 h 365"/>
                <a:gd name="T36" fmla="*/ 373 w 487"/>
                <a:gd name="T37" fmla="*/ 329 h 365"/>
                <a:gd name="T38" fmla="*/ 373 w 487"/>
                <a:gd name="T39" fmla="*/ 293 h 365"/>
                <a:gd name="T40" fmla="*/ 325 w 487"/>
                <a:gd name="T41" fmla="*/ 267 h 365"/>
                <a:gd name="T42" fmla="*/ 284 w 487"/>
                <a:gd name="T43" fmla="*/ 295 h 365"/>
                <a:gd name="T44" fmla="*/ 299 w 487"/>
                <a:gd name="T45" fmla="*/ 327 h 365"/>
                <a:gd name="T46" fmla="*/ 339 w 487"/>
                <a:gd name="T47" fmla="*/ 354 h 365"/>
                <a:gd name="T48" fmla="*/ 432 w 487"/>
                <a:gd name="T49" fmla="*/ 365 h 365"/>
                <a:gd name="T50" fmla="*/ 468 w 487"/>
                <a:gd name="T51" fmla="*/ 354 h 365"/>
                <a:gd name="T52" fmla="*/ 483 w 487"/>
                <a:gd name="T53" fmla="*/ 329 h 365"/>
                <a:gd name="T54" fmla="*/ 487 w 487"/>
                <a:gd name="T55" fmla="*/ 299 h 365"/>
                <a:gd name="T56" fmla="*/ 472 w 487"/>
                <a:gd name="T57" fmla="*/ 265 h 365"/>
                <a:gd name="T58" fmla="*/ 432 w 487"/>
                <a:gd name="T59" fmla="*/ 210 h 365"/>
                <a:gd name="T60" fmla="*/ 369 w 487"/>
                <a:gd name="T61" fmla="*/ 181 h 365"/>
                <a:gd name="T62" fmla="*/ 327 w 487"/>
                <a:gd name="T63" fmla="*/ 158 h 365"/>
                <a:gd name="T64" fmla="*/ 303 w 487"/>
                <a:gd name="T65" fmla="*/ 122 h 365"/>
                <a:gd name="T66" fmla="*/ 280 w 487"/>
                <a:gd name="T67" fmla="*/ 84 h 365"/>
                <a:gd name="T68" fmla="*/ 266 w 487"/>
                <a:gd name="T69" fmla="*/ 63 h 365"/>
                <a:gd name="T70" fmla="*/ 242 w 487"/>
                <a:gd name="T71" fmla="*/ 40 h 365"/>
                <a:gd name="T72" fmla="*/ 217 w 487"/>
                <a:gd name="T73" fmla="*/ 14 h 365"/>
                <a:gd name="T74" fmla="*/ 181 w 487"/>
                <a:gd name="T75" fmla="*/ 0 h 365"/>
                <a:gd name="T76" fmla="*/ 169 w 487"/>
                <a:gd name="T77" fmla="*/ 35 h 365"/>
                <a:gd name="T78" fmla="*/ 183 w 487"/>
                <a:gd name="T79" fmla="*/ 44 h 365"/>
                <a:gd name="T80" fmla="*/ 183 w 487"/>
                <a:gd name="T81" fmla="*/ 44 h 3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7"/>
                <a:gd name="T124" fmla="*/ 0 h 365"/>
                <a:gd name="T125" fmla="*/ 487 w 487"/>
                <a:gd name="T126" fmla="*/ 365 h 3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7" h="365">
                  <a:moveTo>
                    <a:pt x="183" y="44"/>
                  </a:moveTo>
                  <a:lnTo>
                    <a:pt x="196" y="63"/>
                  </a:lnTo>
                  <a:lnTo>
                    <a:pt x="198" y="86"/>
                  </a:lnTo>
                  <a:lnTo>
                    <a:pt x="196" y="132"/>
                  </a:lnTo>
                  <a:lnTo>
                    <a:pt x="177" y="162"/>
                  </a:lnTo>
                  <a:lnTo>
                    <a:pt x="122" y="208"/>
                  </a:lnTo>
                  <a:lnTo>
                    <a:pt x="73" y="268"/>
                  </a:lnTo>
                  <a:lnTo>
                    <a:pt x="0" y="337"/>
                  </a:lnTo>
                  <a:lnTo>
                    <a:pt x="105" y="268"/>
                  </a:lnTo>
                  <a:lnTo>
                    <a:pt x="234" y="223"/>
                  </a:lnTo>
                  <a:lnTo>
                    <a:pt x="331" y="211"/>
                  </a:lnTo>
                  <a:lnTo>
                    <a:pt x="399" y="225"/>
                  </a:lnTo>
                  <a:lnTo>
                    <a:pt x="434" y="248"/>
                  </a:lnTo>
                  <a:lnTo>
                    <a:pt x="451" y="274"/>
                  </a:lnTo>
                  <a:lnTo>
                    <a:pt x="455" y="303"/>
                  </a:lnTo>
                  <a:lnTo>
                    <a:pt x="449" y="329"/>
                  </a:lnTo>
                  <a:lnTo>
                    <a:pt x="436" y="341"/>
                  </a:lnTo>
                  <a:lnTo>
                    <a:pt x="407" y="354"/>
                  </a:lnTo>
                  <a:lnTo>
                    <a:pt x="373" y="329"/>
                  </a:lnTo>
                  <a:lnTo>
                    <a:pt x="373" y="293"/>
                  </a:lnTo>
                  <a:lnTo>
                    <a:pt x="325" y="267"/>
                  </a:lnTo>
                  <a:lnTo>
                    <a:pt x="284" y="295"/>
                  </a:lnTo>
                  <a:lnTo>
                    <a:pt x="299" y="327"/>
                  </a:lnTo>
                  <a:lnTo>
                    <a:pt x="339" y="354"/>
                  </a:lnTo>
                  <a:lnTo>
                    <a:pt x="432" y="365"/>
                  </a:lnTo>
                  <a:lnTo>
                    <a:pt x="468" y="354"/>
                  </a:lnTo>
                  <a:lnTo>
                    <a:pt x="483" y="329"/>
                  </a:lnTo>
                  <a:lnTo>
                    <a:pt x="487" y="299"/>
                  </a:lnTo>
                  <a:lnTo>
                    <a:pt x="472" y="265"/>
                  </a:lnTo>
                  <a:lnTo>
                    <a:pt x="432" y="210"/>
                  </a:lnTo>
                  <a:lnTo>
                    <a:pt x="369" y="181"/>
                  </a:lnTo>
                  <a:lnTo>
                    <a:pt x="327" y="158"/>
                  </a:lnTo>
                  <a:lnTo>
                    <a:pt x="303" y="122"/>
                  </a:lnTo>
                  <a:lnTo>
                    <a:pt x="280" y="84"/>
                  </a:lnTo>
                  <a:lnTo>
                    <a:pt x="266" y="63"/>
                  </a:lnTo>
                  <a:lnTo>
                    <a:pt x="242" y="40"/>
                  </a:lnTo>
                  <a:lnTo>
                    <a:pt x="217" y="14"/>
                  </a:lnTo>
                  <a:lnTo>
                    <a:pt x="181" y="0"/>
                  </a:lnTo>
                  <a:lnTo>
                    <a:pt x="169" y="35"/>
                  </a:lnTo>
                  <a:lnTo>
                    <a:pt x="18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3013" y="1346"/>
              <a:ext cx="23" cy="47"/>
            </a:xfrm>
            <a:custGeom>
              <a:avLst/>
              <a:gdLst>
                <a:gd name="T0" fmla="*/ 0 w 46"/>
                <a:gd name="T1" fmla="*/ 93 h 93"/>
                <a:gd name="T2" fmla="*/ 21 w 46"/>
                <a:gd name="T3" fmla="*/ 80 h 93"/>
                <a:gd name="T4" fmla="*/ 28 w 46"/>
                <a:gd name="T5" fmla="*/ 64 h 93"/>
                <a:gd name="T6" fmla="*/ 25 w 46"/>
                <a:gd name="T7" fmla="*/ 45 h 93"/>
                <a:gd name="T8" fmla="*/ 23 w 46"/>
                <a:gd name="T9" fmla="*/ 36 h 93"/>
                <a:gd name="T10" fmla="*/ 28 w 46"/>
                <a:gd name="T11" fmla="*/ 17 h 93"/>
                <a:gd name="T12" fmla="*/ 38 w 46"/>
                <a:gd name="T13" fmla="*/ 17 h 93"/>
                <a:gd name="T14" fmla="*/ 40 w 46"/>
                <a:gd name="T15" fmla="*/ 32 h 93"/>
                <a:gd name="T16" fmla="*/ 40 w 46"/>
                <a:gd name="T17" fmla="*/ 61 h 93"/>
                <a:gd name="T18" fmla="*/ 46 w 46"/>
                <a:gd name="T19" fmla="*/ 30 h 93"/>
                <a:gd name="T20" fmla="*/ 46 w 46"/>
                <a:gd name="T21" fmla="*/ 7 h 93"/>
                <a:gd name="T22" fmla="*/ 42 w 46"/>
                <a:gd name="T23" fmla="*/ 2 h 93"/>
                <a:gd name="T24" fmla="*/ 32 w 46"/>
                <a:gd name="T25" fmla="*/ 0 h 93"/>
                <a:gd name="T26" fmla="*/ 13 w 46"/>
                <a:gd name="T27" fmla="*/ 7 h 93"/>
                <a:gd name="T28" fmla="*/ 2 w 46"/>
                <a:gd name="T29" fmla="*/ 23 h 93"/>
                <a:gd name="T30" fmla="*/ 6 w 46"/>
                <a:gd name="T31" fmla="*/ 49 h 93"/>
                <a:gd name="T32" fmla="*/ 9 w 46"/>
                <a:gd name="T33" fmla="*/ 70 h 93"/>
                <a:gd name="T34" fmla="*/ 8 w 46"/>
                <a:gd name="T35" fmla="*/ 85 h 93"/>
                <a:gd name="T36" fmla="*/ 0 w 46"/>
                <a:gd name="T37" fmla="*/ 93 h 93"/>
                <a:gd name="T38" fmla="*/ 0 w 46"/>
                <a:gd name="T39" fmla="*/ 93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93"/>
                <a:gd name="T62" fmla="*/ 46 w 46"/>
                <a:gd name="T63" fmla="*/ 93 h 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93">
                  <a:moveTo>
                    <a:pt x="0" y="93"/>
                  </a:moveTo>
                  <a:lnTo>
                    <a:pt x="21" y="80"/>
                  </a:lnTo>
                  <a:lnTo>
                    <a:pt x="28" y="64"/>
                  </a:lnTo>
                  <a:lnTo>
                    <a:pt x="25" y="45"/>
                  </a:lnTo>
                  <a:lnTo>
                    <a:pt x="23" y="36"/>
                  </a:lnTo>
                  <a:lnTo>
                    <a:pt x="28" y="17"/>
                  </a:lnTo>
                  <a:lnTo>
                    <a:pt x="38" y="17"/>
                  </a:lnTo>
                  <a:lnTo>
                    <a:pt x="40" y="32"/>
                  </a:lnTo>
                  <a:lnTo>
                    <a:pt x="40" y="61"/>
                  </a:lnTo>
                  <a:lnTo>
                    <a:pt x="46" y="30"/>
                  </a:lnTo>
                  <a:lnTo>
                    <a:pt x="46" y="7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2" y="23"/>
                  </a:lnTo>
                  <a:lnTo>
                    <a:pt x="6" y="49"/>
                  </a:lnTo>
                  <a:lnTo>
                    <a:pt x="9" y="70"/>
                  </a:lnTo>
                  <a:lnTo>
                    <a:pt x="8" y="85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3016" y="1394"/>
              <a:ext cx="13" cy="10"/>
            </a:xfrm>
            <a:custGeom>
              <a:avLst/>
              <a:gdLst>
                <a:gd name="T0" fmla="*/ 24 w 24"/>
                <a:gd name="T1" fmla="*/ 0 h 21"/>
                <a:gd name="T2" fmla="*/ 2 w 24"/>
                <a:gd name="T3" fmla="*/ 15 h 21"/>
                <a:gd name="T4" fmla="*/ 0 w 24"/>
                <a:gd name="T5" fmla="*/ 21 h 21"/>
                <a:gd name="T6" fmla="*/ 9 w 24"/>
                <a:gd name="T7" fmla="*/ 21 h 21"/>
                <a:gd name="T8" fmla="*/ 17 w 24"/>
                <a:gd name="T9" fmla="*/ 11 h 21"/>
                <a:gd name="T10" fmla="*/ 24 w 24"/>
                <a:gd name="T11" fmla="*/ 0 h 21"/>
                <a:gd name="T12" fmla="*/ 24 w 24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1"/>
                <a:gd name="T23" fmla="*/ 24 w 2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1">
                  <a:moveTo>
                    <a:pt x="24" y="0"/>
                  </a:moveTo>
                  <a:lnTo>
                    <a:pt x="2" y="15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17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3021" y="1397"/>
              <a:ext cx="33" cy="39"/>
            </a:xfrm>
            <a:custGeom>
              <a:avLst/>
              <a:gdLst>
                <a:gd name="T0" fmla="*/ 38 w 67"/>
                <a:gd name="T1" fmla="*/ 0 h 78"/>
                <a:gd name="T2" fmla="*/ 67 w 67"/>
                <a:gd name="T3" fmla="*/ 40 h 78"/>
                <a:gd name="T4" fmla="*/ 13 w 67"/>
                <a:gd name="T5" fmla="*/ 78 h 78"/>
                <a:gd name="T6" fmla="*/ 0 w 67"/>
                <a:gd name="T7" fmla="*/ 40 h 78"/>
                <a:gd name="T8" fmla="*/ 38 w 67"/>
                <a:gd name="T9" fmla="*/ 0 h 78"/>
                <a:gd name="T10" fmla="*/ 38 w 67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78"/>
                <a:gd name="T20" fmla="*/ 67 w 67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78">
                  <a:moveTo>
                    <a:pt x="38" y="0"/>
                  </a:moveTo>
                  <a:lnTo>
                    <a:pt x="67" y="40"/>
                  </a:lnTo>
                  <a:lnTo>
                    <a:pt x="13" y="78"/>
                  </a:lnTo>
                  <a:lnTo>
                    <a:pt x="0" y="4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3080" y="1343"/>
              <a:ext cx="210" cy="153"/>
            </a:xfrm>
            <a:custGeom>
              <a:avLst/>
              <a:gdLst>
                <a:gd name="T0" fmla="*/ 0 w 420"/>
                <a:gd name="T1" fmla="*/ 0 h 306"/>
                <a:gd name="T2" fmla="*/ 68 w 420"/>
                <a:gd name="T3" fmla="*/ 27 h 306"/>
                <a:gd name="T4" fmla="*/ 146 w 420"/>
                <a:gd name="T5" fmla="*/ 65 h 306"/>
                <a:gd name="T6" fmla="*/ 226 w 420"/>
                <a:gd name="T7" fmla="*/ 133 h 306"/>
                <a:gd name="T8" fmla="*/ 279 w 420"/>
                <a:gd name="T9" fmla="*/ 198 h 306"/>
                <a:gd name="T10" fmla="*/ 317 w 420"/>
                <a:gd name="T11" fmla="*/ 228 h 306"/>
                <a:gd name="T12" fmla="*/ 350 w 420"/>
                <a:gd name="T13" fmla="*/ 247 h 306"/>
                <a:gd name="T14" fmla="*/ 374 w 420"/>
                <a:gd name="T15" fmla="*/ 236 h 306"/>
                <a:gd name="T16" fmla="*/ 325 w 420"/>
                <a:gd name="T17" fmla="*/ 190 h 306"/>
                <a:gd name="T18" fmla="*/ 378 w 420"/>
                <a:gd name="T19" fmla="*/ 196 h 306"/>
                <a:gd name="T20" fmla="*/ 411 w 420"/>
                <a:gd name="T21" fmla="*/ 223 h 306"/>
                <a:gd name="T22" fmla="*/ 420 w 420"/>
                <a:gd name="T23" fmla="*/ 259 h 306"/>
                <a:gd name="T24" fmla="*/ 418 w 420"/>
                <a:gd name="T25" fmla="*/ 285 h 306"/>
                <a:gd name="T26" fmla="*/ 409 w 420"/>
                <a:gd name="T27" fmla="*/ 306 h 306"/>
                <a:gd name="T28" fmla="*/ 388 w 420"/>
                <a:gd name="T29" fmla="*/ 304 h 306"/>
                <a:gd name="T30" fmla="*/ 344 w 420"/>
                <a:gd name="T31" fmla="*/ 299 h 306"/>
                <a:gd name="T32" fmla="*/ 314 w 420"/>
                <a:gd name="T33" fmla="*/ 251 h 306"/>
                <a:gd name="T34" fmla="*/ 241 w 420"/>
                <a:gd name="T35" fmla="*/ 175 h 306"/>
                <a:gd name="T36" fmla="*/ 192 w 420"/>
                <a:gd name="T37" fmla="*/ 120 h 306"/>
                <a:gd name="T38" fmla="*/ 146 w 420"/>
                <a:gd name="T39" fmla="*/ 88 h 306"/>
                <a:gd name="T40" fmla="*/ 105 w 420"/>
                <a:gd name="T41" fmla="*/ 57 h 306"/>
                <a:gd name="T42" fmla="*/ 55 w 420"/>
                <a:gd name="T43" fmla="*/ 27 h 306"/>
                <a:gd name="T44" fmla="*/ 0 w 420"/>
                <a:gd name="T45" fmla="*/ 0 h 306"/>
                <a:gd name="T46" fmla="*/ 0 w 420"/>
                <a:gd name="T47" fmla="*/ 0 h 3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0"/>
                <a:gd name="T73" fmla="*/ 0 h 306"/>
                <a:gd name="T74" fmla="*/ 420 w 420"/>
                <a:gd name="T75" fmla="*/ 306 h 3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0" h="306">
                  <a:moveTo>
                    <a:pt x="0" y="0"/>
                  </a:moveTo>
                  <a:lnTo>
                    <a:pt x="68" y="27"/>
                  </a:lnTo>
                  <a:lnTo>
                    <a:pt x="146" y="65"/>
                  </a:lnTo>
                  <a:lnTo>
                    <a:pt x="226" y="133"/>
                  </a:lnTo>
                  <a:lnTo>
                    <a:pt x="279" y="198"/>
                  </a:lnTo>
                  <a:lnTo>
                    <a:pt x="317" y="228"/>
                  </a:lnTo>
                  <a:lnTo>
                    <a:pt x="350" y="247"/>
                  </a:lnTo>
                  <a:lnTo>
                    <a:pt x="374" y="236"/>
                  </a:lnTo>
                  <a:lnTo>
                    <a:pt x="325" y="190"/>
                  </a:lnTo>
                  <a:lnTo>
                    <a:pt x="378" y="196"/>
                  </a:lnTo>
                  <a:lnTo>
                    <a:pt x="411" y="223"/>
                  </a:lnTo>
                  <a:lnTo>
                    <a:pt x="420" y="259"/>
                  </a:lnTo>
                  <a:lnTo>
                    <a:pt x="418" y="285"/>
                  </a:lnTo>
                  <a:lnTo>
                    <a:pt x="409" y="306"/>
                  </a:lnTo>
                  <a:lnTo>
                    <a:pt x="388" y="304"/>
                  </a:lnTo>
                  <a:lnTo>
                    <a:pt x="344" y="299"/>
                  </a:lnTo>
                  <a:lnTo>
                    <a:pt x="314" y="251"/>
                  </a:lnTo>
                  <a:lnTo>
                    <a:pt x="241" y="175"/>
                  </a:lnTo>
                  <a:lnTo>
                    <a:pt x="192" y="120"/>
                  </a:lnTo>
                  <a:lnTo>
                    <a:pt x="146" y="88"/>
                  </a:lnTo>
                  <a:lnTo>
                    <a:pt x="105" y="57"/>
                  </a:lnTo>
                  <a:lnTo>
                    <a:pt x="5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3161" y="1413"/>
              <a:ext cx="157" cy="127"/>
            </a:xfrm>
            <a:custGeom>
              <a:avLst/>
              <a:gdLst>
                <a:gd name="T0" fmla="*/ 70 w 313"/>
                <a:gd name="T1" fmla="*/ 0 h 255"/>
                <a:gd name="T2" fmla="*/ 195 w 313"/>
                <a:gd name="T3" fmla="*/ 11 h 255"/>
                <a:gd name="T4" fmla="*/ 256 w 313"/>
                <a:gd name="T5" fmla="*/ 40 h 255"/>
                <a:gd name="T6" fmla="*/ 294 w 313"/>
                <a:gd name="T7" fmla="*/ 65 h 255"/>
                <a:gd name="T8" fmla="*/ 306 w 313"/>
                <a:gd name="T9" fmla="*/ 95 h 255"/>
                <a:gd name="T10" fmla="*/ 313 w 313"/>
                <a:gd name="T11" fmla="*/ 137 h 255"/>
                <a:gd name="T12" fmla="*/ 313 w 313"/>
                <a:gd name="T13" fmla="*/ 163 h 255"/>
                <a:gd name="T14" fmla="*/ 298 w 313"/>
                <a:gd name="T15" fmla="*/ 194 h 255"/>
                <a:gd name="T16" fmla="*/ 258 w 313"/>
                <a:gd name="T17" fmla="*/ 220 h 255"/>
                <a:gd name="T18" fmla="*/ 207 w 313"/>
                <a:gd name="T19" fmla="*/ 236 h 255"/>
                <a:gd name="T20" fmla="*/ 121 w 313"/>
                <a:gd name="T21" fmla="*/ 255 h 255"/>
                <a:gd name="T22" fmla="*/ 64 w 313"/>
                <a:gd name="T23" fmla="*/ 251 h 255"/>
                <a:gd name="T24" fmla="*/ 0 w 313"/>
                <a:gd name="T25" fmla="*/ 220 h 255"/>
                <a:gd name="T26" fmla="*/ 87 w 313"/>
                <a:gd name="T27" fmla="*/ 243 h 255"/>
                <a:gd name="T28" fmla="*/ 136 w 313"/>
                <a:gd name="T29" fmla="*/ 243 h 255"/>
                <a:gd name="T30" fmla="*/ 228 w 313"/>
                <a:gd name="T31" fmla="*/ 215 h 255"/>
                <a:gd name="T32" fmla="*/ 271 w 313"/>
                <a:gd name="T33" fmla="*/ 198 h 255"/>
                <a:gd name="T34" fmla="*/ 290 w 313"/>
                <a:gd name="T35" fmla="*/ 163 h 255"/>
                <a:gd name="T36" fmla="*/ 294 w 313"/>
                <a:gd name="T37" fmla="*/ 122 h 255"/>
                <a:gd name="T38" fmla="*/ 287 w 313"/>
                <a:gd name="T39" fmla="*/ 76 h 255"/>
                <a:gd name="T40" fmla="*/ 258 w 313"/>
                <a:gd name="T41" fmla="*/ 46 h 255"/>
                <a:gd name="T42" fmla="*/ 203 w 313"/>
                <a:gd name="T43" fmla="*/ 23 h 255"/>
                <a:gd name="T44" fmla="*/ 138 w 313"/>
                <a:gd name="T45" fmla="*/ 34 h 255"/>
                <a:gd name="T46" fmla="*/ 70 w 313"/>
                <a:gd name="T47" fmla="*/ 0 h 255"/>
                <a:gd name="T48" fmla="*/ 70 w 313"/>
                <a:gd name="T49" fmla="*/ 0 h 2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3"/>
                <a:gd name="T76" fmla="*/ 0 h 255"/>
                <a:gd name="T77" fmla="*/ 313 w 313"/>
                <a:gd name="T78" fmla="*/ 255 h 2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3" h="255">
                  <a:moveTo>
                    <a:pt x="70" y="0"/>
                  </a:moveTo>
                  <a:lnTo>
                    <a:pt x="195" y="11"/>
                  </a:lnTo>
                  <a:lnTo>
                    <a:pt x="256" y="40"/>
                  </a:lnTo>
                  <a:lnTo>
                    <a:pt x="294" y="65"/>
                  </a:lnTo>
                  <a:lnTo>
                    <a:pt x="306" y="95"/>
                  </a:lnTo>
                  <a:lnTo>
                    <a:pt x="313" y="137"/>
                  </a:lnTo>
                  <a:lnTo>
                    <a:pt x="313" y="163"/>
                  </a:lnTo>
                  <a:lnTo>
                    <a:pt x="298" y="194"/>
                  </a:lnTo>
                  <a:lnTo>
                    <a:pt x="258" y="220"/>
                  </a:lnTo>
                  <a:lnTo>
                    <a:pt x="207" y="236"/>
                  </a:lnTo>
                  <a:lnTo>
                    <a:pt x="121" y="255"/>
                  </a:lnTo>
                  <a:lnTo>
                    <a:pt x="64" y="251"/>
                  </a:lnTo>
                  <a:lnTo>
                    <a:pt x="0" y="220"/>
                  </a:lnTo>
                  <a:lnTo>
                    <a:pt x="87" y="243"/>
                  </a:lnTo>
                  <a:lnTo>
                    <a:pt x="136" y="243"/>
                  </a:lnTo>
                  <a:lnTo>
                    <a:pt x="228" y="215"/>
                  </a:lnTo>
                  <a:lnTo>
                    <a:pt x="271" y="198"/>
                  </a:lnTo>
                  <a:lnTo>
                    <a:pt x="290" y="163"/>
                  </a:lnTo>
                  <a:lnTo>
                    <a:pt x="294" y="122"/>
                  </a:lnTo>
                  <a:lnTo>
                    <a:pt x="287" y="76"/>
                  </a:lnTo>
                  <a:lnTo>
                    <a:pt x="258" y="46"/>
                  </a:lnTo>
                  <a:lnTo>
                    <a:pt x="203" y="23"/>
                  </a:lnTo>
                  <a:lnTo>
                    <a:pt x="138" y="3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2946" y="1517"/>
              <a:ext cx="193" cy="132"/>
            </a:xfrm>
            <a:custGeom>
              <a:avLst/>
              <a:gdLst>
                <a:gd name="T0" fmla="*/ 112 w 386"/>
                <a:gd name="T1" fmla="*/ 226 h 264"/>
                <a:gd name="T2" fmla="*/ 158 w 386"/>
                <a:gd name="T3" fmla="*/ 181 h 264"/>
                <a:gd name="T4" fmla="*/ 300 w 386"/>
                <a:gd name="T5" fmla="*/ 124 h 264"/>
                <a:gd name="T6" fmla="*/ 369 w 386"/>
                <a:gd name="T7" fmla="*/ 74 h 264"/>
                <a:gd name="T8" fmla="*/ 386 w 386"/>
                <a:gd name="T9" fmla="*/ 29 h 264"/>
                <a:gd name="T10" fmla="*/ 382 w 386"/>
                <a:gd name="T11" fmla="*/ 13 h 264"/>
                <a:gd name="T12" fmla="*/ 355 w 386"/>
                <a:gd name="T13" fmla="*/ 0 h 264"/>
                <a:gd name="T14" fmla="*/ 297 w 386"/>
                <a:gd name="T15" fmla="*/ 4 h 264"/>
                <a:gd name="T16" fmla="*/ 241 w 386"/>
                <a:gd name="T17" fmla="*/ 29 h 264"/>
                <a:gd name="T18" fmla="*/ 156 w 386"/>
                <a:gd name="T19" fmla="*/ 107 h 264"/>
                <a:gd name="T20" fmla="*/ 72 w 386"/>
                <a:gd name="T21" fmla="*/ 190 h 264"/>
                <a:gd name="T22" fmla="*/ 0 w 386"/>
                <a:gd name="T23" fmla="*/ 264 h 264"/>
                <a:gd name="T24" fmla="*/ 112 w 386"/>
                <a:gd name="T25" fmla="*/ 164 h 264"/>
                <a:gd name="T26" fmla="*/ 182 w 386"/>
                <a:gd name="T27" fmla="*/ 107 h 264"/>
                <a:gd name="T28" fmla="*/ 224 w 386"/>
                <a:gd name="T29" fmla="*/ 89 h 264"/>
                <a:gd name="T30" fmla="*/ 251 w 386"/>
                <a:gd name="T31" fmla="*/ 88 h 264"/>
                <a:gd name="T32" fmla="*/ 262 w 386"/>
                <a:gd name="T33" fmla="*/ 89 h 264"/>
                <a:gd name="T34" fmla="*/ 262 w 386"/>
                <a:gd name="T35" fmla="*/ 116 h 264"/>
                <a:gd name="T36" fmla="*/ 224 w 386"/>
                <a:gd name="T37" fmla="*/ 131 h 264"/>
                <a:gd name="T38" fmla="*/ 156 w 386"/>
                <a:gd name="T39" fmla="*/ 171 h 264"/>
                <a:gd name="T40" fmla="*/ 112 w 386"/>
                <a:gd name="T41" fmla="*/ 226 h 264"/>
                <a:gd name="T42" fmla="*/ 112 w 386"/>
                <a:gd name="T43" fmla="*/ 226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6"/>
                <a:gd name="T67" fmla="*/ 0 h 264"/>
                <a:gd name="T68" fmla="*/ 386 w 386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6" h="264">
                  <a:moveTo>
                    <a:pt x="112" y="226"/>
                  </a:moveTo>
                  <a:lnTo>
                    <a:pt x="158" y="181"/>
                  </a:lnTo>
                  <a:lnTo>
                    <a:pt x="300" y="124"/>
                  </a:lnTo>
                  <a:lnTo>
                    <a:pt x="369" y="74"/>
                  </a:lnTo>
                  <a:lnTo>
                    <a:pt x="386" y="29"/>
                  </a:lnTo>
                  <a:lnTo>
                    <a:pt x="382" y="13"/>
                  </a:lnTo>
                  <a:lnTo>
                    <a:pt x="355" y="0"/>
                  </a:lnTo>
                  <a:lnTo>
                    <a:pt x="297" y="4"/>
                  </a:lnTo>
                  <a:lnTo>
                    <a:pt x="241" y="29"/>
                  </a:lnTo>
                  <a:lnTo>
                    <a:pt x="156" y="107"/>
                  </a:lnTo>
                  <a:lnTo>
                    <a:pt x="72" y="190"/>
                  </a:lnTo>
                  <a:lnTo>
                    <a:pt x="0" y="264"/>
                  </a:lnTo>
                  <a:lnTo>
                    <a:pt x="112" y="164"/>
                  </a:lnTo>
                  <a:lnTo>
                    <a:pt x="182" y="107"/>
                  </a:lnTo>
                  <a:lnTo>
                    <a:pt x="224" y="89"/>
                  </a:lnTo>
                  <a:lnTo>
                    <a:pt x="251" y="88"/>
                  </a:lnTo>
                  <a:lnTo>
                    <a:pt x="262" y="89"/>
                  </a:lnTo>
                  <a:lnTo>
                    <a:pt x="262" y="116"/>
                  </a:lnTo>
                  <a:lnTo>
                    <a:pt x="224" y="131"/>
                  </a:lnTo>
                  <a:lnTo>
                    <a:pt x="156" y="171"/>
                  </a:lnTo>
                  <a:lnTo>
                    <a:pt x="112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auto">
            <a:xfrm>
              <a:off x="2539" y="1523"/>
              <a:ext cx="652" cy="704"/>
            </a:xfrm>
            <a:custGeom>
              <a:avLst/>
              <a:gdLst>
                <a:gd name="T0" fmla="*/ 1250 w 1303"/>
                <a:gd name="T1" fmla="*/ 38 h 1409"/>
                <a:gd name="T2" fmla="*/ 1199 w 1303"/>
                <a:gd name="T3" fmla="*/ 103 h 1409"/>
                <a:gd name="T4" fmla="*/ 1079 w 1303"/>
                <a:gd name="T5" fmla="*/ 168 h 1409"/>
                <a:gd name="T6" fmla="*/ 959 w 1303"/>
                <a:gd name="T7" fmla="*/ 230 h 1409"/>
                <a:gd name="T8" fmla="*/ 910 w 1303"/>
                <a:gd name="T9" fmla="*/ 301 h 1409"/>
                <a:gd name="T10" fmla="*/ 916 w 1303"/>
                <a:gd name="T11" fmla="*/ 358 h 1409"/>
                <a:gd name="T12" fmla="*/ 959 w 1303"/>
                <a:gd name="T13" fmla="*/ 388 h 1409"/>
                <a:gd name="T14" fmla="*/ 1001 w 1303"/>
                <a:gd name="T15" fmla="*/ 436 h 1409"/>
                <a:gd name="T16" fmla="*/ 942 w 1303"/>
                <a:gd name="T17" fmla="*/ 548 h 1409"/>
                <a:gd name="T18" fmla="*/ 870 w 1303"/>
                <a:gd name="T19" fmla="*/ 417 h 1409"/>
                <a:gd name="T20" fmla="*/ 874 w 1303"/>
                <a:gd name="T21" fmla="*/ 536 h 1409"/>
                <a:gd name="T22" fmla="*/ 688 w 1303"/>
                <a:gd name="T23" fmla="*/ 679 h 1409"/>
                <a:gd name="T24" fmla="*/ 663 w 1303"/>
                <a:gd name="T25" fmla="*/ 679 h 1409"/>
                <a:gd name="T26" fmla="*/ 718 w 1303"/>
                <a:gd name="T27" fmla="*/ 818 h 1409"/>
                <a:gd name="T28" fmla="*/ 718 w 1303"/>
                <a:gd name="T29" fmla="*/ 911 h 1409"/>
                <a:gd name="T30" fmla="*/ 558 w 1303"/>
                <a:gd name="T31" fmla="*/ 1050 h 1409"/>
                <a:gd name="T32" fmla="*/ 530 w 1303"/>
                <a:gd name="T33" fmla="*/ 957 h 1409"/>
                <a:gd name="T34" fmla="*/ 482 w 1303"/>
                <a:gd name="T35" fmla="*/ 924 h 1409"/>
                <a:gd name="T36" fmla="*/ 441 w 1303"/>
                <a:gd name="T37" fmla="*/ 1012 h 1409"/>
                <a:gd name="T38" fmla="*/ 408 w 1303"/>
                <a:gd name="T39" fmla="*/ 1036 h 1409"/>
                <a:gd name="T40" fmla="*/ 254 w 1303"/>
                <a:gd name="T41" fmla="*/ 1099 h 1409"/>
                <a:gd name="T42" fmla="*/ 188 w 1303"/>
                <a:gd name="T43" fmla="*/ 1177 h 1409"/>
                <a:gd name="T44" fmla="*/ 140 w 1303"/>
                <a:gd name="T45" fmla="*/ 1283 h 1409"/>
                <a:gd name="T46" fmla="*/ 38 w 1303"/>
                <a:gd name="T47" fmla="*/ 1396 h 1409"/>
                <a:gd name="T48" fmla="*/ 38 w 1303"/>
                <a:gd name="T49" fmla="*/ 1409 h 1409"/>
                <a:gd name="T50" fmla="*/ 150 w 1303"/>
                <a:gd name="T51" fmla="*/ 1321 h 1409"/>
                <a:gd name="T52" fmla="*/ 412 w 1303"/>
                <a:gd name="T53" fmla="*/ 1219 h 1409"/>
                <a:gd name="T54" fmla="*/ 575 w 1303"/>
                <a:gd name="T55" fmla="*/ 1160 h 1409"/>
                <a:gd name="T56" fmla="*/ 722 w 1303"/>
                <a:gd name="T57" fmla="*/ 1061 h 1409"/>
                <a:gd name="T58" fmla="*/ 821 w 1303"/>
                <a:gd name="T59" fmla="*/ 846 h 1409"/>
                <a:gd name="T60" fmla="*/ 1047 w 1303"/>
                <a:gd name="T61" fmla="*/ 660 h 1409"/>
                <a:gd name="T62" fmla="*/ 1218 w 1303"/>
                <a:gd name="T63" fmla="*/ 546 h 1409"/>
                <a:gd name="T64" fmla="*/ 1292 w 1303"/>
                <a:gd name="T65" fmla="*/ 135 h 1409"/>
                <a:gd name="T66" fmla="*/ 1284 w 1303"/>
                <a:gd name="T67" fmla="*/ 135 h 1409"/>
                <a:gd name="T68" fmla="*/ 1195 w 1303"/>
                <a:gd name="T69" fmla="*/ 274 h 1409"/>
                <a:gd name="T70" fmla="*/ 1106 w 1303"/>
                <a:gd name="T71" fmla="*/ 316 h 1409"/>
                <a:gd name="T72" fmla="*/ 1064 w 1303"/>
                <a:gd name="T73" fmla="*/ 297 h 1409"/>
                <a:gd name="T74" fmla="*/ 1083 w 1303"/>
                <a:gd name="T75" fmla="*/ 225 h 1409"/>
                <a:gd name="T76" fmla="*/ 1218 w 1303"/>
                <a:gd name="T77" fmla="*/ 103 h 1409"/>
                <a:gd name="T78" fmla="*/ 1256 w 1303"/>
                <a:gd name="T79" fmla="*/ 29 h 1409"/>
                <a:gd name="T80" fmla="*/ 1246 w 1303"/>
                <a:gd name="T81" fmla="*/ 0 h 14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03"/>
                <a:gd name="T124" fmla="*/ 0 h 1409"/>
                <a:gd name="T125" fmla="*/ 1303 w 1303"/>
                <a:gd name="T126" fmla="*/ 1409 h 14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03" h="1409">
                  <a:moveTo>
                    <a:pt x="1246" y="0"/>
                  </a:moveTo>
                  <a:lnTo>
                    <a:pt x="1250" y="38"/>
                  </a:lnTo>
                  <a:lnTo>
                    <a:pt x="1233" y="65"/>
                  </a:lnTo>
                  <a:lnTo>
                    <a:pt x="1199" y="103"/>
                  </a:lnTo>
                  <a:lnTo>
                    <a:pt x="1159" y="126"/>
                  </a:lnTo>
                  <a:lnTo>
                    <a:pt x="1079" y="168"/>
                  </a:lnTo>
                  <a:lnTo>
                    <a:pt x="995" y="200"/>
                  </a:lnTo>
                  <a:lnTo>
                    <a:pt x="959" y="230"/>
                  </a:lnTo>
                  <a:lnTo>
                    <a:pt x="925" y="268"/>
                  </a:lnTo>
                  <a:lnTo>
                    <a:pt x="910" y="301"/>
                  </a:lnTo>
                  <a:lnTo>
                    <a:pt x="910" y="329"/>
                  </a:lnTo>
                  <a:lnTo>
                    <a:pt x="916" y="358"/>
                  </a:lnTo>
                  <a:lnTo>
                    <a:pt x="933" y="379"/>
                  </a:lnTo>
                  <a:lnTo>
                    <a:pt x="959" y="388"/>
                  </a:lnTo>
                  <a:lnTo>
                    <a:pt x="988" y="394"/>
                  </a:lnTo>
                  <a:lnTo>
                    <a:pt x="1001" y="436"/>
                  </a:lnTo>
                  <a:lnTo>
                    <a:pt x="978" y="491"/>
                  </a:lnTo>
                  <a:lnTo>
                    <a:pt x="942" y="548"/>
                  </a:lnTo>
                  <a:lnTo>
                    <a:pt x="910" y="506"/>
                  </a:lnTo>
                  <a:lnTo>
                    <a:pt x="870" y="417"/>
                  </a:lnTo>
                  <a:lnTo>
                    <a:pt x="868" y="468"/>
                  </a:lnTo>
                  <a:lnTo>
                    <a:pt x="874" y="536"/>
                  </a:lnTo>
                  <a:lnTo>
                    <a:pt x="887" y="599"/>
                  </a:lnTo>
                  <a:lnTo>
                    <a:pt x="688" y="679"/>
                  </a:lnTo>
                  <a:lnTo>
                    <a:pt x="621" y="614"/>
                  </a:lnTo>
                  <a:lnTo>
                    <a:pt x="663" y="679"/>
                  </a:lnTo>
                  <a:lnTo>
                    <a:pt x="701" y="757"/>
                  </a:lnTo>
                  <a:lnTo>
                    <a:pt x="718" y="818"/>
                  </a:lnTo>
                  <a:lnTo>
                    <a:pt x="722" y="867"/>
                  </a:lnTo>
                  <a:lnTo>
                    <a:pt x="718" y="911"/>
                  </a:lnTo>
                  <a:lnTo>
                    <a:pt x="688" y="947"/>
                  </a:lnTo>
                  <a:lnTo>
                    <a:pt x="558" y="1050"/>
                  </a:lnTo>
                  <a:lnTo>
                    <a:pt x="551" y="996"/>
                  </a:lnTo>
                  <a:lnTo>
                    <a:pt x="530" y="957"/>
                  </a:lnTo>
                  <a:lnTo>
                    <a:pt x="503" y="924"/>
                  </a:lnTo>
                  <a:lnTo>
                    <a:pt x="482" y="924"/>
                  </a:lnTo>
                  <a:lnTo>
                    <a:pt x="477" y="941"/>
                  </a:lnTo>
                  <a:lnTo>
                    <a:pt x="441" y="1012"/>
                  </a:lnTo>
                  <a:lnTo>
                    <a:pt x="422" y="1040"/>
                  </a:lnTo>
                  <a:lnTo>
                    <a:pt x="408" y="1036"/>
                  </a:lnTo>
                  <a:lnTo>
                    <a:pt x="404" y="996"/>
                  </a:lnTo>
                  <a:lnTo>
                    <a:pt x="254" y="1099"/>
                  </a:lnTo>
                  <a:lnTo>
                    <a:pt x="212" y="1169"/>
                  </a:lnTo>
                  <a:lnTo>
                    <a:pt x="188" y="1177"/>
                  </a:lnTo>
                  <a:lnTo>
                    <a:pt x="108" y="1202"/>
                  </a:lnTo>
                  <a:lnTo>
                    <a:pt x="140" y="1283"/>
                  </a:lnTo>
                  <a:lnTo>
                    <a:pt x="76" y="1363"/>
                  </a:lnTo>
                  <a:lnTo>
                    <a:pt x="38" y="1396"/>
                  </a:lnTo>
                  <a:lnTo>
                    <a:pt x="0" y="1405"/>
                  </a:lnTo>
                  <a:lnTo>
                    <a:pt x="38" y="1409"/>
                  </a:lnTo>
                  <a:lnTo>
                    <a:pt x="87" y="1384"/>
                  </a:lnTo>
                  <a:lnTo>
                    <a:pt x="150" y="1321"/>
                  </a:lnTo>
                  <a:lnTo>
                    <a:pt x="193" y="1293"/>
                  </a:lnTo>
                  <a:lnTo>
                    <a:pt x="412" y="1219"/>
                  </a:lnTo>
                  <a:lnTo>
                    <a:pt x="498" y="1209"/>
                  </a:lnTo>
                  <a:lnTo>
                    <a:pt x="575" y="1160"/>
                  </a:lnTo>
                  <a:lnTo>
                    <a:pt x="646" y="1082"/>
                  </a:lnTo>
                  <a:lnTo>
                    <a:pt x="722" y="1061"/>
                  </a:lnTo>
                  <a:lnTo>
                    <a:pt x="760" y="1015"/>
                  </a:lnTo>
                  <a:lnTo>
                    <a:pt x="821" y="846"/>
                  </a:lnTo>
                  <a:lnTo>
                    <a:pt x="904" y="763"/>
                  </a:lnTo>
                  <a:lnTo>
                    <a:pt x="1047" y="660"/>
                  </a:lnTo>
                  <a:lnTo>
                    <a:pt x="1193" y="592"/>
                  </a:lnTo>
                  <a:lnTo>
                    <a:pt x="1218" y="546"/>
                  </a:lnTo>
                  <a:lnTo>
                    <a:pt x="1250" y="255"/>
                  </a:lnTo>
                  <a:lnTo>
                    <a:pt x="1292" y="135"/>
                  </a:lnTo>
                  <a:lnTo>
                    <a:pt x="1303" y="69"/>
                  </a:lnTo>
                  <a:lnTo>
                    <a:pt x="1284" y="135"/>
                  </a:lnTo>
                  <a:lnTo>
                    <a:pt x="1243" y="225"/>
                  </a:lnTo>
                  <a:lnTo>
                    <a:pt x="1195" y="274"/>
                  </a:lnTo>
                  <a:lnTo>
                    <a:pt x="1146" y="308"/>
                  </a:lnTo>
                  <a:lnTo>
                    <a:pt x="1106" y="316"/>
                  </a:lnTo>
                  <a:lnTo>
                    <a:pt x="1079" y="316"/>
                  </a:lnTo>
                  <a:lnTo>
                    <a:pt x="1064" y="297"/>
                  </a:lnTo>
                  <a:lnTo>
                    <a:pt x="1064" y="268"/>
                  </a:lnTo>
                  <a:lnTo>
                    <a:pt x="1083" y="225"/>
                  </a:lnTo>
                  <a:lnTo>
                    <a:pt x="1134" y="177"/>
                  </a:lnTo>
                  <a:lnTo>
                    <a:pt x="1218" y="103"/>
                  </a:lnTo>
                  <a:lnTo>
                    <a:pt x="1250" y="61"/>
                  </a:lnTo>
                  <a:lnTo>
                    <a:pt x="1256" y="29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auto">
            <a:xfrm>
              <a:off x="2566" y="1491"/>
              <a:ext cx="445" cy="598"/>
            </a:xfrm>
            <a:custGeom>
              <a:avLst/>
              <a:gdLst>
                <a:gd name="T0" fmla="*/ 827 w 889"/>
                <a:gd name="T1" fmla="*/ 0 h 1195"/>
                <a:gd name="T2" fmla="*/ 756 w 889"/>
                <a:gd name="T3" fmla="*/ 70 h 1195"/>
                <a:gd name="T4" fmla="*/ 726 w 889"/>
                <a:gd name="T5" fmla="*/ 121 h 1195"/>
                <a:gd name="T6" fmla="*/ 694 w 889"/>
                <a:gd name="T7" fmla="*/ 196 h 1195"/>
                <a:gd name="T8" fmla="*/ 762 w 889"/>
                <a:gd name="T9" fmla="*/ 139 h 1195"/>
                <a:gd name="T10" fmla="*/ 889 w 889"/>
                <a:gd name="T11" fmla="*/ 93 h 1195"/>
                <a:gd name="T12" fmla="*/ 808 w 889"/>
                <a:gd name="T13" fmla="*/ 148 h 1195"/>
                <a:gd name="T14" fmla="*/ 756 w 889"/>
                <a:gd name="T15" fmla="*/ 218 h 1195"/>
                <a:gd name="T16" fmla="*/ 701 w 889"/>
                <a:gd name="T17" fmla="*/ 348 h 1195"/>
                <a:gd name="T18" fmla="*/ 760 w 889"/>
                <a:gd name="T19" fmla="*/ 315 h 1195"/>
                <a:gd name="T20" fmla="*/ 617 w 889"/>
                <a:gd name="T21" fmla="*/ 477 h 1195"/>
                <a:gd name="T22" fmla="*/ 560 w 889"/>
                <a:gd name="T23" fmla="*/ 562 h 1195"/>
                <a:gd name="T24" fmla="*/ 528 w 889"/>
                <a:gd name="T25" fmla="*/ 642 h 1195"/>
                <a:gd name="T26" fmla="*/ 492 w 889"/>
                <a:gd name="T27" fmla="*/ 694 h 1195"/>
                <a:gd name="T28" fmla="*/ 414 w 889"/>
                <a:gd name="T29" fmla="*/ 794 h 1195"/>
                <a:gd name="T30" fmla="*/ 355 w 889"/>
                <a:gd name="T31" fmla="*/ 855 h 1195"/>
                <a:gd name="T32" fmla="*/ 293 w 889"/>
                <a:gd name="T33" fmla="*/ 891 h 1195"/>
                <a:gd name="T34" fmla="*/ 239 w 889"/>
                <a:gd name="T35" fmla="*/ 973 h 1195"/>
                <a:gd name="T36" fmla="*/ 173 w 889"/>
                <a:gd name="T37" fmla="*/ 1072 h 1195"/>
                <a:gd name="T38" fmla="*/ 121 w 889"/>
                <a:gd name="T39" fmla="*/ 1136 h 1195"/>
                <a:gd name="T40" fmla="*/ 68 w 889"/>
                <a:gd name="T41" fmla="*/ 1154 h 1195"/>
                <a:gd name="T42" fmla="*/ 0 w 889"/>
                <a:gd name="T43" fmla="*/ 1195 h 1195"/>
                <a:gd name="T44" fmla="*/ 101 w 889"/>
                <a:gd name="T45" fmla="*/ 1117 h 1195"/>
                <a:gd name="T46" fmla="*/ 186 w 889"/>
                <a:gd name="T47" fmla="*/ 1026 h 1195"/>
                <a:gd name="T48" fmla="*/ 254 w 889"/>
                <a:gd name="T49" fmla="*/ 918 h 1195"/>
                <a:gd name="T50" fmla="*/ 293 w 889"/>
                <a:gd name="T51" fmla="*/ 867 h 1195"/>
                <a:gd name="T52" fmla="*/ 382 w 889"/>
                <a:gd name="T53" fmla="*/ 811 h 1195"/>
                <a:gd name="T54" fmla="*/ 446 w 889"/>
                <a:gd name="T55" fmla="*/ 733 h 1195"/>
                <a:gd name="T56" fmla="*/ 502 w 889"/>
                <a:gd name="T57" fmla="*/ 646 h 1195"/>
                <a:gd name="T58" fmla="*/ 528 w 889"/>
                <a:gd name="T59" fmla="*/ 570 h 1195"/>
                <a:gd name="T60" fmla="*/ 568 w 889"/>
                <a:gd name="T61" fmla="*/ 458 h 1195"/>
                <a:gd name="T62" fmla="*/ 610 w 889"/>
                <a:gd name="T63" fmla="*/ 429 h 1195"/>
                <a:gd name="T64" fmla="*/ 623 w 889"/>
                <a:gd name="T65" fmla="*/ 327 h 1195"/>
                <a:gd name="T66" fmla="*/ 675 w 889"/>
                <a:gd name="T67" fmla="*/ 213 h 1195"/>
                <a:gd name="T68" fmla="*/ 675 w 889"/>
                <a:gd name="T69" fmla="*/ 167 h 1195"/>
                <a:gd name="T70" fmla="*/ 733 w 889"/>
                <a:gd name="T71" fmla="*/ 64 h 1195"/>
                <a:gd name="T72" fmla="*/ 802 w 889"/>
                <a:gd name="T73" fmla="*/ 11 h 1195"/>
                <a:gd name="T74" fmla="*/ 827 w 889"/>
                <a:gd name="T75" fmla="*/ 0 h 1195"/>
                <a:gd name="T76" fmla="*/ 827 w 889"/>
                <a:gd name="T77" fmla="*/ 0 h 11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9"/>
                <a:gd name="T118" fmla="*/ 0 h 1195"/>
                <a:gd name="T119" fmla="*/ 889 w 889"/>
                <a:gd name="T120" fmla="*/ 1195 h 11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9" h="1195">
                  <a:moveTo>
                    <a:pt x="827" y="0"/>
                  </a:moveTo>
                  <a:lnTo>
                    <a:pt x="756" y="70"/>
                  </a:lnTo>
                  <a:lnTo>
                    <a:pt x="726" y="121"/>
                  </a:lnTo>
                  <a:lnTo>
                    <a:pt x="694" y="196"/>
                  </a:lnTo>
                  <a:lnTo>
                    <a:pt x="762" y="139"/>
                  </a:lnTo>
                  <a:lnTo>
                    <a:pt x="889" y="93"/>
                  </a:lnTo>
                  <a:lnTo>
                    <a:pt x="808" y="148"/>
                  </a:lnTo>
                  <a:lnTo>
                    <a:pt x="756" y="218"/>
                  </a:lnTo>
                  <a:lnTo>
                    <a:pt x="701" y="348"/>
                  </a:lnTo>
                  <a:lnTo>
                    <a:pt x="760" y="315"/>
                  </a:lnTo>
                  <a:lnTo>
                    <a:pt x="617" y="477"/>
                  </a:lnTo>
                  <a:lnTo>
                    <a:pt x="560" y="562"/>
                  </a:lnTo>
                  <a:lnTo>
                    <a:pt x="528" y="642"/>
                  </a:lnTo>
                  <a:lnTo>
                    <a:pt x="492" y="694"/>
                  </a:lnTo>
                  <a:lnTo>
                    <a:pt x="414" y="794"/>
                  </a:lnTo>
                  <a:lnTo>
                    <a:pt x="355" y="855"/>
                  </a:lnTo>
                  <a:lnTo>
                    <a:pt x="293" y="891"/>
                  </a:lnTo>
                  <a:lnTo>
                    <a:pt x="239" y="973"/>
                  </a:lnTo>
                  <a:lnTo>
                    <a:pt x="173" y="1072"/>
                  </a:lnTo>
                  <a:lnTo>
                    <a:pt x="121" y="1136"/>
                  </a:lnTo>
                  <a:lnTo>
                    <a:pt x="68" y="1154"/>
                  </a:lnTo>
                  <a:lnTo>
                    <a:pt x="0" y="1195"/>
                  </a:lnTo>
                  <a:lnTo>
                    <a:pt x="101" y="1117"/>
                  </a:lnTo>
                  <a:lnTo>
                    <a:pt x="186" y="1026"/>
                  </a:lnTo>
                  <a:lnTo>
                    <a:pt x="254" y="918"/>
                  </a:lnTo>
                  <a:lnTo>
                    <a:pt x="293" y="867"/>
                  </a:lnTo>
                  <a:lnTo>
                    <a:pt x="382" y="811"/>
                  </a:lnTo>
                  <a:lnTo>
                    <a:pt x="446" y="733"/>
                  </a:lnTo>
                  <a:lnTo>
                    <a:pt x="502" y="646"/>
                  </a:lnTo>
                  <a:lnTo>
                    <a:pt x="528" y="570"/>
                  </a:lnTo>
                  <a:lnTo>
                    <a:pt x="568" y="458"/>
                  </a:lnTo>
                  <a:lnTo>
                    <a:pt x="610" y="429"/>
                  </a:lnTo>
                  <a:lnTo>
                    <a:pt x="623" y="327"/>
                  </a:lnTo>
                  <a:lnTo>
                    <a:pt x="675" y="213"/>
                  </a:lnTo>
                  <a:lnTo>
                    <a:pt x="675" y="167"/>
                  </a:lnTo>
                  <a:lnTo>
                    <a:pt x="733" y="64"/>
                  </a:lnTo>
                  <a:lnTo>
                    <a:pt x="802" y="11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auto">
            <a:xfrm>
              <a:off x="2631" y="1814"/>
              <a:ext cx="98" cy="108"/>
            </a:xfrm>
            <a:custGeom>
              <a:avLst/>
              <a:gdLst>
                <a:gd name="T0" fmla="*/ 15 w 196"/>
                <a:gd name="T1" fmla="*/ 27 h 217"/>
                <a:gd name="T2" fmla="*/ 4 w 196"/>
                <a:gd name="T3" fmla="*/ 48 h 217"/>
                <a:gd name="T4" fmla="*/ 0 w 196"/>
                <a:gd name="T5" fmla="*/ 78 h 217"/>
                <a:gd name="T6" fmla="*/ 4 w 196"/>
                <a:gd name="T7" fmla="*/ 103 h 217"/>
                <a:gd name="T8" fmla="*/ 19 w 196"/>
                <a:gd name="T9" fmla="*/ 114 h 217"/>
                <a:gd name="T10" fmla="*/ 36 w 196"/>
                <a:gd name="T11" fmla="*/ 135 h 217"/>
                <a:gd name="T12" fmla="*/ 46 w 196"/>
                <a:gd name="T13" fmla="*/ 158 h 217"/>
                <a:gd name="T14" fmla="*/ 59 w 196"/>
                <a:gd name="T15" fmla="*/ 169 h 217"/>
                <a:gd name="T16" fmla="*/ 89 w 196"/>
                <a:gd name="T17" fmla="*/ 177 h 217"/>
                <a:gd name="T18" fmla="*/ 110 w 196"/>
                <a:gd name="T19" fmla="*/ 202 h 217"/>
                <a:gd name="T20" fmla="*/ 169 w 196"/>
                <a:gd name="T21" fmla="*/ 217 h 217"/>
                <a:gd name="T22" fmla="*/ 196 w 196"/>
                <a:gd name="T23" fmla="*/ 205 h 217"/>
                <a:gd name="T24" fmla="*/ 141 w 196"/>
                <a:gd name="T25" fmla="*/ 177 h 217"/>
                <a:gd name="T26" fmla="*/ 175 w 196"/>
                <a:gd name="T27" fmla="*/ 139 h 217"/>
                <a:gd name="T28" fmla="*/ 169 w 196"/>
                <a:gd name="T29" fmla="*/ 97 h 217"/>
                <a:gd name="T30" fmla="*/ 175 w 196"/>
                <a:gd name="T31" fmla="*/ 65 h 217"/>
                <a:gd name="T32" fmla="*/ 156 w 196"/>
                <a:gd name="T33" fmla="*/ 32 h 217"/>
                <a:gd name="T34" fmla="*/ 144 w 196"/>
                <a:gd name="T35" fmla="*/ 4 h 217"/>
                <a:gd name="T36" fmla="*/ 120 w 196"/>
                <a:gd name="T37" fmla="*/ 0 h 217"/>
                <a:gd name="T38" fmla="*/ 123 w 196"/>
                <a:gd name="T39" fmla="*/ 17 h 217"/>
                <a:gd name="T40" fmla="*/ 116 w 196"/>
                <a:gd name="T41" fmla="*/ 32 h 217"/>
                <a:gd name="T42" fmla="*/ 95 w 196"/>
                <a:gd name="T43" fmla="*/ 44 h 217"/>
                <a:gd name="T44" fmla="*/ 116 w 196"/>
                <a:gd name="T45" fmla="*/ 51 h 217"/>
                <a:gd name="T46" fmla="*/ 123 w 196"/>
                <a:gd name="T47" fmla="*/ 78 h 217"/>
                <a:gd name="T48" fmla="*/ 135 w 196"/>
                <a:gd name="T49" fmla="*/ 101 h 217"/>
                <a:gd name="T50" fmla="*/ 135 w 196"/>
                <a:gd name="T51" fmla="*/ 120 h 217"/>
                <a:gd name="T52" fmla="*/ 116 w 196"/>
                <a:gd name="T53" fmla="*/ 158 h 217"/>
                <a:gd name="T54" fmla="*/ 101 w 196"/>
                <a:gd name="T55" fmla="*/ 162 h 217"/>
                <a:gd name="T56" fmla="*/ 59 w 196"/>
                <a:gd name="T57" fmla="*/ 148 h 217"/>
                <a:gd name="T58" fmla="*/ 36 w 196"/>
                <a:gd name="T59" fmla="*/ 114 h 217"/>
                <a:gd name="T60" fmla="*/ 13 w 196"/>
                <a:gd name="T61" fmla="*/ 91 h 217"/>
                <a:gd name="T62" fmla="*/ 9 w 196"/>
                <a:gd name="T63" fmla="*/ 51 h 217"/>
                <a:gd name="T64" fmla="*/ 15 w 196"/>
                <a:gd name="T65" fmla="*/ 27 h 217"/>
                <a:gd name="T66" fmla="*/ 15 w 196"/>
                <a:gd name="T67" fmla="*/ 27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6"/>
                <a:gd name="T103" fmla="*/ 0 h 217"/>
                <a:gd name="T104" fmla="*/ 196 w 196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6" h="217">
                  <a:moveTo>
                    <a:pt x="15" y="27"/>
                  </a:moveTo>
                  <a:lnTo>
                    <a:pt x="4" y="48"/>
                  </a:lnTo>
                  <a:lnTo>
                    <a:pt x="0" y="78"/>
                  </a:lnTo>
                  <a:lnTo>
                    <a:pt x="4" y="103"/>
                  </a:lnTo>
                  <a:lnTo>
                    <a:pt x="19" y="114"/>
                  </a:lnTo>
                  <a:lnTo>
                    <a:pt x="36" y="135"/>
                  </a:lnTo>
                  <a:lnTo>
                    <a:pt x="46" y="158"/>
                  </a:lnTo>
                  <a:lnTo>
                    <a:pt x="59" y="169"/>
                  </a:lnTo>
                  <a:lnTo>
                    <a:pt x="89" y="177"/>
                  </a:lnTo>
                  <a:lnTo>
                    <a:pt x="110" y="202"/>
                  </a:lnTo>
                  <a:lnTo>
                    <a:pt x="169" y="217"/>
                  </a:lnTo>
                  <a:lnTo>
                    <a:pt x="196" y="205"/>
                  </a:lnTo>
                  <a:lnTo>
                    <a:pt x="141" y="177"/>
                  </a:lnTo>
                  <a:lnTo>
                    <a:pt x="175" y="139"/>
                  </a:lnTo>
                  <a:lnTo>
                    <a:pt x="169" y="97"/>
                  </a:lnTo>
                  <a:lnTo>
                    <a:pt x="175" y="65"/>
                  </a:lnTo>
                  <a:lnTo>
                    <a:pt x="156" y="32"/>
                  </a:lnTo>
                  <a:lnTo>
                    <a:pt x="144" y="4"/>
                  </a:lnTo>
                  <a:lnTo>
                    <a:pt x="120" y="0"/>
                  </a:lnTo>
                  <a:lnTo>
                    <a:pt x="123" y="17"/>
                  </a:lnTo>
                  <a:lnTo>
                    <a:pt x="116" y="32"/>
                  </a:lnTo>
                  <a:lnTo>
                    <a:pt x="95" y="44"/>
                  </a:lnTo>
                  <a:lnTo>
                    <a:pt x="116" y="51"/>
                  </a:lnTo>
                  <a:lnTo>
                    <a:pt x="123" y="78"/>
                  </a:lnTo>
                  <a:lnTo>
                    <a:pt x="135" y="101"/>
                  </a:lnTo>
                  <a:lnTo>
                    <a:pt x="135" y="120"/>
                  </a:lnTo>
                  <a:lnTo>
                    <a:pt x="116" y="158"/>
                  </a:lnTo>
                  <a:lnTo>
                    <a:pt x="101" y="162"/>
                  </a:lnTo>
                  <a:lnTo>
                    <a:pt x="59" y="148"/>
                  </a:lnTo>
                  <a:lnTo>
                    <a:pt x="36" y="114"/>
                  </a:lnTo>
                  <a:lnTo>
                    <a:pt x="13" y="91"/>
                  </a:lnTo>
                  <a:lnTo>
                    <a:pt x="9" y="51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auto">
            <a:xfrm>
              <a:off x="2633" y="1784"/>
              <a:ext cx="138" cy="60"/>
            </a:xfrm>
            <a:custGeom>
              <a:avLst/>
              <a:gdLst>
                <a:gd name="T0" fmla="*/ 275 w 275"/>
                <a:gd name="T1" fmla="*/ 101 h 122"/>
                <a:gd name="T2" fmla="*/ 249 w 275"/>
                <a:gd name="T3" fmla="*/ 57 h 122"/>
                <a:gd name="T4" fmla="*/ 175 w 275"/>
                <a:gd name="T5" fmla="*/ 0 h 122"/>
                <a:gd name="T6" fmla="*/ 140 w 275"/>
                <a:gd name="T7" fmla="*/ 0 h 122"/>
                <a:gd name="T8" fmla="*/ 106 w 275"/>
                <a:gd name="T9" fmla="*/ 6 h 122"/>
                <a:gd name="T10" fmla="*/ 61 w 275"/>
                <a:gd name="T11" fmla="*/ 17 h 122"/>
                <a:gd name="T12" fmla="*/ 9 w 275"/>
                <a:gd name="T13" fmla="*/ 31 h 122"/>
                <a:gd name="T14" fmla="*/ 0 w 275"/>
                <a:gd name="T15" fmla="*/ 52 h 122"/>
                <a:gd name="T16" fmla="*/ 11 w 275"/>
                <a:gd name="T17" fmla="*/ 74 h 122"/>
                <a:gd name="T18" fmla="*/ 9 w 275"/>
                <a:gd name="T19" fmla="*/ 52 h 122"/>
                <a:gd name="T20" fmla="*/ 21 w 275"/>
                <a:gd name="T21" fmla="*/ 34 h 122"/>
                <a:gd name="T22" fmla="*/ 137 w 275"/>
                <a:gd name="T23" fmla="*/ 12 h 122"/>
                <a:gd name="T24" fmla="*/ 175 w 275"/>
                <a:gd name="T25" fmla="*/ 25 h 122"/>
                <a:gd name="T26" fmla="*/ 165 w 275"/>
                <a:gd name="T27" fmla="*/ 61 h 122"/>
                <a:gd name="T28" fmla="*/ 194 w 275"/>
                <a:gd name="T29" fmla="*/ 40 h 122"/>
                <a:gd name="T30" fmla="*/ 230 w 275"/>
                <a:gd name="T31" fmla="*/ 65 h 122"/>
                <a:gd name="T32" fmla="*/ 224 w 275"/>
                <a:gd name="T33" fmla="*/ 118 h 122"/>
                <a:gd name="T34" fmla="*/ 249 w 275"/>
                <a:gd name="T35" fmla="*/ 97 h 122"/>
                <a:gd name="T36" fmla="*/ 275 w 275"/>
                <a:gd name="T37" fmla="*/ 122 h 122"/>
                <a:gd name="T38" fmla="*/ 275 w 275"/>
                <a:gd name="T39" fmla="*/ 101 h 122"/>
                <a:gd name="T40" fmla="*/ 275 w 275"/>
                <a:gd name="T41" fmla="*/ 10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5"/>
                <a:gd name="T64" fmla="*/ 0 h 122"/>
                <a:gd name="T65" fmla="*/ 275 w 275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5" h="122">
                  <a:moveTo>
                    <a:pt x="275" y="101"/>
                  </a:moveTo>
                  <a:lnTo>
                    <a:pt x="249" y="57"/>
                  </a:lnTo>
                  <a:lnTo>
                    <a:pt x="175" y="0"/>
                  </a:lnTo>
                  <a:lnTo>
                    <a:pt x="140" y="0"/>
                  </a:lnTo>
                  <a:lnTo>
                    <a:pt x="106" y="6"/>
                  </a:lnTo>
                  <a:lnTo>
                    <a:pt x="61" y="17"/>
                  </a:lnTo>
                  <a:lnTo>
                    <a:pt x="9" y="31"/>
                  </a:lnTo>
                  <a:lnTo>
                    <a:pt x="0" y="52"/>
                  </a:lnTo>
                  <a:lnTo>
                    <a:pt x="11" y="74"/>
                  </a:lnTo>
                  <a:lnTo>
                    <a:pt x="9" y="52"/>
                  </a:lnTo>
                  <a:lnTo>
                    <a:pt x="21" y="34"/>
                  </a:lnTo>
                  <a:lnTo>
                    <a:pt x="137" y="12"/>
                  </a:lnTo>
                  <a:lnTo>
                    <a:pt x="175" y="25"/>
                  </a:lnTo>
                  <a:lnTo>
                    <a:pt x="165" y="61"/>
                  </a:lnTo>
                  <a:lnTo>
                    <a:pt x="194" y="40"/>
                  </a:lnTo>
                  <a:lnTo>
                    <a:pt x="230" y="65"/>
                  </a:lnTo>
                  <a:lnTo>
                    <a:pt x="224" y="118"/>
                  </a:lnTo>
                  <a:lnTo>
                    <a:pt x="249" y="97"/>
                  </a:lnTo>
                  <a:lnTo>
                    <a:pt x="275" y="122"/>
                  </a:lnTo>
                  <a:lnTo>
                    <a:pt x="275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2712" y="1849"/>
              <a:ext cx="45" cy="33"/>
            </a:xfrm>
            <a:custGeom>
              <a:avLst/>
              <a:gdLst>
                <a:gd name="T0" fmla="*/ 3 w 89"/>
                <a:gd name="T1" fmla="*/ 0 h 65"/>
                <a:gd name="T2" fmla="*/ 34 w 89"/>
                <a:gd name="T3" fmla="*/ 36 h 65"/>
                <a:gd name="T4" fmla="*/ 89 w 89"/>
                <a:gd name="T5" fmla="*/ 57 h 65"/>
                <a:gd name="T6" fmla="*/ 49 w 89"/>
                <a:gd name="T7" fmla="*/ 65 h 65"/>
                <a:gd name="T8" fmla="*/ 0 w 89"/>
                <a:gd name="T9" fmla="*/ 52 h 65"/>
                <a:gd name="T10" fmla="*/ 3 w 89"/>
                <a:gd name="T11" fmla="*/ 0 h 65"/>
                <a:gd name="T12" fmla="*/ 3 w 89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65"/>
                <a:gd name="T23" fmla="*/ 89 w 8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65">
                  <a:moveTo>
                    <a:pt x="3" y="0"/>
                  </a:moveTo>
                  <a:lnTo>
                    <a:pt x="34" y="36"/>
                  </a:lnTo>
                  <a:lnTo>
                    <a:pt x="89" y="57"/>
                  </a:lnTo>
                  <a:lnTo>
                    <a:pt x="49" y="65"/>
                  </a:lnTo>
                  <a:lnTo>
                    <a:pt x="0" y="5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2771" y="1801"/>
              <a:ext cx="54" cy="81"/>
            </a:xfrm>
            <a:custGeom>
              <a:avLst/>
              <a:gdLst>
                <a:gd name="T0" fmla="*/ 4 w 109"/>
                <a:gd name="T1" fmla="*/ 162 h 162"/>
                <a:gd name="T2" fmla="*/ 0 w 109"/>
                <a:gd name="T3" fmla="*/ 18 h 162"/>
                <a:gd name="T4" fmla="*/ 109 w 109"/>
                <a:gd name="T5" fmla="*/ 0 h 162"/>
                <a:gd name="T6" fmla="*/ 99 w 109"/>
                <a:gd name="T7" fmla="*/ 27 h 162"/>
                <a:gd name="T8" fmla="*/ 14 w 109"/>
                <a:gd name="T9" fmla="*/ 27 h 162"/>
                <a:gd name="T10" fmla="*/ 35 w 109"/>
                <a:gd name="T11" fmla="*/ 128 h 162"/>
                <a:gd name="T12" fmla="*/ 4 w 109"/>
                <a:gd name="T13" fmla="*/ 162 h 162"/>
                <a:gd name="T14" fmla="*/ 4 w 109"/>
                <a:gd name="T15" fmla="*/ 162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162"/>
                <a:gd name="T26" fmla="*/ 109 w 109"/>
                <a:gd name="T27" fmla="*/ 162 h 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162">
                  <a:moveTo>
                    <a:pt x="4" y="162"/>
                  </a:moveTo>
                  <a:lnTo>
                    <a:pt x="0" y="18"/>
                  </a:lnTo>
                  <a:lnTo>
                    <a:pt x="109" y="0"/>
                  </a:lnTo>
                  <a:lnTo>
                    <a:pt x="99" y="27"/>
                  </a:lnTo>
                  <a:lnTo>
                    <a:pt x="14" y="27"/>
                  </a:lnTo>
                  <a:lnTo>
                    <a:pt x="35" y="128"/>
                  </a:lnTo>
                  <a:lnTo>
                    <a:pt x="4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772" y="1671"/>
              <a:ext cx="1014" cy="1410"/>
            </a:xfrm>
            <a:custGeom>
              <a:avLst/>
              <a:gdLst>
                <a:gd name="T0" fmla="*/ 873 w 2028"/>
                <a:gd name="T1" fmla="*/ 317 h 2821"/>
                <a:gd name="T2" fmla="*/ 380 w 2028"/>
                <a:gd name="T3" fmla="*/ 551 h 2821"/>
                <a:gd name="T4" fmla="*/ 316 w 2028"/>
                <a:gd name="T5" fmla="*/ 644 h 2821"/>
                <a:gd name="T6" fmla="*/ 420 w 2028"/>
                <a:gd name="T7" fmla="*/ 1030 h 2821"/>
                <a:gd name="T8" fmla="*/ 236 w 2028"/>
                <a:gd name="T9" fmla="*/ 1199 h 2821"/>
                <a:gd name="T10" fmla="*/ 0 w 2028"/>
                <a:gd name="T11" fmla="*/ 1747 h 2821"/>
                <a:gd name="T12" fmla="*/ 263 w 2028"/>
                <a:gd name="T13" fmla="*/ 1236 h 2821"/>
                <a:gd name="T14" fmla="*/ 601 w 2028"/>
                <a:gd name="T15" fmla="*/ 1359 h 2821"/>
                <a:gd name="T16" fmla="*/ 544 w 2028"/>
                <a:gd name="T17" fmla="*/ 1490 h 2821"/>
                <a:gd name="T18" fmla="*/ 213 w 2028"/>
                <a:gd name="T19" fmla="*/ 1410 h 2821"/>
                <a:gd name="T20" fmla="*/ 154 w 2028"/>
                <a:gd name="T21" fmla="*/ 1601 h 2821"/>
                <a:gd name="T22" fmla="*/ 126 w 2028"/>
                <a:gd name="T23" fmla="*/ 1688 h 2821"/>
                <a:gd name="T24" fmla="*/ 205 w 2028"/>
                <a:gd name="T25" fmla="*/ 1732 h 2821"/>
                <a:gd name="T26" fmla="*/ 610 w 2028"/>
                <a:gd name="T27" fmla="*/ 1547 h 2821"/>
                <a:gd name="T28" fmla="*/ 610 w 2028"/>
                <a:gd name="T29" fmla="*/ 1671 h 2821"/>
                <a:gd name="T30" fmla="*/ 1049 w 2028"/>
                <a:gd name="T31" fmla="*/ 1802 h 2821"/>
                <a:gd name="T32" fmla="*/ 1344 w 2028"/>
                <a:gd name="T33" fmla="*/ 1941 h 2821"/>
                <a:gd name="T34" fmla="*/ 1247 w 2028"/>
                <a:gd name="T35" fmla="*/ 1948 h 2821"/>
                <a:gd name="T36" fmla="*/ 1167 w 2028"/>
                <a:gd name="T37" fmla="*/ 1920 h 2821"/>
                <a:gd name="T38" fmla="*/ 1614 w 2028"/>
                <a:gd name="T39" fmla="*/ 2372 h 2821"/>
                <a:gd name="T40" fmla="*/ 1564 w 2028"/>
                <a:gd name="T41" fmla="*/ 2422 h 2821"/>
                <a:gd name="T42" fmla="*/ 1418 w 2028"/>
                <a:gd name="T43" fmla="*/ 2270 h 2821"/>
                <a:gd name="T44" fmla="*/ 1791 w 2028"/>
                <a:gd name="T45" fmla="*/ 2728 h 2821"/>
                <a:gd name="T46" fmla="*/ 1929 w 2028"/>
                <a:gd name="T47" fmla="*/ 2792 h 2821"/>
                <a:gd name="T48" fmla="*/ 1975 w 2028"/>
                <a:gd name="T49" fmla="*/ 2777 h 2821"/>
                <a:gd name="T50" fmla="*/ 2028 w 2028"/>
                <a:gd name="T51" fmla="*/ 2612 h 2821"/>
                <a:gd name="T52" fmla="*/ 2019 w 2028"/>
                <a:gd name="T53" fmla="*/ 2494 h 2821"/>
                <a:gd name="T54" fmla="*/ 1954 w 2028"/>
                <a:gd name="T55" fmla="*/ 2576 h 2821"/>
                <a:gd name="T56" fmla="*/ 1886 w 2028"/>
                <a:gd name="T57" fmla="*/ 2581 h 2821"/>
                <a:gd name="T58" fmla="*/ 1849 w 2028"/>
                <a:gd name="T59" fmla="*/ 2559 h 2821"/>
                <a:gd name="T60" fmla="*/ 1880 w 2028"/>
                <a:gd name="T61" fmla="*/ 2450 h 2821"/>
                <a:gd name="T62" fmla="*/ 1870 w 2028"/>
                <a:gd name="T63" fmla="*/ 2334 h 2821"/>
                <a:gd name="T64" fmla="*/ 1865 w 2028"/>
                <a:gd name="T65" fmla="*/ 2386 h 2821"/>
                <a:gd name="T66" fmla="*/ 1806 w 2028"/>
                <a:gd name="T67" fmla="*/ 2503 h 2821"/>
                <a:gd name="T68" fmla="*/ 1768 w 2028"/>
                <a:gd name="T69" fmla="*/ 2473 h 2821"/>
                <a:gd name="T70" fmla="*/ 1747 w 2028"/>
                <a:gd name="T71" fmla="*/ 2329 h 2821"/>
                <a:gd name="T72" fmla="*/ 1654 w 2028"/>
                <a:gd name="T73" fmla="*/ 2304 h 2821"/>
                <a:gd name="T74" fmla="*/ 1658 w 2028"/>
                <a:gd name="T75" fmla="*/ 2211 h 2821"/>
                <a:gd name="T76" fmla="*/ 1610 w 2028"/>
                <a:gd name="T77" fmla="*/ 2074 h 2821"/>
                <a:gd name="T78" fmla="*/ 1718 w 2028"/>
                <a:gd name="T79" fmla="*/ 2051 h 2821"/>
                <a:gd name="T80" fmla="*/ 1439 w 2028"/>
                <a:gd name="T81" fmla="*/ 1656 h 2821"/>
                <a:gd name="T82" fmla="*/ 1570 w 2028"/>
                <a:gd name="T83" fmla="*/ 1832 h 2821"/>
                <a:gd name="T84" fmla="*/ 1365 w 2028"/>
                <a:gd name="T85" fmla="*/ 1542 h 2821"/>
                <a:gd name="T86" fmla="*/ 1285 w 2028"/>
                <a:gd name="T87" fmla="*/ 1382 h 2821"/>
                <a:gd name="T88" fmla="*/ 1182 w 2028"/>
                <a:gd name="T89" fmla="*/ 1270 h 2821"/>
                <a:gd name="T90" fmla="*/ 1490 w 2028"/>
                <a:gd name="T91" fmla="*/ 958 h 2821"/>
                <a:gd name="T92" fmla="*/ 1198 w 2028"/>
                <a:gd name="T93" fmla="*/ 806 h 2821"/>
                <a:gd name="T94" fmla="*/ 1167 w 2028"/>
                <a:gd name="T95" fmla="*/ 713 h 2821"/>
                <a:gd name="T96" fmla="*/ 962 w 2028"/>
                <a:gd name="T97" fmla="*/ 762 h 2821"/>
                <a:gd name="T98" fmla="*/ 713 w 2028"/>
                <a:gd name="T99" fmla="*/ 1163 h 2821"/>
                <a:gd name="T100" fmla="*/ 911 w 2028"/>
                <a:gd name="T101" fmla="*/ 682 h 2821"/>
                <a:gd name="T102" fmla="*/ 970 w 2028"/>
                <a:gd name="T103" fmla="*/ 335 h 2821"/>
                <a:gd name="T104" fmla="*/ 1057 w 2028"/>
                <a:gd name="T105" fmla="*/ 0 h 28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28"/>
                <a:gd name="T160" fmla="*/ 0 h 2821"/>
                <a:gd name="T161" fmla="*/ 2028 w 2028"/>
                <a:gd name="T162" fmla="*/ 2821 h 28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28" h="2821">
                  <a:moveTo>
                    <a:pt x="1057" y="0"/>
                  </a:moveTo>
                  <a:lnTo>
                    <a:pt x="873" y="317"/>
                  </a:lnTo>
                  <a:lnTo>
                    <a:pt x="595" y="399"/>
                  </a:lnTo>
                  <a:lnTo>
                    <a:pt x="380" y="551"/>
                  </a:lnTo>
                  <a:lnTo>
                    <a:pt x="352" y="485"/>
                  </a:lnTo>
                  <a:lnTo>
                    <a:pt x="316" y="644"/>
                  </a:lnTo>
                  <a:lnTo>
                    <a:pt x="390" y="785"/>
                  </a:lnTo>
                  <a:lnTo>
                    <a:pt x="420" y="1030"/>
                  </a:lnTo>
                  <a:lnTo>
                    <a:pt x="359" y="1055"/>
                  </a:lnTo>
                  <a:lnTo>
                    <a:pt x="236" y="1199"/>
                  </a:lnTo>
                  <a:lnTo>
                    <a:pt x="126" y="1359"/>
                  </a:lnTo>
                  <a:lnTo>
                    <a:pt x="0" y="1747"/>
                  </a:lnTo>
                  <a:lnTo>
                    <a:pt x="148" y="1367"/>
                  </a:lnTo>
                  <a:lnTo>
                    <a:pt x="263" y="1236"/>
                  </a:lnTo>
                  <a:lnTo>
                    <a:pt x="454" y="1359"/>
                  </a:lnTo>
                  <a:lnTo>
                    <a:pt x="601" y="1359"/>
                  </a:lnTo>
                  <a:lnTo>
                    <a:pt x="764" y="1462"/>
                  </a:lnTo>
                  <a:lnTo>
                    <a:pt x="544" y="1490"/>
                  </a:lnTo>
                  <a:lnTo>
                    <a:pt x="272" y="1410"/>
                  </a:lnTo>
                  <a:lnTo>
                    <a:pt x="213" y="1410"/>
                  </a:lnTo>
                  <a:lnTo>
                    <a:pt x="447" y="1534"/>
                  </a:lnTo>
                  <a:lnTo>
                    <a:pt x="154" y="1601"/>
                  </a:lnTo>
                  <a:lnTo>
                    <a:pt x="263" y="1606"/>
                  </a:lnTo>
                  <a:lnTo>
                    <a:pt x="126" y="1688"/>
                  </a:lnTo>
                  <a:lnTo>
                    <a:pt x="133" y="1709"/>
                  </a:lnTo>
                  <a:lnTo>
                    <a:pt x="205" y="1732"/>
                  </a:lnTo>
                  <a:lnTo>
                    <a:pt x="434" y="1656"/>
                  </a:lnTo>
                  <a:lnTo>
                    <a:pt x="610" y="1547"/>
                  </a:lnTo>
                  <a:lnTo>
                    <a:pt x="508" y="1739"/>
                  </a:lnTo>
                  <a:lnTo>
                    <a:pt x="610" y="1671"/>
                  </a:lnTo>
                  <a:lnTo>
                    <a:pt x="728" y="1557"/>
                  </a:lnTo>
                  <a:lnTo>
                    <a:pt x="1049" y="1802"/>
                  </a:lnTo>
                  <a:lnTo>
                    <a:pt x="1057" y="1832"/>
                  </a:lnTo>
                  <a:lnTo>
                    <a:pt x="1344" y="1941"/>
                  </a:lnTo>
                  <a:lnTo>
                    <a:pt x="1344" y="1971"/>
                  </a:lnTo>
                  <a:lnTo>
                    <a:pt x="1247" y="1948"/>
                  </a:lnTo>
                  <a:lnTo>
                    <a:pt x="1217" y="1992"/>
                  </a:lnTo>
                  <a:lnTo>
                    <a:pt x="1167" y="1920"/>
                  </a:lnTo>
                  <a:lnTo>
                    <a:pt x="1291" y="2161"/>
                  </a:lnTo>
                  <a:lnTo>
                    <a:pt x="1614" y="2372"/>
                  </a:lnTo>
                  <a:lnTo>
                    <a:pt x="1610" y="2431"/>
                  </a:lnTo>
                  <a:lnTo>
                    <a:pt x="1564" y="2422"/>
                  </a:lnTo>
                  <a:lnTo>
                    <a:pt x="1542" y="2465"/>
                  </a:lnTo>
                  <a:lnTo>
                    <a:pt x="1418" y="2270"/>
                  </a:lnTo>
                  <a:lnTo>
                    <a:pt x="1534" y="2494"/>
                  </a:lnTo>
                  <a:lnTo>
                    <a:pt x="1791" y="2728"/>
                  </a:lnTo>
                  <a:lnTo>
                    <a:pt x="1791" y="2792"/>
                  </a:lnTo>
                  <a:lnTo>
                    <a:pt x="1929" y="2792"/>
                  </a:lnTo>
                  <a:lnTo>
                    <a:pt x="1929" y="2821"/>
                  </a:lnTo>
                  <a:lnTo>
                    <a:pt x="1975" y="2777"/>
                  </a:lnTo>
                  <a:lnTo>
                    <a:pt x="2003" y="2713"/>
                  </a:lnTo>
                  <a:lnTo>
                    <a:pt x="2028" y="2612"/>
                  </a:lnTo>
                  <a:lnTo>
                    <a:pt x="2028" y="2532"/>
                  </a:lnTo>
                  <a:lnTo>
                    <a:pt x="2019" y="2494"/>
                  </a:lnTo>
                  <a:lnTo>
                    <a:pt x="1983" y="2568"/>
                  </a:lnTo>
                  <a:lnTo>
                    <a:pt x="1954" y="2576"/>
                  </a:lnTo>
                  <a:lnTo>
                    <a:pt x="1939" y="2538"/>
                  </a:lnTo>
                  <a:lnTo>
                    <a:pt x="1886" y="2581"/>
                  </a:lnTo>
                  <a:lnTo>
                    <a:pt x="1857" y="2581"/>
                  </a:lnTo>
                  <a:lnTo>
                    <a:pt x="1849" y="2559"/>
                  </a:lnTo>
                  <a:lnTo>
                    <a:pt x="1849" y="2515"/>
                  </a:lnTo>
                  <a:lnTo>
                    <a:pt x="1880" y="2450"/>
                  </a:lnTo>
                  <a:lnTo>
                    <a:pt x="1886" y="2393"/>
                  </a:lnTo>
                  <a:lnTo>
                    <a:pt x="1870" y="2334"/>
                  </a:lnTo>
                  <a:lnTo>
                    <a:pt x="1857" y="2232"/>
                  </a:lnTo>
                  <a:lnTo>
                    <a:pt x="1865" y="2386"/>
                  </a:lnTo>
                  <a:lnTo>
                    <a:pt x="1842" y="2460"/>
                  </a:lnTo>
                  <a:lnTo>
                    <a:pt x="1806" y="2503"/>
                  </a:lnTo>
                  <a:lnTo>
                    <a:pt x="1753" y="2524"/>
                  </a:lnTo>
                  <a:lnTo>
                    <a:pt x="1768" y="2473"/>
                  </a:lnTo>
                  <a:lnTo>
                    <a:pt x="1768" y="2393"/>
                  </a:lnTo>
                  <a:lnTo>
                    <a:pt x="1747" y="2329"/>
                  </a:lnTo>
                  <a:lnTo>
                    <a:pt x="1718" y="2247"/>
                  </a:lnTo>
                  <a:lnTo>
                    <a:pt x="1654" y="2304"/>
                  </a:lnTo>
                  <a:lnTo>
                    <a:pt x="1703" y="2152"/>
                  </a:lnTo>
                  <a:lnTo>
                    <a:pt x="1658" y="2211"/>
                  </a:lnTo>
                  <a:lnTo>
                    <a:pt x="1505" y="2074"/>
                  </a:lnTo>
                  <a:lnTo>
                    <a:pt x="1610" y="2074"/>
                  </a:lnTo>
                  <a:lnTo>
                    <a:pt x="1542" y="1992"/>
                  </a:lnTo>
                  <a:lnTo>
                    <a:pt x="1718" y="2051"/>
                  </a:lnTo>
                  <a:lnTo>
                    <a:pt x="1439" y="1869"/>
                  </a:lnTo>
                  <a:lnTo>
                    <a:pt x="1439" y="1656"/>
                  </a:lnTo>
                  <a:lnTo>
                    <a:pt x="1542" y="1709"/>
                  </a:lnTo>
                  <a:lnTo>
                    <a:pt x="1570" y="1832"/>
                  </a:lnTo>
                  <a:lnTo>
                    <a:pt x="1549" y="1680"/>
                  </a:lnTo>
                  <a:lnTo>
                    <a:pt x="1365" y="1542"/>
                  </a:lnTo>
                  <a:lnTo>
                    <a:pt x="1336" y="1359"/>
                  </a:lnTo>
                  <a:lnTo>
                    <a:pt x="1285" y="1382"/>
                  </a:lnTo>
                  <a:lnTo>
                    <a:pt x="1314" y="1236"/>
                  </a:lnTo>
                  <a:lnTo>
                    <a:pt x="1182" y="1270"/>
                  </a:lnTo>
                  <a:lnTo>
                    <a:pt x="1270" y="1127"/>
                  </a:lnTo>
                  <a:lnTo>
                    <a:pt x="1490" y="958"/>
                  </a:lnTo>
                  <a:lnTo>
                    <a:pt x="1285" y="1089"/>
                  </a:lnTo>
                  <a:lnTo>
                    <a:pt x="1198" y="806"/>
                  </a:lnTo>
                  <a:lnTo>
                    <a:pt x="1247" y="688"/>
                  </a:lnTo>
                  <a:lnTo>
                    <a:pt x="1167" y="713"/>
                  </a:lnTo>
                  <a:lnTo>
                    <a:pt x="1093" y="479"/>
                  </a:lnTo>
                  <a:lnTo>
                    <a:pt x="962" y="762"/>
                  </a:lnTo>
                  <a:lnTo>
                    <a:pt x="867" y="772"/>
                  </a:lnTo>
                  <a:lnTo>
                    <a:pt x="713" y="1163"/>
                  </a:lnTo>
                  <a:lnTo>
                    <a:pt x="821" y="719"/>
                  </a:lnTo>
                  <a:lnTo>
                    <a:pt x="911" y="682"/>
                  </a:lnTo>
                  <a:lnTo>
                    <a:pt x="1028" y="384"/>
                  </a:lnTo>
                  <a:lnTo>
                    <a:pt x="970" y="335"/>
                  </a:lnTo>
                  <a:lnTo>
                    <a:pt x="1072" y="27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3454" y="2161"/>
              <a:ext cx="52" cy="320"/>
            </a:xfrm>
            <a:custGeom>
              <a:avLst/>
              <a:gdLst>
                <a:gd name="T0" fmla="*/ 97 w 102"/>
                <a:gd name="T1" fmla="*/ 0 h 640"/>
                <a:gd name="T2" fmla="*/ 97 w 102"/>
                <a:gd name="T3" fmla="*/ 334 h 640"/>
                <a:gd name="T4" fmla="*/ 53 w 102"/>
                <a:gd name="T5" fmla="*/ 386 h 640"/>
                <a:gd name="T6" fmla="*/ 102 w 102"/>
                <a:gd name="T7" fmla="*/ 450 h 640"/>
                <a:gd name="T8" fmla="*/ 102 w 102"/>
                <a:gd name="T9" fmla="*/ 640 h 640"/>
                <a:gd name="T10" fmla="*/ 97 w 102"/>
                <a:gd name="T11" fmla="*/ 640 h 640"/>
                <a:gd name="T12" fmla="*/ 97 w 102"/>
                <a:gd name="T13" fmla="*/ 473 h 640"/>
                <a:gd name="T14" fmla="*/ 0 w 102"/>
                <a:gd name="T15" fmla="*/ 363 h 640"/>
                <a:gd name="T16" fmla="*/ 74 w 102"/>
                <a:gd name="T17" fmla="*/ 327 h 640"/>
                <a:gd name="T18" fmla="*/ 74 w 102"/>
                <a:gd name="T19" fmla="*/ 21 h 640"/>
                <a:gd name="T20" fmla="*/ 97 w 102"/>
                <a:gd name="T21" fmla="*/ 0 h 640"/>
                <a:gd name="T22" fmla="*/ 97 w 102"/>
                <a:gd name="T23" fmla="*/ 0 h 6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"/>
                <a:gd name="T37" fmla="*/ 0 h 640"/>
                <a:gd name="T38" fmla="*/ 102 w 102"/>
                <a:gd name="T39" fmla="*/ 640 h 6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" h="640">
                  <a:moveTo>
                    <a:pt x="97" y="0"/>
                  </a:moveTo>
                  <a:lnTo>
                    <a:pt x="97" y="334"/>
                  </a:lnTo>
                  <a:lnTo>
                    <a:pt x="53" y="386"/>
                  </a:lnTo>
                  <a:lnTo>
                    <a:pt x="102" y="450"/>
                  </a:lnTo>
                  <a:lnTo>
                    <a:pt x="102" y="640"/>
                  </a:lnTo>
                  <a:lnTo>
                    <a:pt x="97" y="640"/>
                  </a:lnTo>
                  <a:lnTo>
                    <a:pt x="97" y="473"/>
                  </a:lnTo>
                  <a:lnTo>
                    <a:pt x="0" y="363"/>
                  </a:lnTo>
                  <a:lnTo>
                    <a:pt x="74" y="327"/>
                  </a:lnTo>
                  <a:lnTo>
                    <a:pt x="74" y="2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57" y="2576"/>
              <a:ext cx="342" cy="498"/>
            </a:xfrm>
            <a:custGeom>
              <a:avLst/>
              <a:gdLst>
                <a:gd name="T0" fmla="*/ 0 w 684"/>
                <a:gd name="T1" fmla="*/ 28 h 996"/>
                <a:gd name="T2" fmla="*/ 118 w 684"/>
                <a:gd name="T3" fmla="*/ 93 h 996"/>
                <a:gd name="T4" fmla="*/ 118 w 684"/>
                <a:gd name="T5" fmla="*/ 172 h 996"/>
                <a:gd name="T6" fmla="*/ 198 w 684"/>
                <a:gd name="T7" fmla="*/ 203 h 996"/>
                <a:gd name="T8" fmla="*/ 295 w 684"/>
                <a:gd name="T9" fmla="*/ 412 h 996"/>
                <a:gd name="T10" fmla="*/ 384 w 684"/>
                <a:gd name="T11" fmla="*/ 486 h 996"/>
                <a:gd name="T12" fmla="*/ 631 w 684"/>
                <a:gd name="T13" fmla="*/ 878 h 996"/>
                <a:gd name="T14" fmla="*/ 587 w 684"/>
                <a:gd name="T15" fmla="*/ 996 h 996"/>
                <a:gd name="T16" fmla="*/ 684 w 684"/>
                <a:gd name="T17" fmla="*/ 849 h 996"/>
                <a:gd name="T18" fmla="*/ 604 w 684"/>
                <a:gd name="T19" fmla="*/ 790 h 996"/>
                <a:gd name="T20" fmla="*/ 413 w 684"/>
                <a:gd name="T21" fmla="*/ 458 h 996"/>
                <a:gd name="T22" fmla="*/ 310 w 684"/>
                <a:gd name="T23" fmla="*/ 376 h 996"/>
                <a:gd name="T24" fmla="*/ 228 w 684"/>
                <a:gd name="T25" fmla="*/ 188 h 996"/>
                <a:gd name="T26" fmla="*/ 141 w 684"/>
                <a:gd name="T27" fmla="*/ 136 h 996"/>
                <a:gd name="T28" fmla="*/ 141 w 684"/>
                <a:gd name="T29" fmla="*/ 72 h 996"/>
                <a:gd name="T30" fmla="*/ 0 w 684"/>
                <a:gd name="T31" fmla="*/ 0 h 996"/>
                <a:gd name="T32" fmla="*/ 0 w 684"/>
                <a:gd name="T33" fmla="*/ 28 h 996"/>
                <a:gd name="T34" fmla="*/ 0 w 684"/>
                <a:gd name="T35" fmla="*/ 28 h 9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4"/>
                <a:gd name="T55" fmla="*/ 0 h 996"/>
                <a:gd name="T56" fmla="*/ 684 w 684"/>
                <a:gd name="T57" fmla="*/ 996 h 9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4" h="996">
                  <a:moveTo>
                    <a:pt x="0" y="28"/>
                  </a:moveTo>
                  <a:lnTo>
                    <a:pt x="118" y="93"/>
                  </a:lnTo>
                  <a:lnTo>
                    <a:pt x="118" y="172"/>
                  </a:lnTo>
                  <a:lnTo>
                    <a:pt x="198" y="203"/>
                  </a:lnTo>
                  <a:lnTo>
                    <a:pt x="295" y="412"/>
                  </a:lnTo>
                  <a:lnTo>
                    <a:pt x="384" y="486"/>
                  </a:lnTo>
                  <a:lnTo>
                    <a:pt x="631" y="878"/>
                  </a:lnTo>
                  <a:lnTo>
                    <a:pt x="587" y="996"/>
                  </a:lnTo>
                  <a:lnTo>
                    <a:pt x="684" y="849"/>
                  </a:lnTo>
                  <a:lnTo>
                    <a:pt x="604" y="790"/>
                  </a:lnTo>
                  <a:lnTo>
                    <a:pt x="413" y="458"/>
                  </a:lnTo>
                  <a:lnTo>
                    <a:pt x="310" y="376"/>
                  </a:lnTo>
                  <a:lnTo>
                    <a:pt x="228" y="188"/>
                  </a:lnTo>
                  <a:lnTo>
                    <a:pt x="141" y="136"/>
                  </a:lnTo>
                  <a:lnTo>
                    <a:pt x="141" y="72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585" y="2536"/>
              <a:ext cx="444" cy="691"/>
            </a:xfrm>
            <a:custGeom>
              <a:avLst/>
              <a:gdLst>
                <a:gd name="T0" fmla="*/ 887 w 887"/>
                <a:gd name="T1" fmla="*/ 0 h 1382"/>
                <a:gd name="T2" fmla="*/ 764 w 887"/>
                <a:gd name="T3" fmla="*/ 252 h 1382"/>
                <a:gd name="T4" fmla="*/ 836 w 887"/>
                <a:gd name="T5" fmla="*/ 304 h 1382"/>
                <a:gd name="T6" fmla="*/ 754 w 887"/>
                <a:gd name="T7" fmla="*/ 492 h 1382"/>
                <a:gd name="T8" fmla="*/ 720 w 887"/>
                <a:gd name="T9" fmla="*/ 492 h 1382"/>
                <a:gd name="T10" fmla="*/ 720 w 887"/>
                <a:gd name="T11" fmla="*/ 654 h 1382"/>
                <a:gd name="T12" fmla="*/ 828 w 887"/>
                <a:gd name="T13" fmla="*/ 800 h 1382"/>
                <a:gd name="T14" fmla="*/ 828 w 887"/>
                <a:gd name="T15" fmla="*/ 914 h 1382"/>
                <a:gd name="T16" fmla="*/ 794 w 887"/>
                <a:gd name="T17" fmla="*/ 1017 h 1382"/>
                <a:gd name="T18" fmla="*/ 866 w 887"/>
                <a:gd name="T19" fmla="*/ 1214 h 1382"/>
                <a:gd name="T20" fmla="*/ 836 w 887"/>
                <a:gd name="T21" fmla="*/ 1245 h 1382"/>
                <a:gd name="T22" fmla="*/ 836 w 887"/>
                <a:gd name="T23" fmla="*/ 1374 h 1382"/>
                <a:gd name="T24" fmla="*/ 610 w 887"/>
                <a:gd name="T25" fmla="*/ 1374 h 1382"/>
                <a:gd name="T26" fmla="*/ 572 w 887"/>
                <a:gd name="T27" fmla="*/ 1332 h 1382"/>
                <a:gd name="T28" fmla="*/ 492 w 887"/>
                <a:gd name="T29" fmla="*/ 1359 h 1382"/>
                <a:gd name="T30" fmla="*/ 374 w 887"/>
                <a:gd name="T31" fmla="*/ 1382 h 1382"/>
                <a:gd name="T32" fmla="*/ 218 w 887"/>
                <a:gd name="T33" fmla="*/ 1374 h 1382"/>
                <a:gd name="T34" fmla="*/ 89 w 887"/>
                <a:gd name="T35" fmla="*/ 1368 h 1382"/>
                <a:gd name="T36" fmla="*/ 0 w 887"/>
                <a:gd name="T37" fmla="*/ 1347 h 1382"/>
                <a:gd name="T38" fmla="*/ 6 w 887"/>
                <a:gd name="T39" fmla="*/ 1315 h 1382"/>
                <a:gd name="T40" fmla="*/ 36 w 887"/>
                <a:gd name="T41" fmla="*/ 1266 h 1382"/>
                <a:gd name="T42" fmla="*/ 74 w 887"/>
                <a:gd name="T43" fmla="*/ 1235 h 1382"/>
                <a:gd name="T44" fmla="*/ 133 w 887"/>
                <a:gd name="T45" fmla="*/ 1220 h 1382"/>
                <a:gd name="T46" fmla="*/ 293 w 887"/>
                <a:gd name="T47" fmla="*/ 1207 h 1382"/>
                <a:gd name="T48" fmla="*/ 336 w 887"/>
                <a:gd name="T49" fmla="*/ 1186 h 1382"/>
                <a:gd name="T50" fmla="*/ 351 w 887"/>
                <a:gd name="T51" fmla="*/ 1163 h 1382"/>
                <a:gd name="T52" fmla="*/ 464 w 887"/>
                <a:gd name="T53" fmla="*/ 1207 h 1382"/>
                <a:gd name="T54" fmla="*/ 543 w 887"/>
                <a:gd name="T55" fmla="*/ 1172 h 1382"/>
                <a:gd name="T56" fmla="*/ 522 w 887"/>
                <a:gd name="T57" fmla="*/ 1089 h 1382"/>
                <a:gd name="T58" fmla="*/ 659 w 887"/>
                <a:gd name="T59" fmla="*/ 1060 h 1382"/>
                <a:gd name="T60" fmla="*/ 684 w 887"/>
                <a:gd name="T61" fmla="*/ 1017 h 1382"/>
                <a:gd name="T62" fmla="*/ 403 w 887"/>
                <a:gd name="T63" fmla="*/ 1017 h 1382"/>
                <a:gd name="T64" fmla="*/ 559 w 887"/>
                <a:gd name="T65" fmla="*/ 923 h 1382"/>
                <a:gd name="T66" fmla="*/ 528 w 887"/>
                <a:gd name="T67" fmla="*/ 880 h 1382"/>
                <a:gd name="T68" fmla="*/ 579 w 887"/>
                <a:gd name="T69" fmla="*/ 815 h 1382"/>
                <a:gd name="T70" fmla="*/ 448 w 887"/>
                <a:gd name="T71" fmla="*/ 800 h 1382"/>
                <a:gd name="T72" fmla="*/ 433 w 887"/>
                <a:gd name="T73" fmla="*/ 771 h 1382"/>
                <a:gd name="T74" fmla="*/ 513 w 887"/>
                <a:gd name="T75" fmla="*/ 771 h 1382"/>
                <a:gd name="T76" fmla="*/ 433 w 887"/>
                <a:gd name="T77" fmla="*/ 602 h 1382"/>
                <a:gd name="T78" fmla="*/ 551 w 887"/>
                <a:gd name="T79" fmla="*/ 654 h 1382"/>
                <a:gd name="T80" fmla="*/ 595 w 887"/>
                <a:gd name="T81" fmla="*/ 610 h 1382"/>
                <a:gd name="T82" fmla="*/ 403 w 887"/>
                <a:gd name="T83" fmla="*/ 239 h 1382"/>
                <a:gd name="T84" fmla="*/ 579 w 887"/>
                <a:gd name="T85" fmla="*/ 397 h 1382"/>
                <a:gd name="T86" fmla="*/ 646 w 887"/>
                <a:gd name="T87" fmla="*/ 397 h 1382"/>
                <a:gd name="T88" fmla="*/ 477 w 887"/>
                <a:gd name="T89" fmla="*/ 157 h 1382"/>
                <a:gd name="T90" fmla="*/ 741 w 887"/>
                <a:gd name="T91" fmla="*/ 450 h 1382"/>
                <a:gd name="T92" fmla="*/ 794 w 887"/>
                <a:gd name="T93" fmla="*/ 304 h 1382"/>
                <a:gd name="T94" fmla="*/ 566 w 887"/>
                <a:gd name="T95" fmla="*/ 203 h 1382"/>
                <a:gd name="T96" fmla="*/ 566 w 887"/>
                <a:gd name="T97" fmla="*/ 182 h 1382"/>
                <a:gd name="T98" fmla="*/ 595 w 887"/>
                <a:gd name="T99" fmla="*/ 157 h 1382"/>
                <a:gd name="T100" fmla="*/ 887 w 887"/>
                <a:gd name="T101" fmla="*/ 0 h 1382"/>
                <a:gd name="T102" fmla="*/ 887 w 887"/>
                <a:gd name="T103" fmla="*/ 0 h 13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87"/>
                <a:gd name="T157" fmla="*/ 0 h 1382"/>
                <a:gd name="T158" fmla="*/ 887 w 887"/>
                <a:gd name="T159" fmla="*/ 1382 h 13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87" h="1382">
                  <a:moveTo>
                    <a:pt x="887" y="0"/>
                  </a:moveTo>
                  <a:lnTo>
                    <a:pt x="764" y="252"/>
                  </a:lnTo>
                  <a:lnTo>
                    <a:pt x="836" y="304"/>
                  </a:lnTo>
                  <a:lnTo>
                    <a:pt x="754" y="492"/>
                  </a:lnTo>
                  <a:lnTo>
                    <a:pt x="720" y="492"/>
                  </a:lnTo>
                  <a:lnTo>
                    <a:pt x="720" y="654"/>
                  </a:lnTo>
                  <a:lnTo>
                    <a:pt x="828" y="800"/>
                  </a:lnTo>
                  <a:lnTo>
                    <a:pt x="828" y="914"/>
                  </a:lnTo>
                  <a:lnTo>
                    <a:pt x="794" y="1017"/>
                  </a:lnTo>
                  <a:lnTo>
                    <a:pt x="866" y="1214"/>
                  </a:lnTo>
                  <a:lnTo>
                    <a:pt x="836" y="1245"/>
                  </a:lnTo>
                  <a:lnTo>
                    <a:pt x="836" y="1374"/>
                  </a:lnTo>
                  <a:lnTo>
                    <a:pt x="610" y="1374"/>
                  </a:lnTo>
                  <a:lnTo>
                    <a:pt x="572" y="1332"/>
                  </a:lnTo>
                  <a:lnTo>
                    <a:pt x="492" y="1359"/>
                  </a:lnTo>
                  <a:lnTo>
                    <a:pt x="374" y="1382"/>
                  </a:lnTo>
                  <a:lnTo>
                    <a:pt x="218" y="1374"/>
                  </a:lnTo>
                  <a:lnTo>
                    <a:pt x="89" y="1368"/>
                  </a:lnTo>
                  <a:lnTo>
                    <a:pt x="0" y="1347"/>
                  </a:lnTo>
                  <a:lnTo>
                    <a:pt x="6" y="1315"/>
                  </a:lnTo>
                  <a:lnTo>
                    <a:pt x="36" y="1266"/>
                  </a:lnTo>
                  <a:lnTo>
                    <a:pt x="74" y="1235"/>
                  </a:lnTo>
                  <a:lnTo>
                    <a:pt x="133" y="1220"/>
                  </a:lnTo>
                  <a:lnTo>
                    <a:pt x="293" y="1207"/>
                  </a:lnTo>
                  <a:lnTo>
                    <a:pt x="336" y="1186"/>
                  </a:lnTo>
                  <a:lnTo>
                    <a:pt x="351" y="1163"/>
                  </a:lnTo>
                  <a:lnTo>
                    <a:pt x="464" y="1207"/>
                  </a:lnTo>
                  <a:lnTo>
                    <a:pt x="543" y="1172"/>
                  </a:lnTo>
                  <a:lnTo>
                    <a:pt x="522" y="1089"/>
                  </a:lnTo>
                  <a:lnTo>
                    <a:pt x="659" y="1060"/>
                  </a:lnTo>
                  <a:lnTo>
                    <a:pt x="684" y="1017"/>
                  </a:lnTo>
                  <a:lnTo>
                    <a:pt x="403" y="1017"/>
                  </a:lnTo>
                  <a:lnTo>
                    <a:pt x="559" y="923"/>
                  </a:lnTo>
                  <a:lnTo>
                    <a:pt x="528" y="880"/>
                  </a:lnTo>
                  <a:lnTo>
                    <a:pt x="579" y="815"/>
                  </a:lnTo>
                  <a:lnTo>
                    <a:pt x="448" y="800"/>
                  </a:lnTo>
                  <a:lnTo>
                    <a:pt x="433" y="771"/>
                  </a:lnTo>
                  <a:lnTo>
                    <a:pt x="513" y="771"/>
                  </a:lnTo>
                  <a:lnTo>
                    <a:pt x="433" y="602"/>
                  </a:lnTo>
                  <a:lnTo>
                    <a:pt x="551" y="654"/>
                  </a:lnTo>
                  <a:lnTo>
                    <a:pt x="595" y="610"/>
                  </a:lnTo>
                  <a:lnTo>
                    <a:pt x="403" y="239"/>
                  </a:lnTo>
                  <a:lnTo>
                    <a:pt x="579" y="397"/>
                  </a:lnTo>
                  <a:lnTo>
                    <a:pt x="646" y="397"/>
                  </a:lnTo>
                  <a:lnTo>
                    <a:pt x="477" y="157"/>
                  </a:lnTo>
                  <a:lnTo>
                    <a:pt x="741" y="450"/>
                  </a:lnTo>
                  <a:lnTo>
                    <a:pt x="794" y="304"/>
                  </a:lnTo>
                  <a:lnTo>
                    <a:pt x="566" y="203"/>
                  </a:lnTo>
                  <a:lnTo>
                    <a:pt x="566" y="182"/>
                  </a:lnTo>
                  <a:lnTo>
                    <a:pt x="595" y="157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auto">
            <a:xfrm>
              <a:off x="2746" y="2645"/>
              <a:ext cx="34" cy="487"/>
            </a:xfrm>
            <a:custGeom>
              <a:avLst/>
              <a:gdLst>
                <a:gd name="T0" fmla="*/ 13 w 66"/>
                <a:gd name="T1" fmla="*/ 0 h 975"/>
                <a:gd name="T2" fmla="*/ 13 w 66"/>
                <a:gd name="T3" fmla="*/ 132 h 975"/>
                <a:gd name="T4" fmla="*/ 66 w 66"/>
                <a:gd name="T5" fmla="*/ 312 h 975"/>
                <a:gd name="T6" fmla="*/ 66 w 66"/>
                <a:gd name="T7" fmla="*/ 664 h 975"/>
                <a:gd name="T8" fmla="*/ 36 w 66"/>
                <a:gd name="T9" fmla="*/ 780 h 975"/>
                <a:gd name="T10" fmla="*/ 36 w 66"/>
                <a:gd name="T11" fmla="*/ 970 h 975"/>
                <a:gd name="T12" fmla="*/ 13 w 66"/>
                <a:gd name="T13" fmla="*/ 975 h 975"/>
                <a:gd name="T14" fmla="*/ 13 w 66"/>
                <a:gd name="T15" fmla="*/ 772 h 975"/>
                <a:gd name="T16" fmla="*/ 44 w 66"/>
                <a:gd name="T17" fmla="*/ 654 h 975"/>
                <a:gd name="T18" fmla="*/ 44 w 66"/>
                <a:gd name="T19" fmla="*/ 350 h 975"/>
                <a:gd name="T20" fmla="*/ 0 w 66"/>
                <a:gd name="T21" fmla="*/ 154 h 975"/>
                <a:gd name="T22" fmla="*/ 13 w 66"/>
                <a:gd name="T23" fmla="*/ 0 h 975"/>
                <a:gd name="T24" fmla="*/ 13 w 66"/>
                <a:gd name="T25" fmla="*/ 0 h 9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975"/>
                <a:gd name="T41" fmla="*/ 66 w 66"/>
                <a:gd name="T42" fmla="*/ 975 h 9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975">
                  <a:moveTo>
                    <a:pt x="13" y="0"/>
                  </a:moveTo>
                  <a:lnTo>
                    <a:pt x="13" y="132"/>
                  </a:lnTo>
                  <a:lnTo>
                    <a:pt x="66" y="312"/>
                  </a:lnTo>
                  <a:lnTo>
                    <a:pt x="66" y="664"/>
                  </a:lnTo>
                  <a:lnTo>
                    <a:pt x="36" y="780"/>
                  </a:lnTo>
                  <a:lnTo>
                    <a:pt x="36" y="970"/>
                  </a:lnTo>
                  <a:lnTo>
                    <a:pt x="13" y="975"/>
                  </a:lnTo>
                  <a:lnTo>
                    <a:pt x="13" y="772"/>
                  </a:lnTo>
                  <a:lnTo>
                    <a:pt x="44" y="654"/>
                  </a:lnTo>
                  <a:lnTo>
                    <a:pt x="44" y="350"/>
                  </a:lnTo>
                  <a:lnTo>
                    <a:pt x="0" y="15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3550" y="3005"/>
              <a:ext cx="352" cy="225"/>
            </a:xfrm>
            <a:custGeom>
              <a:avLst/>
              <a:gdLst>
                <a:gd name="T0" fmla="*/ 292 w 703"/>
                <a:gd name="T1" fmla="*/ 249 h 450"/>
                <a:gd name="T2" fmla="*/ 462 w 703"/>
                <a:gd name="T3" fmla="*/ 108 h 450"/>
                <a:gd name="T4" fmla="*/ 426 w 703"/>
                <a:gd name="T5" fmla="*/ 161 h 450"/>
                <a:gd name="T6" fmla="*/ 426 w 703"/>
                <a:gd name="T7" fmla="*/ 235 h 450"/>
                <a:gd name="T8" fmla="*/ 515 w 703"/>
                <a:gd name="T9" fmla="*/ 205 h 450"/>
                <a:gd name="T10" fmla="*/ 608 w 703"/>
                <a:gd name="T11" fmla="*/ 123 h 450"/>
                <a:gd name="T12" fmla="*/ 667 w 703"/>
                <a:gd name="T13" fmla="*/ 205 h 450"/>
                <a:gd name="T14" fmla="*/ 703 w 703"/>
                <a:gd name="T15" fmla="*/ 342 h 450"/>
                <a:gd name="T16" fmla="*/ 697 w 703"/>
                <a:gd name="T17" fmla="*/ 386 h 450"/>
                <a:gd name="T18" fmla="*/ 631 w 703"/>
                <a:gd name="T19" fmla="*/ 401 h 450"/>
                <a:gd name="T20" fmla="*/ 515 w 703"/>
                <a:gd name="T21" fmla="*/ 401 h 450"/>
                <a:gd name="T22" fmla="*/ 382 w 703"/>
                <a:gd name="T23" fmla="*/ 422 h 450"/>
                <a:gd name="T24" fmla="*/ 220 w 703"/>
                <a:gd name="T25" fmla="*/ 450 h 450"/>
                <a:gd name="T26" fmla="*/ 97 w 703"/>
                <a:gd name="T27" fmla="*/ 450 h 450"/>
                <a:gd name="T28" fmla="*/ 0 w 703"/>
                <a:gd name="T29" fmla="*/ 431 h 450"/>
                <a:gd name="T30" fmla="*/ 7 w 703"/>
                <a:gd name="T31" fmla="*/ 386 h 450"/>
                <a:gd name="T32" fmla="*/ 43 w 703"/>
                <a:gd name="T33" fmla="*/ 342 h 450"/>
                <a:gd name="T34" fmla="*/ 123 w 703"/>
                <a:gd name="T35" fmla="*/ 308 h 450"/>
                <a:gd name="T36" fmla="*/ 234 w 703"/>
                <a:gd name="T37" fmla="*/ 254 h 450"/>
                <a:gd name="T38" fmla="*/ 205 w 703"/>
                <a:gd name="T39" fmla="*/ 190 h 450"/>
                <a:gd name="T40" fmla="*/ 211 w 703"/>
                <a:gd name="T41" fmla="*/ 167 h 450"/>
                <a:gd name="T42" fmla="*/ 146 w 703"/>
                <a:gd name="T43" fmla="*/ 118 h 450"/>
                <a:gd name="T44" fmla="*/ 161 w 703"/>
                <a:gd name="T45" fmla="*/ 51 h 450"/>
                <a:gd name="T46" fmla="*/ 220 w 703"/>
                <a:gd name="T47" fmla="*/ 0 h 450"/>
                <a:gd name="T48" fmla="*/ 234 w 703"/>
                <a:gd name="T49" fmla="*/ 21 h 450"/>
                <a:gd name="T50" fmla="*/ 196 w 703"/>
                <a:gd name="T51" fmla="*/ 64 h 450"/>
                <a:gd name="T52" fmla="*/ 196 w 703"/>
                <a:gd name="T53" fmla="*/ 131 h 450"/>
                <a:gd name="T54" fmla="*/ 241 w 703"/>
                <a:gd name="T55" fmla="*/ 152 h 450"/>
                <a:gd name="T56" fmla="*/ 241 w 703"/>
                <a:gd name="T57" fmla="*/ 226 h 450"/>
                <a:gd name="T58" fmla="*/ 264 w 703"/>
                <a:gd name="T59" fmla="*/ 249 h 450"/>
                <a:gd name="T60" fmla="*/ 292 w 703"/>
                <a:gd name="T61" fmla="*/ 249 h 450"/>
                <a:gd name="T62" fmla="*/ 292 w 703"/>
                <a:gd name="T63" fmla="*/ 249 h 4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3"/>
                <a:gd name="T97" fmla="*/ 0 h 450"/>
                <a:gd name="T98" fmla="*/ 703 w 703"/>
                <a:gd name="T99" fmla="*/ 450 h 4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3" h="450">
                  <a:moveTo>
                    <a:pt x="292" y="249"/>
                  </a:moveTo>
                  <a:lnTo>
                    <a:pt x="462" y="108"/>
                  </a:lnTo>
                  <a:lnTo>
                    <a:pt x="426" y="161"/>
                  </a:lnTo>
                  <a:lnTo>
                    <a:pt x="426" y="235"/>
                  </a:lnTo>
                  <a:lnTo>
                    <a:pt x="515" y="205"/>
                  </a:lnTo>
                  <a:lnTo>
                    <a:pt x="608" y="123"/>
                  </a:lnTo>
                  <a:lnTo>
                    <a:pt x="667" y="205"/>
                  </a:lnTo>
                  <a:lnTo>
                    <a:pt x="703" y="342"/>
                  </a:lnTo>
                  <a:lnTo>
                    <a:pt x="697" y="386"/>
                  </a:lnTo>
                  <a:lnTo>
                    <a:pt x="631" y="401"/>
                  </a:lnTo>
                  <a:lnTo>
                    <a:pt x="515" y="401"/>
                  </a:lnTo>
                  <a:lnTo>
                    <a:pt x="382" y="422"/>
                  </a:lnTo>
                  <a:lnTo>
                    <a:pt x="220" y="450"/>
                  </a:lnTo>
                  <a:lnTo>
                    <a:pt x="97" y="450"/>
                  </a:lnTo>
                  <a:lnTo>
                    <a:pt x="0" y="431"/>
                  </a:lnTo>
                  <a:lnTo>
                    <a:pt x="7" y="386"/>
                  </a:lnTo>
                  <a:lnTo>
                    <a:pt x="43" y="342"/>
                  </a:lnTo>
                  <a:lnTo>
                    <a:pt x="123" y="308"/>
                  </a:lnTo>
                  <a:lnTo>
                    <a:pt x="234" y="254"/>
                  </a:lnTo>
                  <a:lnTo>
                    <a:pt x="205" y="190"/>
                  </a:lnTo>
                  <a:lnTo>
                    <a:pt x="211" y="167"/>
                  </a:lnTo>
                  <a:lnTo>
                    <a:pt x="146" y="118"/>
                  </a:lnTo>
                  <a:lnTo>
                    <a:pt x="161" y="51"/>
                  </a:lnTo>
                  <a:lnTo>
                    <a:pt x="220" y="0"/>
                  </a:lnTo>
                  <a:lnTo>
                    <a:pt x="234" y="21"/>
                  </a:lnTo>
                  <a:lnTo>
                    <a:pt x="196" y="64"/>
                  </a:lnTo>
                  <a:lnTo>
                    <a:pt x="196" y="131"/>
                  </a:lnTo>
                  <a:lnTo>
                    <a:pt x="241" y="152"/>
                  </a:lnTo>
                  <a:lnTo>
                    <a:pt x="241" y="226"/>
                  </a:lnTo>
                  <a:lnTo>
                    <a:pt x="264" y="249"/>
                  </a:lnTo>
                  <a:lnTo>
                    <a:pt x="292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auto">
            <a:xfrm>
              <a:off x="3261" y="1527"/>
              <a:ext cx="260" cy="624"/>
            </a:xfrm>
            <a:custGeom>
              <a:avLst/>
              <a:gdLst>
                <a:gd name="T0" fmla="*/ 0 w 521"/>
                <a:gd name="T1" fmla="*/ 10 h 1249"/>
                <a:gd name="T2" fmla="*/ 184 w 521"/>
                <a:gd name="T3" fmla="*/ 348 h 1249"/>
                <a:gd name="T4" fmla="*/ 184 w 521"/>
                <a:gd name="T5" fmla="*/ 513 h 1249"/>
                <a:gd name="T6" fmla="*/ 88 w 521"/>
                <a:gd name="T7" fmla="*/ 616 h 1249"/>
                <a:gd name="T8" fmla="*/ 255 w 521"/>
                <a:gd name="T9" fmla="*/ 494 h 1249"/>
                <a:gd name="T10" fmla="*/ 285 w 521"/>
                <a:gd name="T11" fmla="*/ 540 h 1249"/>
                <a:gd name="T12" fmla="*/ 285 w 521"/>
                <a:gd name="T13" fmla="*/ 633 h 1249"/>
                <a:gd name="T14" fmla="*/ 325 w 521"/>
                <a:gd name="T15" fmla="*/ 656 h 1249"/>
                <a:gd name="T16" fmla="*/ 416 w 521"/>
                <a:gd name="T17" fmla="*/ 838 h 1249"/>
                <a:gd name="T18" fmla="*/ 380 w 521"/>
                <a:gd name="T19" fmla="*/ 990 h 1249"/>
                <a:gd name="T20" fmla="*/ 454 w 521"/>
                <a:gd name="T21" fmla="*/ 1091 h 1249"/>
                <a:gd name="T22" fmla="*/ 506 w 521"/>
                <a:gd name="T23" fmla="*/ 1249 h 1249"/>
                <a:gd name="T24" fmla="*/ 521 w 521"/>
                <a:gd name="T25" fmla="*/ 1237 h 1249"/>
                <a:gd name="T26" fmla="*/ 470 w 521"/>
                <a:gd name="T27" fmla="*/ 1068 h 1249"/>
                <a:gd name="T28" fmla="*/ 420 w 521"/>
                <a:gd name="T29" fmla="*/ 1006 h 1249"/>
                <a:gd name="T30" fmla="*/ 432 w 521"/>
                <a:gd name="T31" fmla="*/ 834 h 1249"/>
                <a:gd name="T32" fmla="*/ 342 w 521"/>
                <a:gd name="T33" fmla="*/ 648 h 1249"/>
                <a:gd name="T34" fmla="*/ 306 w 521"/>
                <a:gd name="T35" fmla="*/ 622 h 1249"/>
                <a:gd name="T36" fmla="*/ 306 w 521"/>
                <a:gd name="T37" fmla="*/ 494 h 1249"/>
                <a:gd name="T38" fmla="*/ 255 w 521"/>
                <a:gd name="T39" fmla="*/ 439 h 1249"/>
                <a:gd name="T40" fmla="*/ 217 w 521"/>
                <a:gd name="T41" fmla="*/ 471 h 1249"/>
                <a:gd name="T42" fmla="*/ 217 w 521"/>
                <a:gd name="T43" fmla="*/ 363 h 1249"/>
                <a:gd name="T44" fmla="*/ 12 w 521"/>
                <a:gd name="T45" fmla="*/ 0 h 1249"/>
                <a:gd name="T46" fmla="*/ 0 w 521"/>
                <a:gd name="T47" fmla="*/ 10 h 1249"/>
                <a:gd name="T48" fmla="*/ 0 w 521"/>
                <a:gd name="T49" fmla="*/ 10 h 12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1"/>
                <a:gd name="T76" fmla="*/ 0 h 1249"/>
                <a:gd name="T77" fmla="*/ 521 w 521"/>
                <a:gd name="T78" fmla="*/ 1249 h 12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1" h="1249">
                  <a:moveTo>
                    <a:pt x="0" y="10"/>
                  </a:moveTo>
                  <a:lnTo>
                    <a:pt x="184" y="348"/>
                  </a:lnTo>
                  <a:lnTo>
                    <a:pt x="184" y="513"/>
                  </a:lnTo>
                  <a:lnTo>
                    <a:pt x="88" y="616"/>
                  </a:lnTo>
                  <a:lnTo>
                    <a:pt x="255" y="494"/>
                  </a:lnTo>
                  <a:lnTo>
                    <a:pt x="285" y="540"/>
                  </a:lnTo>
                  <a:lnTo>
                    <a:pt x="285" y="633"/>
                  </a:lnTo>
                  <a:lnTo>
                    <a:pt x="325" y="656"/>
                  </a:lnTo>
                  <a:lnTo>
                    <a:pt x="416" y="838"/>
                  </a:lnTo>
                  <a:lnTo>
                    <a:pt x="380" y="990"/>
                  </a:lnTo>
                  <a:lnTo>
                    <a:pt x="454" y="1091"/>
                  </a:lnTo>
                  <a:lnTo>
                    <a:pt x="506" y="1249"/>
                  </a:lnTo>
                  <a:lnTo>
                    <a:pt x="521" y="1237"/>
                  </a:lnTo>
                  <a:lnTo>
                    <a:pt x="470" y="1068"/>
                  </a:lnTo>
                  <a:lnTo>
                    <a:pt x="420" y="1006"/>
                  </a:lnTo>
                  <a:lnTo>
                    <a:pt x="432" y="834"/>
                  </a:lnTo>
                  <a:lnTo>
                    <a:pt x="342" y="648"/>
                  </a:lnTo>
                  <a:lnTo>
                    <a:pt x="306" y="622"/>
                  </a:lnTo>
                  <a:lnTo>
                    <a:pt x="306" y="494"/>
                  </a:lnTo>
                  <a:lnTo>
                    <a:pt x="255" y="439"/>
                  </a:lnTo>
                  <a:lnTo>
                    <a:pt x="217" y="471"/>
                  </a:lnTo>
                  <a:lnTo>
                    <a:pt x="217" y="363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1839" y="1083"/>
              <a:ext cx="556" cy="2150"/>
            </a:xfrm>
            <a:custGeom>
              <a:avLst/>
              <a:gdLst>
                <a:gd name="T0" fmla="*/ 635 w 1112"/>
                <a:gd name="T1" fmla="*/ 0 h 4300"/>
                <a:gd name="T2" fmla="*/ 635 w 1112"/>
                <a:gd name="T3" fmla="*/ 1147 h 4300"/>
                <a:gd name="T4" fmla="*/ 458 w 1112"/>
                <a:gd name="T5" fmla="*/ 1147 h 4300"/>
                <a:gd name="T6" fmla="*/ 293 w 1112"/>
                <a:gd name="T7" fmla="*/ 1166 h 4300"/>
                <a:gd name="T8" fmla="*/ 283 w 1112"/>
                <a:gd name="T9" fmla="*/ 1202 h 4300"/>
                <a:gd name="T10" fmla="*/ 372 w 1112"/>
                <a:gd name="T11" fmla="*/ 1194 h 4300"/>
                <a:gd name="T12" fmla="*/ 372 w 1112"/>
                <a:gd name="T13" fmla="*/ 1620 h 4300"/>
                <a:gd name="T14" fmla="*/ 59 w 1112"/>
                <a:gd name="T15" fmla="*/ 1629 h 4300"/>
                <a:gd name="T16" fmla="*/ 0 w 1112"/>
                <a:gd name="T17" fmla="*/ 1639 h 4300"/>
                <a:gd name="T18" fmla="*/ 0 w 1112"/>
                <a:gd name="T19" fmla="*/ 1658 h 4300"/>
                <a:gd name="T20" fmla="*/ 30 w 1112"/>
                <a:gd name="T21" fmla="*/ 1667 h 4300"/>
                <a:gd name="T22" fmla="*/ 108 w 1112"/>
                <a:gd name="T23" fmla="*/ 1679 h 4300"/>
                <a:gd name="T24" fmla="*/ 137 w 1112"/>
                <a:gd name="T25" fmla="*/ 1679 h 4300"/>
                <a:gd name="T26" fmla="*/ 137 w 1112"/>
                <a:gd name="T27" fmla="*/ 1658 h 4300"/>
                <a:gd name="T28" fmla="*/ 304 w 1112"/>
                <a:gd name="T29" fmla="*/ 1658 h 4300"/>
                <a:gd name="T30" fmla="*/ 304 w 1112"/>
                <a:gd name="T31" fmla="*/ 2065 h 4300"/>
                <a:gd name="T32" fmla="*/ 361 w 1112"/>
                <a:gd name="T33" fmla="*/ 2065 h 4300"/>
                <a:gd name="T34" fmla="*/ 361 w 1112"/>
                <a:gd name="T35" fmla="*/ 1774 h 4300"/>
                <a:gd name="T36" fmla="*/ 526 w 1112"/>
                <a:gd name="T37" fmla="*/ 1774 h 4300"/>
                <a:gd name="T38" fmla="*/ 526 w 1112"/>
                <a:gd name="T39" fmla="*/ 1852 h 4300"/>
                <a:gd name="T40" fmla="*/ 635 w 1112"/>
                <a:gd name="T41" fmla="*/ 1852 h 4300"/>
                <a:gd name="T42" fmla="*/ 635 w 1112"/>
                <a:gd name="T43" fmla="*/ 2365 h 4300"/>
                <a:gd name="T44" fmla="*/ 236 w 1112"/>
                <a:gd name="T45" fmla="*/ 2241 h 4300"/>
                <a:gd name="T46" fmla="*/ 237 w 1112"/>
                <a:gd name="T47" fmla="*/ 2072 h 4300"/>
                <a:gd name="T48" fmla="*/ 291 w 1112"/>
                <a:gd name="T49" fmla="*/ 2067 h 4300"/>
                <a:gd name="T50" fmla="*/ 226 w 1112"/>
                <a:gd name="T51" fmla="*/ 2067 h 4300"/>
                <a:gd name="T52" fmla="*/ 226 w 1112"/>
                <a:gd name="T53" fmla="*/ 2249 h 4300"/>
                <a:gd name="T54" fmla="*/ 635 w 1112"/>
                <a:gd name="T55" fmla="*/ 2374 h 4300"/>
                <a:gd name="T56" fmla="*/ 635 w 1112"/>
                <a:gd name="T57" fmla="*/ 4271 h 4300"/>
                <a:gd name="T58" fmla="*/ 597 w 1112"/>
                <a:gd name="T59" fmla="*/ 4271 h 4300"/>
                <a:gd name="T60" fmla="*/ 538 w 1112"/>
                <a:gd name="T61" fmla="*/ 4262 h 4300"/>
                <a:gd name="T62" fmla="*/ 526 w 1112"/>
                <a:gd name="T63" fmla="*/ 4254 h 4300"/>
                <a:gd name="T64" fmla="*/ 526 w 1112"/>
                <a:gd name="T65" fmla="*/ 4222 h 4300"/>
                <a:gd name="T66" fmla="*/ 490 w 1112"/>
                <a:gd name="T67" fmla="*/ 4222 h 4300"/>
                <a:gd name="T68" fmla="*/ 450 w 1112"/>
                <a:gd name="T69" fmla="*/ 4232 h 4300"/>
                <a:gd name="T70" fmla="*/ 441 w 1112"/>
                <a:gd name="T71" fmla="*/ 4243 h 4300"/>
                <a:gd name="T72" fmla="*/ 441 w 1112"/>
                <a:gd name="T73" fmla="*/ 4262 h 4300"/>
                <a:gd name="T74" fmla="*/ 498 w 1112"/>
                <a:gd name="T75" fmla="*/ 4281 h 4300"/>
                <a:gd name="T76" fmla="*/ 604 w 1112"/>
                <a:gd name="T77" fmla="*/ 4300 h 4300"/>
                <a:gd name="T78" fmla="*/ 741 w 1112"/>
                <a:gd name="T79" fmla="*/ 4300 h 4300"/>
                <a:gd name="T80" fmla="*/ 851 w 1112"/>
                <a:gd name="T81" fmla="*/ 4281 h 4300"/>
                <a:gd name="T82" fmla="*/ 910 w 1112"/>
                <a:gd name="T83" fmla="*/ 4254 h 4300"/>
                <a:gd name="T84" fmla="*/ 910 w 1112"/>
                <a:gd name="T85" fmla="*/ 4232 h 4300"/>
                <a:gd name="T86" fmla="*/ 859 w 1112"/>
                <a:gd name="T87" fmla="*/ 4222 h 4300"/>
                <a:gd name="T88" fmla="*/ 859 w 1112"/>
                <a:gd name="T89" fmla="*/ 1930 h 4300"/>
                <a:gd name="T90" fmla="*/ 965 w 1112"/>
                <a:gd name="T91" fmla="*/ 1930 h 4300"/>
                <a:gd name="T92" fmla="*/ 965 w 1112"/>
                <a:gd name="T93" fmla="*/ 2027 h 4300"/>
                <a:gd name="T94" fmla="*/ 1112 w 1112"/>
                <a:gd name="T95" fmla="*/ 2027 h 4300"/>
                <a:gd name="T96" fmla="*/ 1112 w 1112"/>
                <a:gd name="T97" fmla="*/ 1175 h 4300"/>
                <a:gd name="T98" fmla="*/ 977 w 1112"/>
                <a:gd name="T99" fmla="*/ 1147 h 4300"/>
                <a:gd name="T100" fmla="*/ 977 w 1112"/>
                <a:gd name="T101" fmla="*/ 844 h 4300"/>
                <a:gd name="T102" fmla="*/ 927 w 1112"/>
                <a:gd name="T103" fmla="*/ 844 h 4300"/>
                <a:gd name="T104" fmla="*/ 859 w 1112"/>
                <a:gd name="T105" fmla="*/ 953 h 4300"/>
                <a:gd name="T106" fmla="*/ 859 w 1112"/>
                <a:gd name="T107" fmla="*/ 0 h 4300"/>
                <a:gd name="T108" fmla="*/ 635 w 1112"/>
                <a:gd name="T109" fmla="*/ 0 h 4300"/>
                <a:gd name="T110" fmla="*/ 635 w 1112"/>
                <a:gd name="T111" fmla="*/ 0 h 4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2"/>
                <a:gd name="T169" fmla="*/ 0 h 4300"/>
                <a:gd name="T170" fmla="*/ 1112 w 1112"/>
                <a:gd name="T171" fmla="*/ 4300 h 4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2" h="4300">
                  <a:moveTo>
                    <a:pt x="635" y="0"/>
                  </a:moveTo>
                  <a:lnTo>
                    <a:pt x="635" y="1147"/>
                  </a:lnTo>
                  <a:lnTo>
                    <a:pt x="458" y="1147"/>
                  </a:lnTo>
                  <a:lnTo>
                    <a:pt x="293" y="1166"/>
                  </a:lnTo>
                  <a:lnTo>
                    <a:pt x="283" y="1202"/>
                  </a:lnTo>
                  <a:lnTo>
                    <a:pt x="372" y="1194"/>
                  </a:lnTo>
                  <a:lnTo>
                    <a:pt x="372" y="1620"/>
                  </a:lnTo>
                  <a:lnTo>
                    <a:pt x="59" y="1629"/>
                  </a:lnTo>
                  <a:lnTo>
                    <a:pt x="0" y="1639"/>
                  </a:lnTo>
                  <a:lnTo>
                    <a:pt x="0" y="1658"/>
                  </a:lnTo>
                  <a:lnTo>
                    <a:pt x="30" y="1667"/>
                  </a:lnTo>
                  <a:lnTo>
                    <a:pt x="108" y="1679"/>
                  </a:lnTo>
                  <a:lnTo>
                    <a:pt x="137" y="1679"/>
                  </a:lnTo>
                  <a:lnTo>
                    <a:pt x="137" y="1658"/>
                  </a:lnTo>
                  <a:lnTo>
                    <a:pt x="304" y="1658"/>
                  </a:lnTo>
                  <a:lnTo>
                    <a:pt x="304" y="2065"/>
                  </a:lnTo>
                  <a:lnTo>
                    <a:pt x="361" y="2065"/>
                  </a:lnTo>
                  <a:lnTo>
                    <a:pt x="361" y="1774"/>
                  </a:lnTo>
                  <a:lnTo>
                    <a:pt x="526" y="1774"/>
                  </a:lnTo>
                  <a:lnTo>
                    <a:pt x="526" y="1852"/>
                  </a:lnTo>
                  <a:lnTo>
                    <a:pt x="635" y="1852"/>
                  </a:lnTo>
                  <a:lnTo>
                    <a:pt x="635" y="2365"/>
                  </a:lnTo>
                  <a:lnTo>
                    <a:pt x="236" y="2241"/>
                  </a:lnTo>
                  <a:lnTo>
                    <a:pt x="237" y="2072"/>
                  </a:lnTo>
                  <a:lnTo>
                    <a:pt x="291" y="2067"/>
                  </a:lnTo>
                  <a:lnTo>
                    <a:pt x="226" y="2067"/>
                  </a:lnTo>
                  <a:lnTo>
                    <a:pt x="226" y="2249"/>
                  </a:lnTo>
                  <a:lnTo>
                    <a:pt x="635" y="2374"/>
                  </a:lnTo>
                  <a:lnTo>
                    <a:pt x="635" y="4271"/>
                  </a:lnTo>
                  <a:lnTo>
                    <a:pt x="597" y="4271"/>
                  </a:lnTo>
                  <a:lnTo>
                    <a:pt x="538" y="4262"/>
                  </a:lnTo>
                  <a:lnTo>
                    <a:pt x="526" y="4254"/>
                  </a:lnTo>
                  <a:lnTo>
                    <a:pt x="526" y="4222"/>
                  </a:lnTo>
                  <a:lnTo>
                    <a:pt x="490" y="4222"/>
                  </a:lnTo>
                  <a:lnTo>
                    <a:pt x="450" y="4232"/>
                  </a:lnTo>
                  <a:lnTo>
                    <a:pt x="441" y="4243"/>
                  </a:lnTo>
                  <a:lnTo>
                    <a:pt x="441" y="4262"/>
                  </a:lnTo>
                  <a:lnTo>
                    <a:pt x="498" y="4281"/>
                  </a:lnTo>
                  <a:lnTo>
                    <a:pt x="604" y="4300"/>
                  </a:lnTo>
                  <a:lnTo>
                    <a:pt x="741" y="4300"/>
                  </a:lnTo>
                  <a:lnTo>
                    <a:pt x="851" y="4281"/>
                  </a:lnTo>
                  <a:lnTo>
                    <a:pt x="910" y="4254"/>
                  </a:lnTo>
                  <a:lnTo>
                    <a:pt x="910" y="4232"/>
                  </a:lnTo>
                  <a:lnTo>
                    <a:pt x="859" y="4222"/>
                  </a:lnTo>
                  <a:lnTo>
                    <a:pt x="859" y="1930"/>
                  </a:lnTo>
                  <a:lnTo>
                    <a:pt x="965" y="1930"/>
                  </a:lnTo>
                  <a:lnTo>
                    <a:pt x="965" y="2027"/>
                  </a:lnTo>
                  <a:lnTo>
                    <a:pt x="1112" y="2027"/>
                  </a:lnTo>
                  <a:lnTo>
                    <a:pt x="1112" y="1175"/>
                  </a:lnTo>
                  <a:lnTo>
                    <a:pt x="977" y="1147"/>
                  </a:lnTo>
                  <a:lnTo>
                    <a:pt x="977" y="844"/>
                  </a:lnTo>
                  <a:lnTo>
                    <a:pt x="927" y="844"/>
                  </a:lnTo>
                  <a:lnTo>
                    <a:pt x="859" y="953"/>
                  </a:lnTo>
                  <a:lnTo>
                    <a:pt x="859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1989" y="2116"/>
              <a:ext cx="181" cy="157"/>
            </a:xfrm>
            <a:custGeom>
              <a:avLst/>
              <a:gdLst>
                <a:gd name="T0" fmla="*/ 0 w 361"/>
                <a:gd name="T1" fmla="*/ 0 h 313"/>
                <a:gd name="T2" fmla="*/ 0 w 361"/>
                <a:gd name="T3" fmla="*/ 197 h 313"/>
                <a:gd name="T4" fmla="*/ 361 w 361"/>
                <a:gd name="T5" fmla="*/ 313 h 313"/>
                <a:gd name="T6" fmla="*/ 361 w 361"/>
                <a:gd name="T7" fmla="*/ 0 h 313"/>
                <a:gd name="T8" fmla="*/ 0 w 361"/>
                <a:gd name="T9" fmla="*/ 0 h 313"/>
                <a:gd name="T10" fmla="*/ 0 w 361"/>
                <a:gd name="T11" fmla="*/ 0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1"/>
                <a:gd name="T19" fmla="*/ 0 h 313"/>
                <a:gd name="T20" fmla="*/ 361 w 361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1" h="313">
                  <a:moveTo>
                    <a:pt x="0" y="0"/>
                  </a:moveTo>
                  <a:lnTo>
                    <a:pt x="0" y="197"/>
                  </a:lnTo>
                  <a:lnTo>
                    <a:pt x="361" y="313"/>
                  </a:lnTo>
                  <a:lnTo>
                    <a:pt x="3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49" y="2046"/>
              <a:ext cx="376" cy="222"/>
            </a:xfrm>
            <a:custGeom>
              <a:avLst/>
              <a:gdLst>
                <a:gd name="T0" fmla="*/ 289 w 751"/>
                <a:gd name="T1" fmla="*/ 443 h 445"/>
                <a:gd name="T2" fmla="*/ 289 w 751"/>
                <a:gd name="T3" fmla="*/ 361 h 445"/>
                <a:gd name="T4" fmla="*/ 0 w 751"/>
                <a:gd name="T5" fmla="*/ 361 h 445"/>
                <a:gd name="T6" fmla="*/ 0 w 751"/>
                <a:gd name="T7" fmla="*/ 146 h 445"/>
                <a:gd name="T8" fmla="*/ 144 w 751"/>
                <a:gd name="T9" fmla="*/ 146 h 445"/>
                <a:gd name="T10" fmla="*/ 144 w 751"/>
                <a:gd name="T11" fmla="*/ 0 h 445"/>
                <a:gd name="T12" fmla="*/ 177 w 751"/>
                <a:gd name="T13" fmla="*/ 0 h 445"/>
                <a:gd name="T14" fmla="*/ 177 w 751"/>
                <a:gd name="T15" fmla="*/ 203 h 445"/>
                <a:gd name="T16" fmla="*/ 293 w 751"/>
                <a:gd name="T17" fmla="*/ 203 h 445"/>
                <a:gd name="T18" fmla="*/ 293 w 751"/>
                <a:gd name="T19" fmla="*/ 11 h 445"/>
                <a:gd name="T20" fmla="*/ 751 w 751"/>
                <a:gd name="T21" fmla="*/ 11 h 445"/>
                <a:gd name="T22" fmla="*/ 642 w 751"/>
                <a:gd name="T23" fmla="*/ 80 h 445"/>
                <a:gd name="T24" fmla="*/ 612 w 751"/>
                <a:gd name="T25" fmla="*/ 99 h 445"/>
                <a:gd name="T26" fmla="*/ 422 w 751"/>
                <a:gd name="T27" fmla="*/ 173 h 445"/>
                <a:gd name="T28" fmla="*/ 355 w 751"/>
                <a:gd name="T29" fmla="*/ 289 h 445"/>
                <a:gd name="T30" fmla="*/ 359 w 751"/>
                <a:gd name="T31" fmla="*/ 304 h 445"/>
                <a:gd name="T32" fmla="*/ 382 w 751"/>
                <a:gd name="T33" fmla="*/ 325 h 445"/>
                <a:gd name="T34" fmla="*/ 390 w 751"/>
                <a:gd name="T35" fmla="*/ 321 h 445"/>
                <a:gd name="T36" fmla="*/ 466 w 751"/>
                <a:gd name="T37" fmla="*/ 230 h 445"/>
                <a:gd name="T38" fmla="*/ 405 w 751"/>
                <a:gd name="T39" fmla="*/ 325 h 445"/>
                <a:gd name="T40" fmla="*/ 407 w 751"/>
                <a:gd name="T41" fmla="*/ 346 h 445"/>
                <a:gd name="T42" fmla="*/ 464 w 751"/>
                <a:gd name="T43" fmla="*/ 367 h 445"/>
                <a:gd name="T44" fmla="*/ 481 w 751"/>
                <a:gd name="T45" fmla="*/ 363 h 445"/>
                <a:gd name="T46" fmla="*/ 515 w 751"/>
                <a:gd name="T47" fmla="*/ 272 h 445"/>
                <a:gd name="T48" fmla="*/ 528 w 751"/>
                <a:gd name="T49" fmla="*/ 275 h 445"/>
                <a:gd name="T50" fmla="*/ 502 w 751"/>
                <a:gd name="T51" fmla="*/ 346 h 445"/>
                <a:gd name="T52" fmla="*/ 538 w 751"/>
                <a:gd name="T53" fmla="*/ 359 h 445"/>
                <a:gd name="T54" fmla="*/ 591 w 751"/>
                <a:gd name="T55" fmla="*/ 308 h 445"/>
                <a:gd name="T56" fmla="*/ 580 w 751"/>
                <a:gd name="T57" fmla="*/ 350 h 445"/>
                <a:gd name="T58" fmla="*/ 612 w 751"/>
                <a:gd name="T59" fmla="*/ 363 h 445"/>
                <a:gd name="T60" fmla="*/ 574 w 751"/>
                <a:gd name="T61" fmla="*/ 367 h 445"/>
                <a:gd name="T62" fmla="*/ 559 w 751"/>
                <a:gd name="T63" fmla="*/ 353 h 445"/>
                <a:gd name="T64" fmla="*/ 536 w 751"/>
                <a:gd name="T65" fmla="*/ 378 h 445"/>
                <a:gd name="T66" fmla="*/ 496 w 751"/>
                <a:gd name="T67" fmla="*/ 378 h 445"/>
                <a:gd name="T68" fmla="*/ 496 w 751"/>
                <a:gd name="T69" fmla="*/ 445 h 445"/>
                <a:gd name="T70" fmla="*/ 289 w 751"/>
                <a:gd name="T71" fmla="*/ 443 h 445"/>
                <a:gd name="T72" fmla="*/ 289 w 751"/>
                <a:gd name="T73" fmla="*/ 443 h 4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1"/>
                <a:gd name="T112" fmla="*/ 0 h 445"/>
                <a:gd name="T113" fmla="*/ 751 w 751"/>
                <a:gd name="T114" fmla="*/ 445 h 4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1" h="445">
                  <a:moveTo>
                    <a:pt x="289" y="443"/>
                  </a:moveTo>
                  <a:lnTo>
                    <a:pt x="289" y="361"/>
                  </a:lnTo>
                  <a:lnTo>
                    <a:pt x="0" y="361"/>
                  </a:lnTo>
                  <a:lnTo>
                    <a:pt x="0" y="146"/>
                  </a:lnTo>
                  <a:lnTo>
                    <a:pt x="144" y="146"/>
                  </a:lnTo>
                  <a:lnTo>
                    <a:pt x="144" y="0"/>
                  </a:lnTo>
                  <a:lnTo>
                    <a:pt x="177" y="0"/>
                  </a:lnTo>
                  <a:lnTo>
                    <a:pt x="177" y="203"/>
                  </a:lnTo>
                  <a:lnTo>
                    <a:pt x="293" y="203"/>
                  </a:lnTo>
                  <a:lnTo>
                    <a:pt x="293" y="11"/>
                  </a:lnTo>
                  <a:lnTo>
                    <a:pt x="751" y="11"/>
                  </a:lnTo>
                  <a:lnTo>
                    <a:pt x="642" y="80"/>
                  </a:lnTo>
                  <a:lnTo>
                    <a:pt x="612" y="99"/>
                  </a:lnTo>
                  <a:lnTo>
                    <a:pt x="422" y="173"/>
                  </a:lnTo>
                  <a:lnTo>
                    <a:pt x="355" y="289"/>
                  </a:lnTo>
                  <a:lnTo>
                    <a:pt x="359" y="304"/>
                  </a:lnTo>
                  <a:lnTo>
                    <a:pt x="382" y="325"/>
                  </a:lnTo>
                  <a:lnTo>
                    <a:pt x="390" y="321"/>
                  </a:lnTo>
                  <a:lnTo>
                    <a:pt x="466" y="230"/>
                  </a:lnTo>
                  <a:lnTo>
                    <a:pt x="405" y="325"/>
                  </a:lnTo>
                  <a:lnTo>
                    <a:pt x="407" y="346"/>
                  </a:lnTo>
                  <a:lnTo>
                    <a:pt x="464" y="367"/>
                  </a:lnTo>
                  <a:lnTo>
                    <a:pt x="481" y="363"/>
                  </a:lnTo>
                  <a:lnTo>
                    <a:pt x="515" y="272"/>
                  </a:lnTo>
                  <a:lnTo>
                    <a:pt x="528" y="275"/>
                  </a:lnTo>
                  <a:lnTo>
                    <a:pt x="502" y="346"/>
                  </a:lnTo>
                  <a:lnTo>
                    <a:pt x="538" y="359"/>
                  </a:lnTo>
                  <a:lnTo>
                    <a:pt x="591" y="308"/>
                  </a:lnTo>
                  <a:lnTo>
                    <a:pt x="580" y="350"/>
                  </a:lnTo>
                  <a:lnTo>
                    <a:pt x="612" y="363"/>
                  </a:lnTo>
                  <a:lnTo>
                    <a:pt x="574" y="367"/>
                  </a:lnTo>
                  <a:lnTo>
                    <a:pt x="559" y="353"/>
                  </a:lnTo>
                  <a:lnTo>
                    <a:pt x="536" y="378"/>
                  </a:lnTo>
                  <a:lnTo>
                    <a:pt x="496" y="378"/>
                  </a:lnTo>
                  <a:lnTo>
                    <a:pt x="496" y="445"/>
                  </a:lnTo>
                  <a:lnTo>
                    <a:pt x="289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40"/>
            <p:cNvSpPr>
              <a:spLocks/>
            </p:cNvSpPr>
            <p:nvPr/>
          </p:nvSpPr>
          <p:spPr bwMode="auto">
            <a:xfrm>
              <a:off x="2322" y="1485"/>
              <a:ext cx="451" cy="534"/>
            </a:xfrm>
            <a:custGeom>
              <a:avLst/>
              <a:gdLst>
                <a:gd name="T0" fmla="*/ 464 w 903"/>
                <a:gd name="T1" fmla="*/ 1069 h 1069"/>
                <a:gd name="T2" fmla="*/ 120 w 903"/>
                <a:gd name="T3" fmla="*/ 1069 h 1069"/>
                <a:gd name="T4" fmla="*/ 120 w 903"/>
                <a:gd name="T5" fmla="*/ 287 h 1069"/>
                <a:gd name="T6" fmla="*/ 162 w 903"/>
                <a:gd name="T7" fmla="*/ 287 h 1069"/>
                <a:gd name="T8" fmla="*/ 162 w 903"/>
                <a:gd name="T9" fmla="*/ 263 h 1069"/>
                <a:gd name="T10" fmla="*/ 0 w 903"/>
                <a:gd name="T11" fmla="*/ 249 h 1069"/>
                <a:gd name="T12" fmla="*/ 0 w 903"/>
                <a:gd name="T13" fmla="*/ 0 h 1069"/>
                <a:gd name="T14" fmla="*/ 219 w 903"/>
                <a:gd name="T15" fmla="*/ 0 h 1069"/>
                <a:gd name="T16" fmla="*/ 219 w 903"/>
                <a:gd name="T17" fmla="*/ 38 h 1069"/>
                <a:gd name="T18" fmla="*/ 455 w 903"/>
                <a:gd name="T19" fmla="*/ 38 h 1069"/>
                <a:gd name="T20" fmla="*/ 455 w 903"/>
                <a:gd name="T21" fmla="*/ 114 h 1069"/>
                <a:gd name="T22" fmla="*/ 610 w 903"/>
                <a:gd name="T23" fmla="*/ 137 h 1069"/>
                <a:gd name="T24" fmla="*/ 610 w 903"/>
                <a:gd name="T25" fmla="*/ 67 h 1069"/>
                <a:gd name="T26" fmla="*/ 770 w 903"/>
                <a:gd name="T27" fmla="*/ 67 h 1069"/>
                <a:gd name="T28" fmla="*/ 770 w 903"/>
                <a:gd name="T29" fmla="*/ 175 h 1069"/>
                <a:gd name="T30" fmla="*/ 877 w 903"/>
                <a:gd name="T31" fmla="*/ 208 h 1069"/>
                <a:gd name="T32" fmla="*/ 894 w 903"/>
                <a:gd name="T33" fmla="*/ 225 h 1069"/>
                <a:gd name="T34" fmla="*/ 903 w 903"/>
                <a:gd name="T35" fmla="*/ 249 h 1069"/>
                <a:gd name="T36" fmla="*/ 903 w 903"/>
                <a:gd name="T37" fmla="*/ 284 h 1069"/>
                <a:gd name="T38" fmla="*/ 894 w 903"/>
                <a:gd name="T39" fmla="*/ 308 h 1069"/>
                <a:gd name="T40" fmla="*/ 877 w 903"/>
                <a:gd name="T41" fmla="*/ 320 h 1069"/>
                <a:gd name="T42" fmla="*/ 818 w 903"/>
                <a:gd name="T43" fmla="*/ 316 h 1069"/>
                <a:gd name="T44" fmla="*/ 726 w 903"/>
                <a:gd name="T45" fmla="*/ 540 h 1069"/>
                <a:gd name="T46" fmla="*/ 726 w 903"/>
                <a:gd name="T47" fmla="*/ 609 h 1069"/>
                <a:gd name="T48" fmla="*/ 641 w 903"/>
                <a:gd name="T49" fmla="*/ 630 h 1069"/>
                <a:gd name="T50" fmla="*/ 641 w 903"/>
                <a:gd name="T51" fmla="*/ 540 h 1069"/>
                <a:gd name="T52" fmla="*/ 407 w 903"/>
                <a:gd name="T53" fmla="*/ 449 h 1069"/>
                <a:gd name="T54" fmla="*/ 407 w 903"/>
                <a:gd name="T55" fmla="*/ 985 h 1069"/>
                <a:gd name="T56" fmla="*/ 179 w 903"/>
                <a:gd name="T57" fmla="*/ 985 h 1069"/>
                <a:gd name="T58" fmla="*/ 179 w 903"/>
                <a:gd name="T59" fmla="*/ 1015 h 1069"/>
                <a:gd name="T60" fmla="*/ 464 w 903"/>
                <a:gd name="T61" fmla="*/ 1015 h 1069"/>
                <a:gd name="T62" fmla="*/ 464 w 903"/>
                <a:gd name="T63" fmla="*/ 1069 h 1069"/>
                <a:gd name="T64" fmla="*/ 464 w 903"/>
                <a:gd name="T65" fmla="*/ 1069 h 10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3"/>
                <a:gd name="T100" fmla="*/ 0 h 1069"/>
                <a:gd name="T101" fmla="*/ 903 w 903"/>
                <a:gd name="T102" fmla="*/ 1069 h 10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3" h="1069">
                  <a:moveTo>
                    <a:pt x="464" y="1069"/>
                  </a:moveTo>
                  <a:lnTo>
                    <a:pt x="120" y="1069"/>
                  </a:lnTo>
                  <a:lnTo>
                    <a:pt x="120" y="287"/>
                  </a:lnTo>
                  <a:lnTo>
                    <a:pt x="162" y="287"/>
                  </a:lnTo>
                  <a:lnTo>
                    <a:pt x="162" y="263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19" y="38"/>
                  </a:lnTo>
                  <a:lnTo>
                    <a:pt x="455" y="38"/>
                  </a:lnTo>
                  <a:lnTo>
                    <a:pt x="455" y="114"/>
                  </a:lnTo>
                  <a:lnTo>
                    <a:pt x="610" y="137"/>
                  </a:lnTo>
                  <a:lnTo>
                    <a:pt x="610" y="67"/>
                  </a:lnTo>
                  <a:lnTo>
                    <a:pt x="770" y="67"/>
                  </a:lnTo>
                  <a:lnTo>
                    <a:pt x="770" y="175"/>
                  </a:lnTo>
                  <a:lnTo>
                    <a:pt x="877" y="208"/>
                  </a:lnTo>
                  <a:lnTo>
                    <a:pt x="894" y="225"/>
                  </a:lnTo>
                  <a:lnTo>
                    <a:pt x="903" y="249"/>
                  </a:lnTo>
                  <a:lnTo>
                    <a:pt x="903" y="284"/>
                  </a:lnTo>
                  <a:lnTo>
                    <a:pt x="894" y="308"/>
                  </a:lnTo>
                  <a:lnTo>
                    <a:pt x="877" y="320"/>
                  </a:lnTo>
                  <a:lnTo>
                    <a:pt x="818" y="316"/>
                  </a:lnTo>
                  <a:lnTo>
                    <a:pt x="726" y="540"/>
                  </a:lnTo>
                  <a:lnTo>
                    <a:pt x="726" y="609"/>
                  </a:lnTo>
                  <a:lnTo>
                    <a:pt x="641" y="630"/>
                  </a:lnTo>
                  <a:lnTo>
                    <a:pt x="641" y="540"/>
                  </a:lnTo>
                  <a:lnTo>
                    <a:pt x="407" y="449"/>
                  </a:lnTo>
                  <a:lnTo>
                    <a:pt x="407" y="985"/>
                  </a:lnTo>
                  <a:lnTo>
                    <a:pt x="179" y="985"/>
                  </a:lnTo>
                  <a:lnTo>
                    <a:pt x="179" y="1015"/>
                  </a:lnTo>
                  <a:lnTo>
                    <a:pt x="464" y="1015"/>
                  </a:lnTo>
                  <a:lnTo>
                    <a:pt x="464" y="10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41"/>
            <p:cNvSpPr>
              <a:spLocks/>
            </p:cNvSpPr>
            <p:nvPr/>
          </p:nvSpPr>
          <p:spPr bwMode="auto">
            <a:xfrm>
              <a:off x="2642" y="1871"/>
              <a:ext cx="43" cy="153"/>
            </a:xfrm>
            <a:custGeom>
              <a:avLst/>
              <a:gdLst>
                <a:gd name="T0" fmla="*/ 0 w 85"/>
                <a:gd name="T1" fmla="*/ 0 h 306"/>
                <a:gd name="T2" fmla="*/ 0 w 85"/>
                <a:gd name="T3" fmla="*/ 306 h 306"/>
                <a:gd name="T4" fmla="*/ 85 w 85"/>
                <a:gd name="T5" fmla="*/ 217 h 306"/>
                <a:gd name="T6" fmla="*/ 85 w 85"/>
                <a:gd name="T7" fmla="*/ 61 h 306"/>
                <a:gd name="T8" fmla="*/ 0 w 85"/>
                <a:gd name="T9" fmla="*/ 0 h 306"/>
                <a:gd name="T10" fmla="*/ 0 w 85"/>
                <a:gd name="T11" fmla="*/ 0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306"/>
                <a:gd name="T20" fmla="*/ 85 w 85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306">
                  <a:moveTo>
                    <a:pt x="0" y="0"/>
                  </a:moveTo>
                  <a:lnTo>
                    <a:pt x="0" y="306"/>
                  </a:lnTo>
                  <a:lnTo>
                    <a:pt x="85" y="217"/>
                  </a:lnTo>
                  <a:lnTo>
                    <a:pt x="85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2585" y="2146"/>
              <a:ext cx="100" cy="121"/>
            </a:xfrm>
            <a:custGeom>
              <a:avLst/>
              <a:gdLst>
                <a:gd name="T0" fmla="*/ 199 w 199"/>
                <a:gd name="T1" fmla="*/ 0 h 244"/>
                <a:gd name="T2" fmla="*/ 199 w 199"/>
                <a:gd name="T3" fmla="*/ 244 h 244"/>
                <a:gd name="T4" fmla="*/ 0 w 199"/>
                <a:gd name="T5" fmla="*/ 244 h 244"/>
                <a:gd name="T6" fmla="*/ 0 w 199"/>
                <a:gd name="T7" fmla="*/ 126 h 244"/>
                <a:gd name="T8" fmla="*/ 93 w 199"/>
                <a:gd name="T9" fmla="*/ 38 h 244"/>
                <a:gd name="T10" fmla="*/ 199 w 199"/>
                <a:gd name="T11" fmla="*/ 0 h 244"/>
                <a:gd name="T12" fmla="*/ 199 w 199"/>
                <a:gd name="T13" fmla="*/ 0 h 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"/>
                <a:gd name="T22" fmla="*/ 0 h 244"/>
                <a:gd name="T23" fmla="*/ 199 w 199"/>
                <a:gd name="T24" fmla="*/ 244 h 2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" h="244">
                  <a:moveTo>
                    <a:pt x="199" y="0"/>
                  </a:moveTo>
                  <a:lnTo>
                    <a:pt x="199" y="244"/>
                  </a:lnTo>
                  <a:lnTo>
                    <a:pt x="0" y="244"/>
                  </a:lnTo>
                  <a:lnTo>
                    <a:pt x="0" y="126"/>
                  </a:lnTo>
                  <a:lnTo>
                    <a:pt x="93" y="3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43"/>
            <p:cNvSpPr>
              <a:spLocks/>
            </p:cNvSpPr>
            <p:nvPr/>
          </p:nvSpPr>
          <p:spPr bwMode="auto">
            <a:xfrm>
              <a:off x="2358" y="1426"/>
              <a:ext cx="37" cy="61"/>
            </a:xfrm>
            <a:custGeom>
              <a:avLst/>
              <a:gdLst>
                <a:gd name="T0" fmla="*/ 0 w 74"/>
                <a:gd name="T1" fmla="*/ 0 h 121"/>
                <a:gd name="T2" fmla="*/ 19 w 74"/>
                <a:gd name="T3" fmla="*/ 0 h 121"/>
                <a:gd name="T4" fmla="*/ 19 w 74"/>
                <a:gd name="T5" fmla="*/ 30 h 121"/>
                <a:gd name="T6" fmla="*/ 28 w 74"/>
                <a:gd name="T7" fmla="*/ 30 h 121"/>
                <a:gd name="T8" fmla="*/ 28 w 74"/>
                <a:gd name="T9" fmla="*/ 13 h 121"/>
                <a:gd name="T10" fmla="*/ 45 w 74"/>
                <a:gd name="T11" fmla="*/ 13 h 121"/>
                <a:gd name="T12" fmla="*/ 45 w 74"/>
                <a:gd name="T13" fmla="*/ 30 h 121"/>
                <a:gd name="T14" fmla="*/ 57 w 74"/>
                <a:gd name="T15" fmla="*/ 30 h 121"/>
                <a:gd name="T16" fmla="*/ 57 w 74"/>
                <a:gd name="T17" fmla="*/ 0 h 121"/>
                <a:gd name="T18" fmla="*/ 74 w 74"/>
                <a:gd name="T19" fmla="*/ 0 h 121"/>
                <a:gd name="T20" fmla="*/ 74 w 74"/>
                <a:gd name="T21" fmla="*/ 49 h 121"/>
                <a:gd name="T22" fmla="*/ 45 w 74"/>
                <a:gd name="T23" fmla="*/ 49 h 121"/>
                <a:gd name="T24" fmla="*/ 45 w 74"/>
                <a:gd name="T25" fmla="*/ 68 h 121"/>
                <a:gd name="T26" fmla="*/ 74 w 74"/>
                <a:gd name="T27" fmla="*/ 68 h 121"/>
                <a:gd name="T28" fmla="*/ 74 w 74"/>
                <a:gd name="T29" fmla="*/ 121 h 121"/>
                <a:gd name="T30" fmla="*/ 57 w 74"/>
                <a:gd name="T31" fmla="*/ 121 h 121"/>
                <a:gd name="T32" fmla="*/ 57 w 74"/>
                <a:gd name="T33" fmla="*/ 89 h 121"/>
                <a:gd name="T34" fmla="*/ 45 w 74"/>
                <a:gd name="T35" fmla="*/ 89 h 121"/>
                <a:gd name="T36" fmla="*/ 45 w 74"/>
                <a:gd name="T37" fmla="*/ 108 h 121"/>
                <a:gd name="T38" fmla="*/ 28 w 74"/>
                <a:gd name="T39" fmla="*/ 108 h 121"/>
                <a:gd name="T40" fmla="*/ 28 w 74"/>
                <a:gd name="T41" fmla="*/ 89 h 121"/>
                <a:gd name="T42" fmla="*/ 19 w 74"/>
                <a:gd name="T43" fmla="*/ 89 h 121"/>
                <a:gd name="T44" fmla="*/ 19 w 74"/>
                <a:gd name="T45" fmla="*/ 121 h 121"/>
                <a:gd name="T46" fmla="*/ 0 w 74"/>
                <a:gd name="T47" fmla="*/ 121 h 121"/>
                <a:gd name="T48" fmla="*/ 0 w 74"/>
                <a:gd name="T49" fmla="*/ 68 h 121"/>
                <a:gd name="T50" fmla="*/ 28 w 74"/>
                <a:gd name="T51" fmla="*/ 68 h 121"/>
                <a:gd name="T52" fmla="*/ 28 w 74"/>
                <a:gd name="T53" fmla="*/ 49 h 121"/>
                <a:gd name="T54" fmla="*/ 0 w 74"/>
                <a:gd name="T55" fmla="*/ 49 h 121"/>
                <a:gd name="T56" fmla="*/ 0 w 74"/>
                <a:gd name="T57" fmla="*/ 0 h 121"/>
                <a:gd name="T58" fmla="*/ 0 w 74"/>
                <a:gd name="T59" fmla="*/ 0 h 1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1"/>
                <a:gd name="T92" fmla="*/ 74 w 74"/>
                <a:gd name="T93" fmla="*/ 121 h 1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1">
                  <a:moveTo>
                    <a:pt x="0" y="0"/>
                  </a:moveTo>
                  <a:lnTo>
                    <a:pt x="19" y="0"/>
                  </a:lnTo>
                  <a:lnTo>
                    <a:pt x="19" y="30"/>
                  </a:lnTo>
                  <a:lnTo>
                    <a:pt x="28" y="30"/>
                  </a:lnTo>
                  <a:lnTo>
                    <a:pt x="28" y="13"/>
                  </a:lnTo>
                  <a:lnTo>
                    <a:pt x="45" y="13"/>
                  </a:lnTo>
                  <a:lnTo>
                    <a:pt x="45" y="30"/>
                  </a:lnTo>
                  <a:lnTo>
                    <a:pt x="57" y="30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49"/>
                  </a:lnTo>
                  <a:lnTo>
                    <a:pt x="45" y="49"/>
                  </a:lnTo>
                  <a:lnTo>
                    <a:pt x="45" y="68"/>
                  </a:lnTo>
                  <a:lnTo>
                    <a:pt x="74" y="68"/>
                  </a:lnTo>
                  <a:lnTo>
                    <a:pt x="74" y="121"/>
                  </a:lnTo>
                  <a:lnTo>
                    <a:pt x="57" y="121"/>
                  </a:lnTo>
                  <a:lnTo>
                    <a:pt x="57" y="89"/>
                  </a:lnTo>
                  <a:lnTo>
                    <a:pt x="45" y="89"/>
                  </a:lnTo>
                  <a:lnTo>
                    <a:pt x="45" y="108"/>
                  </a:lnTo>
                  <a:lnTo>
                    <a:pt x="28" y="108"/>
                  </a:lnTo>
                  <a:lnTo>
                    <a:pt x="28" y="89"/>
                  </a:lnTo>
                  <a:lnTo>
                    <a:pt x="19" y="89"/>
                  </a:lnTo>
                  <a:lnTo>
                    <a:pt x="19" y="121"/>
                  </a:lnTo>
                  <a:lnTo>
                    <a:pt x="0" y="121"/>
                  </a:lnTo>
                  <a:lnTo>
                    <a:pt x="0" y="68"/>
                  </a:lnTo>
                  <a:lnTo>
                    <a:pt x="28" y="68"/>
                  </a:lnTo>
                  <a:lnTo>
                    <a:pt x="28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44"/>
            <p:cNvSpPr>
              <a:spLocks/>
            </p:cNvSpPr>
            <p:nvPr/>
          </p:nvSpPr>
          <p:spPr bwMode="auto">
            <a:xfrm>
              <a:off x="2358" y="1368"/>
              <a:ext cx="37" cy="62"/>
            </a:xfrm>
            <a:custGeom>
              <a:avLst/>
              <a:gdLst>
                <a:gd name="T0" fmla="*/ 0 w 74"/>
                <a:gd name="T1" fmla="*/ 0 h 123"/>
                <a:gd name="T2" fmla="*/ 19 w 74"/>
                <a:gd name="T3" fmla="*/ 0 h 123"/>
                <a:gd name="T4" fmla="*/ 19 w 74"/>
                <a:gd name="T5" fmla="*/ 30 h 123"/>
                <a:gd name="T6" fmla="*/ 28 w 74"/>
                <a:gd name="T7" fmla="*/ 30 h 123"/>
                <a:gd name="T8" fmla="*/ 28 w 74"/>
                <a:gd name="T9" fmla="*/ 13 h 123"/>
                <a:gd name="T10" fmla="*/ 45 w 74"/>
                <a:gd name="T11" fmla="*/ 13 h 123"/>
                <a:gd name="T12" fmla="*/ 45 w 74"/>
                <a:gd name="T13" fmla="*/ 30 h 123"/>
                <a:gd name="T14" fmla="*/ 57 w 74"/>
                <a:gd name="T15" fmla="*/ 30 h 123"/>
                <a:gd name="T16" fmla="*/ 57 w 74"/>
                <a:gd name="T17" fmla="*/ 0 h 123"/>
                <a:gd name="T18" fmla="*/ 74 w 74"/>
                <a:gd name="T19" fmla="*/ 0 h 123"/>
                <a:gd name="T20" fmla="*/ 74 w 74"/>
                <a:gd name="T21" fmla="*/ 51 h 123"/>
                <a:gd name="T22" fmla="*/ 45 w 74"/>
                <a:gd name="T23" fmla="*/ 51 h 123"/>
                <a:gd name="T24" fmla="*/ 45 w 74"/>
                <a:gd name="T25" fmla="*/ 72 h 123"/>
                <a:gd name="T26" fmla="*/ 74 w 74"/>
                <a:gd name="T27" fmla="*/ 72 h 123"/>
                <a:gd name="T28" fmla="*/ 74 w 74"/>
                <a:gd name="T29" fmla="*/ 123 h 123"/>
                <a:gd name="T30" fmla="*/ 57 w 74"/>
                <a:gd name="T31" fmla="*/ 123 h 123"/>
                <a:gd name="T32" fmla="*/ 57 w 74"/>
                <a:gd name="T33" fmla="*/ 91 h 123"/>
                <a:gd name="T34" fmla="*/ 45 w 74"/>
                <a:gd name="T35" fmla="*/ 91 h 123"/>
                <a:gd name="T36" fmla="*/ 45 w 74"/>
                <a:gd name="T37" fmla="*/ 110 h 123"/>
                <a:gd name="T38" fmla="*/ 28 w 74"/>
                <a:gd name="T39" fmla="*/ 110 h 123"/>
                <a:gd name="T40" fmla="*/ 28 w 74"/>
                <a:gd name="T41" fmla="*/ 91 h 123"/>
                <a:gd name="T42" fmla="*/ 19 w 74"/>
                <a:gd name="T43" fmla="*/ 91 h 123"/>
                <a:gd name="T44" fmla="*/ 19 w 74"/>
                <a:gd name="T45" fmla="*/ 123 h 123"/>
                <a:gd name="T46" fmla="*/ 0 w 74"/>
                <a:gd name="T47" fmla="*/ 123 h 123"/>
                <a:gd name="T48" fmla="*/ 0 w 74"/>
                <a:gd name="T49" fmla="*/ 72 h 123"/>
                <a:gd name="T50" fmla="*/ 28 w 74"/>
                <a:gd name="T51" fmla="*/ 72 h 123"/>
                <a:gd name="T52" fmla="*/ 28 w 74"/>
                <a:gd name="T53" fmla="*/ 51 h 123"/>
                <a:gd name="T54" fmla="*/ 0 w 74"/>
                <a:gd name="T55" fmla="*/ 51 h 123"/>
                <a:gd name="T56" fmla="*/ 0 w 74"/>
                <a:gd name="T57" fmla="*/ 0 h 123"/>
                <a:gd name="T58" fmla="*/ 0 w 74"/>
                <a:gd name="T59" fmla="*/ 0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3"/>
                <a:gd name="T92" fmla="*/ 74 w 74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3">
                  <a:moveTo>
                    <a:pt x="0" y="0"/>
                  </a:moveTo>
                  <a:lnTo>
                    <a:pt x="19" y="0"/>
                  </a:lnTo>
                  <a:lnTo>
                    <a:pt x="19" y="30"/>
                  </a:lnTo>
                  <a:lnTo>
                    <a:pt x="28" y="30"/>
                  </a:lnTo>
                  <a:lnTo>
                    <a:pt x="28" y="13"/>
                  </a:lnTo>
                  <a:lnTo>
                    <a:pt x="45" y="13"/>
                  </a:lnTo>
                  <a:lnTo>
                    <a:pt x="45" y="30"/>
                  </a:lnTo>
                  <a:lnTo>
                    <a:pt x="57" y="30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1"/>
                  </a:lnTo>
                  <a:lnTo>
                    <a:pt x="45" y="51"/>
                  </a:lnTo>
                  <a:lnTo>
                    <a:pt x="45" y="72"/>
                  </a:lnTo>
                  <a:lnTo>
                    <a:pt x="74" y="72"/>
                  </a:lnTo>
                  <a:lnTo>
                    <a:pt x="74" y="123"/>
                  </a:lnTo>
                  <a:lnTo>
                    <a:pt x="57" y="123"/>
                  </a:lnTo>
                  <a:lnTo>
                    <a:pt x="57" y="91"/>
                  </a:lnTo>
                  <a:lnTo>
                    <a:pt x="45" y="91"/>
                  </a:lnTo>
                  <a:lnTo>
                    <a:pt x="45" y="110"/>
                  </a:lnTo>
                  <a:lnTo>
                    <a:pt x="28" y="110"/>
                  </a:lnTo>
                  <a:lnTo>
                    <a:pt x="28" y="91"/>
                  </a:lnTo>
                  <a:lnTo>
                    <a:pt x="19" y="91"/>
                  </a:lnTo>
                  <a:lnTo>
                    <a:pt x="19" y="123"/>
                  </a:lnTo>
                  <a:lnTo>
                    <a:pt x="0" y="123"/>
                  </a:lnTo>
                  <a:lnTo>
                    <a:pt x="0" y="72"/>
                  </a:lnTo>
                  <a:lnTo>
                    <a:pt x="28" y="72"/>
                  </a:lnTo>
                  <a:lnTo>
                    <a:pt x="28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45"/>
            <p:cNvSpPr>
              <a:spLocks/>
            </p:cNvSpPr>
            <p:nvPr/>
          </p:nvSpPr>
          <p:spPr bwMode="auto">
            <a:xfrm>
              <a:off x="2358" y="1311"/>
              <a:ext cx="37" cy="63"/>
            </a:xfrm>
            <a:custGeom>
              <a:avLst/>
              <a:gdLst>
                <a:gd name="T0" fmla="*/ 0 w 74"/>
                <a:gd name="T1" fmla="*/ 0 h 125"/>
                <a:gd name="T2" fmla="*/ 19 w 74"/>
                <a:gd name="T3" fmla="*/ 0 h 125"/>
                <a:gd name="T4" fmla="*/ 19 w 74"/>
                <a:gd name="T5" fmla="*/ 30 h 125"/>
                <a:gd name="T6" fmla="*/ 28 w 74"/>
                <a:gd name="T7" fmla="*/ 30 h 125"/>
                <a:gd name="T8" fmla="*/ 28 w 74"/>
                <a:gd name="T9" fmla="*/ 13 h 125"/>
                <a:gd name="T10" fmla="*/ 45 w 74"/>
                <a:gd name="T11" fmla="*/ 13 h 125"/>
                <a:gd name="T12" fmla="*/ 45 w 74"/>
                <a:gd name="T13" fmla="*/ 30 h 125"/>
                <a:gd name="T14" fmla="*/ 57 w 74"/>
                <a:gd name="T15" fmla="*/ 30 h 125"/>
                <a:gd name="T16" fmla="*/ 57 w 74"/>
                <a:gd name="T17" fmla="*/ 0 h 125"/>
                <a:gd name="T18" fmla="*/ 74 w 74"/>
                <a:gd name="T19" fmla="*/ 0 h 125"/>
                <a:gd name="T20" fmla="*/ 74 w 74"/>
                <a:gd name="T21" fmla="*/ 53 h 125"/>
                <a:gd name="T22" fmla="*/ 45 w 74"/>
                <a:gd name="T23" fmla="*/ 53 h 125"/>
                <a:gd name="T24" fmla="*/ 45 w 74"/>
                <a:gd name="T25" fmla="*/ 72 h 125"/>
                <a:gd name="T26" fmla="*/ 74 w 74"/>
                <a:gd name="T27" fmla="*/ 72 h 125"/>
                <a:gd name="T28" fmla="*/ 74 w 74"/>
                <a:gd name="T29" fmla="*/ 125 h 125"/>
                <a:gd name="T30" fmla="*/ 57 w 74"/>
                <a:gd name="T31" fmla="*/ 125 h 125"/>
                <a:gd name="T32" fmla="*/ 57 w 74"/>
                <a:gd name="T33" fmla="*/ 89 h 125"/>
                <a:gd name="T34" fmla="*/ 45 w 74"/>
                <a:gd name="T35" fmla="*/ 89 h 125"/>
                <a:gd name="T36" fmla="*/ 45 w 74"/>
                <a:gd name="T37" fmla="*/ 112 h 125"/>
                <a:gd name="T38" fmla="*/ 28 w 74"/>
                <a:gd name="T39" fmla="*/ 112 h 125"/>
                <a:gd name="T40" fmla="*/ 28 w 74"/>
                <a:gd name="T41" fmla="*/ 89 h 125"/>
                <a:gd name="T42" fmla="*/ 19 w 74"/>
                <a:gd name="T43" fmla="*/ 89 h 125"/>
                <a:gd name="T44" fmla="*/ 19 w 74"/>
                <a:gd name="T45" fmla="*/ 125 h 125"/>
                <a:gd name="T46" fmla="*/ 0 w 74"/>
                <a:gd name="T47" fmla="*/ 125 h 125"/>
                <a:gd name="T48" fmla="*/ 0 w 74"/>
                <a:gd name="T49" fmla="*/ 72 h 125"/>
                <a:gd name="T50" fmla="*/ 28 w 74"/>
                <a:gd name="T51" fmla="*/ 72 h 125"/>
                <a:gd name="T52" fmla="*/ 28 w 74"/>
                <a:gd name="T53" fmla="*/ 53 h 125"/>
                <a:gd name="T54" fmla="*/ 0 w 74"/>
                <a:gd name="T55" fmla="*/ 53 h 125"/>
                <a:gd name="T56" fmla="*/ 0 w 74"/>
                <a:gd name="T57" fmla="*/ 0 h 125"/>
                <a:gd name="T58" fmla="*/ 0 w 74"/>
                <a:gd name="T59" fmla="*/ 0 h 1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5"/>
                <a:gd name="T92" fmla="*/ 74 w 74"/>
                <a:gd name="T93" fmla="*/ 125 h 1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5">
                  <a:moveTo>
                    <a:pt x="0" y="0"/>
                  </a:moveTo>
                  <a:lnTo>
                    <a:pt x="19" y="0"/>
                  </a:lnTo>
                  <a:lnTo>
                    <a:pt x="19" y="30"/>
                  </a:lnTo>
                  <a:lnTo>
                    <a:pt x="28" y="30"/>
                  </a:lnTo>
                  <a:lnTo>
                    <a:pt x="28" y="13"/>
                  </a:lnTo>
                  <a:lnTo>
                    <a:pt x="45" y="13"/>
                  </a:lnTo>
                  <a:lnTo>
                    <a:pt x="45" y="30"/>
                  </a:lnTo>
                  <a:lnTo>
                    <a:pt x="57" y="30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3"/>
                  </a:lnTo>
                  <a:lnTo>
                    <a:pt x="45" y="53"/>
                  </a:lnTo>
                  <a:lnTo>
                    <a:pt x="45" y="72"/>
                  </a:lnTo>
                  <a:lnTo>
                    <a:pt x="74" y="72"/>
                  </a:lnTo>
                  <a:lnTo>
                    <a:pt x="74" y="125"/>
                  </a:lnTo>
                  <a:lnTo>
                    <a:pt x="57" y="125"/>
                  </a:lnTo>
                  <a:lnTo>
                    <a:pt x="57" y="89"/>
                  </a:lnTo>
                  <a:lnTo>
                    <a:pt x="45" y="89"/>
                  </a:lnTo>
                  <a:lnTo>
                    <a:pt x="45" y="112"/>
                  </a:lnTo>
                  <a:lnTo>
                    <a:pt x="28" y="112"/>
                  </a:lnTo>
                  <a:lnTo>
                    <a:pt x="28" y="89"/>
                  </a:lnTo>
                  <a:lnTo>
                    <a:pt x="19" y="89"/>
                  </a:lnTo>
                  <a:lnTo>
                    <a:pt x="19" y="125"/>
                  </a:lnTo>
                  <a:lnTo>
                    <a:pt x="0" y="125"/>
                  </a:lnTo>
                  <a:lnTo>
                    <a:pt x="0" y="72"/>
                  </a:lnTo>
                  <a:lnTo>
                    <a:pt x="28" y="72"/>
                  </a:lnTo>
                  <a:lnTo>
                    <a:pt x="28" y="53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46"/>
            <p:cNvSpPr>
              <a:spLocks/>
            </p:cNvSpPr>
            <p:nvPr/>
          </p:nvSpPr>
          <p:spPr bwMode="auto">
            <a:xfrm>
              <a:off x="2358" y="1254"/>
              <a:ext cx="37" cy="62"/>
            </a:xfrm>
            <a:custGeom>
              <a:avLst/>
              <a:gdLst>
                <a:gd name="T0" fmla="*/ 0 w 74"/>
                <a:gd name="T1" fmla="*/ 0 h 124"/>
                <a:gd name="T2" fmla="*/ 19 w 74"/>
                <a:gd name="T3" fmla="*/ 0 h 124"/>
                <a:gd name="T4" fmla="*/ 19 w 74"/>
                <a:gd name="T5" fmla="*/ 33 h 124"/>
                <a:gd name="T6" fmla="*/ 28 w 74"/>
                <a:gd name="T7" fmla="*/ 33 h 124"/>
                <a:gd name="T8" fmla="*/ 28 w 74"/>
                <a:gd name="T9" fmla="*/ 12 h 124"/>
                <a:gd name="T10" fmla="*/ 45 w 74"/>
                <a:gd name="T11" fmla="*/ 12 h 124"/>
                <a:gd name="T12" fmla="*/ 45 w 74"/>
                <a:gd name="T13" fmla="*/ 33 h 124"/>
                <a:gd name="T14" fmla="*/ 57 w 74"/>
                <a:gd name="T15" fmla="*/ 33 h 124"/>
                <a:gd name="T16" fmla="*/ 57 w 74"/>
                <a:gd name="T17" fmla="*/ 0 h 124"/>
                <a:gd name="T18" fmla="*/ 74 w 74"/>
                <a:gd name="T19" fmla="*/ 0 h 124"/>
                <a:gd name="T20" fmla="*/ 74 w 74"/>
                <a:gd name="T21" fmla="*/ 52 h 124"/>
                <a:gd name="T22" fmla="*/ 45 w 74"/>
                <a:gd name="T23" fmla="*/ 52 h 124"/>
                <a:gd name="T24" fmla="*/ 45 w 74"/>
                <a:gd name="T25" fmla="*/ 71 h 124"/>
                <a:gd name="T26" fmla="*/ 74 w 74"/>
                <a:gd name="T27" fmla="*/ 71 h 124"/>
                <a:gd name="T28" fmla="*/ 74 w 74"/>
                <a:gd name="T29" fmla="*/ 124 h 124"/>
                <a:gd name="T30" fmla="*/ 57 w 74"/>
                <a:gd name="T31" fmla="*/ 124 h 124"/>
                <a:gd name="T32" fmla="*/ 57 w 74"/>
                <a:gd name="T33" fmla="*/ 90 h 124"/>
                <a:gd name="T34" fmla="*/ 45 w 74"/>
                <a:gd name="T35" fmla="*/ 90 h 124"/>
                <a:gd name="T36" fmla="*/ 45 w 74"/>
                <a:gd name="T37" fmla="*/ 111 h 124"/>
                <a:gd name="T38" fmla="*/ 28 w 74"/>
                <a:gd name="T39" fmla="*/ 111 h 124"/>
                <a:gd name="T40" fmla="*/ 28 w 74"/>
                <a:gd name="T41" fmla="*/ 90 h 124"/>
                <a:gd name="T42" fmla="*/ 19 w 74"/>
                <a:gd name="T43" fmla="*/ 90 h 124"/>
                <a:gd name="T44" fmla="*/ 19 w 74"/>
                <a:gd name="T45" fmla="*/ 124 h 124"/>
                <a:gd name="T46" fmla="*/ 0 w 74"/>
                <a:gd name="T47" fmla="*/ 124 h 124"/>
                <a:gd name="T48" fmla="*/ 0 w 74"/>
                <a:gd name="T49" fmla="*/ 71 h 124"/>
                <a:gd name="T50" fmla="*/ 28 w 74"/>
                <a:gd name="T51" fmla="*/ 71 h 124"/>
                <a:gd name="T52" fmla="*/ 28 w 74"/>
                <a:gd name="T53" fmla="*/ 52 h 124"/>
                <a:gd name="T54" fmla="*/ 0 w 74"/>
                <a:gd name="T55" fmla="*/ 52 h 124"/>
                <a:gd name="T56" fmla="*/ 0 w 74"/>
                <a:gd name="T57" fmla="*/ 0 h 124"/>
                <a:gd name="T58" fmla="*/ 0 w 74"/>
                <a:gd name="T59" fmla="*/ 0 h 1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4"/>
                <a:gd name="T92" fmla="*/ 74 w 74"/>
                <a:gd name="T93" fmla="*/ 124 h 1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4">
                  <a:moveTo>
                    <a:pt x="0" y="0"/>
                  </a:moveTo>
                  <a:lnTo>
                    <a:pt x="19" y="0"/>
                  </a:lnTo>
                  <a:lnTo>
                    <a:pt x="19" y="33"/>
                  </a:lnTo>
                  <a:lnTo>
                    <a:pt x="28" y="33"/>
                  </a:lnTo>
                  <a:lnTo>
                    <a:pt x="28" y="12"/>
                  </a:lnTo>
                  <a:lnTo>
                    <a:pt x="45" y="12"/>
                  </a:lnTo>
                  <a:lnTo>
                    <a:pt x="45" y="33"/>
                  </a:lnTo>
                  <a:lnTo>
                    <a:pt x="57" y="33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2"/>
                  </a:lnTo>
                  <a:lnTo>
                    <a:pt x="45" y="52"/>
                  </a:lnTo>
                  <a:lnTo>
                    <a:pt x="45" y="71"/>
                  </a:lnTo>
                  <a:lnTo>
                    <a:pt x="74" y="71"/>
                  </a:lnTo>
                  <a:lnTo>
                    <a:pt x="74" y="124"/>
                  </a:lnTo>
                  <a:lnTo>
                    <a:pt x="57" y="124"/>
                  </a:lnTo>
                  <a:lnTo>
                    <a:pt x="57" y="90"/>
                  </a:lnTo>
                  <a:lnTo>
                    <a:pt x="45" y="90"/>
                  </a:lnTo>
                  <a:lnTo>
                    <a:pt x="45" y="111"/>
                  </a:lnTo>
                  <a:lnTo>
                    <a:pt x="28" y="111"/>
                  </a:lnTo>
                  <a:lnTo>
                    <a:pt x="28" y="90"/>
                  </a:lnTo>
                  <a:lnTo>
                    <a:pt x="19" y="90"/>
                  </a:lnTo>
                  <a:lnTo>
                    <a:pt x="19" y="124"/>
                  </a:lnTo>
                  <a:lnTo>
                    <a:pt x="0" y="124"/>
                  </a:lnTo>
                  <a:lnTo>
                    <a:pt x="0" y="71"/>
                  </a:lnTo>
                  <a:lnTo>
                    <a:pt x="28" y="71"/>
                  </a:lnTo>
                  <a:lnTo>
                    <a:pt x="28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2358" y="1197"/>
              <a:ext cx="37" cy="62"/>
            </a:xfrm>
            <a:custGeom>
              <a:avLst/>
              <a:gdLst>
                <a:gd name="T0" fmla="*/ 0 w 74"/>
                <a:gd name="T1" fmla="*/ 0 h 124"/>
                <a:gd name="T2" fmla="*/ 19 w 74"/>
                <a:gd name="T3" fmla="*/ 0 h 124"/>
                <a:gd name="T4" fmla="*/ 19 w 74"/>
                <a:gd name="T5" fmla="*/ 33 h 124"/>
                <a:gd name="T6" fmla="*/ 28 w 74"/>
                <a:gd name="T7" fmla="*/ 33 h 124"/>
                <a:gd name="T8" fmla="*/ 28 w 74"/>
                <a:gd name="T9" fmla="*/ 14 h 124"/>
                <a:gd name="T10" fmla="*/ 45 w 74"/>
                <a:gd name="T11" fmla="*/ 14 h 124"/>
                <a:gd name="T12" fmla="*/ 45 w 74"/>
                <a:gd name="T13" fmla="*/ 33 h 124"/>
                <a:gd name="T14" fmla="*/ 57 w 74"/>
                <a:gd name="T15" fmla="*/ 33 h 124"/>
                <a:gd name="T16" fmla="*/ 57 w 74"/>
                <a:gd name="T17" fmla="*/ 0 h 124"/>
                <a:gd name="T18" fmla="*/ 74 w 74"/>
                <a:gd name="T19" fmla="*/ 0 h 124"/>
                <a:gd name="T20" fmla="*/ 74 w 74"/>
                <a:gd name="T21" fmla="*/ 52 h 124"/>
                <a:gd name="T22" fmla="*/ 45 w 74"/>
                <a:gd name="T23" fmla="*/ 52 h 124"/>
                <a:gd name="T24" fmla="*/ 45 w 74"/>
                <a:gd name="T25" fmla="*/ 71 h 124"/>
                <a:gd name="T26" fmla="*/ 74 w 74"/>
                <a:gd name="T27" fmla="*/ 71 h 124"/>
                <a:gd name="T28" fmla="*/ 74 w 74"/>
                <a:gd name="T29" fmla="*/ 124 h 124"/>
                <a:gd name="T30" fmla="*/ 57 w 74"/>
                <a:gd name="T31" fmla="*/ 124 h 124"/>
                <a:gd name="T32" fmla="*/ 57 w 74"/>
                <a:gd name="T33" fmla="*/ 92 h 124"/>
                <a:gd name="T34" fmla="*/ 45 w 74"/>
                <a:gd name="T35" fmla="*/ 92 h 124"/>
                <a:gd name="T36" fmla="*/ 45 w 74"/>
                <a:gd name="T37" fmla="*/ 111 h 124"/>
                <a:gd name="T38" fmla="*/ 28 w 74"/>
                <a:gd name="T39" fmla="*/ 111 h 124"/>
                <a:gd name="T40" fmla="*/ 28 w 74"/>
                <a:gd name="T41" fmla="*/ 92 h 124"/>
                <a:gd name="T42" fmla="*/ 19 w 74"/>
                <a:gd name="T43" fmla="*/ 92 h 124"/>
                <a:gd name="T44" fmla="*/ 19 w 74"/>
                <a:gd name="T45" fmla="*/ 124 h 124"/>
                <a:gd name="T46" fmla="*/ 0 w 74"/>
                <a:gd name="T47" fmla="*/ 124 h 124"/>
                <a:gd name="T48" fmla="*/ 0 w 74"/>
                <a:gd name="T49" fmla="*/ 71 h 124"/>
                <a:gd name="T50" fmla="*/ 28 w 74"/>
                <a:gd name="T51" fmla="*/ 71 h 124"/>
                <a:gd name="T52" fmla="*/ 28 w 74"/>
                <a:gd name="T53" fmla="*/ 52 h 124"/>
                <a:gd name="T54" fmla="*/ 0 w 74"/>
                <a:gd name="T55" fmla="*/ 52 h 124"/>
                <a:gd name="T56" fmla="*/ 0 w 74"/>
                <a:gd name="T57" fmla="*/ 0 h 124"/>
                <a:gd name="T58" fmla="*/ 0 w 74"/>
                <a:gd name="T59" fmla="*/ 0 h 1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4"/>
                <a:gd name="T92" fmla="*/ 74 w 74"/>
                <a:gd name="T93" fmla="*/ 124 h 1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4">
                  <a:moveTo>
                    <a:pt x="0" y="0"/>
                  </a:moveTo>
                  <a:lnTo>
                    <a:pt x="19" y="0"/>
                  </a:lnTo>
                  <a:lnTo>
                    <a:pt x="19" y="33"/>
                  </a:lnTo>
                  <a:lnTo>
                    <a:pt x="28" y="33"/>
                  </a:lnTo>
                  <a:lnTo>
                    <a:pt x="28" y="14"/>
                  </a:lnTo>
                  <a:lnTo>
                    <a:pt x="45" y="14"/>
                  </a:lnTo>
                  <a:lnTo>
                    <a:pt x="45" y="33"/>
                  </a:lnTo>
                  <a:lnTo>
                    <a:pt x="57" y="33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2"/>
                  </a:lnTo>
                  <a:lnTo>
                    <a:pt x="45" y="52"/>
                  </a:lnTo>
                  <a:lnTo>
                    <a:pt x="45" y="71"/>
                  </a:lnTo>
                  <a:lnTo>
                    <a:pt x="74" y="71"/>
                  </a:lnTo>
                  <a:lnTo>
                    <a:pt x="74" y="124"/>
                  </a:lnTo>
                  <a:lnTo>
                    <a:pt x="57" y="124"/>
                  </a:lnTo>
                  <a:lnTo>
                    <a:pt x="57" y="92"/>
                  </a:lnTo>
                  <a:lnTo>
                    <a:pt x="45" y="92"/>
                  </a:lnTo>
                  <a:lnTo>
                    <a:pt x="45" y="111"/>
                  </a:lnTo>
                  <a:lnTo>
                    <a:pt x="28" y="111"/>
                  </a:lnTo>
                  <a:lnTo>
                    <a:pt x="28" y="92"/>
                  </a:lnTo>
                  <a:lnTo>
                    <a:pt x="19" y="92"/>
                  </a:lnTo>
                  <a:lnTo>
                    <a:pt x="19" y="124"/>
                  </a:lnTo>
                  <a:lnTo>
                    <a:pt x="0" y="124"/>
                  </a:lnTo>
                  <a:lnTo>
                    <a:pt x="0" y="71"/>
                  </a:lnTo>
                  <a:lnTo>
                    <a:pt x="28" y="71"/>
                  </a:lnTo>
                  <a:lnTo>
                    <a:pt x="28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2358" y="1141"/>
              <a:ext cx="37" cy="61"/>
            </a:xfrm>
            <a:custGeom>
              <a:avLst/>
              <a:gdLst>
                <a:gd name="T0" fmla="*/ 0 w 74"/>
                <a:gd name="T1" fmla="*/ 0 h 122"/>
                <a:gd name="T2" fmla="*/ 19 w 74"/>
                <a:gd name="T3" fmla="*/ 0 h 122"/>
                <a:gd name="T4" fmla="*/ 19 w 74"/>
                <a:gd name="T5" fmla="*/ 29 h 122"/>
                <a:gd name="T6" fmla="*/ 28 w 74"/>
                <a:gd name="T7" fmla="*/ 29 h 122"/>
                <a:gd name="T8" fmla="*/ 28 w 74"/>
                <a:gd name="T9" fmla="*/ 14 h 122"/>
                <a:gd name="T10" fmla="*/ 45 w 74"/>
                <a:gd name="T11" fmla="*/ 14 h 122"/>
                <a:gd name="T12" fmla="*/ 45 w 74"/>
                <a:gd name="T13" fmla="*/ 29 h 122"/>
                <a:gd name="T14" fmla="*/ 57 w 74"/>
                <a:gd name="T15" fmla="*/ 29 h 122"/>
                <a:gd name="T16" fmla="*/ 57 w 74"/>
                <a:gd name="T17" fmla="*/ 0 h 122"/>
                <a:gd name="T18" fmla="*/ 74 w 74"/>
                <a:gd name="T19" fmla="*/ 0 h 122"/>
                <a:gd name="T20" fmla="*/ 74 w 74"/>
                <a:gd name="T21" fmla="*/ 50 h 122"/>
                <a:gd name="T22" fmla="*/ 45 w 74"/>
                <a:gd name="T23" fmla="*/ 50 h 122"/>
                <a:gd name="T24" fmla="*/ 45 w 74"/>
                <a:gd name="T25" fmla="*/ 71 h 122"/>
                <a:gd name="T26" fmla="*/ 74 w 74"/>
                <a:gd name="T27" fmla="*/ 71 h 122"/>
                <a:gd name="T28" fmla="*/ 74 w 74"/>
                <a:gd name="T29" fmla="*/ 122 h 122"/>
                <a:gd name="T30" fmla="*/ 57 w 74"/>
                <a:gd name="T31" fmla="*/ 122 h 122"/>
                <a:gd name="T32" fmla="*/ 57 w 74"/>
                <a:gd name="T33" fmla="*/ 90 h 122"/>
                <a:gd name="T34" fmla="*/ 45 w 74"/>
                <a:gd name="T35" fmla="*/ 90 h 122"/>
                <a:gd name="T36" fmla="*/ 45 w 74"/>
                <a:gd name="T37" fmla="*/ 111 h 122"/>
                <a:gd name="T38" fmla="*/ 28 w 74"/>
                <a:gd name="T39" fmla="*/ 111 h 122"/>
                <a:gd name="T40" fmla="*/ 28 w 74"/>
                <a:gd name="T41" fmla="*/ 90 h 122"/>
                <a:gd name="T42" fmla="*/ 19 w 74"/>
                <a:gd name="T43" fmla="*/ 90 h 122"/>
                <a:gd name="T44" fmla="*/ 19 w 74"/>
                <a:gd name="T45" fmla="*/ 122 h 122"/>
                <a:gd name="T46" fmla="*/ 0 w 74"/>
                <a:gd name="T47" fmla="*/ 122 h 122"/>
                <a:gd name="T48" fmla="*/ 0 w 74"/>
                <a:gd name="T49" fmla="*/ 71 h 122"/>
                <a:gd name="T50" fmla="*/ 28 w 74"/>
                <a:gd name="T51" fmla="*/ 71 h 122"/>
                <a:gd name="T52" fmla="*/ 28 w 74"/>
                <a:gd name="T53" fmla="*/ 50 h 122"/>
                <a:gd name="T54" fmla="*/ 0 w 74"/>
                <a:gd name="T55" fmla="*/ 50 h 122"/>
                <a:gd name="T56" fmla="*/ 0 w 74"/>
                <a:gd name="T57" fmla="*/ 0 h 122"/>
                <a:gd name="T58" fmla="*/ 0 w 74"/>
                <a:gd name="T59" fmla="*/ 0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2"/>
                <a:gd name="T92" fmla="*/ 74 w 74"/>
                <a:gd name="T93" fmla="*/ 122 h 1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2">
                  <a:moveTo>
                    <a:pt x="0" y="0"/>
                  </a:moveTo>
                  <a:lnTo>
                    <a:pt x="19" y="0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28" y="14"/>
                  </a:lnTo>
                  <a:lnTo>
                    <a:pt x="45" y="14"/>
                  </a:lnTo>
                  <a:lnTo>
                    <a:pt x="45" y="29"/>
                  </a:lnTo>
                  <a:lnTo>
                    <a:pt x="57" y="29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0"/>
                  </a:lnTo>
                  <a:lnTo>
                    <a:pt x="45" y="50"/>
                  </a:lnTo>
                  <a:lnTo>
                    <a:pt x="45" y="71"/>
                  </a:lnTo>
                  <a:lnTo>
                    <a:pt x="74" y="71"/>
                  </a:lnTo>
                  <a:lnTo>
                    <a:pt x="74" y="122"/>
                  </a:lnTo>
                  <a:lnTo>
                    <a:pt x="57" y="122"/>
                  </a:lnTo>
                  <a:lnTo>
                    <a:pt x="57" y="90"/>
                  </a:lnTo>
                  <a:lnTo>
                    <a:pt x="45" y="90"/>
                  </a:lnTo>
                  <a:lnTo>
                    <a:pt x="45" y="111"/>
                  </a:lnTo>
                  <a:lnTo>
                    <a:pt x="28" y="111"/>
                  </a:lnTo>
                  <a:lnTo>
                    <a:pt x="28" y="90"/>
                  </a:lnTo>
                  <a:lnTo>
                    <a:pt x="19" y="90"/>
                  </a:lnTo>
                  <a:lnTo>
                    <a:pt x="19" y="122"/>
                  </a:lnTo>
                  <a:lnTo>
                    <a:pt x="0" y="122"/>
                  </a:lnTo>
                  <a:lnTo>
                    <a:pt x="0" y="71"/>
                  </a:lnTo>
                  <a:lnTo>
                    <a:pt x="28" y="71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9"/>
            <p:cNvSpPr>
              <a:spLocks/>
            </p:cNvSpPr>
            <p:nvPr/>
          </p:nvSpPr>
          <p:spPr bwMode="auto">
            <a:xfrm>
              <a:off x="2358" y="1085"/>
              <a:ext cx="37" cy="60"/>
            </a:xfrm>
            <a:custGeom>
              <a:avLst/>
              <a:gdLst>
                <a:gd name="T0" fmla="*/ 0 w 74"/>
                <a:gd name="T1" fmla="*/ 0 h 120"/>
                <a:gd name="T2" fmla="*/ 19 w 74"/>
                <a:gd name="T3" fmla="*/ 0 h 120"/>
                <a:gd name="T4" fmla="*/ 19 w 74"/>
                <a:gd name="T5" fmla="*/ 27 h 120"/>
                <a:gd name="T6" fmla="*/ 28 w 74"/>
                <a:gd name="T7" fmla="*/ 27 h 120"/>
                <a:gd name="T8" fmla="*/ 28 w 74"/>
                <a:gd name="T9" fmla="*/ 10 h 120"/>
                <a:gd name="T10" fmla="*/ 45 w 74"/>
                <a:gd name="T11" fmla="*/ 10 h 120"/>
                <a:gd name="T12" fmla="*/ 45 w 74"/>
                <a:gd name="T13" fmla="*/ 27 h 120"/>
                <a:gd name="T14" fmla="*/ 57 w 74"/>
                <a:gd name="T15" fmla="*/ 27 h 120"/>
                <a:gd name="T16" fmla="*/ 57 w 74"/>
                <a:gd name="T17" fmla="*/ 0 h 120"/>
                <a:gd name="T18" fmla="*/ 74 w 74"/>
                <a:gd name="T19" fmla="*/ 0 h 120"/>
                <a:gd name="T20" fmla="*/ 74 w 74"/>
                <a:gd name="T21" fmla="*/ 50 h 120"/>
                <a:gd name="T22" fmla="*/ 45 w 74"/>
                <a:gd name="T23" fmla="*/ 50 h 120"/>
                <a:gd name="T24" fmla="*/ 45 w 74"/>
                <a:gd name="T25" fmla="*/ 69 h 120"/>
                <a:gd name="T26" fmla="*/ 74 w 74"/>
                <a:gd name="T27" fmla="*/ 69 h 120"/>
                <a:gd name="T28" fmla="*/ 74 w 74"/>
                <a:gd name="T29" fmla="*/ 120 h 120"/>
                <a:gd name="T30" fmla="*/ 57 w 74"/>
                <a:gd name="T31" fmla="*/ 120 h 120"/>
                <a:gd name="T32" fmla="*/ 57 w 74"/>
                <a:gd name="T33" fmla="*/ 89 h 120"/>
                <a:gd name="T34" fmla="*/ 45 w 74"/>
                <a:gd name="T35" fmla="*/ 89 h 120"/>
                <a:gd name="T36" fmla="*/ 45 w 74"/>
                <a:gd name="T37" fmla="*/ 108 h 120"/>
                <a:gd name="T38" fmla="*/ 28 w 74"/>
                <a:gd name="T39" fmla="*/ 108 h 120"/>
                <a:gd name="T40" fmla="*/ 28 w 74"/>
                <a:gd name="T41" fmla="*/ 89 h 120"/>
                <a:gd name="T42" fmla="*/ 19 w 74"/>
                <a:gd name="T43" fmla="*/ 89 h 120"/>
                <a:gd name="T44" fmla="*/ 19 w 74"/>
                <a:gd name="T45" fmla="*/ 120 h 120"/>
                <a:gd name="T46" fmla="*/ 0 w 74"/>
                <a:gd name="T47" fmla="*/ 120 h 120"/>
                <a:gd name="T48" fmla="*/ 0 w 74"/>
                <a:gd name="T49" fmla="*/ 69 h 120"/>
                <a:gd name="T50" fmla="*/ 28 w 74"/>
                <a:gd name="T51" fmla="*/ 69 h 120"/>
                <a:gd name="T52" fmla="*/ 28 w 74"/>
                <a:gd name="T53" fmla="*/ 50 h 120"/>
                <a:gd name="T54" fmla="*/ 0 w 74"/>
                <a:gd name="T55" fmla="*/ 50 h 120"/>
                <a:gd name="T56" fmla="*/ 0 w 74"/>
                <a:gd name="T57" fmla="*/ 0 h 120"/>
                <a:gd name="T58" fmla="*/ 0 w 74"/>
                <a:gd name="T59" fmla="*/ 0 h 1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20"/>
                <a:gd name="T92" fmla="*/ 74 w 74"/>
                <a:gd name="T93" fmla="*/ 120 h 1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20">
                  <a:moveTo>
                    <a:pt x="0" y="0"/>
                  </a:moveTo>
                  <a:lnTo>
                    <a:pt x="19" y="0"/>
                  </a:lnTo>
                  <a:lnTo>
                    <a:pt x="19" y="27"/>
                  </a:lnTo>
                  <a:lnTo>
                    <a:pt x="28" y="27"/>
                  </a:lnTo>
                  <a:lnTo>
                    <a:pt x="28" y="10"/>
                  </a:lnTo>
                  <a:lnTo>
                    <a:pt x="45" y="10"/>
                  </a:lnTo>
                  <a:lnTo>
                    <a:pt x="45" y="27"/>
                  </a:lnTo>
                  <a:lnTo>
                    <a:pt x="57" y="27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74" y="50"/>
                  </a:lnTo>
                  <a:lnTo>
                    <a:pt x="45" y="50"/>
                  </a:lnTo>
                  <a:lnTo>
                    <a:pt x="45" y="69"/>
                  </a:lnTo>
                  <a:lnTo>
                    <a:pt x="74" y="69"/>
                  </a:lnTo>
                  <a:lnTo>
                    <a:pt x="74" y="120"/>
                  </a:lnTo>
                  <a:lnTo>
                    <a:pt x="57" y="120"/>
                  </a:lnTo>
                  <a:lnTo>
                    <a:pt x="57" y="89"/>
                  </a:lnTo>
                  <a:lnTo>
                    <a:pt x="45" y="89"/>
                  </a:lnTo>
                  <a:lnTo>
                    <a:pt x="45" y="108"/>
                  </a:lnTo>
                  <a:lnTo>
                    <a:pt x="28" y="108"/>
                  </a:lnTo>
                  <a:lnTo>
                    <a:pt x="28" y="89"/>
                  </a:lnTo>
                  <a:lnTo>
                    <a:pt x="19" y="89"/>
                  </a:lnTo>
                  <a:lnTo>
                    <a:pt x="19" y="120"/>
                  </a:lnTo>
                  <a:lnTo>
                    <a:pt x="0" y="120"/>
                  </a:lnTo>
                  <a:lnTo>
                    <a:pt x="0" y="69"/>
                  </a:lnTo>
                  <a:lnTo>
                    <a:pt x="28" y="69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50"/>
            <p:cNvSpPr>
              <a:spLocks/>
            </p:cNvSpPr>
            <p:nvPr/>
          </p:nvSpPr>
          <p:spPr bwMode="auto">
            <a:xfrm>
              <a:off x="2096" y="1083"/>
              <a:ext cx="11" cy="574"/>
            </a:xfrm>
            <a:custGeom>
              <a:avLst/>
              <a:gdLst>
                <a:gd name="T0" fmla="*/ 21 w 21"/>
                <a:gd name="T1" fmla="*/ 0 h 1148"/>
                <a:gd name="T2" fmla="*/ 21 w 21"/>
                <a:gd name="T3" fmla="*/ 1145 h 1148"/>
                <a:gd name="T4" fmla="*/ 0 w 21"/>
                <a:gd name="T5" fmla="*/ 1148 h 1148"/>
                <a:gd name="T6" fmla="*/ 0 w 21"/>
                <a:gd name="T7" fmla="*/ 2 h 1148"/>
                <a:gd name="T8" fmla="*/ 21 w 21"/>
                <a:gd name="T9" fmla="*/ 0 h 1148"/>
                <a:gd name="T10" fmla="*/ 21 w 21"/>
                <a:gd name="T11" fmla="*/ 0 h 1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148"/>
                <a:gd name="T20" fmla="*/ 21 w 21"/>
                <a:gd name="T21" fmla="*/ 1148 h 1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148">
                  <a:moveTo>
                    <a:pt x="21" y="0"/>
                  </a:moveTo>
                  <a:lnTo>
                    <a:pt x="21" y="1145"/>
                  </a:lnTo>
                  <a:lnTo>
                    <a:pt x="0" y="1148"/>
                  </a:lnTo>
                  <a:lnTo>
                    <a:pt x="0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51"/>
            <p:cNvSpPr>
              <a:spLocks/>
            </p:cNvSpPr>
            <p:nvPr/>
          </p:nvSpPr>
          <p:spPr bwMode="auto">
            <a:xfrm>
              <a:off x="2096" y="1964"/>
              <a:ext cx="11" cy="158"/>
            </a:xfrm>
            <a:custGeom>
              <a:avLst/>
              <a:gdLst>
                <a:gd name="T0" fmla="*/ 21 w 21"/>
                <a:gd name="T1" fmla="*/ 2 h 316"/>
                <a:gd name="T2" fmla="*/ 21 w 21"/>
                <a:gd name="T3" fmla="*/ 316 h 316"/>
                <a:gd name="T4" fmla="*/ 0 w 21"/>
                <a:gd name="T5" fmla="*/ 314 h 316"/>
                <a:gd name="T6" fmla="*/ 0 w 21"/>
                <a:gd name="T7" fmla="*/ 0 h 316"/>
                <a:gd name="T8" fmla="*/ 21 w 21"/>
                <a:gd name="T9" fmla="*/ 2 h 316"/>
                <a:gd name="T10" fmla="*/ 21 w 21"/>
                <a:gd name="T11" fmla="*/ 2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16"/>
                <a:gd name="T20" fmla="*/ 21 w 21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16">
                  <a:moveTo>
                    <a:pt x="21" y="2"/>
                  </a:moveTo>
                  <a:lnTo>
                    <a:pt x="21" y="316"/>
                  </a:lnTo>
                  <a:lnTo>
                    <a:pt x="0" y="314"/>
                  </a:lnTo>
                  <a:lnTo>
                    <a:pt x="0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096" y="2246"/>
              <a:ext cx="11" cy="974"/>
            </a:xfrm>
            <a:custGeom>
              <a:avLst/>
              <a:gdLst>
                <a:gd name="T0" fmla="*/ 21 w 21"/>
                <a:gd name="T1" fmla="*/ 2 h 1946"/>
                <a:gd name="T2" fmla="*/ 0 w 21"/>
                <a:gd name="T3" fmla="*/ 0 h 1946"/>
                <a:gd name="T4" fmla="*/ 0 w 21"/>
                <a:gd name="T5" fmla="*/ 1939 h 1946"/>
                <a:gd name="T6" fmla="*/ 21 w 21"/>
                <a:gd name="T7" fmla="*/ 1946 h 1946"/>
                <a:gd name="T8" fmla="*/ 21 w 21"/>
                <a:gd name="T9" fmla="*/ 2 h 1946"/>
                <a:gd name="T10" fmla="*/ 21 w 21"/>
                <a:gd name="T11" fmla="*/ 2 h 19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946"/>
                <a:gd name="T20" fmla="*/ 21 w 21"/>
                <a:gd name="T21" fmla="*/ 1946 h 19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946">
                  <a:moveTo>
                    <a:pt x="21" y="2"/>
                  </a:moveTo>
                  <a:lnTo>
                    <a:pt x="0" y="0"/>
                  </a:lnTo>
                  <a:lnTo>
                    <a:pt x="0" y="1939"/>
                  </a:lnTo>
                  <a:lnTo>
                    <a:pt x="21" y="1946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53"/>
            <p:cNvSpPr>
              <a:spLocks/>
            </p:cNvSpPr>
            <p:nvPr/>
          </p:nvSpPr>
          <p:spPr bwMode="auto">
            <a:xfrm>
              <a:off x="1891" y="1913"/>
              <a:ext cx="108" cy="164"/>
            </a:xfrm>
            <a:custGeom>
              <a:avLst/>
              <a:gdLst>
                <a:gd name="T0" fmla="*/ 21 w 215"/>
                <a:gd name="T1" fmla="*/ 9 h 329"/>
                <a:gd name="T2" fmla="*/ 215 w 215"/>
                <a:gd name="T3" fmla="*/ 319 h 329"/>
                <a:gd name="T4" fmla="*/ 206 w 215"/>
                <a:gd name="T5" fmla="*/ 329 h 329"/>
                <a:gd name="T6" fmla="*/ 0 w 215"/>
                <a:gd name="T7" fmla="*/ 0 h 329"/>
                <a:gd name="T8" fmla="*/ 21 w 215"/>
                <a:gd name="T9" fmla="*/ 9 h 329"/>
                <a:gd name="T10" fmla="*/ 21 w 215"/>
                <a:gd name="T11" fmla="*/ 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329"/>
                <a:gd name="T20" fmla="*/ 215 w 215"/>
                <a:gd name="T21" fmla="*/ 329 h 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329">
                  <a:moveTo>
                    <a:pt x="21" y="9"/>
                  </a:moveTo>
                  <a:lnTo>
                    <a:pt x="215" y="319"/>
                  </a:lnTo>
                  <a:lnTo>
                    <a:pt x="206" y="329"/>
                  </a:lnTo>
                  <a:lnTo>
                    <a:pt x="0" y="0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54"/>
            <p:cNvSpPr>
              <a:spLocks/>
            </p:cNvSpPr>
            <p:nvPr/>
          </p:nvSpPr>
          <p:spPr bwMode="auto">
            <a:xfrm>
              <a:off x="1838" y="1675"/>
              <a:ext cx="190" cy="234"/>
            </a:xfrm>
            <a:custGeom>
              <a:avLst/>
              <a:gdLst>
                <a:gd name="T0" fmla="*/ 0 w 380"/>
                <a:gd name="T1" fmla="*/ 467 h 467"/>
                <a:gd name="T2" fmla="*/ 0 w 380"/>
                <a:gd name="T3" fmla="*/ 66 h 467"/>
                <a:gd name="T4" fmla="*/ 11 w 380"/>
                <a:gd name="T5" fmla="*/ 57 h 467"/>
                <a:gd name="T6" fmla="*/ 143 w 380"/>
                <a:gd name="T7" fmla="*/ 28 h 467"/>
                <a:gd name="T8" fmla="*/ 344 w 380"/>
                <a:gd name="T9" fmla="*/ 0 h 467"/>
                <a:gd name="T10" fmla="*/ 380 w 380"/>
                <a:gd name="T11" fmla="*/ 7 h 467"/>
                <a:gd name="T12" fmla="*/ 209 w 380"/>
                <a:gd name="T13" fmla="*/ 28 h 467"/>
                <a:gd name="T14" fmla="*/ 59 w 380"/>
                <a:gd name="T15" fmla="*/ 58 h 467"/>
                <a:gd name="T16" fmla="*/ 15 w 380"/>
                <a:gd name="T17" fmla="*/ 72 h 467"/>
                <a:gd name="T18" fmla="*/ 10 w 380"/>
                <a:gd name="T19" fmla="*/ 458 h 467"/>
                <a:gd name="T20" fmla="*/ 30 w 380"/>
                <a:gd name="T21" fmla="*/ 456 h 467"/>
                <a:gd name="T22" fmla="*/ 34 w 380"/>
                <a:gd name="T23" fmla="*/ 222 h 467"/>
                <a:gd name="T24" fmla="*/ 82 w 380"/>
                <a:gd name="T25" fmla="*/ 91 h 467"/>
                <a:gd name="T26" fmla="*/ 101 w 380"/>
                <a:gd name="T27" fmla="*/ 450 h 467"/>
                <a:gd name="T28" fmla="*/ 0 w 380"/>
                <a:gd name="T29" fmla="*/ 467 h 467"/>
                <a:gd name="T30" fmla="*/ 0 w 380"/>
                <a:gd name="T31" fmla="*/ 467 h 4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0"/>
                <a:gd name="T49" fmla="*/ 0 h 467"/>
                <a:gd name="T50" fmla="*/ 380 w 380"/>
                <a:gd name="T51" fmla="*/ 467 h 4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0" h="467">
                  <a:moveTo>
                    <a:pt x="0" y="467"/>
                  </a:moveTo>
                  <a:lnTo>
                    <a:pt x="0" y="66"/>
                  </a:lnTo>
                  <a:lnTo>
                    <a:pt x="11" y="57"/>
                  </a:lnTo>
                  <a:lnTo>
                    <a:pt x="143" y="28"/>
                  </a:lnTo>
                  <a:lnTo>
                    <a:pt x="344" y="0"/>
                  </a:lnTo>
                  <a:lnTo>
                    <a:pt x="380" y="7"/>
                  </a:lnTo>
                  <a:lnTo>
                    <a:pt x="209" y="28"/>
                  </a:lnTo>
                  <a:lnTo>
                    <a:pt x="59" y="58"/>
                  </a:lnTo>
                  <a:lnTo>
                    <a:pt x="15" y="72"/>
                  </a:lnTo>
                  <a:lnTo>
                    <a:pt x="10" y="458"/>
                  </a:lnTo>
                  <a:lnTo>
                    <a:pt x="30" y="456"/>
                  </a:lnTo>
                  <a:lnTo>
                    <a:pt x="34" y="222"/>
                  </a:lnTo>
                  <a:lnTo>
                    <a:pt x="82" y="91"/>
                  </a:lnTo>
                  <a:lnTo>
                    <a:pt x="101" y="45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55"/>
            <p:cNvSpPr>
              <a:spLocks/>
            </p:cNvSpPr>
            <p:nvPr/>
          </p:nvSpPr>
          <p:spPr bwMode="auto">
            <a:xfrm>
              <a:off x="2763" y="1132"/>
              <a:ext cx="299" cy="263"/>
            </a:xfrm>
            <a:custGeom>
              <a:avLst/>
              <a:gdLst>
                <a:gd name="T0" fmla="*/ 21 w 599"/>
                <a:gd name="T1" fmla="*/ 289 h 527"/>
                <a:gd name="T2" fmla="*/ 52 w 599"/>
                <a:gd name="T3" fmla="*/ 209 h 527"/>
                <a:gd name="T4" fmla="*/ 90 w 599"/>
                <a:gd name="T5" fmla="*/ 137 h 527"/>
                <a:gd name="T6" fmla="*/ 164 w 599"/>
                <a:gd name="T7" fmla="*/ 55 h 527"/>
                <a:gd name="T8" fmla="*/ 232 w 599"/>
                <a:gd name="T9" fmla="*/ 17 h 527"/>
                <a:gd name="T10" fmla="*/ 333 w 599"/>
                <a:gd name="T11" fmla="*/ 2 h 527"/>
                <a:gd name="T12" fmla="*/ 415 w 599"/>
                <a:gd name="T13" fmla="*/ 0 h 527"/>
                <a:gd name="T14" fmla="*/ 475 w 599"/>
                <a:gd name="T15" fmla="*/ 27 h 527"/>
                <a:gd name="T16" fmla="*/ 494 w 599"/>
                <a:gd name="T17" fmla="*/ 63 h 527"/>
                <a:gd name="T18" fmla="*/ 555 w 599"/>
                <a:gd name="T19" fmla="*/ 112 h 527"/>
                <a:gd name="T20" fmla="*/ 595 w 599"/>
                <a:gd name="T21" fmla="*/ 198 h 527"/>
                <a:gd name="T22" fmla="*/ 599 w 599"/>
                <a:gd name="T23" fmla="*/ 276 h 527"/>
                <a:gd name="T24" fmla="*/ 588 w 599"/>
                <a:gd name="T25" fmla="*/ 361 h 527"/>
                <a:gd name="T26" fmla="*/ 597 w 599"/>
                <a:gd name="T27" fmla="*/ 396 h 527"/>
                <a:gd name="T28" fmla="*/ 365 w 599"/>
                <a:gd name="T29" fmla="*/ 512 h 527"/>
                <a:gd name="T30" fmla="*/ 310 w 599"/>
                <a:gd name="T31" fmla="*/ 527 h 527"/>
                <a:gd name="T32" fmla="*/ 240 w 599"/>
                <a:gd name="T33" fmla="*/ 527 h 527"/>
                <a:gd name="T34" fmla="*/ 175 w 599"/>
                <a:gd name="T35" fmla="*/ 517 h 527"/>
                <a:gd name="T36" fmla="*/ 0 w 599"/>
                <a:gd name="T37" fmla="*/ 449 h 527"/>
                <a:gd name="T38" fmla="*/ 53 w 599"/>
                <a:gd name="T39" fmla="*/ 453 h 527"/>
                <a:gd name="T40" fmla="*/ 188 w 599"/>
                <a:gd name="T41" fmla="*/ 502 h 527"/>
                <a:gd name="T42" fmla="*/ 251 w 599"/>
                <a:gd name="T43" fmla="*/ 504 h 527"/>
                <a:gd name="T44" fmla="*/ 333 w 599"/>
                <a:gd name="T45" fmla="*/ 464 h 527"/>
                <a:gd name="T46" fmla="*/ 253 w 599"/>
                <a:gd name="T47" fmla="*/ 447 h 527"/>
                <a:gd name="T48" fmla="*/ 175 w 599"/>
                <a:gd name="T49" fmla="*/ 413 h 527"/>
                <a:gd name="T50" fmla="*/ 207 w 599"/>
                <a:gd name="T51" fmla="*/ 396 h 527"/>
                <a:gd name="T52" fmla="*/ 234 w 599"/>
                <a:gd name="T53" fmla="*/ 295 h 527"/>
                <a:gd name="T54" fmla="*/ 270 w 599"/>
                <a:gd name="T55" fmla="*/ 225 h 527"/>
                <a:gd name="T56" fmla="*/ 251 w 599"/>
                <a:gd name="T57" fmla="*/ 293 h 527"/>
                <a:gd name="T58" fmla="*/ 232 w 599"/>
                <a:gd name="T59" fmla="*/ 388 h 527"/>
                <a:gd name="T60" fmla="*/ 251 w 599"/>
                <a:gd name="T61" fmla="*/ 418 h 527"/>
                <a:gd name="T62" fmla="*/ 320 w 599"/>
                <a:gd name="T63" fmla="*/ 432 h 527"/>
                <a:gd name="T64" fmla="*/ 384 w 599"/>
                <a:gd name="T65" fmla="*/ 409 h 527"/>
                <a:gd name="T66" fmla="*/ 445 w 599"/>
                <a:gd name="T67" fmla="*/ 331 h 527"/>
                <a:gd name="T68" fmla="*/ 451 w 599"/>
                <a:gd name="T69" fmla="*/ 225 h 527"/>
                <a:gd name="T70" fmla="*/ 416 w 599"/>
                <a:gd name="T71" fmla="*/ 107 h 527"/>
                <a:gd name="T72" fmla="*/ 380 w 599"/>
                <a:gd name="T73" fmla="*/ 86 h 527"/>
                <a:gd name="T74" fmla="*/ 340 w 599"/>
                <a:gd name="T75" fmla="*/ 95 h 527"/>
                <a:gd name="T76" fmla="*/ 297 w 599"/>
                <a:gd name="T77" fmla="*/ 137 h 527"/>
                <a:gd name="T78" fmla="*/ 318 w 599"/>
                <a:gd name="T79" fmla="*/ 97 h 527"/>
                <a:gd name="T80" fmla="*/ 397 w 599"/>
                <a:gd name="T81" fmla="*/ 53 h 527"/>
                <a:gd name="T82" fmla="*/ 358 w 599"/>
                <a:gd name="T83" fmla="*/ 25 h 527"/>
                <a:gd name="T84" fmla="*/ 280 w 599"/>
                <a:gd name="T85" fmla="*/ 48 h 527"/>
                <a:gd name="T86" fmla="*/ 234 w 599"/>
                <a:gd name="T87" fmla="*/ 42 h 527"/>
                <a:gd name="T88" fmla="*/ 173 w 599"/>
                <a:gd name="T89" fmla="*/ 78 h 527"/>
                <a:gd name="T90" fmla="*/ 112 w 599"/>
                <a:gd name="T91" fmla="*/ 131 h 527"/>
                <a:gd name="T92" fmla="*/ 71 w 599"/>
                <a:gd name="T93" fmla="*/ 190 h 527"/>
                <a:gd name="T94" fmla="*/ 21 w 599"/>
                <a:gd name="T95" fmla="*/ 289 h 527"/>
                <a:gd name="T96" fmla="*/ 21 w 599"/>
                <a:gd name="T97" fmla="*/ 289 h 5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9"/>
                <a:gd name="T148" fmla="*/ 0 h 527"/>
                <a:gd name="T149" fmla="*/ 599 w 599"/>
                <a:gd name="T150" fmla="*/ 527 h 5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9" h="527">
                  <a:moveTo>
                    <a:pt x="21" y="289"/>
                  </a:moveTo>
                  <a:lnTo>
                    <a:pt x="52" y="209"/>
                  </a:lnTo>
                  <a:lnTo>
                    <a:pt x="90" y="137"/>
                  </a:lnTo>
                  <a:lnTo>
                    <a:pt x="164" y="55"/>
                  </a:lnTo>
                  <a:lnTo>
                    <a:pt x="232" y="17"/>
                  </a:lnTo>
                  <a:lnTo>
                    <a:pt x="333" y="2"/>
                  </a:lnTo>
                  <a:lnTo>
                    <a:pt x="415" y="0"/>
                  </a:lnTo>
                  <a:lnTo>
                    <a:pt x="475" y="27"/>
                  </a:lnTo>
                  <a:lnTo>
                    <a:pt x="494" y="63"/>
                  </a:lnTo>
                  <a:lnTo>
                    <a:pt x="555" y="112"/>
                  </a:lnTo>
                  <a:lnTo>
                    <a:pt x="595" y="198"/>
                  </a:lnTo>
                  <a:lnTo>
                    <a:pt x="599" y="276"/>
                  </a:lnTo>
                  <a:lnTo>
                    <a:pt x="588" y="361"/>
                  </a:lnTo>
                  <a:lnTo>
                    <a:pt x="597" y="396"/>
                  </a:lnTo>
                  <a:lnTo>
                    <a:pt x="365" y="512"/>
                  </a:lnTo>
                  <a:lnTo>
                    <a:pt x="310" y="527"/>
                  </a:lnTo>
                  <a:lnTo>
                    <a:pt x="240" y="527"/>
                  </a:lnTo>
                  <a:lnTo>
                    <a:pt x="175" y="517"/>
                  </a:lnTo>
                  <a:lnTo>
                    <a:pt x="0" y="449"/>
                  </a:lnTo>
                  <a:lnTo>
                    <a:pt x="53" y="453"/>
                  </a:lnTo>
                  <a:lnTo>
                    <a:pt x="188" y="502"/>
                  </a:lnTo>
                  <a:lnTo>
                    <a:pt x="251" y="504"/>
                  </a:lnTo>
                  <a:lnTo>
                    <a:pt x="333" y="464"/>
                  </a:lnTo>
                  <a:lnTo>
                    <a:pt x="253" y="447"/>
                  </a:lnTo>
                  <a:lnTo>
                    <a:pt x="175" y="413"/>
                  </a:lnTo>
                  <a:lnTo>
                    <a:pt x="207" y="396"/>
                  </a:lnTo>
                  <a:lnTo>
                    <a:pt x="234" y="295"/>
                  </a:lnTo>
                  <a:lnTo>
                    <a:pt x="270" y="225"/>
                  </a:lnTo>
                  <a:lnTo>
                    <a:pt x="251" y="293"/>
                  </a:lnTo>
                  <a:lnTo>
                    <a:pt x="232" y="388"/>
                  </a:lnTo>
                  <a:lnTo>
                    <a:pt x="251" y="418"/>
                  </a:lnTo>
                  <a:lnTo>
                    <a:pt x="320" y="432"/>
                  </a:lnTo>
                  <a:lnTo>
                    <a:pt x="384" y="409"/>
                  </a:lnTo>
                  <a:lnTo>
                    <a:pt x="445" y="331"/>
                  </a:lnTo>
                  <a:lnTo>
                    <a:pt x="451" y="225"/>
                  </a:lnTo>
                  <a:lnTo>
                    <a:pt x="416" y="107"/>
                  </a:lnTo>
                  <a:lnTo>
                    <a:pt x="380" y="86"/>
                  </a:lnTo>
                  <a:lnTo>
                    <a:pt x="340" y="95"/>
                  </a:lnTo>
                  <a:lnTo>
                    <a:pt x="297" y="137"/>
                  </a:lnTo>
                  <a:lnTo>
                    <a:pt x="318" y="97"/>
                  </a:lnTo>
                  <a:lnTo>
                    <a:pt x="397" y="53"/>
                  </a:lnTo>
                  <a:lnTo>
                    <a:pt x="358" y="25"/>
                  </a:lnTo>
                  <a:lnTo>
                    <a:pt x="280" y="48"/>
                  </a:lnTo>
                  <a:lnTo>
                    <a:pt x="234" y="42"/>
                  </a:lnTo>
                  <a:lnTo>
                    <a:pt x="173" y="78"/>
                  </a:lnTo>
                  <a:lnTo>
                    <a:pt x="112" y="131"/>
                  </a:lnTo>
                  <a:lnTo>
                    <a:pt x="71" y="190"/>
                  </a:lnTo>
                  <a:lnTo>
                    <a:pt x="21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04" name="AutoShape 5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3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Receivable	2,220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Fees Earned		16,340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Wages Expense	4,275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2819400" y="57150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25642" name="Text Box 43"/>
          <p:cNvSpPr txBox="1">
            <a:spLocks noChangeArrowheads="1"/>
          </p:cNvSpPr>
          <p:nvPr/>
        </p:nvSpPr>
        <p:spPr bwMode="auto">
          <a:xfrm>
            <a:off x="304800" y="5616575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Rent Revenue	 	(c)    120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2316" name="Text Box 44"/>
          <p:cNvSpPr txBox="1">
            <a:spLocks noChangeArrowheads="1"/>
          </p:cNvSpPr>
          <p:nvPr/>
        </p:nvSpPr>
        <p:spPr bwMode="auto">
          <a:xfrm>
            <a:off x="304800" y="6096000"/>
            <a:ext cx="670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Wages Payable		(d)    250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2317" name="Text Box 45"/>
          <p:cNvSpPr txBox="1">
            <a:spLocks noChangeArrowheads="1"/>
          </p:cNvSpPr>
          <p:nvPr/>
        </p:nvSpPr>
        <p:spPr bwMode="auto">
          <a:xfrm>
            <a:off x="4724400" y="4221163"/>
            <a:ext cx="11430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 (d)     250</a:t>
            </a:r>
          </a:p>
        </p:txBody>
      </p:sp>
      <p:sp>
        <p:nvSpPr>
          <p:cNvPr id="182318" name="AutoShape 46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16" grpId="0" autoUpdateAnimBg="0"/>
      <p:bldP spid="182317" grpId="0" autoUpdateAnimBg="0"/>
      <p:bldP spid="1823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1524000" y="798513"/>
            <a:ext cx="6172200" cy="156368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(e) Fees accrued at the end of December, but not recorded, total $500.</a:t>
            </a: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4440238" y="2590800"/>
            <a:ext cx="2036762" cy="1679575"/>
          </a:xfrm>
          <a:prstGeom prst="cloudCallout">
            <a:avLst>
              <a:gd name="adj1" fmla="val -43968"/>
              <a:gd name="adj2" fmla="val 661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700">
              <a:latin typeface="Times New Roman" pitchFamily="18" charset="0"/>
            </a:endParaRPr>
          </a:p>
        </p:txBody>
      </p:sp>
      <p:sp>
        <p:nvSpPr>
          <p:cNvPr id="26628" name="Freeform 5"/>
          <p:cNvSpPr>
            <a:spLocks/>
          </p:cNvSpPr>
          <p:nvPr/>
        </p:nvSpPr>
        <p:spPr bwMode="auto">
          <a:xfrm>
            <a:off x="5072063" y="2914650"/>
            <a:ext cx="687387" cy="1116013"/>
          </a:xfrm>
          <a:custGeom>
            <a:avLst/>
            <a:gdLst>
              <a:gd name="T0" fmla="*/ 827 w 939"/>
              <a:gd name="T1" fmla="*/ 183 h 1658"/>
              <a:gd name="T2" fmla="*/ 804 w 939"/>
              <a:gd name="T3" fmla="*/ 221 h 1658"/>
              <a:gd name="T4" fmla="*/ 757 w 939"/>
              <a:gd name="T5" fmla="*/ 166 h 1658"/>
              <a:gd name="T6" fmla="*/ 606 w 939"/>
              <a:gd name="T7" fmla="*/ 101 h 1658"/>
              <a:gd name="T8" fmla="*/ 447 w 939"/>
              <a:gd name="T9" fmla="*/ 74 h 1658"/>
              <a:gd name="T10" fmla="*/ 160 w 939"/>
              <a:gd name="T11" fmla="*/ 141 h 1658"/>
              <a:gd name="T12" fmla="*/ 0 w 939"/>
              <a:gd name="T13" fmla="*/ 386 h 1658"/>
              <a:gd name="T14" fmla="*/ 40 w 939"/>
              <a:gd name="T15" fmla="*/ 660 h 1658"/>
              <a:gd name="T16" fmla="*/ 207 w 939"/>
              <a:gd name="T17" fmla="*/ 780 h 1658"/>
              <a:gd name="T18" fmla="*/ 386 w 939"/>
              <a:gd name="T19" fmla="*/ 854 h 1658"/>
              <a:gd name="T20" fmla="*/ 553 w 939"/>
              <a:gd name="T21" fmla="*/ 922 h 1658"/>
              <a:gd name="T22" fmla="*/ 719 w 939"/>
              <a:gd name="T23" fmla="*/ 1002 h 1658"/>
              <a:gd name="T24" fmla="*/ 793 w 939"/>
              <a:gd name="T25" fmla="*/ 1112 h 1658"/>
              <a:gd name="T26" fmla="*/ 772 w 939"/>
              <a:gd name="T27" fmla="*/ 1234 h 1658"/>
              <a:gd name="T28" fmla="*/ 669 w 939"/>
              <a:gd name="T29" fmla="*/ 1281 h 1658"/>
              <a:gd name="T30" fmla="*/ 475 w 939"/>
              <a:gd name="T31" fmla="*/ 1251 h 1658"/>
              <a:gd name="T32" fmla="*/ 336 w 939"/>
              <a:gd name="T33" fmla="*/ 1150 h 1658"/>
              <a:gd name="T34" fmla="*/ 262 w 939"/>
              <a:gd name="T35" fmla="*/ 958 h 1658"/>
              <a:gd name="T36" fmla="*/ 169 w 939"/>
              <a:gd name="T37" fmla="*/ 987 h 1658"/>
              <a:gd name="T38" fmla="*/ 310 w 939"/>
              <a:gd name="T39" fmla="*/ 1477 h 1658"/>
              <a:gd name="T40" fmla="*/ 462 w 939"/>
              <a:gd name="T41" fmla="*/ 1593 h 1658"/>
              <a:gd name="T42" fmla="*/ 705 w 939"/>
              <a:gd name="T43" fmla="*/ 1627 h 1658"/>
              <a:gd name="T44" fmla="*/ 848 w 939"/>
              <a:gd name="T45" fmla="*/ 1528 h 1658"/>
              <a:gd name="T46" fmla="*/ 901 w 939"/>
              <a:gd name="T47" fmla="*/ 1238 h 1658"/>
              <a:gd name="T48" fmla="*/ 880 w 939"/>
              <a:gd name="T49" fmla="*/ 994 h 1658"/>
              <a:gd name="T50" fmla="*/ 721 w 939"/>
              <a:gd name="T51" fmla="*/ 719 h 1658"/>
              <a:gd name="T52" fmla="*/ 403 w 939"/>
              <a:gd name="T53" fmla="*/ 525 h 1658"/>
              <a:gd name="T54" fmla="*/ 394 w 939"/>
              <a:gd name="T55" fmla="*/ 392 h 1658"/>
              <a:gd name="T56" fmla="*/ 580 w 939"/>
              <a:gd name="T57" fmla="*/ 293 h 1658"/>
              <a:gd name="T58" fmla="*/ 747 w 939"/>
              <a:gd name="T59" fmla="*/ 327 h 1658"/>
              <a:gd name="T60" fmla="*/ 835 w 939"/>
              <a:gd name="T61" fmla="*/ 605 h 1658"/>
              <a:gd name="T62" fmla="*/ 838 w 939"/>
              <a:gd name="T63" fmla="*/ 0 h 16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39"/>
              <a:gd name="T97" fmla="*/ 0 h 1658"/>
              <a:gd name="T98" fmla="*/ 939 w 939"/>
              <a:gd name="T99" fmla="*/ 1658 h 165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39" h="1658">
                <a:moveTo>
                  <a:pt x="838" y="0"/>
                </a:moveTo>
                <a:lnTo>
                  <a:pt x="827" y="183"/>
                </a:lnTo>
                <a:lnTo>
                  <a:pt x="835" y="287"/>
                </a:lnTo>
                <a:lnTo>
                  <a:pt x="804" y="221"/>
                </a:lnTo>
                <a:lnTo>
                  <a:pt x="789" y="200"/>
                </a:lnTo>
                <a:lnTo>
                  <a:pt x="757" y="166"/>
                </a:lnTo>
                <a:lnTo>
                  <a:pt x="669" y="141"/>
                </a:lnTo>
                <a:lnTo>
                  <a:pt x="606" y="101"/>
                </a:lnTo>
                <a:lnTo>
                  <a:pt x="546" y="80"/>
                </a:lnTo>
                <a:lnTo>
                  <a:pt x="447" y="74"/>
                </a:lnTo>
                <a:lnTo>
                  <a:pt x="310" y="88"/>
                </a:lnTo>
                <a:lnTo>
                  <a:pt x="160" y="141"/>
                </a:lnTo>
                <a:lnTo>
                  <a:pt x="63" y="226"/>
                </a:lnTo>
                <a:lnTo>
                  <a:pt x="0" y="386"/>
                </a:lnTo>
                <a:lnTo>
                  <a:pt x="0" y="567"/>
                </a:lnTo>
                <a:lnTo>
                  <a:pt x="40" y="660"/>
                </a:lnTo>
                <a:lnTo>
                  <a:pt x="91" y="719"/>
                </a:lnTo>
                <a:lnTo>
                  <a:pt x="207" y="780"/>
                </a:lnTo>
                <a:lnTo>
                  <a:pt x="310" y="821"/>
                </a:lnTo>
                <a:lnTo>
                  <a:pt x="386" y="854"/>
                </a:lnTo>
                <a:lnTo>
                  <a:pt x="489" y="886"/>
                </a:lnTo>
                <a:lnTo>
                  <a:pt x="553" y="922"/>
                </a:lnTo>
                <a:lnTo>
                  <a:pt x="656" y="970"/>
                </a:lnTo>
                <a:lnTo>
                  <a:pt x="719" y="1002"/>
                </a:lnTo>
                <a:lnTo>
                  <a:pt x="766" y="1044"/>
                </a:lnTo>
                <a:lnTo>
                  <a:pt x="793" y="1112"/>
                </a:lnTo>
                <a:lnTo>
                  <a:pt x="793" y="1179"/>
                </a:lnTo>
                <a:lnTo>
                  <a:pt x="772" y="1234"/>
                </a:lnTo>
                <a:lnTo>
                  <a:pt x="732" y="1264"/>
                </a:lnTo>
                <a:lnTo>
                  <a:pt x="669" y="1281"/>
                </a:lnTo>
                <a:lnTo>
                  <a:pt x="591" y="1281"/>
                </a:lnTo>
                <a:lnTo>
                  <a:pt x="475" y="1251"/>
                </a:lnTo>
                <a:lnTo>
                  <a:pt x="378" y="1198"/>
                </a:lnTo>
                <a:lnTo>
                  <a:pt x="336" y="1150"/>
                </a:lnTo>
                <a:lnTo>
                  <a:pt x="287" y="1086"/>
                </a:lnTo>
                <a:lnTo>
                  <a:pt x="262" y="958"/>
                </a:lnTo>
                <a:lnTo>
                  <a:pt x="258" y="926"/>
                </a:lnTo>
                <a:lnTo>
                  <a:pt x="169" y="987"/>
                </a:lnTo>
                <a:lnTo>
                  <a:pt x="321" y="1658"/>
                </a:lnTo>
                <a:lnTo>
                  <a:pt x="310" y="1477"/>
                </a:lnTo>
                <a:lnTo>
                  <a:pt x="399" y="1561"/>
                </a:lnTo>
                <a:lnTo>
                  <a:pt x="462" y="1593"/>
                </a:lnTo>
                <a:lnTo>
                  <a:pt x="580" y="1627"/>
                </a:lnTo>
                <a:lnTo>
                  <a:pt x="705" y="1627"/>
                </a:lnTo>
                <a:lnTo>
                  <a:pt x="797" y="1593"/>
                </a:lnTo>
                <a:lnTo>
                  <a:pt x="848" y="1528"/>
                </a:lnTo>
                <a:lnTo>
                  <a:pt x="886" y="1414"/>
                </a:lnTo>
                <a:lnTo>
                  <a:pt x="901" y="1238"/>
                </a:lnTo>
                <a:lnTo>
                  <a:pt x="901" y="1124"/>
                </a:lnTo>
                <a:lnTo>
                  <a:pt x="880" y="994"/>
                </a:lnTo>
                <a:lnTo>
                  <a:pt x="810" y="833"/>
                </a:lnTo>
                <a:lnTo>
                  <a:pt x="721" y="719"/>
                </a:lnTo>
                <a:lnTo>
                  <a:pt x="529" y="614"/>
                </a:lnTo>
                <a:lnTo>
                  <a:pt x="403" y="525"/>
                </a:lnTo>
                <a:lnTo>
                  <a:pt x="382" y="460"/>
                </a:lnTo>
                <a:lnTo>
                  <a:pt x="394" y="392"/>
                </a:lnTo>
                <a:lnTo>
                  <a:pt x="471" y="327"/>
                </a:lnTo>
                <a:lnTo>
                  <a:pt x="580" y="293"/>
                </a:lnTo>
                <a:lnTo>
                  <a:pt x="688" y="293"/>
                </a:lnTo>
                <a:lnTo>
                  <a:pt x="747" y="327"/>
                </a:lnTo>
                <a:lnTo>
                  <a:pt x="797" y="401"/>
                </a:lnTo>
                <a:lnTo>
                  <a:pt x="835" y="605"/>
                </a:lnTo>
                <a:lnTo>
                  <a:pt x="939" y="33"/>
                </a:lnTo>
                <a:lnTo>
                  <a:pt x="8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Freeform 6"/>
          <p:cNvSpPr>
            <a:spLocks/>
          </p:cNvSpPr>
          <p:nvPr/>
        </p:nvSpPr>
        <p:spPr bwMode="auto">
          <a:xfrm>
            <a:off x="5422900" y="2849563"/>
            <a:ext cx="93663" cy="1295400"/>
          </a:xfrm>
          <a:custGeom>
            <a:avLst/>
            <a:gdLst>
              <a:gd name="T0" fmla="*/ 0 w 125"/>
              <a:gd name="T1" fmla="*/ 0 h 1924"/>
              <a:gd name="T2" fmla="*/ 36 w 125"/>
              <a:gd name="T3" fmla="*/ 1924 h 1924"/>
              <a:gd name="T4" fmla="*/ 125 w 125"/>
              <a:gd name="T5" fmla="*/ 65 h 1924"/>
              <a:gd name="T6" fmla="*/ 0 w 125"/>
              <a:gd name="T7" fmla="*/ 0 h 1924"/>
              <a:gd name="T8" fmla="*/ 0 w 125"/>
              <a:gd name="T9" fmla="*/ 0 h 19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"/>
              <a:gd name="T16" fmla="*/ 0 h 1924"/>
              <a:gd name="T17" fmla="*/ 125 w 125"/>
              <a:gd name="T18" fmla="*/ 1924 h 19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" h="1924">
                <a:moveTo>
                  <a:pt x="0" y="0"/>
                </a:moveTo>
                <a:lnTo>
                  <a:pt x="36" y="1924"/>
                </a:lnTo>
                <a:lnTo>
                  <a:pt x="125" y="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Freeform 7"/>
          <p:cNvSpPr>
            <a:spLocks/>
          </p:cNvSpPr>
          <p:nvPr/>
        </p:nvSpPr>
        <p:spPr bwMode="auto">
          <a:xfrm>
            <a:off x="5213350" y="2719388"/>
            <a:ext cx="265113" cy="1406525"/>
          </a:xfrm>
          <a:custGeom>
            <a:avLst/>
            <a:gdLst>
              <a:gd name="T0" fmla="*/ 0 w 361"/>
              <a:gd name="T1" fmla="*/ 38 h 2087"/>
              <a:gd name="T2" fmla="*/ 361 w 361"/>
              <a:gd name="T3" fmla="*/ 2087 h 2087"/>
              <a:gd name="T4" fmla="*/ 177 w 361"/>
              <a:gd name="T5" fmla="*/ 0 h 2087"/>
              <a:gd name="T6" fmla="*/ 0 w 361"/>
              <a:gd name="T7" fmla="*/ 38 h 2087"/>
              <a:gd name="T8" fmla="*/ 0 w 361"/>
              <a:gd name="T9" fmla="*/ 38 h 20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2087"/>
              <a:gd name="T17" fmla="*/ 361 w 361"/>
              <a:gd name="T18" fmla="*/ 2087 h 20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2087">
                <a:moveTo>
                  <a:pt x="0" y="38"/>
                </a:moveTo>
                <a:lnTo>
                  <a:pt x="361" y="2087"/>
                </a:lnTo>
                <a:lnTo>
                  <a:pt x="177" y="0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Freeform 8"/>
          <p:cNvSpPr>
            <a:spLocks/>
          </p:cNvSpPr>
          <p:nvPr/>
        </p:nvSpPr>
        <p:spPr bwMode="auto">
          <a:xfrm>
            <a:off x="4721225" y="2849563"/>
            <a:ext cx="355600" cy="641350"/>
          </a:xfrm>
          <a:custGeom>
            <a:avLst/>
            <a:gdLst>
              <a:gd name="T0" fmla="*/ 0 w 487"/>
              <a:gd name="T1" fmla="*/ 79 h 954"/>
              <a:gd name="T2" fmla="*/ 487 w 487"/>
              <a:gd name="T3" fmla="*/ 954 h 954"/>
              <a:gd name="T4" fmla="*/ 141 w 487"/>
              <a:gd name="T5" fmla="*/ 0 h 954"/>
              <a:gd name="T6" fmla="*/ 0 w 487"/>
              <a:gd name="T7" fmla="*/ 79 h 954"/>
              <a:gd name="T8" fmla="*/ 0 w 487"/>
              <a:gd name="T9" fmla="*/ 79 h 9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"/>
              <a:gd name="T16" fmla="*/ 0 h 954"/>
              <a:gd name="T17" fmla="*/ 487 w 487"/>
              <a:gd name="T18" fmla="*/ 954 h 9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" h="954">
                <a:moveTo>
                  <a:pt x="0" y="79"/>
                </a:moveTo>
                <a:lnTo>
                  <a:pt x="487" y="954"/>
                </a:lnTo>
                <a:lnTo>
                  <a:pt x="141" y="0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Freeform 9"/>
          <p:cNvSpPr>
            <a:spLocks/>
          </p:cNvSpPr>
          <p:nvPr/>
        </p:nvSpPr>
        <p:spPr bwMode="auto">
          <a:xfrm>
            <a:off x="5775325" y="2784475"/>
            <a:ext cx="177800" cy="652463"/>
          </a:xfrm>
          <a:custGeom>
            <a:avLst/>
            <a:gdLst>
              <a:gd name="T0" fmla="*/ 127 w 243"/>
              <a:gd name="T1" fmla="*/ 0 h 969"/>
              <a:gd name="T2" fmla="*/ 0 w 243"/>
              <a:gd name="T3" fmla="*/ 969 h 969"/>
              <a:gd name="T4" fmla="*/ 243 w 243"/>
              <a:gd name="T5" fmla="*/ 99 h 969"/>
              <a:gd name="T6" fmla="*/ 127 w 243"/>
              <a:gd name="T7" fmla="*/ 0 h 969"/>
              <a:gd name="T8" fmla="*/ 127 w 243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"/>
              <a:gd name="T16" fmla="*/ 0 h 969"/>
              <a:gd name="T17" fmla="*/ 243 w 243"/>
              <a:gd name="T18" fmla="*/ 969 h 9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" h="969">
                <a:moveTo>
                  <a:pt x="127" y="0"/>
                </a:moveTo>
                <a:lnTo>
                  <a:pt x="0" y="969"/>
                </a:lnTo>
                <a:lnTo>
                  <a:pt x="243" y="99"/>
                </a:lnTo>
                <a:lnTo>
                  <a:pt x="1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Freeform 10"/>
          <p:cNvSpPr>
            <a:spLocks/>
          </p:cNvSpPr>
          <p:nvPr/>
        </p:nvSpPr>
        <p:spPr bwMode="auto">
          <a:xfrm>
            <a:off x="5915025" y="3302000"/>
            <a:ext cx="198438" cy="276225"/>
          </a:xfrm>
          <a:custGeom>
            <a:avLst/>
            <a:gdLst>
              <a:gd name="T0" fmla="*/ 216 w 272"/>
              <a:gd name="T1" fmla="*/ 0 h 413"/>
              <a:gd name="T2" fmla="*/ 0 w 272"/>
              <a:gd name="T3" fmla="*/ 413 h 413"/>
              <a:gd name="T4" fmla="*/ 272 w 272"/>
              <a:gd name="T5" fmla="*/ 99 h 413"/>
              <a:gd name="T6" fmla="*/ 216 w 272"/>
              <a:gd name="T7" fmla="*/ 0 h 413"/>
              <a:gd name="T8" fmla="*/ 216 w 272"/>
              <a:gd name="T9" fmla="*/ 0 h 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413"/>
              <a:gd name="T17" fmla="*/ 272 w 272"/>
              <a:gd name="T18" fmla="*/ 413 h 4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413">
                <a:moveTo>
                  <a:pt x="216" y="0"/>
                </a:moveTo>
                <a:lnTo>
                  <a:pt x="0" y="413"/>
                </a:lnTo>
                <a:lnTo>
                  <a:pt x="272" y="99"/>
                </a:lnTo>
                <a:lnTo>
                  <a:pt x="2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4" name="Group 11"/>
          <p:cNvGrpSpPr>
            <a:grpSpLocks/>
          </p:cNvGrpSpPr>
          <p:nvPr/>
        </p:nvGrpSpPr>
        <p:grpSpPr bwMode="auto">
          <a:xfrm>
            <a:off x="2133600" y="4140200"/>
            <a:ext cx="3089275" cy="2717800"/>
            <a:chOff x="1200" y="2486"/>
            <a:chExt cx="2090" cy="1818"/>
          </a:xfrm>
        </p:grpSpPr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1210" y="3643"/>
              <a:ext cx="2075" cy="659"/>
            </a:xfrm>
            <a:custGeom>
              <a:avLst/>
              <a:gdLst>
                <a:gd name="T0" fmla="*/ 0 w 4151"/>
                <a:gd name="T1" fmla="*/ 1317 h 1317"/>
                <a:gd name="T2" fmla="*/ 4151 w 4151"/>
                <a:gd name="T3" fmla="*/ 1317 h 1317"/>
                <a:gd name="T4" fmla="*/ 4101 w 4151"/>
                <a:gd name="T5" fmla="*/ 1020 h 1317"/>
                <a:gd name="T6" fmla="*/ 4055 w 4151"/>
                <a:gd name="T7" fmla="*/ 791 h 1317"/>
                <a:gd name="T8" fmla="*/ 4008 w 4151"/>
                <a:gd name="T9" fmla="*/ 671 h 1317"/>
                <a:gd name="T10" fmla="*/ 3950 w 4151"/>
                <a:gd name="T11" fmla="*/ 565 h 1317"/>
                <a:gd name="T12" fmla="*/ 3770 w 4151"/>
                <a:gd name="T13" fmla="*/ 442 h 1317"/>
                <a:gd name="T14" fmla="*/ 3542 w 4151"/>
                <a:gd name="T15" fmla="*/ 372 h 1317"/>
                <a:gd name="T16" fmla="*/ 3339 w 4151"/>
                <a:gd name="T17" fmla="*/ 301 h 1317"/>
                <a:gd name="T18" fmla="*/ 3005 w 4151"/>
                <a:gd name="T19" fmla="*/ 262 h 1317"/>
                <a:gd name="T20" fmla="*/ 2815 w 4151"/>
                <a:gd name="T21" fmla="*/ 182 h 1317"/>
                <a:gd name="T22" fmla="*/ 2624 w 4151"/>
                <a:gd name="T23" fmla="*/ 73 h 1317"/>
                <a:gd name="T24" fmla="*/ 2553 w 4151"/>
                <a:gd name="T25" fmla="*/ 0 h 1317"/>
                <a:gd name="T26" fmla="*/ 1526 w 4151"/>
                <a:gd name="T27" fmla="*/ 50 h 1317"/>
                <a:gd name="T28" fmla="*/ 1229 w 4151"/>
                <a:gd name="T29" fmla="*/ 208 h 1317"/>
                <a:gd name="T30" fmla="*/ 1063 w 4151"/>
                <a:gd name="T31" fmla="*/ 251 h 1317"/>
                <a:gd name="T32" fmla="*/ 667 w 4151"/>
                <a:gd name="T33" fmla="*/ 336 h 1317"/>
                <a:gd name="T34" fmla="*/ 433 w 4151"/>
                <a:gd name="T35" fmla="*/ 410 h 1317"/>
                <a:gd name="T36" fmla="*/ 177 w 4151"/>
                <a:gd name="T37" fmla="*/ 589 h 1317"/>
                <a:gd name="T38" fmla="*/ 85 w 4151"/>
                <a:gd name="T39" fmla="*/ 814 h 1317"/>
                <a:gd name="T40" fmla="*/ 26 w 4151"/>
                <a:gd name="T41" fmla="*/ 1113 h 1317"/>
                <a:gd name="T42" fmla="*/ 0 w 4151"/>
                <a:gd name="T43" fmla="*/ 1317 h 1317"/>
                <a:gd name="T44" fmla="*/ 0 w 4151"/>
                <a:gd name="T45" fmla="*/ 1317 h 13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51"/>
                <a:gd name="T70" fmla="*/ 0 h 1317"/>
                <a:gd name="T71" fmla="*/ 4151 w 4151"/>
                <a:gd name="T72" fmla="*/ 1317 h 13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51" h="1317">
                  <a:moveTo>
                    <a:pt x="0" y="1317"/>
                  </a:moveTo>
                  <a:lnTo>
                    <a:pt x="4151" y="1317"/>
                  </a:lnTo>
                  <a:lnTo>
                    <a:pt x="4101" y="1020"/>
                  </a:lnTo>
                  <a:lnTo>
                    <a:pt x="4055" y="791"/>
                  </a:lnTo>
                  <a:lnTo>
                    <a:pt x="4008" y="671"/>
                  </a:lnTo>
                  <a:lnTo>
                    <a:pt x="3950" y="565"/>
                  </a:lnTo>
                  <a:lnTo>
                    <a:pt x="3770" y="442"/>
                  </a:lnTo>
                  <a:lnTo>
                    <a:pt x="3542" y="372"/>
                  </a:lnTo>
                  <a:lnTo>
                    <a:pt x="3339" y="301"/>
                  </a:lnTo>
                  <a:lnTo>
                    <a:pt x="3005" y="262"/>
                  </a:lnTo>
                  <a:lnTo>
                    <a:pt x="2815" y="182"/>
                  </a:lnTo>
                  <a:lnTo>
                    <a:pt x="2624" y="73"/>
                  </a:lnTo>
                  <a:lnTo>
                    <a:pt x="2553" y="0"/>
                  </a:lnTo>
                  <a:lnTo>
                    <a:pt x="1526" y="50"/>
                  </a:lnTo>
                  <a:lnTo>
                    <a:pt x="1229" y="208"/>
                  </a:lnTo>
                  <a:lnTo>
                    <a:pt x="1063" y="251"/>
                  </a:lnTo>
                  <a:lnTo>
                    <a:pt x="667" y="336"/>
                  </a:lnTo>
                  <a:lnTo>
                    <a:pt x="433" y="410"/>
                  </a:lnTo>
                  <a:lnTo>
                    <a:pt x="177" y="589"/>
                  </a:lnTo>
                  <a:lnTo>
                    <a:pt x="85" y="814"/>
                  </a:lnTo>
                  <a:lnTo>
                    <a:pt x="26" y="1113"/>
                  </a:lnTo>
                  <a:lnTo>
                    <a:pt x="0" y="1317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1952" y="3850"/>
              <a:ext cx="580" cy="454"/>
            </a:xfrm>
            <a:custGeom>
              <a:avLst/>
              <a:gdLst>
                <a:gd name="T0" fmla="*/ 79 w 1161"/>
                <a:gd name="T1" fmla="*/ 908 h 908"/>
                <a:gd name="T2" fmla="*/ 1085 w 1161"/>
                <a:gd name="T3" fmla="*/ 908 h 908"/>
                <a:gd name="T4" fmla="*/ 1153 w 1161"/>
                <a:gd name="T5" fmla="*/ 279 h 908"/>
                <a:gd name="T6" fmla="*/ 1161 w 1161"/>
                <a:gd name="T7" fmla="*/ 86 h 908"/>
                <a:gd name="T8" fmla="*/ 0 w 1161"/>
                <a:gd name="T9" fmla="*/ 0 h 908"/>
                <a:gd name="T10" fmla="*/ 19 w 1161"/>
                <a:gd name="T11" fmla="*/ 377 h 908"/>
                <a:gd name="T12" fmla="*/ 79 w 1161"/>
                <a:gd name="T13" fmla="*/ 908 h 908"/>
                <a:gd name="T14" fmla="*/ 79 w 1161"/>
                <a:gd name="T15" fmla="*/ 908 h 9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1"/>
                <a:gd name="T25" fmla="*/ 0 h 908"/>
                <a:gd name="T26" fmla="*/ 1161 w 1161"/>
                <a:gd name="T27" fmla="*/ 908 h 9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1" h="908">
                  <a:moveTo>
                    <a:pt x="79" y="908"/>
                  </a:moveTo>
                  <a:lnTo>
                    <a:pt x="1085" y="908"/>
                  </a:lnTo>
                  <a:lnTo>
                    <a:pt x="1153" y="279"/>
                  </a:lnTo>
                  <a:lnTo>
                    <a:pt x="1161" y="86"/>
                  </a:lnTo>
                  <a:lnTo>
                    <a:pt x="0" y="0"/>
                  </a:lnTo>
                  <a:lnTo>
                    <a:pt x="19" y="377"/>
                  </a:lnTo>
                  <a:lnTo>
                    <a:pt x="79" y="908"/>
                  </a:lnTo>
                  <a:close/>
                </a:path>
              </a:pathLst>
            </a:custGeom>
            <a:solidFill>
              <a:srgbClr val="66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1735" y="2499"/>
              <a:ext cx="1029" cy="665"/>
            </a:xfrm>
            <a:custGeom>
              <a:avLst/>
              <a:gdLst>
                <a:gd name="T0" fmla="*/ 9 w 2057"/>
                <a:gd name="T1" fmla="*/ 1239 h 1329"/>
                <a:gd name="T2" fmla="*/ 0 w 2057"/>
                <a:gd name="T3" fmla="*/ 1131 h 1329"/>
                <a:gd name="T4" fmla="*/ 13 w 2057"/>
                <a:gd name="T5" fmla="*/ 1011 h 1329"/>
                <a:gd name="T6" fmla="*/ 99 w 2057"/>
                <a:gd name="T7" fmla="*/ 648 h 1329"/>
                <a:gd name="T8" fmla="*/ 196 w 2057"/>
                <a:gd name="T9" fmla="*/ 463 h 1329"/>
                <a:gd name="T10" fmla="*/ 294 w 2057"/>
                <a:gd name="T11" fmla="*/ 344 h 1329"/>
                <a:gd name="T12" fmla="*/ 445 w 2057"/>
                <a:gd name="T13" fmla="*/ 207 h 1329"/>
                <a:gd name="T14" fmla="*/ 640 w 2057"/>
                <a:gd name="T15" fmla="*/ 93 h 1329"/>
                <a:gd name="T16" fmla="*/ 868 w 2057"/>
                <a:gd name="T17" fmla="*/ 13 h 1329"/>
                <a:gd name="T18" fmla="*/ 1054 w 2057"/>
                <a:gd name="T19" fmla="*/ 0 h 1329"/>
                <a:gd name="T20" fmla="*/ 1212 w 2057"/>
                <a:gd name="T21" fmla="*/ 19 h 1329"/>
                <a:gd name="T22" fmla="*/ 1373 w 2057"/>
                <a:gd name="T23" fmla="*/ 59 h 1329"/>
                <a:gd name="T24" fmla="*/ 1479 w 2057"/>
                <a:gd name="T25" fmla="*/ 130 h 1329"/>
                <a:gd name="T26" fmla="*/ 1554 w 2057"/>
                <a:gd name="T27" fmla="*/ 196 h 1329"/>
                <a:gd name="T28" fmla="*/ 1585 w 2057"/>
                <a:gd name="T29" fmla="*/ 262 h 1329"/>
                <a:gd name="T30" fmla="*/ 1707 w 2057"/>
                <a:gd name="T31" fmla="*/ 287 h 1329"/>
                <a:gd name="T32" fmla="*/ 1808 w 2057"/>
                <a:gd name="T33" fmla="*/ 342 h 1329"/>
                <a:gd name="T34" fmla="*/ 1865 w 2057"/>
                <a:gd name="T35" fmla="*/ 395 h 1329"/>
                <a:gd name="T36" fmla="*/ 1930 w 2057"/>
                <a:gd name="T37" fmla="*/ 476 h 1329"/>
                <a:gd name="T38" fmla="*/ 1975 w 2057"/>
                <a:gd name="T39" fmla="*/ 593 h 1329"/>
                <a:gd name="T40" fmla="*/ 2019 w 2057"/>
                <a:gd name="T41" fmla="*/ 739 h 1329"/>
                <a:gd name="T42" fmla="*/ 2041 w 2057"/>
                <a:gd name="T43" fmla="*/ 852 h 1329"/>
                <a:gd name="T44" fmla="*/ 2057 w 2057"/>
                <a:gd name="T45" fmla="*/ 990 h 1329"/>
                <a:gd name="T46" fmla="*/ 2049 w 2057"/>
                <a:gd name="T47" fmla="*/ 1112 h 1329"/>
                <a:gd name="T48" fmla="*/ 2045 w 2057"/>
                <a:gd name="T49" fmla="*/ 1196 h 1329"/>
                <a:gd name="T50" fmla="*/ 2009 w 2057"/>
                <a:gd name="T51" fmla="*/ 1287 h 1329"/>
                <a:gd name="T52" fmla="*/ 122 w 2057"/>
                <a:gd name="T53" fmla="*/ 1329 h 1329"/>
                <a:gd name="T54" fmla="*/ 9 w 2057"/>
                <a:gd name="T55" fmla="*/ 1239 h 1329"/>
                <a:gd name="T56" fmla="*/ 9 w 2057"/>
                <a:gd name="T57" fmla="*/ 1239 h 1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57"/>
                <a:gd name="T88" fmla="*/ 0 h 1329"/>
                <a:gd name="T89" fmla="*/ 2057 w 2057"/>
                <a:gd name="T90" fmla="*/ 1329 h 1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57" h="1329">
                  <a:moveTo>
                    <a:pt x="9" y="1239"/>
                  </a:moveTo>
                  <a:lnTo>
                    <a:pt x="0" y="1131"/>
                  </a:lnTo>
                  <a:lnTo>
                    <a:pt x="13" y="1011"/>
                  </a:lnTo>
                  <a:lnTo>
                    <a:pt x="99" y="648"/>
                  </a:lnTo>
                  <a:lnTo>
                    <a:pt x="196" y="463"/>
                  </a:lnTo>
                  <a:lnTo>
                    <a:pt x="294" y="344"/>
                  </a:lnTo>
                  <a:lnTo>
                    <a:pt x="445" y="207"/>
                  </a:lnTo>
                  <a:lnTo>
                    <a:pt x="640" y="93"/>
                  </a:lnTo>
                  <a:lnTo>
                    <a:pt x="868" y="13"/>
                  </a:lnTo>
                  <a:lnTo>
                    <a:pt x="1054" y="0"/>
                  </a:lnTo>
                  <a:lnTo>
                    <a:pt x="1212" y="19"/>
                  </a:lnTo>
                  <a:lnTo>
                    <a:pt x="1373" y="59"/>
                  </a:lnTo>
                  <a:lnTo>
                    <a:pt x="1479" y="130"/>
                  </a:lnTo>
                  <a:lnTo>
                    <a:pt x="1554" y="196"/>
                  </a:lnTo>
                  <a:lnTo>
                    <a:pt x="1585" y="262"/>
                  </a:lnTo>
                  <a:lnTo>
                    <a:pt x="1707" y="287"/>
                  </a:lnTo>
                  <a:lnTo>
                    <a:pt x="1808" y="342"/>
                  </a:lnTo>
                  <a:lnTo>
                    <a:pt x="1865" y="395"/>
                  </a:lnTo>
                  <a:lnTo>
                    <a:pt x="1930" y="476"/>
                  </a:lnTo>
                  <a:lnTo>
                    <a:pt x="1975" y="593"/>
                  </a:lnTo>
                  <a:lnTo>
                    <a:pt x="2019" y="739"/>
                  </a:lnTo>
                  <a:lnTo>
                    <a:pt x="2041" y="852"/>
                  </a:lnTo>
                  <a:lnTo>
                    <a:pt x="2057" y="990"/>
                  </a:lnTo>
                  <a:lnTo>
                    <a:pt x="2049" y="1112"/>
                  </a:lnTo>
                  <a:lnTo>
                    <a:pt x="2045" y="1196"/>
                  </a:lnTo>
                  <a:lnTo>
                    <a:pt x="2009" y="1287"/>
                  </a:lnTo>
                  <a:lnTo>
                    <a:pt x="122" y="1329"/>
                  </a:lnTo>
                  <a:lnTo>
                    <a:pt x="9" y="1239"/>
                  </a:lnTo>
                  <a:close/>
                </a:path>
              </a:pathLst>
            </a:custGeom>
            <a:solidFill>
              <a:srgbClr val="FF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1818" y="2798"/>
              <a:ext cx="845" cy="1180"/>
            </a:xfrm>
            <a:custGeom>
              <a:avLst/>
              <a:gdLst>
                <a:gd name="T0" fmla="*/ 582 w 1690"/>
                <a:gd name="T1" fmla="*/ 318 h 2360"/>
                <a:gd name="T2" fmla="*/ 582 w 1690"/>
                <a:gd name="T3" fmla="*/ 236 h 2360"/>
                <a:gd name="T4" fmla="*/ 561 w 1690"/>
                <a:gd name="T5" fmla="*/ 257 h 2360"/>
                <a:gd name="T6" fmla="*/ 457 w 1690"/>
                <a:gd name="T7" fmla="*/ 363 h 2360"/>
                <a:gd name="T8" fmla="*/ 241 w 1690"/>
                <a:gd name="T9" fmla="*/ 386 h 2360"/>
                <a:gd name="T10" fmla="*/ 8 w 1690"/>
                <a:gd name="T11" fmla="*/ 533 h 2360"/>
                <a:gd name="T12" fmla="*/ 0 w 1690"/>
                <a:gd name="T13" fmla="*/ 763 h 2360"/>
                <a:gd name="T14" fmla="*/ 200 w 1690"/>
                <a:gd name="T15" fmla="*/ 1168 h 2360"/>
                <a:gd name="T16" fmla="*/ 230 w 1690"/>
                <a:gd name="T17" fmla="*/ 1410 h 2360"/>
                <a:gd name="T18" fmla="*/ 314 w 1690"/>
                <a:gd name="T19" fmla="*/ 1532 h 2360"/>
                <a:gd name="T20" fmla="*/ 319 w 1690"/>
                <a:gd name="T21" fmla="*/ 1628 h 2360"/>
                <a:gd name="T22" fmla="*/ 314 w 1690"/>
                <a:gd name="T23" fmla="*/ 1725 h 2360"/>
                <a:gd name="T24" fmla="*/ 291 w 1690"/>
                <a:gd name="T25" fmla="*/ 1876 h 2360"/>
                <a:gd name="T26" fmla="*/ 277 w 1690"/>
                <a:gd name="T27" fmla="*/ 2048 h 2360"/>
                <a:gd name="T28" fmla="*/ 280 w 1690"/>
                <a:gd name="T29" fmla="*/ 2170 h 2360"/>
                <a:gd name="T30" fmla="*/ 339 w 1690"/>
                <a:gd name="T31" fmla="*/ 2234 h 2360"/>
                <a:gd name="T32" fmla="*/ 462 w 1690"/>
                <a:gd name="T33" fmla="*/ 2289 h 2360"/>
                <a:gd name="T34" fmla="*/ 659 w 1690"/>
                <a:gd name="T35" fmla="*/ 2345 h 2360"/>
                <a:gd name="T36" fmla="*/ 812 w 1690"/>
                <a:gd name="T37" fmla="*/ 2360 h 2360"/>
                <a:gd name="T38" fmla="*/ 970 w 1690"/>
                <a:gd name="T39" fmla="*/ 2360 h 2360"/>
                <a:gd name="T40" fmla="*/ 1114 w 1690"/>
                <a:gd name="T41" fmla="*/ 2352 h 2360"/>
                <a:gd name="T42" fmla="*/ 1282 w 1690"/>
                <a:gd name="T43" fmla="*/ 2312 h 2360"/>
                <a:gd name="T44" fmla="*/ 1407 w 1690"/>
                <a:gd name="T45" fmla="*/ 2230 h 2360"/>
                <a:gd name="T46" fmla="*/ 1413 w 1690"/>
                <a:gd name="T47" fmla="*/ 2115 h 2360"/>
                <a:gd name="T48" fmla="*/ 1407 w 1690"/>
                <a:gd name="T49" fmla="*/ 1914 h 2360"/>
                <a:gd name="T50" fmla="*/ 1362 w 1690"/>
                <a:gd name="T51" fmla="*/ 1654 h 2360"/>
                <a:gd name="T52" fmla="*/ 1362 w 1690"/>
                <a:gd name="T53" fmla="*/ 1504 h 2360"/>
                <a:gd name="T54" fmla="*/ 1418 w 1690"/>
                <a:gd name="T55" fmla="*/ 1386 h 2360"/>
                <a:gd name="T56" fmla="*/ 1478 w 1690"/>
                <a:gd name="T57" fmla="*/ 1265 h 2360"/>
                <a:gd name="T58" fmla="*/ 1502 w 1690"/>
                <a:gd name="T59" fmla="*/ 1131 h 2360"/>
                <a:gd name="T60" fmla="*/ 1642 w 1690"/>
                <a:gd name="T61" fmla="*/ 889 h 2360"/>
                <a:gd name="T62" fmla="*/ 1690 w 1690"/>
                <a:gd name="T63" fmla="*/ 686 h 2360"/>
                <a:gd name="T64" fmla="*/ 1683 w 1690"/>
                <a:gd name="T65" fmla="*/ 527 h 2360"/>
                <a:gd name="T66" fmla="*/ 1547 w 1690"/>
                <a:gd name="T67" fmla="*/ 443 h 2360"/>
                <a:gd name="T68" fmla="*/ 1529 w 1690"/>
                <a:gd name="T69" fmla="*/ 332 h 2360"/>
                <a:gd name="T70" fmla="*/ 1529 w 1690"/>
                <a:gd name="T71" fmla="*/ 246 h 2360"/>
                <a:gd name="T72" fmla="*/ 1505 w 1690"/>
                <a:gd name="T73" fmla="*/ 159 h 2360"/>
                <a:gd name="T74" fmla="*/ 1483 w 1690"/>
                <a:gd name="T75" fmla="*/ 104 h 2360"/>
                <a:gd name="T76" fmla="*/ 1413 w 1690"/>
                <a:gd name="T77" fmla="*/ 72 h 2360"/>
                <a:gd name="T78" fmla="*/ 1331 w 1690"/>
                <a:gd name="T79" fmla="*/ 43 h 2360"/>
                <a:gd name="T80" fmla="*/ 1204 w 1690"/>
                <a:gd name="T81" fmla="*/ 0 h 2360"/>
                <a:gd name="T82" fmla="*/ 1079 w 1690"/>
                <a:gd name="T83" fmla="*/ 0 h 2360"/>
                <a:gd name="T84" fmla="*/ 1000 w 1690"/>
                <a:gd name="T85" fmla="*/ 43 h 2360"/>
                <a:gd name="T86" fmla="*/ 942 w 1690"/>
                <a:gd name="T87" fmla="*/ 77 h 2360"/>
                <a:gd name="T88" fmla="*/ 828 w 1690"/>
                <a:gd name="T89" fmla="*/ 193 h 2360"/>
                <a:gd name="T90" fmla="*/ 770 w 1690"/>
                <a:gd name="T91" fmla="*/ 294 h 2360"/>
                <a:gd name="T92" fmla="*/ 729 w 1690"/>
                <a:gd name="T93" fmla="*/ 345 h 2360"/>
                <a:gd name="T94" fmla="*/ 619 w 1690"/>
                <a:gd name="T95" fmla="*/ 305 h 2360"/>
                <a:gd name="T96" fmla="*/ 582 w 1690"/>
                <a:gd name="T97" fmla="*/ 318 h 2360"/>
                <a:gd name="T98" fmla="*/ 582 w 1690"/>
                <a:gd name="T99" fmla="*/ 318 h 23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90"/>
                <a:gd name="T151" fmla="*/ 0 h 2360"/>
                <a:gd name="T152" fmla="*/ 1690 w 1690"/>
                <a:gd name="T153" fmla="*/ 2360 h 23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90" h="2360">
                  <a:moveTo>
                    <a:pt x="582" y="318"/>
                  </a:moveTo>
                  <a:lnTo>
                    <a:pt x="582" y="236"/>
                  </a:lnTo>
                  <a:lnTo>
                    <a:pt x="561" y="257"/>
                  </a:lnTo>
                  <a:lnTo>
                    <a:pt x="457" y="363"/>
                  </a:lnTo>
                  <a:lnTo>
                    <a:pt x="241" y="386"/>
                  </a:lnTo>
                  <a:lnTo>
                    <a:pt x="8" y="533"/>
                  </a:lnTo>
                  <a:lnTo>
                    <a:pt x="0" y="763"/>
                  </a:lnTo>
                  <a:lnTo>
                    <a:pt x="200" y="1168"/>
                  </a:lnTo>
                  <a:lnTo>
                    <a:pt x="230" y="1410"/>
                  </a:lnTo>
                  <a:lnTo>
                    <a:pt x="314" y="1532"/>
                  </a:lnTo>
                  <a:lnTo>
                    <a:pt x="319" y="1628"/>
                  </a:lnTo>
                  <a:lnTo>
                    <a:pt x="314" y="1725"/>
                  </a:lnTo>
                  <a:lnTo>
                    <a:pt x="291" y="1876"/>
                  </a:lnTo>
                  <a:lnTo>
                    <a:pt x="277" y="2048"/>
                  </a:lnTo>
                  <a:lnTo>
                    <a:pt x="280" y="2170"/>
                  </a:lnTo>
                  <a:lnTo>
                    <a:pt x="339" y="2234"/>
                  </a:lnTo>
                  <a:lnTo>
                    <a:pt x="462" y="2289"/>
                  </a:lnTo>
                  <a:lnTo>
                    <a:pt x="659" y="2345"/>
                  </a:lnTo>
                  <a:lnTo>
                    <a:pt x="812" y="2360"/>
                  </a:lnTo>
                  <a:lnTo>
                    <a:pt x="970" y="2360"/>
                  </a:lnTo>
                  <a:lnTo>
                    <a:pt x="1114" y="2352"/>
                  </a:lnTo>
                  <a:lnTo>
                    <a:pt x="1282" y="2312"/>
                  </a:lnTo>
                  <a:lnTo>
                    <a:pt x="1407" y="2230"/>
                  </a:lnTo>
                  <a:lnTo>
                    <a:pt x="1413" y="2115"/>
                  </a:lnTo>
                  <a:lnTo>
                    <a:pt x="1407" y="1914"/>
                  </a:lnTo>
                  <a:lnTo>
                    <a:pt x="1362" y="1654"/>
                  </a:lnTo>
                  <a:lnTo>
                    <a:pt x="1362" y="1504"/>
                  </a:lnTo>
                  <a:lnTo>
                    <a:pt x="1418" y="1386"/>
                  </a:lnTo>
                  <a:lnTo>
                    <a:pt x="1478" y="1265"/>
                  </a:lnTo>
                  <a:lnTo>
                    <a:pt x="1502" y="1131"/>
                  </a:lnTo>
                  <a:lnTo>
                    <a:pt x="1642" y="889"/>
                  </a:lnTo>
                  <a:lnTo>
                    <a:pt x="1690" y="686"/>
                  </a:lnTo>
                  <a:lnTo>
                    <a:pt x="1683" y="527"/>
                  </a:lnTo>
                  <a:lnTo>
                    <a:pt x="1547" y="443"/>
                  </a:lnTo>
                  <a:lnTo>
                    <a:pt x="1529" y="332"/>
                  </a:lnTo>
                  <a:lnTo>
                    <a:pt x="1529" y="246"/>
                  </a:lnTo>
                  <a:lnTo>
                    <a:pt x="1505" y="159"/>
                  </a:lnTo>
                  <a:lnTo>
                    <a:pt x="1483" y="104"/>
                  </a:lnTo>
                  <a:lnTo>
                    <a:pt x="1413" y="72"/>
                  </a:lnTo>
                  <a:lnTo>
                    <a:pt x="1331" y="43"/>
                  </a:lnTo>
                  <a:lnTo>
                    <a:pt x="1204" y="0"/>
                  </a:lnTo>
                  <a:lnTo>
                    <a:pt x="1079" y="0"/>
                  </a:lnTo>
                  <a:lnTo>
                    <a:pt x="1000" y="43"/>
                  </a:lnTo>
                  <a:lnTo>
                    <a:pt x="942" y="77"/>
                  </a:lnTo>
                  <a:lnTo>
                    <a:pt x="828" y="193"/>
                  </a:lnTo>
                  <a:lnTo>
                    <a:pt x="770" y="294"/>
                  </a:lnTo>
                  <a:lnTo>
                    <a:pt x="729" y="345"/>
                  </a:lnTo>
                  <a:lnTo>
                    <a:pt x="619" y="305"/>
                  </a:lnTo>
                  <a:lnTo>
                    <a:pt x="582" y="31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2557" y="3276"/>
              <a:ext cx="97" cy="130"/>
            </a:xfrm>
            <a:custGeom>
              <a:avLst/>
              <a:gdLst>
                <a:gd name="T0" fmla="*/ 64 w 194"/>
                <a:gd name="T1" fmla="*/ 4 h 260"/>
                <a:gd name="T2" fmla="*/ 27 w 194"/>
                <a:gd name="T3" fmla="*/ 21 h 260"/>
                <a:gd name="T4" fmla="*/ 14 w 194"/>
                <a:gd name="T5" fmla="*/ 143 h 260"/>
                <a:gd name="T6" fmla="*/ 0 w 194"/>
                <a:gd name="T7" fmla="*/ 230 h 260"/>
                <a:gd name="T8" fmla="*/ 43 w 194"/>
                <a:gd name="T9" fmla="*/ 260 h 260"/>
                <a:gd name="T10" fmla="*/ 90 w 194"/>
                <a:gd name="T11" fmla="*/ 260 h 260"/>
                <a:gd name="T12" fmla="*/ 144 w 194"/>
                <a:gd name="T13" fmla="*/ 239 h 260"/>
                <a:gd name="T14" fmla="*/ 172 w 194"/>
                <a:gd name="T15" fmla="*/ 186 h 260"/>
                <a:gd name="T16" fmla="*/ 194 w 194"/>
                <a:gd name="T17" fmla="*/ 104 h 260"/>
                <a:gd name="T18" fmla="*/ 181 w 194"/>
                <a:gd name="T19" fmla="*/ 54 h 260"/>
                <a:gd name="T20" fmla="*/ 144 w 194"/>
                <a:gd name="T21" fmla="*/ 9 h 260"/>
                <a:gd name="T22" fmla="*/ 109 w 194"/>
                <a:gd name="T23" fmla="*/ 0 h 260"/>
                <a:gd name="T24" fmla="*/ 64 w 194"/>
                <a:gd name="T25" fmla="*/ 4 h 260"/>
                <a:gd name="T26" fmla="*/ 64 w 194"/>
                <a:gd name="T27" fmla="*/ 4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4"/>
                <a:gd name="T43" fmla="*/ 0 h 260"/>
                <a:gd name="T44" fmla="*/ 194 w 194"/>
                <a:gd name="T45" fmla="*/ 260 h 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4" h="260">
                  <a:moveTo>
                    <a:pt x="64" y="4"/>
                  </a:moveTo>
                  <a:lnTo>
                    <a:pt x="27" y="21"/>
                  </a:lnTo>
                  <a:lnTo>
                    <a:pt x="14" y="143"/>
                  </a:lnTo>
                  <a:lnTo>
                    <a:pt x="0" y="230"/>
                  </a:lnTo>
                  <a:lnTo>
                    <a:pt x="43" y="260"/>
                  </a:lnTo>
                  <a:lnTo>
                    <a:pt x="90" y="260"/>
                  </a:lnTo>
                  <a:lnTo>
                    <a:pt x="144" y="239"/>
                  </a:lnTo>
                  <a:lnTo>
                    <a:pt x="172" y="186"/>
                  </a:lnTo>
                  <a:lnTo>
                    <a:pt x="194" y="104"/>
                  </a:lnTo>
                  <a:lnTo>
                    <a:pt x="181" y="54"/>
                  </a:lnTo>
                  <a:lnTo>
                    <a:pt x="144" y="9"/>
                  </a:lnTo>
                  <a:lnTo>
                    <a:pt x="109" y="0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1833" y="3271"/>
              <a:ext cx="91" cy="137"/>
            </a:xfrm>
            <a:custGeom>
              <a:avLst/>
              <a:gdLst>
                <a:gd name="T0" fmla="*/ 169 w 181"/>
                <a:gd name="T1" fmla="*/ 64 h 275"/>
                <a:gd name="T2" fmla="*/ 140 w 181"/>
                <a:gd name="T3" fmla="*/ 19 h 275"/>
                <a:gd name="T4" fmla="*/ 101 w 181"/>
                <a:gd name="T5" fmla="*/ 0 h 275"/>
                <a:gd name="T6" fmla="*/ 64 w 181"/>
                <a:gd name="T7" fmla="*/ 3 h 275"/>
                <a:gd name="T8" fmla="*/ 34 w 181"/>
                <a:gd name="T9" fmla="*/ 24 h 275"/>
                <a:gd name="T10" fmla="*/ 17 w 181"/>
                <a:gd name="T11" fmla="*/ 69 h 275"/>
                <a:gd name="T12" fmla="*/ 0 w 181"/>
                <a:gd name="T13" fmla="*/ 159 h 275"/>
                <a:gd name="T14" fmla="*/ 27 w 181"/>
                <a:gd name="T15" fmla="*/ 232 h 275"/>
                <a:gd name="T16" fmla="*/ 80 w 181"/>
                <a:gd name="T17" fmla="*/ 275 h 275"/>
                <a:gd name="T18" fmla="*/ 143 w 181"/>
                <a:gd name="T19" fmla="*/ 264 h 275"/>
                <a:gd name="T20" fmla="*/ 181 w 181"/>
                <a:gd name="T21" fmla="*/ 212 h 275"/>
                <a:gd name="T22" fmla="*/ 169 w 181"/>
                <a:gd name="T23" fmla="*/ 64 h 275"/>
                <a:gd name="T24" fmla="*/ 169 w 181"/>
                <a:gd name="T25" fmla="*/ 64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1"/>
                <a:gd name="T40" fmla="*/ 0 h 275"/>
                <a:gd name="T41" fmla="*/ 181 w 181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1" h="275">
                  <a:moveTo>
                    <a:pt x="169" y="64"/>
                  </a:moveTo>
                  <a:lnTo>
                    <a:pt x="140" y="19"/>
                  </a:lnTo>
                  <a:lnTo>
                    <a:pt x="101" y="0"/>
                  </a:lnTo>
                  <a:lnTo>
                    <a:pt x="64" y="3"/>
                  </a:lnTo>
                  <a:lnTo>
                    <a:pt x="34" y="24"/>
                  </a:lnTo>
                  <a:lnTo>
                    <a:pt x="17" y="69"/>
                  </a:lnTo>
                  <a:lnTo>
                    <a:pt x="0" y="159"/>
                  </a:lnTo>
                  <a:lnTo>
                    <a:pt x="27" y="232"/>
                  </a:lnTo>
                  <a:lnTo>
                    <a:pt x="80" y="275"/>
                  </a:lnTo>
                  <a:lnTo>
                    <a:pt x="143" y="264"/>
                  </a:lnTo>
                  <a:lnTo>
                    <a:pt x="181" y="212"/>
                  </a:lnTo>
                  <a:lnTo>
                    <a:pt x="169" y="64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2086" y="3391"/>
              <a:ext cx="302" cy="107"/>
            </a:xfrm>
            <a:custGeom>
              <a:avLst/>
              <a:gdLst>
                <a:gd name="T0" fmla="*/ 0 w 604"/>
                <a:gd name="T1" fmla="*/ 17 h 213"/>
                <a:gd name="T2" fmla="*/ 32 w 604"/>
                <a:gd name="T3" fmla="*/ 46 h 213"/>
                <a:gd name="T4" fmla="*/ 123 w 604"/>
                <a:gd name="T5" fmla="*/ 130 h 213"/>
                <a:gd name="T6" fmla="*/ 234 w 604"/>
                <a:gd name="T7" fmla="*/ 201 h 213"/>
                <a:gd name="T8" fmla="*/ 307 w 604"/>
                <a:gd name="T9" fmla="*/ 213 h 213"/>
                <a:gd name="T10" fmla="*/ 382 w 604"/>
                <a:gd name="T11" fmla="*/ 210 h 213"/>
                <a:gd name="T12" fmla="*/ 434 w 604"/>
                <a:gd name="T13" fmla="*/ 184 h 213"/>
                <a:gd name="T14" fmla="*/ 495 w 604"/>
                <a:gd name="T15" fmla="*/ 143 h 213"/>
                <a:gd name="T16" fmla="*/ 540 w 604"/>
                <a:gd name="T17" fmla="*/ 101 h 213"/>
                <a:gd name="T18" fmla="*/ 578 w 604"/>
                <a:gd name="T19" fmla="*/ 59 h 213"/>
                <a:gd name="T20" fmla="*/ 604 w 604"/>
                <a:gd name="T21" fmla="*/ 14 h 213"/>
                <a:gd name="T22" fmla="*/ 164 w 604"/>
                <a:gd name="T23" fmla="*/ 14 h 213"/>
                <a:gd name="T24" fmla="*/ 9 w 604"/>
                <a:gd name="T25" fmla="*/ 0 h 213"/>
                <a:gd name="T26" fmla="*/ 0 w 604"/>
                <a:gd name="T27" fmla="*/ 17 h 213"/>
                <a:gd name="T28" fmla="*/ 0 w 604"/>
                <a:gd name="T29" fmla="*/ 17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4"/>
                <a:gd name="T46" fmla="*/ 0 h 213"/>
                <a:gd name="T47" fmla="*/ 604 w 604"/>
                <a:gd name="T48" fmla="*/ 213 h 2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4" h="213">
                  <a:moveTo>
                    <a:pt x="0" y="17"/>
                  </a:moveTo>
                  <a:lnTo>
                    <a:pt x="32" y="46"/>
                  </a:lnTo>
                  <a:lnTo>
                    <a:pt x="123" y="130"/>
                  </a:lnTo>
                  <a:lnTo>
                    <a:pt x="234" y="201"/>
                  </a:lnTo>
                  <a:lnTo>
                    <a:pt x="307" y="213"/>
                  </a:lnTo>
                  <a:lnTo>
                    <a:pt x="382" y="210"/>
                  </a:lnTo>
                  <a:lnTo>
                    <a:pt x="434" y="184"/>
                  </a:lnTo>
                  <a:lnTo>
                    <a:pt x="495" y="143"/>
                  </a:lnTo>
                  <a:lnTo>
                    <a:pt x="540" y="101"/>
                  </a:lnTo>
                  <a:lnTo>
                    <a:pt x="578" y="59"/>
                  </a:lnTo>
                  <a:lnTo>
                    <a:pt x="604" y="14"/>
                  </a:lnTo>
                  <a:lnTo>
                    <a:pt x="164" y="14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7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2321" y="3073"/>
              <a:ext cx="171" cy="41"/>
            </a:xfrm>
            <a:custGeom>
              <a:avLst/>
              <a:gdLst>
                <a:gd name="T0" fmla="*/ 0 w 340"/>
                <a:gd name="T1" fmla="*/ 82 h 82"/>
                <a:gd name="T2" fmla="*/ 21 w 340"/>
                <a:gd name="T3" fmla="*/ 37 h 82"/>
                <a:gd name="T4" fmla="*/ 85 w 340"/>
                <a:gd name="T5" fmla="*/ 11 h 82"/>
                <a:gd name="T6" fmla="*/ 156 w 340"/>
                <a:gd name="T7" fmla="*/ 0 h 82"/>
                <a:gd name="T8" fmla="*/ 254 w 340"/>
                <a:gd name="T9" fmla="*/ 17 h 82"/>
                <a:gd name="T10" fmla="*/ 324 w 340"/>
                <a:gd name="T11" fmla="*/ 56 h 82"/>
                <a:gd name="T12" fmla="*/ 340 w 340"/>
                <a:gd name="T13" fmla="*/ 75 h 82"/>
                <a:gd name="T14" fmla="*/ 241 w 340"/>
                <a:gd name="T15" fmla="*/ 82 h 82"/>
                <a:gd name="T16" fmla="*/ 117 w 340"/>
                <a:gd name="T17" fmla="*/ 78 h 82"/>
                <a:gd name="T18" fmla="*/ 49 w 340"/>
                <a:gd name="T19" fmla="*/ 72 h 82"/>
                <a:gd name="T20" fmla="*/ 0 w 340"/>
                <a:gd name="T21" fmla="*/ 82 h 82"/>
                <a:gd name="T22" fmla="*/ 0 w 340"/>
                <a:gd name="T23" fmla="*/ 82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0"/>
                <a:gd name="T37" fmla="*/ 0 h 82"/>
                <a:gd name="T38" fmla="*/ 340 w 340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0" h="82">
                  <a:moveTo>
                    <a:pt x="0" y="82"/>
                  </a:moveTo>
                  <a:lnTo>
                    <a:pt x="21" y="37"/>
                  </a:lnTo>
                  <a:lnTo>
                    <a:pt x="85" y="11"/>
                  </a:lnTo>
                  <a:lnTo>
                    <a:pt x="156" y="0"/>
                  </a:lnTo>
                  <a:lnTo>
                    <a:pt x="254" y="17"/>
                  </a:lnTo>
                  <a:lnTo>
                    <a:pt x="324" y="56"/>
                  </a:lnTo>
                  <a:lnTo>
                    <a:pt x="340" y="75"/>
                  </a:lnTo>
                  <a:lnTo>
                    <a:pt x="241" y="82"/>
                  </a:lnTo>
                  <a:lnTo>
                    <a:pt x="117" y="78"/>
                  </a:lnTo>
                  <a:lnTo>
                    <a:pt x="49" y="7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2002" y="3068"/>
              <a:ext cx="160" cy="41"/>
            </a:xfrm>
            <a:custGeom>
              <a:avLst/>
              <a:gdLst>
                <a:gd name="T0" fmla="*/ 0 w 320"/>
                <a:gd name="T1" fmla="*/ 79 h 84"/>
                <a:gd name="T2" fmla="*/ 0 w 320"/>
                <a:gd name="T3" fmla="*/ 58 h 84"/>
                <a:gd name="T4" fmla="*/ 41 w 320"/>
                <a:gd name="T5" fmla="*/ 29 h 84"/>
                <a:gd name="T6" fmla="*/ 103 w 320"/>
                <a:gd name="T7" fmla="*/ 8 h 84"/>
                <a:gd name="T8" fmla="*/ 177 w 320"/>
                <a:gd name="T9" fmla="*/ 0 h 84"/>
                <a:gd name="T10" fmla="*/ 243 w 320"/>
                <a:gd name="T11" fmla="*/ 0 h 84"/>
                <a:gd name="T12" fmla="*/ 306 w 320"/>
                <a:gd name="T13" fmla="*/ 50 h 84"/>
                <a:gd name="T14" fmla="*/ 320 w 320"/>
                <a:gd name="T15" fmla="*/ 84 h 84"/>
                <a:gd name="T16" fmla="*/ 266 w 320"/>
                <a:gd name="T17" fmla="*/ 84 h 84"/>
                <a:gd name="T18" fmla="*/ 209 w 320"/>
                <a:gd name="T19" fmla="*/ 84 h 84"/>
                <a:gd name="T20" fmla="*/ 115 w 320"/>
                <a:gd name="T21" fmla="*/ 68 h 84"/>
                <a:gd name="T22" fmla="*/ 31 w 320"/>
                <a:gd name="T23" fmla="*/ 74 h 84"/>
                <a:gd name="T24" fmla="*/ 0 w 320"/>
                <a:gd name="T25" fmla="*/ 79 h 84"/>
                <a:gd name="T26" fmla="*/ 0 w 320"/>
                <a:gd name="T27" fmla="*/ 79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0"/>
                <a:gd name="T43" fmla="*/ 0 h 84"/>
                <a:gd name="T44" fmla="*/ 320 w 320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0" h="84">
                  <a:moveTo>
                    <a:pt x="0" y="79"/>
                  </a:moveTo>
                  <a:lnTo>
                    <a:pt x="0" y="58"/>
                  </a:lnTo>
                  <a:lnTo>
                    <a:pt x="41" y="29"/>
                  </a:lnTo>
                  <a:lnTo>
                    <a:pt x="103" y="8"/>
                  </a:lnTo>
                  <a:lnTo>
                    <a:pt x="177" y="0"/>
                  </a:lnTo>
                  <a:lnTo>
                    <a:pt x="243" y="0"/>
                  </a:lnTo>
                  <a:lnTo>
                    <a:pt x="306" y="50"/>
                  </a:lnTo>
                  <a:lnTo>
                    <a:pt x="320" y="84"/>
                  </a:lnTo>
                  <a:lnTo>
                    <a:pt x="266" y="84"/>
                  </a:lnTo>
                  <a:lnTo>
                    <a:pt x="209" y="84"/>
                  </a:lnTo>
                  <a:lnTo>
                    <a:pt x="115" y="68"/>
                  </a:lnTo>
                  <a:lnTo>
                    <a:pt x="31" y="7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2091" y="3355"/>
              <a:ext cx="301" cy="69"/>
            </a:xfrm>
            <a:custGeom>
              <a:avLst/>
              <a:gdLst>
                <a:gd name="T0" fmla="*/ 0 w 603"/>
                <a:gd name="T1" fmla="*/ 43 h 136"/>
                <a:gd name="T2" fmla="*/ 23 w 603"/>
                <a:gd name="T3" fmla="*/ 85 h 136"/>
                <a:gd name="T4" fmla="*/ 77 w 603"/>
                <a:gd name="T5" fmla="*/ 103 h 136"/>
                <a:gd name="T6" fmla="*/ 119 w 603"/>
                <a:gd name="T7" fmla="*/ 120 h 136"/>
                <a:gd name="T8" fmla="*/ 489 w 603"/>
                <a:gd name="T9" fmla="*/ 136 h 136"/>
                <a:gd name="T10" fmla="*/ 560 w 603"/>
                <a:gd name="T11" fmla="*/ 106 h 136"/>
                <a:gd name="T12" fmla="*/ 592 w 603"/>
                <a:gd name="T13" fmla="*/ 80 h 136"/>
                <a:gd name="T14" fmla="*/ 603 w 603"/>
                <a:gd name="T15" fmla="*/ 40 h 136"/>
                <a:gd name="T16" fmla="*/ 373 w 603"/>
                <a:gd name="T17" fmla="*/ 0 h 136"/>
                <a:gd name="T18" fmla="*/ 245 w 603"/>
                <a:gd name="T19" fmla="*/ 1 h 136"/>
                <a:gd name="T20" fmla="*/ 103 w 603"/>
                <a:gd name="T21" fmla="*/ 6 h 136"/>
                <a:gd name="T22" fmla="*/ 0 w 603"/>
                <a:gd name="T23" fmla="*/ 43 h 136"/>
                <a:gd name="T24" fmla="*/ 0 w 603"/>
                <a:gd name="T25" fmla="*/ 43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"/>
                <a:gd name="T40" fmla="*/ 0 h 136"/>
                <a:gd name="T41" fmla="*/ 603 w 603"/>
                <a:gd name="T42" fmla="*/ 136 h 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" h="136">
                  <a:moveTo>
                    <a:pt x="0" y="43"/>
                  </a:moveTo>
                  <a:lnTo>
                    <a:pt x="23" y="85"/>
                  </a:lnTo>
                  <a:lnTo>
                    <a:pt x="77" y="103"/>
                  </a:lnTo>
                  <a:lnTo>
                    <a:pt x="119" y="120"/>
                  </a:lnTo>
                  <a:lnTo>
                    <a:pt x="489" y="136"/>
                  </a:lnTo>
                  <a:lnTo>
                    <a:pt x="560" y="106"/>
                  </a:lnTo>
                  <a:lnTo>
                    <a:pt x="592" y="80"/>
                  </a:lnTo>
                  <a:lnTo>
                    <a:pt x="603" y="40"/>
                  </a:lnTo>
                  <a:lnTo>
                    <a:pt x="373" y="0"/>
                  </a:lnTo>
                  <a:lnTo>
                    <a:pt x="245" y="1"/>
                  </a:lnTo>
                  <a:lnTo>
                    <a:pt x="103" y="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>
              <a:off x="2378" y="3087"/>
              <a:ext cx="57" cy="26"/>
            </a:xfrm>
            <a:custGeom>
              <a:avLst/>
              <a:gdLst>
                <a:gd name="T0" fmla="*/ 35 w 112"/>
                <a:gd name="T1" fmla="*/ 6 h 51"/>
                <a:gd name="T2" fmla="*/ 43 w 112"/>
                <a:gd name="T3" fmla="*/ 21 h 51"/>
                <a:gd name="T4" fmla="*/ 67 w 112"/>
                <a:gd name="T5" fmla="*/ 29 h 51"/>
                <a:gd name="T6" fmla="*/ 93 w 112"/>
                <a:gd name="T7" fmla="*/ 11 h 51"/>
                <a:gd name="T8" fmla="*/ 109 w 112"/>
                <a:gd name="T9" fmla="*/ 19 h 51"/>
                <a:gd name="T10" fmla="*/ 112 w 112"/>
                <a:gd name="T11" fmla="*/ 40 h 51"/>
                <a:gd name="T12" fmla="*/ 103 w 112"/>
                <a:gd name="T13" fmla="*/ 51 h 51"/>
                <a:gd name="T14" fmla="*/ 19 w 112"/>
                <a:gd name="T15" fmla="*/ 48 h 51"/>
                <a:gd name="T16" fmla="*/ 0 w 112"/>
                <a:gd name="T17" fmla="*/ 29 h 51"/>
                <a:gd name="T18" fmla="*/ 3 w 112"/>
                <a:gd name="T19" fmla="*/ 0 h 51"/>
                <a:gd name="T20" fmla="*/ 35 w 112"/>
                <a:gd name="T21" fmla="*/ 6 h 51"/>
                <a:gd name="T22" fmla="*/ 35 w 112"/>
                <a:gd name="T23" fmla="*/ 6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51"/>
                <a:gd name="T38" fmla="*/ 112 w 112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51">
                  <a:moveTo>
                    <a:pt x="35" y="6"/>
                  </a:moveTo>
                  <a:lnTo>
                    <a:pt x="43" y="21"/>
                  </a:lnTo>
                  <a:lnTo>
                    <a:pt x="67" y="29"/>
                  </a:lnTo>
                  <a:lnTo>
                    <a:pt x="93" y="11"/>
                  </a:lnTo>
                  <a:lnTo>
                    <a:pt x="109" y="19"/>
                  </a:lnTo>
                  <a:lnTo>
                    <a:pt x="112" y="40"/>
                  </a:lnTo>
                  <a:lnTo>
                    <a:pt x="103" y="51"/>
                  </a:lnTo>
                  <a:lnTo>
                    <a:pt x="19" y="48"/>
                  </a:lnTo>
                  <a:lnTo>
                    <a:pt x="0" y="29"/>
                  </a:lnTo>
                  <a:lnTo>
                    <a:pt x="3" y="0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2049" y="3073"/>
              <a:ext cx="63" cy="36"/>
            </a:xfrm>
            <a:custGeom>
              <a:avLst/>
              <a:gdLst>
                <a:gd name="T0" fmla="*/ 43 w 127"/>
                <a:gd name="T1" fmla="*/ 0 h 72"/>
                <a:gd name="T2" fmla="*/ 43 w 127"/>
                <a:gd name="T3" fmla="*/ 22 h 72"/>
                <a:gd name="T4" fmla="*/ 62 w 127"/>
                <a:gd name="T5" fmla="*/ 37 h 72"/>
                <a:gd name="T6" fmla="*/ 77 w 127"/>
                <a:gd name="T7" fmla="*/ 37 h 72"/>
                <a:gd name="T8" fmla="*/ 85 w 127"/>
                <a:gd name="T9" fmla="*/ 20 h 72"/>
                <a:gd name="T10" fmla="*/ 112 w 127"/>
                <a:gd name="T11" fmla="*/ 11 h 72"/>
                <a:gd name="T12" fmla="*/ 127 w 127"/>
                <a:gd name="T13" fmla="*/ 20 h 72"/>
                <a:gd name="T14" fmla="*/ 127 w 127"/>
                <a:gd name="T15" fmla="*/ 37 h 72"/>
                <a:gd name="T16" fmla="*/ 119 w 127"/>
                <a:gd name="T17" fmla="*/ 56 h 72"/>
                <a:gd name="T18" fmla="*/ 99 w 127"/>
                <a:gd name="T19" fmla="*/ 72 h 72"/>
                <a:gd name="T20" fmla="*/ 14 w 127"/>
                <a:gd name="T21" fmla="*/ 59 h 72"/>
                <a:gd name="T22" fmla="*/ 0 w 127"/>
                <a:gd name="T23" fmla="*/ 38 h 72"/>
                <a:gd name="T24" fmla="*/ 0 w 127"/>
                <a:gd name="T25" fmla="*/ 17 h 72"/>
                <a:gd name="T26" fmla="*/ 17 w 127"/>
                <a:gd name="T27" fmla="*/ 0 h 72"/>
                <a:gd name="T28" fmla="*/ 43 w 127"/>
                <a:gd name="T29" fmla="*/ 0 h 72"/>
                <a:gd name="T30" fmla="*/ 43 w 127"/>
                <a:gd name="T31" fmla="*/ 0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"/>
                <a:gd name="T49" fmla="*/ 0 h 72"/>
                <a:gd name="T50" fmla="*/ 127 w 127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" h="72">
                  <a:moveTo>
                    <a:pt x="43" y="0"/>
                  </a:moveTo>
                  <a:lnTo>
                    <a:pt x="43" y="22"/>
                  </a:lnTo>
                  <a:lnTo>
                    <a:pt x="62" y="37"/>
                  </a:lnTo>
                  <a:lnTo>
                    <a:pt x="77" y="37"/>
                  </a:lnTo>
                  <a:lnTo>
                    <a:pt x="85" y="20"/>
                  </a:lnTo>
                  <a:lnTo>
                    <a:pt x="112" y="11"/>
                  </a:lnTo>
                  <a:lnTo>
                    <a:pt x="127" y="20"/>
                  </a:lnTo>
                  <a:lnTo>
                    <a:pt x="127" y="37"/>
                  </a:lnTo>
                  <a:lnTo>
                    <a:pt x="119" y="56"/>
                  </a:lnTo>
                  <a:lnTo>
                    <a:pt x="99" y="72"/>
                  </a:lnTo>
                  <a:lnTo>
                    <a:pt x="14" y="59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2107" y="2837"/>
              <a:ext cx="181" cy="149"/>
            </a:xfrm>
            <a:custGeom>
              <a:avLst/>
              <a:gdLst>
                <a:gd name="T0" fmla="*/ 364 w 364"/>
                <a:gd name="T1" fmla="*/ 0 h 299"/>
                <a:gd name="T2" fmla="*/ 293 w 364"/>
                <a:gd name="T3" fmla="*/ 75 h 299"/>
                <a:gd name="T4" fmla="*/ 213 w 364"/>
                <a:gd name="T5" fmla="*/ 190 h 299"/>
                <a:gd name="T6" fmla="*/ 140 w 364"/>
                <a:gd name="T7" fmla="*/ 299 h 299"/>
                <a:gd name="T8" fmla="*/ 53 w 364"/>
                <a:gd name="T9" fmla="*/ 268 h 299"/>
                <a:gd name="T10" fmla="*/ 53 w 364"/>
                <a:gd name="T11" fmla="*/ 236 h 299"/>
                <a:gd name="T12" fmla="*/ 31 w 364"/>
                <a:gd name="T13" fmla="*/ 255 h 299"/>
                <a:gd name="T14" fmla="*/ 0 w 364"/>
                <a:gd name="T15" fmla="*/ 246 h 299"/>
                <a:gd name="T16" fmla="*/ 49 w 364"/>
                <a:gd name="T17" fmla="*/ 185 h 299"/>
                <a:gd name="T18" fmla="*/ 49 w 364"/>
                <a:gd name="T19" fmla="*/ 219 h 299"/>
                <a:gd name="T20" fmla="*/ 70 w 364"/>
                <a:gd name="T21" fmla="*/ 201 h 299"/>
                <a:gd name="T22" fmla="*/ 134 w 364"/>
                <a:gd name="T23" fmla="*/ 212 h 299"/>
                <a:gd name="T24" fmla="*/ 153 w 364"/>
                <a:gd name="T25" fmla="*/ 177 h 299"/>
                <a:gd name="T26" fmla="*/ 153 w 364"/>
                <a:gd name="T27" fmla="*/ 241 h 299"/>
                <a:gd name="T28" fmla="*/ 222 w 364"/>
                <a:gd name="T29" fmla="*/ 143 h 299"/>
                <a:gd name="T30" fmla="*/ 293 w 364"/>
                <a:gd name="T31" fmla="*/ 59 h 299"/>
                <a:gd name="T32" fmla="*/ 364 w 364"/>
                <a:gd name="T33" fmla="*/ 0 h 299"/>
                <a:gd name="T34" fmla="*/ 364 w 364"/>
                <a:gd name="T35" fmla="*/ 0 h 2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4"/>
                <a:gd name="T55" fmla="*/ 0 h 299"/>
                <a:gd name="T56" fmla="*/ 364 w 364"/>
                <a:gd name="T57" fmla="*/ 299 h 2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4" h="299">
                  <a:moveTo>
                    <a:pt x="364" y="0"/>
                  </a:moveTo>
                  <a:lnTo>
                    <a:pt x="293" y="75"/>
                  </a:lnTo>
                  <a:lnTo>
                    <a:pt x="213" y="190"/>
                  </a:lnTo>
                  <a:lnTo>
                    <a:pt x="140" y="299"/>
                  </a:lnTo>
                  <a:lnTo>
                    <a:pt x="53" y="268"/>
                  </a:lnTo>
                  <a:lnTo>
                    <a:pt x="53" y="236"/>
                  </a:lnTo>
                  <a:lnTo>
                    <a:pt x="31" y="255"/>
                  </a:lnTo>
                  <a:lnTo>
                    <a:pt x="0" y="246"/>
                  </a:lnTo>
                  <a:lnTo>
                    <a:pt x="49" y="185"/>
                  </a:lnTo>
                  <a:lnTo>
                    <a:pt x="49" y="219"/>
                  </a:lnTo>
                  <a:lnTo>
                    <a:pt x="70" y="201"/>
                  </a:lnTo>
                  <a:lnTo>
                    <a:pt x="134" y="212"/>
                  </a:lnTo>
                  <a:lnTo>
                    <a:pt x="153" y="177"/>
                  </a:lnTo>
                  <a:lnTo>
                    <a:pt x="153" y="241"/>
                  </a:lnTo>
                  <a:lnTo>
                    <a:pt x="222" y="143"/>
                  </a:lnTo>
                  <a:lnTo>
                    <a:pt x="293" y="59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1738" y="2912"/>
              <a:ext cx="361" cy="724"/>
            </a:xfrm>
            <a:custGeom>
              <a:avLst/>
              <a:gdLst>
                <a:gd name="T0" fmla="*/ 670 w 721"/>
                <a:gd name="T1" fmla="*/ 79 h 1449"/>
                <a:gd name="T2" fmla="*/ 512 w 721"/>
                <a:gd name="T3" fmla="*/ 209 h 1449"/>
                <a:gd name="T4" fmla="*/ 448 w 721"/>
                <a:gd name="T5" fmla="*/ 193 h 1449"/>
                <a:gd name="T6" fmla="*/ 427 w 721"/>
                <a:gd name="T7" fmla="*/ 177 h 1449"/>
                <a:gd name="T8" fmla="*/ 315 w 721"/>
                <a:gd name="T9" fmla="*/ 335 h 1449"/>
                <a:gd name="T10" fmla="*/ 231 w 721"/>
                <a:gd name="T11" fmla="*/ 301 h 1449"/>
                <a:gd name="T12" fmla="*/ 184 w 721"/>
                <a:gd name="T13" fmla="*/ 372 h 1449"/>
                <a:gd name="T14" fmla="*/ 204 w 721"/>
                <a:gd name="T15" fmla="*/ 553 h 1449"/>
                <a:gd name="T16" fmla="*/ 287 w 721"/>
                <a:gd name="T17" fmla="*/ 698 h 1449"/>
                <a:gd name="T18" fmla="*/ 332 w 721"/>
                <a:gd name="T19" fmla="*/ 743 h 1449"/>
                <a:gd name="T20" fmla="*/ 258 w 721"/>
                <a:gd name="T21" fmla="*/ 722 h 1449"/>
                <a:gd name="T22" fmla="*/ 212 w 721"/>
                <a:gd name="T23" fmla="*/ 814 h 1449"/>
                <a:gd name="T24" fmla="*/ 234 w 721"/>
                <a:gd name="T25" fmla="*/ 942 h 1449"/>
                <a:gd name="T26" fmla="*/ 315 w 721"/>
                <a:gd name="T27" fmla="*/ 965 h 1449"/>
                <a:gd name="T28" fmla="*/ 387 w 721"/>
                <a:gd name="T29" fmla="*/ 1033 h 1449"/>
                <a:gd name="T30" fmla="*/ 448 w 721"/>
                <a:gd name="T31" fmla="*/ 1182 h 1449"/>
                <a:gd name="T32" fmla="*/ 490 w 721"/>
                <a:gd name="T33" fmla="*/ 1311 h 1449"/>
                <a:gd name="T34" fmla="*/ 432 w 721"/>
                <a:gd name="T35" fmla="*/ 1449 h 1449"/>
                <a:gd name="T36" fmla="*/ 360 w 721"/>
                <a:gd name="T37" fmla="*/ 1394 h 1449"/>
                <a:gd name="T38" fmla="*/ 263 w 721"/>
                <a:gd name="T39" fmla="*/ 1433 h 1449"/>
                <a:gd name="T40" fmla="*/ 231 w 721"/>
                <a:gd name="T41" fmla="*/ 1359 h 1449"/>
                <a:gd name="T42" fmla="*/ 305 w 721"/>
                <a:gd name="T43" fmla="*/ 1216 h 1449"/>
                <a:gd name="T44" fmla="*/ 196 w 721"/>
                <a:gd name="T45" fmla="*/ 1328 h 1449"/>
                <a:gd name="T46" fmla="*/ 207 w 721"/>
                <a:gd name="T47" fmla="*/ 1248 h 1449"/>
                <a:gd name="T48" fmla="*/ 225 w 721"/>
                <a:gd name="T49" fmla="*/ 1102 h 1449"/>
                <a:gd name="T50" fmla="*/ 157 w 721"/>
                <a:gd name="T51" fmla="*/ 894 h 1449"/>
                <a:gd name="T52" fmla="*/ 27 w 721"/>
                <a:gd name="T53" fmla="*/ 643 h 1449"/>
                <a:gd name="T54" fmla="*/ 0 w 721"/>
                <a:gd name="T55" fmla="*/ 494 h 1449"/>
                <a:gd name="T56" fmla="*/ 16 w 721"/>
                <a:gd name="T57" fmla="*/ 341 h 1449"/>
                <a:gd name="T58" fmla="*/ 114 w 721"/>
                <a:gd name="T59" fmla="*/ 229 h 1449"/>
                <a:gd name="T60" fmla="*/ 146 w 721"/>
                <a:gd name="T61" fmla="*/ 245 h 1449"/>
                <a:gd name="T62" fmla="*/ 274 w 721"/>
                <a:gd name="T63" fmla="*/ 166 h 1449"/>
                <a:gd name="T64" fmla="*/ 448 w 721"/>
                <a:gd name="T65" fmla="*/ 0 h 1449"/>
                <a:gd name="T66" fmla="*/ 292 w 721"/>
                <a:gd name="T67" fmla="*/ 182 h 1449"/>
                <a:gd name="T68" fmla="*/ 540 w 721"/>
                <a:gd name="T69" fmla="*/ 28 h 1449"/>
                <a:gd name="T70" fmla="*/ 606 w 721"/>
                <a:gd name="T71" fmla="*/ 87 h 1449"/>
                <a:gd name="T72" fmla="*/ 667 w 721"/>
                <a:gd name="T73" fmla="*/ 74 h 1449"/>
                <a:gd name="T74" fmla="*/ 721 w 721"/>
                <a:gd name="T75" fmla="*/ 28 h 14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1"/>
                <a:gd name="T115" fmla="*/ 0 h 1449"/>
                <a:gd name="T116" fmla="*/ 721 w 721"/>
                <a:gd name="T117" fmla="*/ 1449 h 144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1" h="1449">
                  <a:moveTo>
                    <a:pt x="721" y="28"/>
                  </a:moveTo>
                  <a:lnTo>
                    <a:pt x="670" y="79"/>
                  </a:lnTo>
                  <a:lnTo>
                    <a:pt x="606" y="169"/>
                  </a:lnTo>
                  <a:lnTo>
                    <a:pt x="512" y="209"/>
                  </a:lnTo>
                  <a:lnTo>
                    <a:pt x="512" y="169"/>
                  </a:lnTo>
                  <a:lnTo>
                    <a:pt x="448" y="193"/>
                  </a:lnTo>
                  <a:lnTo>
                    <a:pt x="427" y="232"/>
                  </a:lnTo>
                  <a:lnTo>
                    <a:pt x="427" y="177"/>
                  </a:lnTo>
                  <a:lnTo>
                    <a:pt x="372" y="245"/>
                  </a:lnTo>
                  <a:lnTo>
                    <a:pt x="315" y="335"/>
                  </a:lnTo>
                  <a:lnTo>
                    <a:pt x="271" y="307"/>
                  </a:lnTo>
                  <a:lnTo>
                    <a:pt x="231" y="301"/>
                  </a:lnTo>
                  <a:lnTo>
                    <a:pt x="204" y="320"/>
                  </a:lnTo>
                  <a:lnTo>
                    <a:pt x="184" y="372"/>
                  </a:lnTo>
                  <a:lnTo>
                    <a:pt x="184" y="449"/>
                  </a:lnTo>
                  <a:lnTo>
                    <a:pt x="204" y="553"/>
                  </a:lnTo>
                  <a:lnTo>
                    <a:pt x="242" y="653"/>
                  </a:lnTo>
                  <a:lnTo>
                    <a:pt x="287" y="698"/>
                  </a:lnTo>
                  <a:lnTo>
                    <a:pt x="321" y="716"/>
                  </a:lnTo>
                  <a:lnTo>
                    <a:pt x="332" y="743"/>
                  </a:lnTo>
                  <a:lnTo>
                    <a:pt x="292" y="716"/>
                  </a:lnTo>
                  <a:lnTo>
                    <a:pt x="258" y="722"/>
                  </a:lnTo>
                  <a:lnTo>
                    <a:pt x="225" y="750"/>
                  </a:lnTo>
                  <a:lnTo>
                    <a:pt x="212" y="814"/>
                  </a:lnTo>
                  <a:lnTo>
                    <a:pt x="212" y="880"/>
                  </a:lnTo>
                  <a:lnTo>
                    <a:pt x="234" y="942"/>
                  </a:lnTo>
                  <a:lnTo>
                    <a:pt x="274" y="965"/>
                  </a:lnTo>
                  <a:lnTo>
                    <a:pt x="315" y="965"/>
                  </a:lnTo>
                  <a:lnTo>
                    <a:pt x="369" y="925"/>
                  </a:lnTo>
                  <a:lnTo>
                    <a:pt x="387" y="1033"/>
                  </a:lnTo>
                  <a:lnTo>
                    <a:pt x="406" y="1121"/>
                  </a:lnTo>
                  <a:lnTo>
                    <a:pt x="448" y="1182"/>
                  </a:lnTo>
                  <a:lnTo>
                    <a:pt x="479" y="1229"/>
                  </a:lnTo>
                  <a:lnTo>
                    <a:pt x="490" y="1311"/>
                  </a:lnTo>
                  <a:lnTo>
                    <a:pt x="490" y="1410"/>
                  </a:lnTo>
                  <a:lnTo>
                    <a:pt x="432" y="1449"/>
                  </a:lnTo>
                  <a:lnTo>
                    <a:pt x="342" y="1449"/>
                  </a:lnTo>
                  <a:lnTo>
                    <a:pt x="360" y="1394"/>
                  </a:lnTo>
                  <a:lnTo>
                    <a:pt x="305" y="1438"/>
                  </a:lnTo>
                  <a:lnTo>
                    <a:pt x="263" y="1433"/>
                  </a:lnTo>
                  <a:lnTo>
                    <a:pt x="184" y="1397"/>
                  </a:lnTo>
                  <a:lnTo>
                    <a:pt x="231" y="1359"/>
                  </a:lnTo>
                  <a:lnTo>
                    <a:pt x="279" y="1283"/>
                  </a:lnTo>
                  <a:lnTo>
                    <a:pt x="305" y="1216"/>
                  </a:lnTo>
                  <a:lnTo>
                    <a:pt x="242" y="1295"/>
                  </a:lnTo>
                  <a:lnTo>
                    <a:pt x="196" y="1328"/>
                  </a:lnTo>
                  <a:lnTo>
                    <a:pt x="160" y="1311"/>
                  </a:lnTo>
                  <a:lnTo>
                    <a:pt x="207" y="1248"/>
                  </a:lnTo>
                  <a:lnTo>
                    <a:pt x="225" y="1182"/>
                  </a:lnTo>
                  <a:lnTo>
                    <a:pt x="225" y="1102"/>
                  </a:lnTo>
                  <a:lnTo>
                    <a:pt x="207" y="1024"/>
                  </a:lnTo>
                  <a:lnTo>
                    <a:pt x="157" y="894"/>
                  </a:lnTo>
                  <a:lnTo>
                    <a:pt x="62" y="722"/>
                  </a:lnTo>
                  <a:lnTo>
                    <a:pt x="27" y="643"/>
                  </a:lnTo>
                  <a:lnTo>
                    <a:pt x="9" y="582"/>
                  </a:lnTo>
                  <a:lnTo>
                    <a:pt x="0" y="494"/>
                  </a:lnTo>
                  <a:lnTo>
                    <a:pt x="0" y="409"/>
                  </a:lnTo>
                  <a:lnTo>
                    <a:pt x="16" y="341"/>
                  </a:lnTo>
                  <a:lnTo>
                    <a:pt x="51" y="283"/>
                  </a:lnTo>
                  <a:lnTo>
                    <a:pt x="114" y="229"/>
                  </a:lnTo>
                  <a:lnTo>
                    <a:pt x="94" y="283"/>
                  </a:lnTo>
                  <a:lnTo>
                    <a:pt x="146" y="245"/>
                  </a:lnTo>
                  <a:lnTo>
                    <a:pt x="207" y="222"/>
                  </a:lnTo>
                  <a:lnTo>
                    <a:pt x="274" y="166"/>
                  </a:lnTo>
                  <a:lnTo>
                    <a:pt x="366" y="87"/>
                  </a:lnTo>
                  <a:lnTo>
                    <a:pt x="448" y="0"/>
                  </a:lnTo>
                  <a:lnTo>
                    <a:pt x="372" y="103"/>
                  </a:lnTo>
                  <a:lnTo>
                    <a:pt x="292" y="182"/>
                  </a:lnTo>
                  <a:lnTo>
                    <a:pt x="411" y="126"/>
                  </a:lnTo>
                  <a:lnTo>
                    <a:pt x="540" y="28"/>
                  </a:lnTo>
                  <a:lnTo>
                    <a:pt x="496" y="106"/>
                  </a:lnTo>
                  <a:lnTo>
                    <a:pt x="606" y="87"/>
                  </a:lnTo>
                  <a:lnTo>
                    <a:pt x="606" y="131"/>
                  </a:lnTo>
                  <a:lnTo>
                    <a:pt x="667" y="74"/>
                  </a:lnTo>
                  <a:lnTo>
                    <a:pt x="72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2317" y="2661"/>
              <a:ext cx="175" cy="163"/>
            </a:xfrm>
            <a:custGeom>
              <a:avLst/>
              <a:gdLst>
                <a:gd name="T0" fmla="*/ 23 w 350"/>
                <a:gd name="T1" fmla="*/ 299 h 326"/>
                <a:gd name="T2" fmla="*/ 96 w 350"/>
                <a:gd name="T3" fmla="*/ 280 h 326"/>
                <a:gd name="T4" fmla="*/ 151 w 350"/>
                <a:gd name="T5" fmla="*/ 286 h 326"/>
                <a:gd name="T6" fmla="*/ 191 w 350"/>
                <a:gd name="T7" fmla="*/ 302 h 326"/>
                <a:gd name="T8" fmla="*/ 211 w 350"/>
                <a:gd name="T9" fmla="*/ 326 h 326"/>
                <a:gd name="T10" fmla="*/ 233 w 350"/>
                <a:gd name="T11" fmla="*/ 291 h 326"/>
                <a:gd name="T12" fmla="*/ 262 w 350"/>
                <a:gd name="T13" fmla="*/ 313 h 326"/>
                <a:gd name="T14" fmla="*/ 317 w 350"/>
                <a:gd name="T15" fmla="*/ 321 h 326"/>
                <a:gd name="T16" fmla="*/ 339 w 350"/>
                <a:gd name="T17" fmla="*/ 275 h 326"/>
                <a:gd name="T18" fmla="*/ 350 w 350"/>
                <a:gd name="T19" fmla="*/ 207 h 326"/>
                <a:gd name="T20" fmla="*/ 346 w 350"/>
                <a:gd name="T21" fmla="*/ 149 h 326"/>
                <a:gd name="T22" fmla="*/ 326 w 350"/>
                <a:gd name="T23" fmla="*/ 196 h 326"/>
                <a:gd name="T24" fmla="*/ 317 w 350"/>
                <a:gd name="T25" fmla="*/ 117 h 326"/>
                <a:gd name="T26" fmla="*/ 293 w 350"/>
                <a:gd name="T27" fmla="*/ 75 h 326"/>
                <a:gd name="T28" fmla="*/ 262 w 350"/>
                <a:gd name="T29" fmla="*/ 35 h 326"/>
                <a:gd name="T30" fmla="*/ 293 w 350"/>
                <a:gd name="T31" fmla="*/ 93 h 326"/>
                <a:gd name="T32" fmla="*/ 305 w 350"/>
                <a:gd name="T33" fmla="*/ 149 h 326"/>
                <a:gd name="T34" fmla="*/ 301 w 350"/>
                <a:gd name="T35" fmla="*/ 212 h 326"/>
                <a:gd name="T36" fmla="*/ 289 w 350"/>
                <a:gd name="T37" fmla="*/ 239 h 326"/>
                <a:gd name="T38" fmla="*/ 277 w 350"/>
                <a:gd name="T39" fmla="*/ 183 h 326"/>
                <a:gd name="T40" fmla="*/ 254 w 350"/>
                <a:gd name="T41" fmla="*/ 111 h 326"/>
                <a:gd name="T42" fmla="*/ 214 w 350"/>
                <a:gd name="T43" fmla="*/ 64 h 326"/>
                <a:gd name="T44" fmla="*/ 170 w 350"/>
                <a:gd name="T45" fmla="*/ 21 h 326"/>
                <a:gd name="T46" fmla="*/ 124 w 350"/>
                <a:gd name="T47" fmla="*/ 0 h 326"/>
                <a:gd name="T48" fmla="*/ 186 w 350"/>
                <a:gd name="T49" fmla="*/ 93 h 326"/>
                <a:gd name="T50" fmla="*/ 96 w 350"/>
                <a:gd name="T51" fmla="*/ 58 h 326"/>
                <a:gd name="T52" fmla="*/ 35 w 350"/>
                <a:gd name="T53" fmla="*/ 64 h 326"/>
                <a:gd name="T54" fmla="*/ 137 w 350"/>
                <a:gd name="T55" fmla="*/ 149 h 326"/>
                <a:gd name="T56" fmla="*/ 42 w 350"/>
                <a:gd name="T57" fmla="*/ 149 h 326"/>
                <a:gd name="T58" fmla="*/ 159 w 350"/>
                <a:gd name="T59" fmla="*/ 247 h 326"/>
                <a:gd name="T60" fmla="*/ 31 w 350"/>
                <a:gd name="T61" fmla="*/ 212 h 326"/>
                <a:gd name="T62" fmla="*/ 0 w 350"/>
                <a:gd name="T63" fmla="*/ 212 h 326"/>
                <a:gd name="T64" fmla="*/ 137 w 350"/>
                <a:gd name="T65" fmla="*/ 270 h 326"/>
                <a:gd name="T66" fmla="*/ 85 w 350"/>
                <a:gd name="T67" fmla="*/ 270 h 326"/>
                <a:gd name="T68" fmla="*/ 23 w 350"/>
                <a:gd name="T69" fmla="*/ 299 h 326"/>
                <a:gd name="T70" fmla="*/ 23 w 350"/>
                <a:gd name="T71" fmla="*/ 299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326"/>
                <a:gd name="T110" fmla="*/ 350 w 350"/>
                <a:gd name="T111" fmla="*/ 326 h 3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326">
                  <a:moveTo>
                    <a:pt x="23" y="299"/>
                  </a:moveTo>
                  <a:lnTo>
                    <a:pt x="96" y="280"/>
                  </a:lnTo>
                  <a:lnTo>
                    <a:pt x="151" y="286"/>
                  </a:lnTo>
                  <a:lnTo>
                    <a:pt x="191" y="302"/>
                  </a:lnTo>
                  <a:lnTo>
                    <a:pt x="211" y="326"/>
                  </a:lnTo>
                  <a:lnTo>
                    <a:pt x="233" y="291"/>
                  </a:lnTo>
                  <a:lnTo>
                    <a:pt x="262" y="313"/>
                  </a:lnTo>
                  <a:lnTo>
                    <a:pt x="317" y="321"/>
                  </a:lnTo>
                  <a:lnTo>
                    <a:pt x="339" y="275"/>
                  </a:lnTo>
                  <a:lnTo>
                    <a:pt x="350" y="207"/>
                  </a:lnTo>
                  <a:lnTo>
                    <a:pt x="346" y="149"/>
                  </a:lnTo>
                  <a:lnTo>
                    <a:pt x="326" y="196"/>
                  </a:lnTo>
                  <a:lnTo>
                    <a:pt x="317" y="117"/>
                  </a:lnTo>
                  <a:lnTo>
                    <a:pt x="293" y="75"/>
                  </a:lnTo>
                  <a:lnTo>
                    <a:pt x="262" y="35"/>
                  </a:lnTo>
                  <a:lnTo>
                    <a:pt x="293" y="93"/>
                  </a:lnTo>
                  <a:lnTo>
                    <a:pt x="305" y="149"/>
                  </a:lnTo>
                  <a:lnTo>
                    <a:pt x="301" y="212"/>
                  </a:lnTo>
                  <a:lnTo>
                    <a:pt x="289" y="239"/>
                  </a:lnTo>
                  <a:lnTo>
                    <a:pt x="277" y="183"/>
                  </a:lnTo>
                  <a:lnTo>
                    <a:pt x="254" y="111"/>
                  </a:lnTo>
                  <a:lnTo>
                    <a:pt x="214" y="64"/>
                  </a:lnTo>
                  <a:lnTo>
                    <a:pt x="170" y="21"/>
                  </a:lnTo>
                  <a:lnTo>
                    <a:pt x="124" y="0"/>
                  </a:lnTo>
                  <a:lnTo>
                    <a:pt x="186" y="93"/>
                  </a:lnTo>
                  <a:lnTo>
                    <a:pt x="96" y="58"/>
                  </a:lnTo>
                  <a:lnTo>
                    <a:pt x="35" y="64"/>
                  </a:lnTo>
                  <a:lnTo>
                    <a:pt x="137" y="149"/>
                  </a:lnTo>
                  <a:lnTo>
                    <a:pt x="42" y="149"/>
                  </a:lnTo>
                  <a:lnTo>
                    <a:pt x="159" y="247"/>
                  </a:lnTo>
                  <a:lnTo>
                    <a:pt x="31" y="212"/>
                  </a:lnTo>
                  <a:lnTo>
                    <a:pt x="0" y="212"/>
                  </a:lnTo>
                  <a:lnTo>
                    <a:pt x="137" y="270"/>
                  </a:lnTo>
                  <a:lnTo>
                    <a:pt x="85" y="270"/>
                  </a:lnTo>
                  <a:lnTo>
                    <a:pt x="23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2489" y="2731"/>
              <a:ext cx="192" cy="229"/>
            </a:xfrm>
            <a:custGeom>
              <a:avLst/>
              <a:gdLst>
                <a:gd name="T0" fmla="*/ 17 w 384"/>
                <a:gd name="T1" fmla="*/ 181 h 458"/>
                <a:gd name="T2" fmla="*/ 85 w 384"/>
                <a:gd name="T3" fmla="*/ 122 h 458"/>
                <a:gd name="T4" fmla="*/ 140 w 384"/>
                <a:gd name="T5" fmla="*/ 61 h 458"/>
                <a:gd name="T6" fmla="*/ 178 w 384"/>
                <a:gd name="T7" fmla="*/ 0 h 458"/>
                <a:gd name="T8" fmla="*/ 162 w 384"/>
                <a:gd name="T9" fmla="*/ 67 h 458"/>
                <a:gd name="T10" fmla="*/ 115 w 384"/>
                <a:gd name="T11" fmla="*/ 130 h 458"/>
                <a:gd name="T12" fmla="*/ 85 w 384"/>
                <a:gd name="T13" fmla="*/ 170 h 458"/>
                <a:gd name="T14" fmla="*/ 151 w 384"/>
                <a:gd name="T15" fmla="*/ 135 h 458"/>
                <a:gd name="T16" fmla="*/ 249 w 384"/>
                <a:gd name="T17" fmla="*/ 61 h 458"/>
                <a:gd name="T18" fmla="*/ 303 w 384"/>
                <a:gd name="T19" fmla="*/ 9 h 458"/>
                <a:gd name="T20" fmla="*/ 199 w 384"/>
                <a:gd name="T21" fmla="*/ 130 h 458"/>
                <a:gd name="T22" fmla="*/ 281 w 384"/>
                <a:gd name="T23" fmla="*/ 90 h 458"/>
                <a:gd name="T24" fmla="*/ 281 w 384"/>
                <a:gd name="T25" fmla="*/ 140 h 458"/>
                <a:gd name="T26" fmla="*/ 213 w 384"/>
                <a:gd name="T27" fmla="*/ 197 h 458"/>
                <a:gd name="T28" fmla="*/ 170 w 384"/>
                <a:gd name="T29" fmla="*/ 226 h 458"/>
                <a:gd name="T30" fmla="*/ 186 w 384"/>
                <a:gd name="T31" fmla="*/ 254 h 458"/>
                <a:gd name="T32" fmla="*/ 384 w 384"/>
                <a:gd name="T33" fmla="*/ 209 h 458"/>
                <a:gd name="T34" fmla="*/ 320 w 384"/>
                <a:gd name="T35" fmla="*/ 265 h 458"/>
                <a:gd name="T36" fmla="*/ 260 w 384"/>
                <a:gd name="T37" fmla="*/ 299 h 458"/>
                <a:gd name="T38" fmla="*/ 342 w 384"/>
                <a:gd name="T39" fmla="*/ 299 h 458"/>
                <a:gd name="T40" fmla="*/ 254 w 384"/>
                <a:gd name="T41" fmla="*/ 321 h 458"/>
                <a:gd name="T42" fmla="*/ 294 w 384"/>
                <a:gd name="T43" fmla="*/ 361 h 458"/>
                <a:gd name="T44" fmla="*/ 201 w 384"/>
                <a:gd name="T45" fmla="*/ 361 h 458"/>
                <a:gd name="T46" fmla="*/ 186 w 384"/>
                <a:gd name="T47" fmla="*/ 458 h 458"/>
                <a:gd name="T48" fmla="*/ 173 w 384"/>
                <a:gd name="T49" fmla="*/ 339 h 458"/>
                <a:gd name="T50" fmla="*/ 160 w 384"/>
                <a:gd name="T51" fmla="*/ 276 h 458"/>
                <a:gd name="T52" fmla="*/ 125 w 384"/>
                <a:gd name="T53" fmla="*/ 238 h 458"/>
                <a:gd name="T54" fmla="*/ 78 w 384"/>
                <a:gd name="T55" fmla="*/ 209 h 458"/>
                <a:gd name="T56" fmla="*/ 0 w 384"/>
                <a:gd name="T57" fmla="*/ 186 h 458"/>
                <a:gd name="T58" fmla="*/ 17 w 384"/>
                <a:gd name="T59" fmla="*/ 181 h 458"/>
                <a:gd name="T60" fmla="*/ 17 w 384"/>
                <a:gd name="T61" fmla="*/ 181 h 4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4"/>
                <a:gd name="T94" fmla="*/ 0 h 458"/>
                <a:gd name="T95" fmla="*/ 384 w 384"/>
                <a:gd name="T96" fmla="*/ 458 h 4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4" h="458">
                  <a:moveTo>
                    <a:pt x="17" y="181"/>
                  </a:moveTo>
                  <a:lnTo>
                    <a:pt x="85" y="122"/>
                  </a:lnTo>
                  <a:lnTo>
                    <a:pt x="140" y="61"/>
                  </a:lnTo>
                  <a:lnTo>
                    <a:pt x="178" y="0"/>
                  </a:lnTo>
                  <a:lnTo>
                    <a:pt x="162" y="67"/>
                  </a:lnTo>
                  <a:lnTo>
                    <a:pt x="115" y="130"/>
                  </a:lnTo>
                  <a:lnTo>
                    <a:pt x="85" y="170"/>
                  </a:lnTo>
                  <a:lnTo>
                    <a:pt x="151" y="135"/>
                  </a:lnTo>
                  <a:lnTo>
                    <a:pt x="249" y="61"/>
                  </a:lnTo>
                  <a:lnTo>
                    <a:pt x="303" y="9"/>
                  </a:lnTo>
                  <a:lnTo>
                    <a:pt x="199" y="130"/>
                  </a:lnTo>
                  <a:lnTo>
                    <a:pt x="281" y="90"/>
                  </a:lnTo>
                  <a:lnTo>
                    <a:pt x="281" y="140"/>
                  </a:lnTo>
                  <a:lnTo>
                    <a:pt x="213" y="197"/>
                  </a:lnTo>
                  <a:lnTo>
                    <a:pt x="170" y="226"/>
                  </a:lnTo>
                  <a:lnTo>
                    <a:pt x="186" y="254"/>
                  </a:lnTo>
                  <a:lnTo>
                    <a:pt x="384" y="209"/>
                  </a:lnTo>
                  <a:lnTo>
                    <a:pt x="320" y="265"/>
                  </a:lnTo>
                  <a:lnTo>
                    <a:pt x="260" y="299"/>
                  </a:lnTo>
                  <a:lnTo>
                    <a:pt x="342" y="299"/>
                  </a:lnTo>
                  <a:lnTo>
                    <a:pt x="254" y="321"/>
                  </a:lnTo>
                  <a:lnTo>
                    <a:pt x="294" y="361"/>
                  </a:lnTo>
                  <a:lnTo>
                    <a:pt x="201" y="361"/>
                  </a:lnTo>
                  <a:lnTo>
                    <a:pt x="186" y="458"/>
                  </a:lnTo>
                  <a:lnTo>
                    <a:pt x="173" y="339"/>
                  </a:lnTo>
                  <a:lnTo>
                    <a:pt x="160" y="276"/>
                  </a:lnTo>
                  <a:lnTo>
                    <a:pt x="125" y="238"/>
                  </a:lnTo>
                  <a:lnTo>
                    <a:pt x="78" y="209"/>
                  </a:lnTo>
                  <a:lnTo>
                    <a:pt x="0" y="186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2492" y="2638"/>
              <a:ext cx="279" cy="1002"/>
            </a:xfrm>
            <a:custGeom>
              <a:avLst/>
              <a:gdLst>
                <a:gd name="T0" fmla="*/ 214 w 560"/>
                <a:gd name="T1" fmla="*/ 728 h 2003"/>
                <a:gd name="T2" fmla="*/ 364 w 560"/>
                <a:gd name="T3" fmla="*/ 812 h 2003"/>
                <a:gd name="T4" fmla="*/ 430 w 560"/>
                <a:gd name="T5" fmla="*/ 903 h 2003"/>
                <a:gd name="T6" fmla="*/ 481 w 560"/>
                <a:gd name="T7" fmla="*/ 892 h 2003"/>
                <a:gd name="T8" fmla="*/ 515 w 560"/>
                <a:gd name="T9" fmla="*/ 927 h 2003"/>
                <a:gd name="T10" fmla="*/ 518 w 560"/>
                <a:gd name="T11" fmla="*/ 649 h 2003"/>
                <a:gd name="T12" fmla="*/ 447 w 560"/>
                <a:gd name="T13" fmla="*/ 284 h 2003"/>
                <a:gd name="T14" fmla="*/ 328 w 560"/>
                <a:gd name="T15" fmla="*/ 91 h 2003"/>
                <a:gd name="T16" fmla="*/ 205 w 560"/>
                <a:gd name="T17" fmla="*/ 13 h 2003"/>
                <a:gd name="T18" fmla="*/ 205 w 560"/>
                <a:gd name="T19" fmla="*/ 0 h 2003"/>
                <a:gd name="T20" fmla="*/ 370 w 560"/>
                <a:gd name="T21" fmla="*/ 109 h 2003"/>
                <a:gd name="T22" fmla="*/ 492 w 560"/>
                <a:gd name="T23" fmla="*/ 355 h 2003"/>
                <a:gd name="T24" fmla="*/ 555 w 560"/>
                <a:gd name="T25" fmla="*/ 728 h 2003"/>
                <a:gd name="T26" fmla="*/ 545 w 560"/>
                <a:gd name="T27" fmla="*/ 984 h 2003"/>
                <a:gd name="T28" fmla="*/ 422 w 560"/>
                <a:gd name="T29" fmla="*/ 1308 h 2003"/>
                <a:gd name="T30" fmla="*/ 299 w 560"/>
                <a:gd name="T31" fmla="*/ 1590 h 2003"/>
                <a:gd name="T32" fmla="*/ 303 w 560"/>
                <a:gd name="T33" fmla="*/ 1791 h 2003"/>
                <a:gd name="T34" fmla="*/ 214 w 560"/>
                <a:gd name="T35" fmla="*/ 1921 h 2003"/>
                <a:gd name="T36" fmla="*/ 121 w 560"/>
                <a:gd name="T37" fmla="*/ 1995 h 2003"/>
                <a:gd name="T38" fmla="*/ 81 w 560"/>
                <a:gd name="T39" fmla="*/ 2003 h 2003"/>
                <a:gd name="T40" fmla="*/ 0 w 560"/>
                <a:gd name="T41" fmla="*/ 1881 h 2003"/>
                <a:gd name="T42" fmla="*/ 55 w 560"/>
                <a:gd name="T43" fmla="*/ 1728 h 2003"/>
                <a:gd name="T44" fmla="*/ 136 w 560"/>
                <a:gd name="T45" fmla="*/ 1477 h 2003"/>
                <a:gd name="T46" fmla="*/ 229 w 560"/>
                <a:gd name="T47" fmla="*/ 1511 h 2003"/>
                <a:gd name="T48" fmla="*/ 290 w 560"/>
                <a:gd name="T49" fmla="*/ 1418 h 2003"/>
                <a:gd name="T50" fmla="*/ 277 w 560"/>
                <a:gd name="T51" fmla="*/ 1304 h 2003"/>
                <a:gd name="T52" fmla="*/ 209 w 560"/>
                <a:gd name="T53" fmla="*/ 1279 h 2003"/>
                <a:gd name="T54" fmla="*/ 187 w 560"/>
                <a:gd name="T55" fmla="*/ 1279 h 2003"/>
                <a:gd name="T56" fmla="*/ 285 w 560"/>
                <a:gd name="T57" fmla="*/ 1194 h 2003"/>
                <a:gd name="T58" fmla="*/ 316 w 560"/>
                <a:gd name="T59" fmla="*/ 866 h 2003"/>
                <a:gd name="T60" fmla="*/ 250 w 560"/>
                <a:gd name="T61" fmla="*/ 847 h 2003"/>
                <a:gd name="T62" fmla="*/ 174 w 560"/>
                <a:gd name="T63" fmla="*/ 918 h 2003"/>
                <a:gd name="T64" fmla="*/ 187 w 560"/>
                <a:gd name="T65" fmla="*/ 665 h 20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0"/>
                <a:gd name="T100" fmla="*/ 0 h 2003"/>
                <a:gd name="T101" fmla="*/ 560 w 560"/>
                <a:gd name="T102" fmla="*/ 2003 h 20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0" h="2003">
                  <a:moveTo>
                    <a:pt x="187" y="665"/>
                  </a:moveTo>
                  <a:lnTo>
                    <a:pt x="214" y="728"/>
                  </a:lnTo>
                  <a:lnTo>
                    <a:pt x="272" y="775"/>
                  </a:lnTo>
                  <a:lnTo>
                    <a:pt x="364" y="812"/>
                  </a:lnTo>
                  <a:lnTo>
                    <a:pt x="414" y="870"/>
                  </a:lnTo>
                  <a:lnTo>
                    <a:pt x="430" y="903"/>
                  </a:lnTo>
                  <a:lnTo>
                    <a:pt x="438" y="816"/>
                  </a:lnTo>
                  <a:lnTo>
                    <a:pt x="481" y="892"/>
                  </a:lnTo>
                  <a:lnTo>
                    <a:pt x="492" y="847"/>
                  </a:lnTo>
                  <a:lnTo>
                    <a:pt x="515" y="927"/>
                  </a:lnTo>
                  <a:lnTo>
                    <a:pt x="533" y="842"/>
                  </a:lnTo>
                  <a:lnTo>
                    <a:pt x="518" y="649"/>
                  </a:lnTo>
                  <a:lnTo>
                    <a:pt x="492" y="450"/>
                  </a:lnTo>
                  <a:lnTo>
                    <a:pt x="447" y="284"/>
                  </a:lnTo>
                  <a:lnTo>
                    <a:pt x="390" y="167"/>
                  </a:lnTo>
                  <a:lnTo>
                    <a:pt x="328" y="91"/>
                  </a:lnTo>
                  <a:lnTo>
                    <a:pt x="269" y="42"/>
                  </a:lnTo>
                  <a:lnTo>
                    <a:pt x="205" y="13"/>
                  </a:lnTo>
                  <a:lnTo>
                    <a:pt x="147" y="0"/>
                  </a:lnTo>
                  <a:lnTo>
                    <a:pt x="205" y="0"/>
                  </a:lnTo>
                  <a:lnTo>
                    <a:pt x="293" y="42"/>
                  </a:lnTo>
                  <a:lnTo>
                    <a:pt x="370" y="109"/>
                  </a:lnTo>
                  <a:lnTo>
                    <a:pt x="438" y="210"/>
                  </a:lnTo>
                  <a:lnTo>
                    <a:pt x="492" y="355"/>
                  </a:lnTo>
                  <a:lnTo>
                    <a:pt x="533" y="530"/>
                  </a:lnTo>
                  <a:lnTo>
                    <a:pt x="555" y="728"/>
                  </a:lnTo>
                  <a:lnTo>
                    <a:pt x="560" y="847"/>
                  </a:lnTo>
                  <a:lnTo>
                    <a:pt x="545" y="984"/>
                  </a:lnTo>
                  <a:lnTo>
                    <a:pt x="497" y="1154"/>
                  </a:lnTo>
                  <a:lnTo>
                    <a:pt x="422" y="1308"/>
                  </a:lnTo>
                  <a:lnTo>
                    <a:pt x="338" y="1461"/>
                  </a:lnTo>
                  <a:lnTo>
                    <a:pt x="299" y="1590"/>
                  </a:lnTo>
                  <a:lnTo>
                    <a:pt x="293" y="1706"/>
                  </a:lnTo>
                  <a:lnTo>
                    <a:pt x="303" y="1791"/>
                  </a:lnTo>
                  <a:lnTo>
                    <a:pt x="335" y="1874"/>
                  </a:lnTo>
                  <a:lnTo>
                    <a:pt x="214" y="1921"/>
                  </a:lnTo>
                  <a:lnTo>
                    <a:pt x="221" y="1956"/>
                  </a:lnTo>
                  <a:lnTo>
                    <a:pt x="121" y="1995"/>
                  </a:lnTo>
                  <a:lnTo>
                    <a:pt x="84" y="1940"/>
                  </a:lnTo>
                  <a:lnTo>
                    <a:pt x="81" y="2003"/>
                  </a:lnTo>
                  <a:lnTo>
                    <a:pt x="5" y="2003"/>
                  </a:lnTo>
                  <a:lnTo>
                    <a:pt x="0" y="1881"/>
                  </a:lnTo>
                  <a:lnTo>
                    <a:pt x="5" y="1794"/>
                  </a:lnTo>
                  <a:lnTo>
                    <a:pt x="55" y="1728"/>
                  </a:lnTo>
                  <a:lnTo>
                    <a:pt x="95" y="1651"/>
                  </a:lnTo>
                  <a:lnTo>
                    <a:pt x="136" y="1477"/>
                  </a:lnTo>
                  <a:lnTo>
                    <a:pt x="169" y="1508"/>
                  </a:lnTo>
                  <a:lnTo>
                    <a:pt x="229" y="1511"/>
                  </a:lnTo>
                  <a:lnTo>
                    <a:pt x="272" y="1472"/>
                  </a:lnTo>
                  <a:lnTo>
                    <a:pt x="290" y="1418"/>
                  </a:lnTo>
                  <a:lnTo>
                    <a:pt x="293" y="1360"/>
                  </a:lnTo>
                  <a:lnTo>
                    <a:pt x="277" y="1304"/>
                  </a:lnTo>
                  <a:lnTo>
                    <a:pt x="245" y="1279"/>
                  </a:lnTo>
                  <a:lnTo>
                    <a:pt x="209" y="1279"/>
                  </a:lnTo>
                  <a:lnTo>
                    <a:pt x="182" y="1296"/>
                  </a:lnTo>
                  <a:lnTo>
                    <a:pt x="187" y="1279"/>
                  </a:lnTo>
                  <a:lnTo>
                    <a:pt x="234" y="1244"/>
                  </a:lnTo>
                  <a:lnTo>
                    <a:pt x="285" y="1194"/>
                  </a:lnTo>
                  <a:lnTo>
                    <a:pt x="328" y="1006"/>
                  </a:lnTo>
                  <a:lnTo>
                    <a:pt x="316" y="866"/>
                  </a:lnTo>
                  <a:lnTo>
                    <a:pt x="290" y="847"/>
                  </a:lnTo>
                  <a:lnTo>
                    <a:pt x="250" y="847"/>
                  </a:lnTo>
                  <a:lnTo>
                    <a:pt x="214" y="866"/>
                  </a:lnTo>
                  <a:lnTo>
                    <a:pt x="174" y="918"/>
                  </a:lnTo>
                  <a:lnTo>
                    <a:pt x="187" y="812"/>
                  </a:lnTo>
                  <a:lnTo>
                    <a:pt x="187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1739" y="2486"/>
              <a:ext cx="799" cy="552"/>
            </a:xfrm>
            <a:custGeom>
              <a:avLst/>
              <a:gdLst>
                <a:gd name="T0" fmla="*/ 29 w 1596"/>
                <a:gd name="T1" fmla="*/ 1000 h 1103"/>
                <a:gd name="T2" fmla="*/ 91 w 1596"/>
                <a:gd name="T3" fmla="*/ 799 h 1103"/>
                <a:gd name="T4" fmla="*/ 132 w 1596"/>
                <a:gd name="T5" fmla="*/ 844 h 1103"/>
                <a:gd name="T6" fmla="*/ 177 w 1596"/>
                <a:gd name="T7" fmla="*/ 863 h 1103"/>
                <a:gd name="T8" fmla="*/ 255 w 1596"/>
                <a:gd name="T9" fmla="*/ 817 h 1103"/>
                <a:gd name="T10" fmla="*/ 437 w 1596"/>
                <a:gd name="T11" fmla="*/ 715 h 1103"/>
                <a:gd name="T12" fmla="*/ 659 w 1596"/>
                <a:gd name="T13" fmla="*/ 659 h 1103"/>
                <a:gd name="T14" fmla="*/ 664 w 1596"/>
                <a:gd name="T15" fmla="*/ 691 h 1103"/>
                <a:gd name="T16" fmla="*/ 906 w 1596"/>
                <a:gd name="T17" fmla="*/ 571 h 1103"/>
                <a:gd name="T18" fmla="*/ 1058 w 1596"/>
                <a:gd name="T19" fmla="*/ 527 h 1103"/>
                <a:gd name="T20" fmla="*/ 894 w 1596"/>
                <a:gd name="T21" fmla="*/ 532 h 1103"/>
                <a:gd name="T22" fmla="*/ 1000 w 1596"/>
                <a:gd name="T23" fmla="*/ 424 h 1103"/>
                <a:gd name="T24" fmla="*/ 1114 w 1596"/>
                <a:gd name="T25" fmla="*/ 370 h 1103"/>
                <a:gd name="T26" fmla="*/ 927 w 1596"/>
                <a:gd name="T27" fmla="*/ 413 h 1103"/>
                <a:gd name="T28" fmla="*/ 550 w 1596"/>
                <a:gd name="T29" fmla="*/ 608 h 1103"/>
                <a:gd name="T30" fmla="*/ 458 w 1596"/>
                <a:gd name="T31" fmla="*/ 596 h 1103"/>
                <a:gd name="T32" fmla="*/ 640 w 1596"/>
                <a:gd name="T33" fmla="*/ 492 h 1103"/>
                <a:gd name="T34" fmla="*/ 421 w 1596"/>
                <a:gd name="T35" fmla="*/ 582 h 1103"/>
                <a:gd name="T36" fmla="*/ 255 w 1596"/>
                <a:gd name="T37" fmla="*/ 720 h 1103"/>
                <a:gd name="T38" fmla="*/ 392 w 1596"/>
                <a:gd name="T39" fmla="*/ 532 h 1103"/>
                <a:gd name="T40" fmla="*/ 369 w 1596"/>
                <a:gd name="T41" fmla="*/ 527 h 1103"/>
                <a:gd name="T42" fmla="*/ 209 w 1596"/>
                <a:gd name="T43" fmla="*/ 659 h 1103"/>
                <a:gd name="T44" fmla="*/ 329 w 1596"/>
                <a:gd name="T45" fmla="*/ 431 h 1103"/>
                <a:gd name="T46" fmla="*/ 165 w 1596"/>
                <a:gd name="T47" fmla="*/ 588 h 1103"/>
                <a:gd name="T48" fmla="*/ 321 w 1596"/>
                <a:gd name="T49" fmla="*/ 334 h 1103"/>
                <a:gd name="T50" fmla="*/ 754 w 1596"/>
                <a:gd name="T51" fmla="*/ 84 h 1103"/>
                <a:gd name="T52" fmla="*/ 1177 w 1596"/>
                <a:gd name="T53" fmla="*/ 39 h 1103"/>
                <a:gd name="T54" fmla="*/ 1500 w 1596"/>
                <a:gd name="T55" fmla="*/ 198 h 1103"/>
                <a:gd name="T56" fmla="*/ 1578 w 1596"/>
                <a:gd name="T57" fmla="*/ 371 h 1103"/>
                <a:gd name="T58" fmla="*/ 1596 w 1596"/>
                <a:gd name="T59" fmla="*/ 341 h 1103"/>
                <a:gd name="T60" fmla="*/ 1509 w 1596"/>
                <a:gd name="T61" fmla="*/ 156 h 1103"/>
                <a:gd name="T62" fmla="*/ 1244 w 1596"/>
                <a:gd name="T63" fmla="*/ 19 h 1103"/>
                <a:gd name="T64" fmla="*/ 887 w 1596"/>
                <a:gd name="T65" fmla="*/ 11 h 1103"/>
                <a:gd name="T66" fmla="*/ 509 w 1596"/>
                <a:gd name="T67" fmla="*/ 156 h 1103"/>
                <a:gd name="T68" fmla="*/ 289 w 1596"/>
                <a:gd name="T69" fmla="*/ 323 h 1103"/>
                <a:gd name="T70" fmla="*/ 132 w 1596"/>
                <a:gd name="T71" fmla="*/ 556 h 1103"/>
                <a:gd name="T72" fmla="*/ 32 w 1596"/>
                <a:gd name="T73" fmla="*/ 863 h 1103"/>
                <a:gd name="T74" fmla="*/ 0 w 1596"/>
                <a:gd name="T75" fmla="*/ 1103 h 1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6"/>
                <a:gd name="T115" fmla="*/ 0 h 1103"/>
                <a:gd name="T116" fmla="*/ 1596 w 1596"/>
                <a:gd name="T117" fmla="*/ 1103 h 1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6" h="1103">
                  <a:moveTo>
                    <a:pt x="0" y="1103"/>
                  </a:moveTo>
                  <a:lnTo>
                    <a:pt x="29" y="1000"/>
                  </a:lnTo>
                  <a:lnTo>
                    <a:pt x="62" y="924"/>
                  </a:lnTo>
                  <a:lnTo>
                    <a:pt x="91" y="799"/>
                  </a:lnTo>
                  <a:lnTo>
                    <a:pt x="132" y="715"/>
                  </a:lnTo>
                  <a:lnTo>
                    <a:pt x="132" y="844"/>
                  </a:lnTo>
                  <a:lnTo>
                    <a:pt x="181" y="754"/>
                  </a:lnTo>
                  <a:lnTo>
                    <a:pt x="177" y="863"/>
                  </a:lnTo>
                  <a:lnTo>
                    <a:pt x="209" y="886"/>
                  </a:lnTo>
                  <a:lnTo>
                    <a:pt x="255" y="817"/>
                  </a:lnTo>
                  <a:lnTo>
                    <a:pt x="318" y="760"/>
                  </a:lnTo>
                  <a:lnTo>
                    <a:pt x="437" y="715"/>
                  </a:lnTo>
                  <a:lnTo>
                    <a:pt x="561" y="691"/>
                  </a:lnTo>
                  <a:lnTo>
                    <a:pt x="659" y="659"/>
                  </a:lnTo>
                  <a:lnTo>
                    <a:pt x="746" y="611"/>
                  </a:lnTo>
                  <a:lnTo>
                    <a:pt x="664" y="691"/>
                  </a:lnTo>
                  <a:lnTo>
                    <a:pt x="808" y="635"/>
                  </a:lnTo>
                  <a:lnTo>
                    <a:pt x="906" y="571"/>
                  </a:lnTo>
                  <a:lnTo>
                    <a:pt x="985" y="532"/>
                  </a:lnTo>
                  <a:lnTo>
                    <a:pt x="1058" y="527"/>
                  </a:lnTo>
                  <a:lnTo>
                    <a:pt x="974" y="522"/>
                  </a:lnTo>
                  <a:lnTo>
                    <a:pt x="894" y="532"/>
                  </a:lnTo>
                  <a:lnTo>
                    <a:pt x="947" y="492"/>
                  </a:lnTo>
                  <a:lnTo>
                    <a:pt x="1000" y="424"/>
                  </a:lnTo>
                  <a:lnTo>
                    <a:pt x="1064" y="384"/>
                  </a:lnTo>
                  <a:lnTo>
                    <a:pt x="1114" y="370"/>
                  </a:lnTo>
                  <a:lnTo>
                    <a:pt x="1046" y="370"/>
                  </a:lnTo>
                  <a:lnTo>
                    <a:pt x="927" y="413"/>
                  </a:lnTo>
                  <a:lnTo>
                    <a:pt x="775" y="492"/>
                  </a:lnTo>
                  <a:lnTo>
                    <a:pt x="550" y="608"/>
                  </a:lnTo>
                  <a:lnTo>
                    <a:pt x="378" y="670"/>
                  </a:lnTo>
                  <a:lnTo>
                    <a:pt x="458" y="596"/>
                  </a:lnTo>
                  <a:lnTo>
                    <a:pt x="543" y="545"/>
                  </a:lnTo>
                  <a:lnTo>
                    <a:pt x="640" y="492"/>
                  </a:lnTo>
                  <a:lnTo>
                    <a:pt x="525" y="532"/>
                  </a:lnTo>
                  <a:lnTo>
                    <a:pt x="421" y="582"/>
                  </a:lnTo>
                  <a:lnTo>
                    <a:pt x="339" y="640"/>
                  </a:lnTo>
                  <a:lnTo>
                    <a:pt x="255" y="720"/>
                  </a:lnTo>
                  <a:lnTo>
                    <a:pt x="305" y="629"/>
                  </a:lnTo>
                  <a:lnTo>
                    <a:pt x="392" y="532"/>
                  </a:lnTo>
                  <a:lnTo>
                    <a:pt x="464" y="481"/>
                  </a:lnTo>
                  <a:lnTo>
                    <a:pt x="369" y="527"/>
                  </a:lnTo>
                  <a:lnTo>
                    <a:pt x="271" y="596"/>
                  </a:lnTo>
                  <a:lnTo>
                    <a:pt x="209" y="659"/>
                  </a:lnTo>
                  <a:lnTo>
                    <a:pt x="260" y="532"/>
                  </a:lnTo>
                  <a:lnTo>
                    <a:pt x="329" y="431"/>
                  </a:lnTo>
                  <a:lnTo>
                    <a:pt x="231" y="514"/>
                  </a:lnTo>
                  <a:lnTo>
                    <a:pt x="165" y="588"/>
                  </a:lnTo>
                  <a:lnTo>
                    <a:pt x="228" y="448"/>
                  </a:lnTo>
                  <a:lnTo>
                    <a:pt x="321" y="334"/>
                  </a:lnTo>
                  <a:lnTo>
                    <a:pt x="503" y="203"/>
                  </a:lnTo>
                  <a:lnTo>
                    <a:pt x="754" y="84"/>
                  </a:lnTo>
                  <a:lnTo>
                    <a:pt x="992" y="32"/>
                  </a:lnTo>
                  <a:lnTo>
                    <a:pt x="1177" y="39"/>
                  </a:lnTo>
                  <a:lnTo>
                    <a:pt x="1365" y="101"/>
                  </a:lnTo>
                  <a:lnTo>
                    <a:pt x="1500" y="198"/>
                  </a:lnTo>
                  <a:lnTo>
                    <a:pt x="1561" y="286"/>
                  </a:lnTo>
                  <a:lnTo>
                    <a:pt x="1578" y="371"/>
                  </a:lnTo>
                  <a:lnTo>
                    <a:pt x="1578" y="431"/>
                  </a:lnTo>
                  <a:lnTo>
                    <a:pt x="1596" y="341"/>
                  </a:lnTo>
                  <a:lnTo>
                    <a:pt x="1585" y="248"/>
                  </a:lnTo>
                  <a:lnTo>
                    <a:pt x="1509" y="156"/>
                  </a:lnTo>
                  <a:lnTo>
                    <a:pt x="1390" y="77"/>
                  </a:lnTo>
                  <a:lnTo>
                    <a:pt x="1244" y="19"/>
                  </a:lnTo>
                  <a:lnTo>
                    <a:pt x="1075" y="0"/>
                  </a:lnTo>
                  <a:lnTo>
                    <a:pt x="887" y="11"/>
                  </a:lnTo>
                  <a:lnTo>
                    <a:pt x="707" y="61"/>
                  </a:lnTo>
                  <a:lnTo>
                    <a:pt x="509" y="156"/>
                  </a:lnTo>
                  <a:lnTo>
                    <a:pt x="378" y="256"/>
                  </a:lnTo>
                  <a:lnTo>
                    <a:pt x="289" y="323"/>
                  </a:lnTo>
                  <a:lnTo>
                    <a:pt x="201" y="448"/>
                  </a:lnTo>
                  <a:lnTo>
                    <a:pt x="132" y="556"/>
                  </a:lnTo>
                  <a:lnTo>
                    <a:pt x="74" y="691"/>
                  </a:lnTo>
                  <a:lnTo>
                    <a:pt x="32" y="863"/>
                  </a:lnTo>
                  <a:lnTo>
                    <a:pt x="13" y="1010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1900" y="3093"/>
              <a:ext cx="741" cy="614"/>
            </a:xfrm>
            <a:custGeom>
              <a:avLst/>
              <a:gdLst>
                <a:gd name="T0" fmla="*/ 18 w 1482"/>
                <a:gd name="T1" fmla="*/ 199 h 1228"/>
                <a:gd name="T2" fmla="*/ 52 w 1482"/>
                <a:gd name="T3" fmla="*/ 482 h 1228"/>
                <a:gd name="T4" fmla="*/ 73 w 1482"/>
                <a:gd name="T5" fmla="*/ 662 h 1228"/>
                <a:gd name="T6" fmla="*/ 124 w 1482"/>
                <a:gd name="T7" fmla="*/ 810 h 1228"/>
                <a:gd name="T8" fmla="*/ 256 w 1482"/>
                <a:gd name="T9" fmla="*/ 904 h 1228"/>
                <a:gd name="T10" fmla="*/ 481 w 1482"/>
                <a:gd name="T11" fmla="*/ 1040 h 1228"/>
                <a:gd name="T12" fmla="*/ 515 w 1482"/>
                <a:gd name="T13" fmla="*/ 1052 h 1228"/>
                <a:gd name="T14" fmla="*/ 635 w 1482"/>
                <a:gd name="T15" fmla="*/ 1071 h 1228"/>
                <a:gd name="T16" fmla="*/ 833 w 1482"/>
                <a:gd name="T17" fmla="*/ 1066 h 1228"/>
                <a:gd name="T18" fmla="*/ 886 w 1482"/>
                <a:gd name="T19" fmla="*/ 1042 h 1228"/>
                <a:gd name="T20" fmla="*/ 1087 w 1482"/>
                <a:gd name="T21" fmla="*/ 933 h 1228"/>
                <a:gd name="T22" fmla="*/ 1227 w 1482"/>
                <a:gd name="T23" fmla="*/ 810 h 1228"/>
                <a:gd name="T24" fmla="*/ 1294 w 1482"/>
                <a:gd name="T25" fmla="*/ 625 h 1228"/>
                <a:gd name="T26" fmla="*/ 1330 w 1482"/>
                <a:gd name="T27" fmla="*/ 360 h 1228"/>
                <a:gd name="T28" fmla="*/ 1365 w 1482"/>
                <a:gd name="T29" fmla="*/ 98 h 1228"/>
                <a:gd name="T30" fmla="*/ 1417 w 1482"/>
                <a:gd name="T31" fmla="*/ 66 h 1228"/>
                <a:gd name="T32" fmla="*/ 1482 w 1482"/>
                <a:gd name="T33" fmla="*/ 0 h 1228"/>
                <a:gd name="T34" fmla="*/ 1439 w 1482"/>
                <a:gd name="T35" fmla="*/ 121 h 1228"/>
                <a:gd name="T36" fmla="*/ 1397 w 1482"/>
                <a:gd name="T37" fmla="*/ 232 h 1228"/>
                <a:gd name="T38" fmla="*/ 1336 w 1482"/>
                <a:gd name="T39" fmla="*/ 513 h 1228"/>
                <a:gd name="T40" fmla="*/ 1294 w 1482"/>
                <a:gd name="T41" fmla="*/ 722 h 1228"/>
                <a:gd name="T42" fmla="*/ 1198 w 1482"/>
                <a:gd name="T43" fmla="*/ 891 h 1228"/>
                <a:gd name="T44" fmla="*/ 1098 w 1482"/>
                <a:gd name="T45" fmla="*/ 1032 h 1228"/>
                <a:gd name="T46" fmla="*/ 868 w 1482"/>
                <a:gd name="T47" fmla="*/ 1137 h 1228"/>
                <a:gd name="T48" fmla="*/ 743 w 1482"/>
                <a:gd name="T49" fmla="*/ 1225 h 1228"/>
                <a:gd name="T50" fmla="*/ 550 w 1482"/>
                <a:gd name="T51" fmla="*/ 1207 h 1228"/>
                <a:gd name="T52" fmla="*/ 550 w 1482"/>
                <a:gd name="T53" fmla="*/ 1183 h 1228"/>
                <a:gd name="T54" fmla="*/ 577 w 1482"/>
                <a:gd name="T55" fmla="*/ 1151 h 1228"/>
                <a:gd name="T56" fmla="*/ 553 w 1482"/>
                <a:gd name="T57" fmla="*/ 1125 h 1228"/>
                <a:gd name="T58" fmla="*/ 393 w 1482"/>
                <a:gd name="T59" fmla="*/ 1053 h 1228"/>
                <a:gd name="T60" fmla="*/ 200 w 1482"/>
                <a:gd name="T61" fmla="*/ 958 h 1228"/>
                <a:gd name="T62" fmla="*/ 77 w 1482"/>
                <a:gd name="T63" fmla="*/ 830 h 1228"/>
                <a:gd name="T64" fmla="*/ 37 w 1482"/>
                <a:gd name="T65" fmla="*/ 595 h 1228"/>
                <a:gd name="T66" fmla="*/ 8 w 1482"/>
                <a:gd name="T67" fmla="*/ 207 h 1228"/>
                <a:gd name="T68" fmla="*/ 0 w 1482"/>
                <a:gd name="T69" fmla="*/ 37 h 12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2"/>
                <a:gd name="T106" fmla="*/ 0 h 1228"/>
                <a:gd name="T107" fmla="*/ 1482 w 1482"/>
                <a:gd name="T108" fmla="*/ 1228 h 12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2" h="1228">
                  <a:moveTo>
                    <a:pt x="0" y="37"/>
                  </a:moveTo>
                  <a:lnTo>
                    <a:pt x="18" y="199"/>
                  </a:lnTo>
                  <a:lnTo>
                    <a:pt x="37" y="331"/>
                  </a:lnTo>
                  <a:lnTo>
                    <a:pt x="52" y="482"/>
                  </a:lnTo>
                  <a:lnTo>
                    <a:pt x="65" y="595"/>
                  </a:lnTo>
                  <a:lnTo>
                    <a:pt x="73" y="662"/>
                  </a:lnTo>
                  <a:lnTo>
                    <a:pt x="92" y="746"/>
                  </a:lnTo>
                  <a:lnTo>
                    <a:pt x="124" y="810"/>
                  </a:lnTo>
                  <a:lnTo>
                    <a:pt x="175" y="860"/>
                  </a:lnTo>
                  <a:lnTo>
                    <a:pt x="256" y="904"/>
                  </a:lnTo>
                  <a:lnTo>
                    <a:pt x="449" y="1023"/>
                  </a:lnTo>
                  <a:lnTo>
                    <a:pt x="481" y="1040"/>
                  </a:lnTo>
                  <a:lnTo>
                    <a:pt x="458" y="961"/>
                  </a:lnTo>
                  <a:lnTo>
                    <a:pt x="515" y="1052"/>
                  </a:lnTo>
                  <a:lnTo>
                    <a:pt x="550" y="1071"/>
                  </a:lnTo>
                  <a:lnTo>
                    <a:pt x="635" y="1071"/>
                  </a:lnTo>
                  <a:lnTo>
                    <a:pt x="802" y="1071"/>
                  </a:lnTo>
                  <a:lnTo>
                    <a:pt x="833" y="1066"/>
                  </a:lnTo>
                  <a:lnTo>
                    <a:pt x="899" y="974"/>
                  </a:lnTo>
                  <a:lnTo>
                    <a:pt x="886" y="1042"/>
                  </a:lnTo>
                  <a:lnTo>
                    <a:pt x="950" y="1007"/>
                  </a:lnTo>
                  <a:lnTo>
                    <a:pt x="1087" y="933"/>
                  </a:lnTo>
                  <a:lnTo>
                    <a:pt x="1166" y="894"/>
                  </a:lnTo>
                  <a:lnTo>
                    <a:pt x="1227" y="810"/>
                  </a:lnTo>
                  <a:lnTo>
                    <a:pt x="1272" y="711"/>
                  </a:lnTo>
                  <a:lnTo>
                    <a:pt x="1294" y="625"/>
                  </a:lnTo>
                  <a:lnTo>
                    <a:pt x="1319" y="513"/>
                  </a:lnTo>
                  <a:lnTo>
                    <a:pt x="1330" y="360"/>
                  </a:lnTo>
                  <a:lnTo>
                    <a:pt x="1352" y="185"/>
                  </a:lnTo>
                  <a:lnTo>
                    <a:pt x="1365" y="98"/>
                  </a:lnTo>
                  <a:lnTo>
                    <a:pt x="1370" y="156"/>
                  </a:lnTo>
                  <a:lnTo>
                    <a:pt x="1417" y="66"/>
                  </a:lnTo>
                  <a:lnTo>
                    <a:pt x="1455" y="19"/>
                  </a:lnTo>
                  <a:lnTo>
                    <a:pt x="1482" y="0"/>
                  </a:lnTo>
                  <a:lnTo>
                    <a:pt x="1439" y="60"/>
                  </a:lnTo>
                  <a:lnTo>
                    <a:pt x="1439" y="121"/>
                  </a:lnTo>
                  <a:lnTo>
                    <a:pt x="1433" y="191"/>
                  </a:lnTo>
                  <a:lnTo>
                    <a:pt x="1397" y="232"/>
                  </a:lnTo>
                  <a:lnTo>
                    <a:pt x="1357" y="299"/>
                  </a:lnTo>
                  <a:lnTo>
                    <a:pt x="1336" y="513"/>
                  </a:lnTo>
                  <a:lnTo>
                    <a:pt x="1322" y="606"/>
                  </a:lnTo>
                  <a:lnTo>
                    <a:pt x="1294" y="722"/>
                  </a:lnTo>
                  <a:lnTo>
                    <a:pt x="1256" y="810"/>
                  </a:lnTo>
                  <a:lnTo>
                    <a:pt x="1198" y="891"/>
                  </a:lnTo>
                  <a:lnTo>
                    <a:pt x="1179" y="950"/>
                  </a:lnTo>
                  <a:lnTo>
                    <a:pt x="1098" y="1032"/>
                  </a:lnTo>
                  <a:lnTo>
                    <a:pt x="1008" y="1076"/>
                  </a:lnTo>
                  <a:lnTo>
                    <a:pt x="868" y="1137"/>
                  </a:lnTo>
                  <a:lnTo>
                    <a:pt x="833" y="1183"/>
                  </a:lnTo>
                  <a:lnTo>
                    <a:pt x="743" y="1225"/>
                  </a:lnTo>
                  <a:lnTo>
                    <a:pt x="635" y="1228"/>
                  </a:lnTo>
                  <a:lnTo>
                    <a:pt x="550" y="1207"/>
                  </a:lnTo>
                  <a:lnTo>
                    <a:pt x="671" y="1207"/>
                  </a:lnTo>
                  <a:lnTo>
                    <a:pt x="550" y="1183"/>
                  </a:lnTo>
                  <a:lnTo>
                    <a:pt x="510" y="1151"/>
                  </a:lnTo>
                  <a:lnTo>
                    <a:pt x="577" y="1151"/>
                  </a:lnTo>
                  <a:lnTo>
                    <a:pt x="706" y="1125"/>
                  </a:lnTo>
                  <a:lnTo>
                    <a:pt x="553" y="1125"/>
                  </a:lnTo>
                  <a:lnTo>
                    <a:pt x="476" y="1105"/>
                  </a:lnTo>
                  <a:lnTo>
                    <a:pt x="393" y="1053"/>
                  </a:lnTo>
                  <a:lnTo>
                    <a:pt x="293" y="1003"/>
                  </a:lnTo>
                  <a:lnTo>
                    <a:pt x="200" y="958"/>
                  </a:lnTo>
                  <a:lnTo>
                    <a:pt x="150" y="921"/>
                  </a:lnTo>
                  <a:lnTo>
                    <a:pt x="77" y="830"/>
                  </a:lnTo>
                  <a:lnTo>
                    <a:pt x="52" y="690"/>
                  </a:lnTo>
                  <a:lnTo>
                    <a:pt x="37" y="595"/>
                  </a:lnTo>
                  <a:lnTo>
                    <a:pt x="21" y="349"/>
                  </a:lnTo>
                  <a:lnTo>
                    <a:pt x="8" y="20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844" y="3089"/>
              <a:ext cx="56" cy="141"/>
            </a:xfrm>
            <a:custGeom>
              <a:avLst/>
              <a:gdLst>
                <a:gd name="T0" fmla="*/ 13 w 112"/>
                <a:gd name="T1" fmla="*/ 18 h 283"/>
                <a:gd name="T2" fmla="*/ 19 w 112"/>
                <a:gd name="T3" fmla="*/ 88 h 283"/>
                <a:gd name="T4" fmla="*/ 46 w 112"/>
                <a:gd name="T5" fmla="*/ 50 h 283"/>
                <a:gd name="T6" fmla="*/ 62 w 112"/>
                <a:gd name="T7" fmla="*/ 77 h 283"/>
                <a:gd name="T8" fmla="*/ 37 w 112"/>
                <a:gd name="T9" fmla="*/ 117 h 283"/>
                <a:gd name="T10" fmla="*/ 30 w 112"/>
                <a:gd name="T11" fmla="*/ 169 h 283"/>
                <a:gd name="T12" fmla="*/ 46 w 112"/>
                <a:gd name="T13" fmla="*/ 215 h 283"/>
                <a:gd name="T14" fmla="*/ 75 w 112"/>
                <a:gd name="T15" fmla="*/ 244 h 283"/>
                <a:gd name="T16" fmla="*/ 93 w 112"/>
                <a:gd name="T17" fmla="*/ 283 h 283"/>
                <a:gd name="T18" fmla="*/ 80 w 112"/>
                <a:gd name="T19" fmla="*/ 230 h 283"/>
                <a:gd name="T20" fmla="*/ 96 w 112"/>
                <a:gd name="T21" fmla="*/ 204 h 283"/>
                <a:gd name="T22" fmla="*/ 112 w 112"/>
                <a:gd name="T23" fmla="*/ 180 h 283"/>
                <a:gd name="T24" fmla="*/ 103 w 112"/>
                <a:gd name="T25" fmla="*/ 140 h 283"/>
                <a:gd name="T26" fmla="*/ 75 w 112"/>
                <a:gd name="T27" fmla="*/ 68 h 283"/>
                <a:gd name="T28" fmla="*/ 46 w 112"/>
                <a:gd name="T29" fmla="*/ 32 h 283"/>
                <a:gd name="T30" fmla="*/ 0 w 112"/>
                <a:gd name="T31" fmla="*/ 0 h 283"/>
                <a:gd name="T32" fmla="*/ 13 w 112"/>
                <a:gd name="T33" fmla="*/ 18 h 283"/>
                <a:gd name="T34" fmla="*/ 13 w 112"/>
                <a:gd name="T35" fmla="*/ 18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283"/>
                <a:gd name="T56" fmla="*/ 112 w 112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283">
                  <a:moveTo>
                    <a:pt x="13" y="18"/>
                  </a:moveTo>
                  <a:lnTo>
                    <a:pt x="19" y="88"/>
                  </a:lnTo>
                  <a:lnTo>
                    <a:pt x="46" y="50"/>
                  </a:lnTo>
                  <a:lnTo>
                    <a:pt x="62" y="77"/>
                  </a:lnTo>
                  <a:lnTo>
                    <a:pt x="37" y="117"/>
                  </a:lnTo>
                  <a:lnTo>
                    <a:pt x="30" y="169"/>
                  </a:lnTo>
                  <a:lnTo>
                    <a:pt x="46" y="215"/>
                  </a:lnTo>
                  <a:lnTo>
                    <a:pt x="75" y="244"/>
                  </a:lnTo>
                  <a:lnTo>
                    <a:pt x="93" y="283"/>
                  </a:lnTo>
                  <a:lnTo>
                    <a:pt x="80" y="230"/>
                  </a:lnTo>
                  <a:lnTo>
                    <a:pt x="96" y="204"/>
                  </a:lnTo>
                  <a:lnTo>
                    <a:pt x="112" y="180"/>
                  </a:lnTo>
                  <a:lnTo>
                    <a:pt x="103" y="140"/>
                  </a:lnTo>
                  <a:lnTo>
                    <a:pt x="75" y="68"/>
                  </a:lnTo>
                  <a:lnTo>
                    <a:pt x="46" y="32"/>
                  </a:lnTo>
                  <a:lnTo>
                    <a:pt x="0" y="0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auto">
            <a:xfrm>
              <a:off x="1614" y="3957"/>
              <a:ext cx="211" cy="113"/>
            </a:xfrm>
            <a:custGeom>
              <a:avLst/>
              <a:gdLst>
                <a:gd name="T0" fmla="*/ 39 w 423"/>
                <a:gd name="T1" fmla="*/ 0 h 225"/>
                <a:gd name="T2" fmla="*/ 423 w 423"/>
                <a:gd name="T3" fmla="*/ 122 h 225"/>
                <a:gd name="T4" fmla="*/ 228 w 423"/>
                <a:gd name="T5" fmla="*/ 225 h 225"/>
                <a:gd name="T6" fmla="*/ 333 w 423"/>
                <a:gd name="T7" fmla="*/ 143 h 225"/>
                <a:gd name="T8" fmla="*/ 0 w 423"/>
                <a:gd name="T9" fmla="*/ 37 h 225"/>
                <a:gd name="T10" fmla="*/ 39 w 423"/>
                <a:gd name="T11" fmla="*/ 0 h 225"/>
                <a:gd name="T12" fmla="*/ 39 w 423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3"/>
                <a:gd name="T22" fmla="*/ 0 h 225"/>
                <a:gd name="T23" fmla="*/ 423 w 423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3" h="225">
                  <a:moveTo>
                    <a:pt x="39" y="0"/>
                  </a:moveTo>
                  <a:lnTo>
                    <a:pt x="423" y="122"/>
                  </a:lnTo>
                  <a:lnTo>
                    <a:pt x="228" y="225"/>
                  </a:lnTo>
                  <a:lnTo>
                    <a:pt x="333" y="143"/>
                  </a:lnTo>
                  <a:lnTo>
                    <a:pt x="0" y="3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1521" y="4180"/>
              <a:ext cx="53" cy="124"/>
            </a:xfrm>
            <a:custGeom>
              <a:avLst/>
              <a:gdLst>
                <a:gd name="T0" fmla="*/ 31 w 107"/>
                <a:gd name="T1" fmla="*/ 0 h 248"/>
                <a:gd name="T2" fmla="*/ 107 w 107"/>
                <a:gd name="T3" fmla="*/ 248 h 248"/>
                <a:gd name="T4" fmla="*/ 57 w 107"/>
                <a:gd name="T5" fmla="*/ 248 h 248"/>
                <a:gd name="T6" fmla="*/ 0 w 107"/>
                <a:gd name="T7" fmla="*/ 21 h 248"/>
                <a:gd name="T8" fmla="*/ 31 w 107"/>
                <a:gd name="T9" fmla="*/ 0 h 248"/>
                <a:gd name="T10" fmla="*/ 31 w 107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248"/>
                <a:gd name="T20" fmla="*/ 107 w 107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248">
                  <a:moveTo>
                    <a:pt x="31" y="0"/>
                  </a:moveTo>
                  <a:lnTo>
                    <a:pt x="107" y="248"/>
                  </a:lnTo>
                  <a:lnTo>
                    <a:pt x="57" y="248"/>
                  </a:lnTo>
                  <a:lnTo>
                    <a:pt x="0" y="2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713" y="3957"/>
              <a:ext cx="213" cy="113"/>
            </a:xfrm>
            <a:custGeom>
              <a:avLst/>
              <a:gdLst>
                <a:gd name="T0" fmla="*/ 384 w 426"/>
                <a:gd name="T1" fmla="*/ 0 h 225"/>
                <a:gd name="T2" fmla="*/ 0 w 426"/>
                <a:gd name="T3" fmla="*/ 122 h 225"/>
                <a:gd name="T4" fmla="*/ 196 w 426"/>
                <a:gd name="T5" fmla="*/ 225 h 225"/>
                <a:gd name="T6" fmla="*/ 90 w 426"/>
                <a:gd name="T7" fmla="*/ 143 h 225"/>
                <a:gd name="T8" fmla="*/ 426 w 426"/>
                <a:gd name="T9" fmla="*/ 37 h 225"/>
                <a:gd name="T10" fmla="*/ 384 w 426"/>
                <a:gd name="T11" fmla="*/ 0 h 225"/>
                <a:gd name="T12" fmla="*/ 384 w 426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"/>
                <a:gd name="T22" fmla="*/ 0 h 225"/>
                <a:gd name="T23" fmla="*/ 426 w 426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" h="225">
                  <a:moveTo>
                    <a:pt x="384" y="0"/>
                  </a:moveTo>
                  <a:lnTo>
                    <a:pt x="0" y="122"/>
                  </a:lnTo>
                  <a:lnTo>
                    <a:pt x="196" y="225"/>
                  </a:lnTo>
                  <a:lnTo>
                    <a:pt x="90" y="143"/>
                  </a:lnTo>
                  <a:lnTo>
                    <a:pt x="426" y="3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2966" y="4180"/>
              <a:ext cx="51" cy="124"/>
            </a:xfrm>
            <a:custGeom>
              <a:avLst/>
              <a:gdLst>
                <a:gd name="T0" fmla="*/ 74 w 103"/>
                <a:gd name="T1" fmla="*/ 0 h 248"/>
                <a:gd name="T2" fmla="*/ 0 w 103"/>
                <a:gd name="T3" fmla="*/ 248 h 248"/>
                <a:gd name="T4" fmla="*/ 48 w 103"/>
                <a:gd name="T5" fmla="*/ 248 h 248"/>
                <a:gd name="T6" fmla="*/ 103 w 103"/>
                <a:gd name="T7" fmla="*/ 21 h 248"/>
                <a:gd name="T8" fmla="*/ 74 w 103"/>
                <a:gd name="T9" fmla="*/ 0 h 248"/>
                <a:gd name="T10" fmla="*/ 74 w 103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248"/>
                <a:gd name="T20" fmla="*/ 103 w 103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248">
                  <a:moveTo>
                    <a:pt x="74" y="0"/>
                  </a:moveTo>
                  <a:lnTo>
                    <a:pt x="0" y="248"/>
                  </a:lnTo>
                  <a:lnTo>
                    <a:pt x="48" y="248"/>
                  </a:lnTo>
                  <a:lnTo>
                    <a:pt x="103" y="2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1322" y="3560"/>
              <a:ext cx="679" cy="744"/>
            </a:xfrm>
            <a:custGeom>
              <a:avLst/>
              <a:gdLst>
                <a:gd name="T0" fmla="*/ 1331 w 1357"/>
                <a:gd name="T1" fmla="*/ 0 h 1487"/>
                <a:gd name="T2" fmla="*/ 1331 w 1357"/>
                <a:gd name="T3" fmla="*/ 162 h 1487"/>
                <a:gd name="T4" fmla="*/ 1319 w 1357"/>
                <a:gd name="T5" fmla="*/ 286 h 1487"/>
                <a:gd name="T6" fmla="*/ 1301 w 1357"/>
                <a:gd name="T7" fmla="*/ 374 h 1487"/>
                <a:gd name="T8" fmla="*/ 1293 w 1357"/>
                <a:gd name="T9" fmla="*/ 480 h 1487"/>
                <a:gd name="T10" fmla="*/ 1293 w 1357"/>
                <a:gd name="T11" fmla="*/ 686 h 1487"/>
                <a:gd name="T12" fmla="*/ 1307 w 1357"/>
                <a:gd name="T13" fmla="*/ 979 h 1487"/>
                <a:gd name="T14" fmla="*/ 1357 w 1357"/>
                <a:gd name="T15" fmla="*/ 1487 h 1487"/>
                <a:gd name="T16" fmla="*/ 1323 w 1357"/>
                <a:gd name="T17" fmla="*/ 1487 h 1487"/>
                <a:gd name="T18" fmla="*/ 1243 w 1357"/>
                <a:gd name="T19" fmla="*/ 882 h 1487"/>
                <a:gd name="T20" fmla="*/ 1219 w 1357"/>
                <a:gd name="T21" fmla="*/ 669 h 1487"/>
                <a:gd name="T22" fmla="*/ 1219 w 1357"/>
                <a:gd name="T23" fmla="*/ 506 h 1487"/>
                <a:gd name="T24" fmla="*/ 1233 w 1357"/>
                <a:gd name="T25" fmla="*/ 398 h 1487"/>
                <a:gd name="T26" fmla="*/ 1269 w 1357"/>
                <a:gd name="T27" fmla="*/ 310 h 1487"/>
                <a:gd name="T28" fmla="*/ 1269 w 1357"/>
                <a:gd name="T29" fmla="*/ 244 h 1487"/>
                <a:gd name="T30" fmla="*/ 1145 w 1357"/>
                <a:gd name="T31" fmla="*/ 326 h 1487"/>
                <a:gd name="T32" fmla="*/ 975 w 1357"/>
                <a:gd name="T33" fmla="*/ 416 h 1487"/>
                <a:gd name="T34" fmla="*/ 658 w 1357"/>
                <a:gd name="T35" fmla="*/ 474 h 1487"/>
                <a:gd name="T36" fmla="*/ 397 w 1357"/>
                <a:gd name="T37" fmla="*/ 538 h 1487"/>
                <a:gd name="T38" fmla="*/ 177 w 1357"/>
                <a:gd name="T39" fmla="*/ 620 h 1487"/>
                <a:gd name="T40" fmla="*/ 0 w 1357"/>
                <a:gd name="T41" fmla="*/ 702 h 1487"/>
                <a:gd name="T42" fmla="*/ 200 w 1357"/>
                <a:gd name="T43" fmla="*/ 590 h 1487"/>
                <a:gd name="T44" fmla="*/ 423 w 1357"/>
                <a:gd name="T45" fmla="*/ 506 h 1487"/>
                <a:gd name="T46" fmla="*/ 672 w 1357"/>
                <a:gd name="T47" fmla="*/ 448 h 1487"/>
                <a:gd name="T48" fmla="*/ 901 w 1357"/>
                <a:gd name="T49" fmla="*/ 408 h 1487"/>
                <a:gd name="T50" fmla="*/ 1023 w 1357"/>
                <a:gd name="T51" fmla="*/ 342 h 1487"/>
                <a:gd name="T52" fmla="*/ 1185 w 1357"/>
                <a:gd name="T53" fmla="*/ 244 h 1487"/>
                <a:gd name="T54" fmla="*/ 1301 w 1357"/>
                <a:gd name="T55" fmla="*/ 154 h 1487"/>
                <a:gd name="T56" fmla="*/ 1319 w 1357"/>
                <a:gd name="T57" fmla="*/ 106 h 1487"/>
                <a:gd name="T58" fmla="*/ 1331 w 1357"/>
                <a:gd name="T59" fmla="*/ 0 h 1487"/>
                <a:gd name="T60" fmla="*/ 1331 w 1357"/>
                <a:gd name="T61" fmla="*/ 0 h 14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7"/>
                <a:gd name="T94" fmla="*/ 0 h 1487"/>
                <a:gd name="T95" fmla="*/ 1357 w 1357"/>
                <a:gd name="T96" fmla="*/ 1487 h 14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7" h="1487">
                  <a:moveTo>
                    <a:pt x="1331" y="0"/>
                  </a:moveTo>
                  <a:lnTo>
                    <a:pt x="1331" y="162"/>
                  </a:lnTo>
                  <a:lnTo>
                    <a:pt x="1319" y="286"/>
                  </a:lnTo>
                  <a:lnTo>
                    <a:pt x="1301" y="374"/>
                  </a:lnTo>
                  <a:lnTo>
                    <a:pt x="1293" y="480"/>
                  </a:lnTo>
                  <a:lnTo>
                    <a:pt x="1293" y="686"/>
                  </a:lnTo>
                  <a:lnTo>
                    <a:pt x="1307" y="979"/>
                  </a:lnTo>
                  <a:lnTo>
                    <a:pt x="1357" y="1487"/>
                  </a:lnTo>
                  <a:lnTo>
                    <a:pt x="1323" y="1487"/>
                  </a:lnTo>
                  <a:lnTo>
                    <a:pt x="1243" y="882"/>
                  </a:lnTo>
                  <a:lnTo>
                    <a:pt x="1219" y="669"/>
                  </a:lnTo>
                  <a:lnTo>
                    <a:pt x="1219" y="506"/>
                  </a:lnTo>
                  <a:lnTo>
                    <a:pt x="1233" y="398"/>
                  </a:lnTo>
                  <a:lnTo>
                    <a:pt x="1269" y="310"/>
                  </a:lnTo>
                  <a:lnTo>
                    <a:pt x="1269" y="244"/>
                  </a:lnTo>
                  <a:lnTo>
                    <a:pt x="1145" y="326"/>
                  </a:lnTo>
                  <a:lnTo>
                    <a:pt x="975" y="416"/>
                  </a:lnTo>
                  <a:lnTo>
                    <a:pt x="658" y="474"/>
                  </a:lnTo>
                  <a:lnTo>
                    <a:pt x="397" y="538"/>
                  </a:lnTo>
                  <a:lnTo>
                    <a:pt x="177" y="620"/>
                  </a:lnTo>
                  <a:lnTo>
                    <a:pt x="0" y="702"/>
                  </a:lnTo>
                  <a:lnTo>
                    <a:pt x="200" y="590"/>
                  </a:lnTo>
                  <a:lnTo>
                    <a:pt x="423" y="506"/>
                  </a:lnTo>
                  <a:lnTo>
                    <a:pt x="672" y="448"/>
                  </a:lnTo>
                  <a:lnTo>
                    <a:pt x="901" y="408"/>
                  </a:lnTo>
                  <a:lnTo>
                    <a:pt x="1023" y="342"/>
                  </a:lnTo>
                  <a:lnTo>
                    <a:pt x="1185" y="244"/>
                  </a:lnTo>
                  <a:lnTo>
                    <a:pt x="1301" y="154"/>
                  </a:lnTo>
                  <a:lnTo>
                    <a:pt x="1319" y="10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auto">
            <a:xfrm>
              <a:off x="2484" y="3535"/>
              <a:ext cx="680" cy="769"/>
            </a:xfrm>
            <a:custGeom>
              <a:avLst/>
              <a:gdLst>
                <a:gd name="T0" fmla="*/ 10 w 1360"/>
                <a:gd name="T1" fmla="*/ 50 h 1537"/>
                <a:gd name="T2" fmla="*/ 20 w 1360"/>
                <a:gd name="T3" fmla="*/ 212 h 1537"/>
                <a:gd name="T4" fmla="*/ 34 w 1360"/>
                <a:gd name="T5" fmla="*/ 336 h 1537"/>
                <a:gd name="T6" fmla="*/ 50 w 1360"/>
                <a:gd name="T7" fmla="*/ 424 h 1537"/>
                <a:gd name="T8" fmla="*/ 65 w 1360"/>
                <a:gd name="T9" fmla="*/ 530 h 1537"/>
                <a:gd name="T10" fmla="*/ 65 w 1360"/>
                <a:gd name="T11" fmla="*/ 736 h 1537"/>
                <a:gd name="T12" fmla="*/ 50 w 1360"/>
                <a:gd name="T13" fmla="*/ 1029 h 1537"/>
                <a:gd name="T14" fmla="*/ 0 w 1360"/>
                <a:gd name="T15" fmla="*/ 1537 h 1537"/>
                <a:gd name="T16" fmla="*/ 34 w 1360"/>
                <a:gd name="T17" fmla="*/ 1537 h 1537"/>
                <a:gd name="T18" fmla="*/ 115 w 1360"/>
                <a:gd name="T19" fmla="*/ 932 h 1537"/>
                <a:gd name="T20" fmla="*/ 140 w 1360"/>
                <a:gd name="T21" fmla="*/ 719 h 1537"/>
                <a:gd name="T22" fmla="*/ 140 w 1360"/>
                <a:gd name="T23" fmla="*/ 556 h 1537"/>
                <a:gd name="T24" fmla="*/ 123 w 1360"/>
                <a:gd name="T25" fmla="*/ 448 h 1537"/>
                <a:gd name="T26" fmla="*/ 90 w 1360"/>
                <a:gd name="T27" fmla="*/ 360 h 1537"/>
                <a:gd name="T28" fmla="*/ 90 w 1360"/>
                <a:gd name="T29" fmla="*/ 294 h 1537"/>
                <a:gd name="T30" fmla="*/ 213 w 1360"/>
                <a:gd name="T31" fmla="*/ 376 h 1537"/>
                <a:gd name="T32" fmla="*/ 386 w 1360"/>
                <a:gd name="T33" fmla="*/ 466 h 1537"/>
                <a:gd name="T34" fmla="*/ 700 w 1360"/>
                <a:gd name="T35" fmla="*/ 524 h 1537"/>
                <a:gd name="T36" fmla="*/ 960 w 1360"/>
                <a:gd name="T37" fmla="*/ 588 h 1537"/>
                <a:gd name="T38" fmla="*/ 1182 w 1360"/>
                <a:gd name="T39" fmla="*/ 670 h 1537"/>
                <a:gd name="T40" fmla="*/ 1360 w 1360"/>
                <a:gd name="T41" fmla="*/ 752 h 1537"/>
                <a:gd name="T42" fmla="*/ 1156 w 1360"/>
                <a:gd name="T43" fmla="*/ 640 h 1537"/>
                <a:gd name="T44" fmla="*/ 938 w 1360"/>
                <a:gd name="T45" fmla="*/ 556 h 1537"/>
                <a:gd name="T46" fmla="*/ 685 w 1360"/>
                <a:gd name="T47" fmla="*/ 498 h 1537"/>
                <a:gd name="T48" fmla="*/ 457 w 1360"/>
                <a:gd name="T49" fmla="*/ 458 h 1537"/>
                <a:gd name="T50" fmla="*/ 336 w 1360"/>
                <a:gd name="T51" fmla="*/ 392 h 1537"/>
                <a:gd name="T52" fmla="*/ 174 w 1360"/>
                <a:gd name="T53" fmla="*/ 294 h 1537"/>
                <a:gd name="T54" fmla="*/ 58 w 1360"/>
                <a:gd name="T55" fmla="*/ 204 h 1537"/>
                <a:gd name="T56" fmla="*/ 58 w 1360"/>
                <a:gd name="T57" fmla="*/ 0 h 1537"/>
                <a:gd name="T58" fmla="*/ 10 w 1360"/>
                <a:gd name="T59" fmla="*/ 50 h 1537"/>
                <a:gd name="T60" fmla="*/ 10 w 1360"/>
                <a:gd name="T61" fmla="*/ 50 h 15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0"/>
                <a:gd name="T94" fmla="*/ 0 h 1537"/>
                <a:gd name="T95" fmla="*/ 1360 w 1360"/>
                <a:gd name="T96" fmla="*/ 1537 h 153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0" h="1537">
                  <a:moveTo>
                    <a:pt x="10" y="50"/>
                  </a:moveTo>
                  <a:lnTo>
                    <a:pt x="20" y="212"/>
                  </a:lnTo>
                  <a:lnTo>
                    <a:pt x="34" y="336"/>
                  </a:lnTo>
                  <a:lnTo>
                    <a:pt x="50" y="424"/>
                  </a:lnTo>
                  <a:lnTo>
                    <a:pt x="65" y="530"/>
                  </a:lnTo>
                  <a:lnTo>
                    <a:pt x="65" y="736"/>
                  </a:lnTo>
                  <a:lnTo>
                    <a:pt x="50" y="1029"/>
                  </a:lnTo>
                  <a:lnTo>
                    <a:pt x="0" y="1537"/>
                  </a:lnTo>
                  <a:lnTo>
                    <a:pt x="34" y="1537"/>
                  </a:lnTo>
                  <a:lnTo>
                    <a:pt x="115" y="932"/>
                  </a:lnTo>
                  <a:lnTo>
                    <a:pt x="140" y="719"/>
                  </a:lnTo>
                  <a:lnTo>
                    <a:pt x="140" y="556"/>
                  </a:lnTo>
                  <a:lnTo>
                    <a:pt x="123" y="448"/>
                  </a:lnTo>
                  <a:lnTo>
                    <a:pt x="90" y="360"/>
                  </a:lnTo>
                  <a:lnTo>
                    <a:pt x="90" y="294"/>
                  </a:lnTo>
                  <a:lnTo>
                    <a:pt x="213" y="376"/>
                  </a:lnTo>
                  <a:lnTo>
                    <a:pt x="386" y="466"/>
                  </a:lnTo>
                  <a:lnTo>
                    <a:pt x="700" y="524"/>
                  </a:lnTo>
                  <a:lnTo>
                    <a:pt x="960" y="588"/>
                  </a:lnTo>
                  <a:lnTo>
                    <a:pt x="1182" y="670"/>
                  </a:lnTo>
                  <a:lnTo>
                    <a:pt x="1360" y="752"/>
                  </a:lnTo>
                  <a:lnTo>
                    <a:pt x="1156" y="640"/>
                  </a:lnTo>
                  <a:lnTo>
                    <a:pt x="938" y="556"/>
                  </a:lnTo>
                  <a:lnTo>
                    <a:pt x="685" y="498"/>
                  </a:lnTo>
                  <a:lnTo>
                    <a:pt x="457" y="458"/>
                  </a:lnTo>
                  <a:lnTo>
                    <a:pt x="336" y="392"/>
                  </a:lnTo>
                  <a:lnTo>
                    <a:pt x="174" y="294"/>
                  </a:lnTo>
                  <a:lnTo>
                    <a:pt x="58" y="204"/>
                  </a:lnTo>
                  <a:lnTo>
                    <a:pt x="58" y="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auto">
            <a:xfrm>
              <a:off x="1964" y="3890"/>
              <a:ext cx="561" cy="95"/>
            </a:xfrm>
            <a:custGeom>
              <a:avLst/>
              <a:gdLst>
                <a:gd name="T0" fmla="*/ 18 w 1122"/>
                <a:gd name="T1" fmla="*/ 0 h 190"/>
                <a:gd name="T2" fmla="*/ 89 w 1122"/>
                <a:gd name="T3" fmla="*/ 59 h 190"/>
                <a:gd name="T4" fmla="*/ 214 w 1122"/>
                <a:gd name="T5" fmla="*/ 106 h 190"/>
                <a:gd name="T6" fmla="*/ 383 w 1122"/>
                <a:gd name="T7" fmla="*/ 149 h 190"/>
                <a:gd name="T8" fmla="*/ 545 w 1122"/>
                <a:gd name="T9" fmla="*/ 167 h 190"/>
                <a:gd name="T10" fmla="*/ 757 w 1122"/>
                <a:gd name="T11" fmla="*/ 167 h 190"/>
                <a:gd name="T12" fmla="*/ 905 w 1122"/>
                <a:gd name="T13" fmla="*/ 140 h 190"/>
                <a:gd name="T14" fmla="*/ 1024 w 1122"/>
                <a:gd name="T15" fmla="*/ 100 h 190"/>
                <a:gd name="T16" fmla="*/ 1122 w 1122"/>
                <a:gd name="T17" fmla="*/ 43 h 190"/>
                <a:gd name="T18" fmla="*/ 1122 w 1122"/>
                <a:gd name="T19" fmla="*/ 66 h 190"/>
                <a:gd name="T20" fmla="*/ 984 w 1122"/>
                <a:gd name="T21" fmla="*/ 140 h 190"/>
                <a:gd name="T22" fmla="*/ 788 w 1122"/>
                <a:gd name="T23" fmla="*/ 183 h 190"/>
                <a:gd name="T24" fmla="*/ 661 w 1122"/>
                <a:gd name="T25" fmla="*/ 190 h 190"/>
                <a:gd name="T26" fmla="*/ 473 w 1122"/>
                <a:gd name="T27" fmla="*/ 183 h 190"/>
                <a:gd name="T28" fmla="*/ 302 w 1122"/>
                <a:gd name="T29" fmla="*/ 157 h 190"/>
                <a:gd name="T30" fmla="*/ 140 w 1122"/>
                <a:gd name="T31" fmla="*/ 106 h 190"/>
                <a:gd name="T32" fmla="*/ 55 w 1122"/>
                <a:gd name="T33" fmla="*/ 66 h 190"/>
                <a:gd name="T34" fmla="*/ 0 w 1122"/>
                <a:gd name="T35" fmla="*/ 27 h 190"/>
                <a:gd name="T36" fmla="*/ 18 w 1122"/>
                <a:gd name="T37" fmla="*/ 0 h 190"/>
                <a:gd name="T38" fmla="*/ 18 w 1122"/>
                <a:gd name="T39" fmla="*/ 0 h 1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2"/>
                <a:gd name="T61" fmla="*/ 0 h 190"/>
                <a:gd name="T62" fmla="*/ 1122 w 1122"/>
                <a:gd name="T63" fmla="*/ 190 h 1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2" h="190">
                  <a:moveTo>
                    <a:pt x="18" y="0"/>
                  </a:moveTo>
                  <a:lnTo>
                    <a:pt x="89" y="59"/>
                  </a:lnTo>
                  <a:lnTo>
                    <a:pt x="214" y="106"/>
                  </a:lnTo>
                  <a:lnTo>
                    <a:pt x="383" y="149"/>
                  </a:lnTo>
                  <a:lnTo>
                    <a:pt x="545" y="167"/>
                  </a:lnTo>
                  <a:lnTo>
                    <a:pt x="757" y="167"/>
                  </a:lnTo>
                  <a:lnTo>
                    <a:pt x="905" y="140"/>
                  </a:lnTo>
                  <a:lnTo>
                    <a:pt x="1024" y="100"/>
                  </a:lnTo>
                  <a:lnTo>
                    <a:pt x="1122" y="43"/>
                  </a:lnTo>
                  <a:lnTo>
                    <a:pt x="1122" y="66"/>
                  </a:lnTo>
                  <a:lnTo>
                    <a:pt x="984" y="140"/>
                  </a:lnTo>
                  <a:lnTo>
                    <a:pt x="788" y="183"/>
                  </a:lnTo>
                  <a:lnTo>
                    <a:pt x="661" y="190"/>
                  </a:lnTo>
                  <a:lnTo>
                    <a:pt x="473" y="183"/>
                  </a:lnTo>
                  <a:lnTo>
                    <a:pt x="302" y="157"/>
                  </a:lnTo>
                  <a:lnTo>
                    <a:pt x="140" y="106"/>
                  </a:lnTo>
                  <a:lnTo>
                    <a:pt x="55" y="66"/>
                  </a:lnTo>
                  <a:lnTo>
                    <a:pt x="0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9"/>
            <p:cNvSpPr>
              <a:spLocks/>
            </p:cNvSpPr>
            <p:nvPr/>
          </p:nvSpPr>
          <p:spPr bwMode="auto">
            <a:xfrm>
              <a:off x="1200" y="3953"/>
              <a:ext cx="88" cy="351"/>
            </a:xfrm>
            <a:custGeom>
              <a:avLst/>
              <a:gdLst>
                <a:gd name="T0" fmla="*/ 177 w 177"/>
                <a:gd name="T1" fmla="*/ 0 h 703"/>
                <a:gd name="T2" fmla="*/ 137 w 177"/>
                <a:gd name="T3" fmla="*/ 122 h 703"/>
                <a:gd name="T4" fmla="*/ 96 w 177"/>
                <a:gd name="T5" fmla="*/ 341 h 703"/>
                <a:gd name="T6" fmla="*/ 80 w 177"/>
                <a:gd name="T7" fmla="*/ 507 h 703"/>
                <a:gd name="T8" fmla="*/ 63 w 177"/>
                <a:gd name="T9" fmla="*/ 703 h 703"/>
                <a:gd name="T10" fmla="*/ 0 w 177"/>
                <a:gd name="T11" fmla="*/ 703 h 703"/>
                <a:gd name="T12" fmla="*/ 31 w 177"/>
                <a:gd name="T13" fmla="*/ 455 h 703"/>
                <a:gd name="T14" fmla="*/ 63 w 177"/>
                <a:gd name="T15" fmla="*/ 277 h 703"/>
                <a:gd name="T16" fmla="*/ 114 w 177"/>
                <a:gd name="T17" fmla="*/ 108 h 703"/>
                <a:gd name="T18" fmla="*/ 177 w 177"/>
                <a:gd name="T19" fmla="*/ 0 h 703"/>
                <a:gd name="T20" fmla="*/ 177 w 177"/>
                <a:gd name="T21" fmla="*/ 0 h 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703"/>
                <a:gd name="T35" fmla="*/ 177 w 177"/>
                <a:gd name="T36" fmla="*/ 703 h 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703">
                  <a:moveTo>
                    <a:pt x="177" y="0"/>
                  </a:moveTo>
                  <a:lnTo>
                    <a:pt x="137" y="122"/>
                  </a:lnTo>
                  <a:lnTo>
                    <a:pt x="96" y="341"/>
                  </a:lnTo>
                  <a:lnTo>
                    <a:pt x="80" y="507"/>
                  </a:lnTo>
                  <a:lnTo>
                    <a:pt x="63" y="703"/>
                  </a:lnTo>
                  <a:lnTo>
                    <a:pt x="0" y="703"/>
                  </a:lnTo>
                  <a:lnTo>
                    <a:pt x="31" y="455"/>
                  </a:lnTo>
                  <a:lnTo>
                    <a:pt x="63" y="277"/>
                  </a:lnTo>
                  <a:lnTo>
                    <a:pt x="114" y="10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40"/>
            <p:cNvSpPr>
              <a:spLocks/>
            </p:cNvSpPr>
            <p:nvPr/>
          </p:nvSpPr>
          <p:spPr bwMode="auto">
            <a:xfrm>
              <a:off x="3199" y="3953"/>
              <a:ext cx="91" cy="351"/>
            </a:xfrm>
            <a:custGeom>
              <a:avLst/>
              <a:gdLst>
                <a:gd name="T0" fmla="*/ 0 w 182"/>
                <a:gd name="T1" fmla="*/ 0 h 703"/>
                <a:gd name="T2" fmla="*/ 45 w 182"/>
                <a:gd name="T3" fmla="*/ 122 h 703"/>
                <a:gd name="T4" fmla="*/ 85 w 182"/>
                <a:gd name="T5" fmla="*/ 341 h 703"/>
                <a:gd name="T6" fmla="*/ 98 w 182"/>
                <a:gd name="T7" fmla="*/ 507 h 703"/>
                <a:gd name="T8" fmla="*/ 118 w 182"/>
                <a:gd name="T9" fmla="*/ 703 h 703"/>
                <a:gd name="T10" fmla="*/ 182 w 182"/>
                <a:gd name="T11" fmla="*/ 703 h 703"/>
                <a:gd name="T12" fmla="*/ 150 w 182"/>
                <a:gd name="T13" fmla="*/ 455 h 703"/>
                <a:gd name="T14" fmla="*/ 118 w 182"/>
                <a:gd name="T15" fmla="*/ 277 h 703"/>
                <a:gd name="T16" fmla="*/ 69 w 182"/>
                <a:gd name="T17" fmla="*/ 108 h 703"/>
                <a:gd name="T18" fmla="*/ 0 w 182"/>
                <a:gd name="T19" fmla="*/ 0 h 703"/>
                <a:gd name="T20" fmla="*/ 0 w 182"/>
                <a:gd name="T21" fmla="*/ 0 h 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2"/>
                <a:gd name="T34" fmla="*/ 0 h 703"/>
                <a:gd name="T35" fmla="*/ 182 w 182"/>
                <a:gd name="T36" fmla="*/ 703 h 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2" h="703">
                  <a:moveTo>
                    <a:pt x="0" y="0"/>
                  </a:moveTo>
                  <a:lnTo>
                    <a:pt x="45" y="122"/>
                  </a:lnTo>
                  <a:lnTo>
                    <a:pt x="85" y="341"/>
                  </a:lnTo>
                  <a:lnTo>
                    <a:pt x="98" y="507"/>
                  </a:lnTo>
                  <a:lnTo>
                    <a:pt x="118" y="703"/>
                  </a:lnTo>
                  <a:lnTo>
                    <a:pt x="182" y="703"/>
                  </a:lnTo>
                  <a:lnTo>
                    <a:pt x="150" y="455"/>
                  </a:lnTo>
                  <a:lnTo>
                    <a:pt x="118" y="277"/>
                  </a:lnTo>
                  <a:lnTo>
                    <a:pt x="69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41"/>
            <p:cNvSpPr>
              <a:spLocks/>
            </p:cNvSpPr>
            <p:nvPr/>
          </p:nvSpPr>
          <p:spPr bwMode="auto">
            <a:xfrm>
              <a:off x="2221" y="4120"/>
              <a:ext cx="51" cy="53"/>
            </a:xfrm>
            <a:custGeom>
              <a:avLst/>
              <a:gdLst>
                <a:gd name="T0" fmla="*/ 64 w 103"/>
                <a:gd name="T1" fmla="*/ 24 h 106"/>
                <a:gd name="T2" fmla="*/ 38 w 103"/>
                <a:gd name="T3" fmla="*/ 24 h 106"/>
                <a:gd name="T4" fmla="*/ 30 w 103"/>
                <a:gd name="T5" fmla="*/ 48 h 106"/>
                <a:gd name="T6" fmla="*/ 46 w 103"/>
                <a:gd name="T7" fmla="*/ 72 h 106"/>
                <a:gd name="T8" fmla="*/ 72 w 103"/>
                <a:gd name="T9" fmla="*/ 80 h 106"/>
                <a:gd name="T10" fmla="*/ 88 w 103"/>
                <a:gd name="T11" fmla="*/ 66 h 106"/>
                <a:gd name="T12" fmla="*/ 95 w 103"/>
                <a:gd name="T13" fmla="*/ 40 h 106"/>
                <a:gd name="T14" fmla="*/ 103 w 103"/>
                <a:gd name="T15" fmla="*/ 66 h 106"/>
                <a:gd name="T16" fmla="*/ 88 w 103"/>
                <a:gd name="T17" fmla="*/ 96 h 106"/>
                <a:gd name="T18" fmla="*/ 64 w 103"/>
                <a:gd name="T19" fmla="*/ 106 h 106"/>
                <a:gd name="T20" fmla="*/ 22 w 103"/>
                <a:gd name="T21" fmla="*/ 96 h 106"/>
                <a:gd name="T22" fmla="*/ 0 w 103"/>
                <a:gd name="T23" fmla="*/ 56 h 106"/>
                <a:gd name="T24" fmla="*/ 8 w 103"/>
                <a:gd name="T25" fmla="*/ 24 h 106"/>
                <a:gd name="T26" fmla="*/ 38 w 103"/>
                <a:gd name="T27" fmla="*/ 0 h 106"/>
                <a:gd name="T28" fmla="*/ 64 w 103"/>
                <a:gd name="T29" fmla="*/ 24 h 106"/>
                <a:gd name="T30" fmla="*/ 64 w 103"/>
                <a:gd name="T31" fmla="*/ 24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"/>
                <a:gd name="T49" fmla="*/ 0 h 106"/>
                <a:gd name="T50" fmla="*/ 103 w 103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" h="106">
                  <a:moveTo>
                    <a:pt x="64" y="24"/>
                  </a:moveTo>
                  <a:lnTo>
                    <a:pt x="38" y="24"/>
                  </a:lnTo>
                  <a:lnTo>
                    <a:pt x="30" y="48"/>
                  </a:lnTo>
                  <a:lnTo>
                    <a:pt x="46" y="72"/>
                  </a:lnTo>
                  <a:lnTo>
                    <a:pt x="72" y="80"/>
                  </a:lnTo>
                  <a:lnTo>
                    <a:pt x="88" y="66"/>
                  </a:lnTo>
                  <a:lnTo>
                    <a:pt x="95" y="40"/>
                  </a:lnTo>
                  <a:lnTo>
                    <a:pt x="103" y="66"/>
                  </a:lnTo>
                  <a:lnTo>
                    <a:pt x="88" y="96"/>
                  </a:lnTo>
                  <a:lnTo>
                    <a:pt x="64" y="106"/>
                  </a:lnTo>
                  <a:lnTo>
                    <a:pt x="22" y="96"/>
                  </a:lnTo>
                  <a:lnTo>
                    <a:pt x="0" y="56"/>
                  </a:lnTo>
                  <a:lnTo>
                    <a:pt x="8" y="24"/>
                  </a:lnTo>
                  <a:lnTo>
                    <a:pt x="38" y="0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42"/>
            <p:cNvSpPr>
              <a:spLocks/>
            </p:cNvSpPr>
            <p:nvPr/>
          </p:nvSpPr>
          <p:spPr bwMode="auto">
            <a:xfrm>
              <a:off x="1929" y="3020"/>
              <a:ext cx="293" cy="228"/>
            </a:xfrm>
            <a:custGeom>
              <a:avLst/>
              <a:gdLst>
                <a:gd name="T0" fmla="*/ 76 w 585"/>
                <a:gd name="T1" fmla="*/ 47 h 455"/>
                <a:gd name="T2" fmla="*/ 146 w 585"/>
                <a:gd name="T3" fmla="*/ 28 h 455"/>
                <a:gd name="T4" fmla="*/ 209 w 585"/>
                <a:gd name="T5" fmla="*/ 18 h 455"/>
                <a:gd name="T6" fmla="*/ 283 w 585"/>
                <a:gd name="T7" fmla="*/ 15 h 455"/>
                <a:gd name="T8" fmla="*/ 365 w 585"/>
                <a:gd name="T9" fmla="*/ 18 h 455"/>
                <a:gd name="T10" fmla="*/ 433 w 585"/>
                <a:gd name="T11" fmla="*/ 28 h 455"/>
                <a:gd name="T12" fmla="*/ 518 w 585"/>
                <a:gd name="T13" fmla="*/ 62 h 455"/>
                <a:gd name="T14" fmla="*/ 553 w 585"/>
                <a:gd name="T15" fmla="*/ 90 h 455"/>
                <a:gd name="T16" fmla="*/ 569 w 585"/>
                <a:gd name="T17" fmla="*/ 118 h 455"/>
                <a:gd name="T18" fmla="*/ 571 w 585"/>
                <a:gd name="T19" fmla="*/ 169 h 455"/>
                <a:gd name="T20" fmla="*/ 563 w 585"/>
                <a:gd name="T21" fmla="*/ 235 h 455"/>
                <a:gd name="T22" fmla="*/ 531 w 585"/>
                <a:gd name="T23" fmla="*/ 319 h 455"/>
                <a:gd name="T24" fmla="*/ 492 w 585"/>
                <a:gd name="T25" fmla="*/ 365 h 455"/>
                <a:gd name="T26" fmla="*/ 423 w 585"/>
                <a:gd name="T27" fmla="*/ 414 h 455"/>
                <a:gd name="T28" fmla="*/ 355 w 585"/>
                <a:gd name="T29" fmla="*/ 436 h 455"/>
                <a:gd name="T30" fmla="*/ 272 w 585"/>
                <a:gd name="T31" fmla="*/ 441 h 455"/>
                <a:gd name="T32" fmla="*/ 196 w 585"/>
                <a:gd name="T33" fmla="*/ 428 h 455"/>
                <a:gd name="T34" fmla="*/ 143 w 585"/>
                <a:gd name="T35" fmla="*/ 406 h 455"/>
                <a:gd name="T36" fmla="*/ 106 w 585"/>
                <a:gd name="T37" fmla="*/ 377 h 455"/>
                <a:gd name="T38" fmla="*/ 77 w 585"/>
                <a:gd name="T39" fmla="*/ 341 h 455"/>
                <a:gd name="T40" fmla="*/ 58 w 585"/>
                <a:gd name="T41" fmla="*/ 301 h 455"/>
                <a:gd name="T42" fmla="*/ 44 w 585"/>
                <a:gd name="T43" fmla="*/ 246 h 455"/>
                <a:gd name="T44" fmla="*/ 37 w 585"/>
                <a:gd name="T45" fmla="*/ 192 h 455"/>
                <a:gd name="T46" fmla="*/ 37 w 585"/>
                <a:gd name="T47" fmla="*/ 139 h 455"/>
                <a:gd name="T48" fmla="*/ 44 w 585"/>
                <a:gd name="T49" fmla="*/ 76 h 455"/>
                <a:gd name="T50" fmla="*/ 45 w 585"/>
                <a:gd name="T51" fmla="*/ 55 h 455"/>
                <a:gd name="T52" fmla="*/ 15 w 585"/>
                <a:gd name="T53" fmla="*/ 36 h 455"/>
                <a:gd name="T54" fmla="*/ 0 w 585"/>
                <a:gd name="T55" fmla="*/ 52 h 455"/>
                <a:gd name="T56" fmla="*/ 27 w 585"/>
                <a:gd name="T57" fmla="*/ 115 h 455"/>
                <a:gd name="T58" fmla="*/ 27 w 585"/>
                <a:gd name="T59" fmla="*/ 185 h 455"/>
                <a:gd name="T60" fmla="*/ 32 w 585"/>
                <a:gd name="T61" fmla="*/ 251 h 455"/>
                <a:gd name="T62" fmla="*/ 45 w 585"/>
                <a:gd name="T63" fmla="*/ 306 h 455"/>
                <a:gd name="T64" fmla="*/ 72 w 585"/>
                <a:gd name="T65" fmla="*/ 359 h 455"/>
                <a:gd name="T66" fmla="*/ 113 w 585"/>
                <a:gd name="T67" fmla="*/ 398 h 455"/>
                <a:gd name="T68" fmla="*/ 161 w 585"/>
                <a:gd name="T69" fmla="*/ 431 h 455"/>
                <a:gd name="T70" fmla="*/ 224 w 585"/>
                <a:gd name="T71" fmla="*/ 449 h 455"/>
                <a:gd name="T72" fmla="*/ 272 w 585"/>
                <a:gd name="T73" fmla="*/ 455 h 455"/>
                <a:gd name="T74" fmla="*/ 335 w 585"/>
                <a:gd name="T75" fmla="*/ 449 h 455"/>
                <a:gd name="T76" fmla="*/ 381 w 585"/>
                <a:gd name="T77" fmla="*/ 441 h 455"/>
                <a:gd name="T78" fmla="*/ 433 w 585"/>
                <a:gd name="T79" fmla="*/ 422 h 455"/>
                <a:gd name="T80" fmla="*/ 470 w 585"/>
                <a:gd name="T81" fmla="*/ 398 h 455"/>
                <a:gd name="T82" fmla="*/ 518 w 585"/>
                <a:gd name="T83" fmla="*/ 359 h 455"/>
                <a:gd name="T84" fmla="*/ 542 w 585"/>
                <a:gd name="T85" fmla="*/ 322 h 455"/>
                <a:gd name="T86" fmla="*/ 563 w 585"/>
                <a:gd name="T87" fmla="*/ 283 h 455"/>
                <a:gd name="T88" fmla="*/ 577 w 585"/>
                <a:gd name="T89" fmla="*/ 235 h 455"/>
                <a:gd name="T90" fmla="*/ 585 w 585"/>
                <a:gd name="T91" fmla="*/ 185 h 455"/>
                <a:gd name="T92" fmla="*/ 585 w 585"/>
                <a:gd name="T93" fmla="*/ 144 h 455"/>
                <a:gd name="T94" fmla="*/ 580 w 585"/>
                <a:gd name="T95" fmla="*/ 110 h 455"/>
                <a:gd name="T96" fmla="*/ 568 w 585"/>
                <a:gd name="T97" fmla="*/ 81 h 455"/>
                <a:gd name="T98" fmla="*/ 548 w 585"/>
                <a:gd name="T99" fmla="*/ 62 h 455"/>
                <a:gd name="T100" fmla="*/ 519 w 585"/>
                <a:gd name="T101" fmla="*/ 42 h 455"/>
                <a:gd name="T102" fmla="*/ 486 w 585"/>
                <a:gd name="T103" fmla="*/ 28 h 455"/>
                <a:gd name="T104" fmla="*/ 439 w 585"/>
                <a:gd name="T105" fmla="*/ 15 h 455"/>
                <a:gd name="T106" fmla="*/ 375 w 585"/>
                <a:gd name="T107" fmla="*/ 5 h 455"/>
                <a:gd name="T108" fmla="*/ 285 w 585"/>
                <a:gd name="T109" fmla="*/ 0 h 455"/>
                <a:gd name="T110" fmla="*/ 225 w 585"/>
                <a:gd name="T111" fmla="*/ 5 h 455"/>
                <a:gd name="T112" fmla="*/ 161 w 585"/>
                <a:gd name="T113" fmla="*/ 12 h 455"/>
                <a:gd name="T114" fmla="*/ 113 w 585"/>
                <a:gd name="T115" fmla="*/ 23 h 455"/>
                <a:gd name="T116" fmla="*/ 76 w 585"/>
                <a:gd name="T117" fmla="*/ 47 h 455"/>
                <a:gd name="T118" fmla="*/ 76 w 585"/>
                <a:gd name="T119" fmla="*/ 47 h 4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5"/>
                <a:gd name="T181" fmla="*/ 0 h 455"/>
                <a:gd name="T182" fmla="*/ 585 w 585"/>
                <a:gd name="T183" fmla="*/ 455 h 4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5" h="455">
                  <a:moveTo>
                    <a:pt x="76" y="47"/>
                  </a:moveTo>
                  <a:lnTo>
                    <a:pt x="146" y="28"/>
                  </a:lnTo>
                  <a:lnTo>
                    <a:pt x="209" y="18"/>
                  </a:lnTo>
                  <a:lnTo>
                    <a:pt x="283" y="15"/>
                  </a:lnTo>
                  <a:lnTo>
                    <a:pt x="365" y="18"/>
                  </a:lnTo>
                  <a:lnTo>
                    <a:pt x="433" y="28"/>
                  </a:lnTo>
                  <a:lnTo>
                    <a:pt x="518" y="62"/>
                  </a:lnTo>
                  <a:lnTo>
                    <a:pt x="553" y="90"/>
                  </a:lnTo>
                  <a:lnTo>
                    <a:pt x="569" y="118"/>
                  </a:lnTo>
                  <a:lnTo>
                    <a:pt x="571" y="169"/>
                  </a:lnTo>
                  <a:lnTo>
                    <a:pt x="563" y="235"/>
                  </a:lnTo>
                  <a:lnTo>
                    <a:pt x="531" y="319"/>
                  </a:lnTo>
                  <a:lnTo>
                    <a:pt x="492" y="365"/>
                  </a:lnTo>
                  <a:lnTo>
                    <a:pt x="423" y="414"/>
                  </a:lnTo>
                  <a:lnTo>
                    <a:pt x="355" y="436"/>
                  </a:lnTo>
                  <a:lnTo>
                    <a:pt x="272" y="441"/>
                  </a:lnTo>
                  <a:lnTo>
                    <a:pt x="196" y="428"/>
                  </a:lnTo>
                  <a:lnTo>
                    <a:pt x="143" y="406"/>
                  </a:lnTo>
                  <a:lnTo>
                    <a:pt x="106" y="377"/>
                  </a:lnTo>
                  <a:lnTo>
                    <a:pt x="77" y="341"/>
                  </a:lnTo>
                  <a:lnTo>
                    <a:pt x="58" y="301"/>
                  </a:lnTo>
                  <a:lnTo>
                    <a:pt x="44" y="246"/>
                  </a:lnTo>
                  <a:lnTo>
                    <a:pt x="37" y="192"/>
                  </a:lnTo>
                  <a:lnTo>
                    <a:pt x="37" y="139"/>
                  </a:lnTo>
                  <a:lnTo>
                    <a:pt x="44" y="76"/>
                  </a:lnTo>
                  <a:lnTo>
                    <a:pt x="45" y="55"/>
                  </a:lnTo>
                  <a:lnTo>
                    <a:pt x="15" y="36"/>
                  </a:lnTo>
                  <a:lnTo>
                    <a:pt x="0" y="52"/>
                  </a:lnTo>
                  <a:lnTo>
                    <a:pt x="27" y="115"/>
                  </a:lnTo>
                  <a:lnTo>
                    <a:pt x="27" y="185"/>
                  </a:lnTo>
                  <a:lnTo>
                    <a:pt x="32" y="251"/>
                  </a:lnTo>
                  <a:lnTo>
                    <a:pt x="45" y="306"/>
                  </a:lnTo>
                  <a:lnTo>
                    <a:pt x="72" y="359"/>
                  </a:lnTo>
                  <a:lnTo>
                    <a:pt x="113" y="398"/>
                  </a:lnTo>
                  <a:lnTo>
                    <a:pt x="161" y="431"/>
                  </a:lnTo>
                  <a:lnTo>
                    <a:pt x="224" y="449"/>
                  </a:lnTo>
                  <a:lnTo>
                    <a:pt x="272" y="455"/>
                  </a:lnTo>
                  <a:lnTo>
                    <a:pt x="335" y="449"/>
                  </a:lnTo>
                  <a:lnTo>
                    <a:pt x="381" y="441"/>
                  </a:lnTo>
                  <a:lnTo>
                    <a:pt x="433" y="422"/>
                  </a:lnTo>
                  <a:lnTo>
                    <a:pt x="470" y="398"/>
                  </a:lnTo>
                  <a:lnTo>
                    <a:pt x="518" y="359"/>
                  </a:lnTo>
                  <a:lnTo>
                    <a:pt x="542" y="322"/>
                  </a:lnTo>
                  <a:lnTo>
                    <a:pt x="563" y="283"/>
                  </a:lnTo>
                  <a:lnTo>
                    <a:pt x="577" y="235"/>
                  </a:lnTo>
                  <a:lnTo>
                    <a:pt x="585" y="185"/>
                  </a:lnTo>
                  <a:lnTo>
                    <a:pt x="585" y="144"/>
                  </a:lnTo>
                  <a:lnTo>
                    <a:pt x="580" y="110"/>
                  </a:lnTo>
                  <a:lnTo>
                    <a:pt x="568" y="81"/>
                  </a:lnTo>
                  <a:lnTo>
                    <a:pt x="548" y="62"/>
                  </a:lnTo>
                  <a:lnTo>
                    <a:pt x="519" y="42"/>
                  </a:lnTo>
                  <a:lnTo>
                    <a:pt x="486" y="28"/>
                  </a:lnTo>
                  <a:lnTo>
                    <a:pt x="439" y="15"/>
                  </a:lnTo>
                  <a:lnTo>
                    <a:pt x="375" y="5"/>
                  </a:lnTo>
                  <a:lnTo>
                    <a:pt x="285" y="0"/>
                  </a:lnTo>
                  <a:lnTo>
                    <a:pt x="225" y="5"/>
                  </a:lnTo>
                  <a:lnTo>
                    <a:pt x="161" y="12"/>
                  </a:lnTo>
                  <a:lnTo>
                    <a:pt x="113" y="23"/>
                  </a:lnTo>
                  <a:lnTo>
                    <a:pt x="7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43"/>
            <p:cNvSpPr>
              <a:spLocks/>
            </p:cNvSpPr>
            <p:nvPr/>
          </p:nvSpPr>
          <p:spPr bwMode="auto">
            <a:xfrm>
              <a:off x="2263" y="3020"/>
              <a:ext cx="294" cy="228"/>
            </a:xfrm>
            <a:custGeom>
              <a:avLst/>
              <a:gdLst>
                <a:gd name="T0" fmla="*/ 515 w 589"/>
                <a:gd name="T1" fmla="*/ 47 h 455"/>
                <a:gd name="T2" fmla="*/ 442 w 589"/>
                <a:gd name="T3" fmla="*/ 28 h 455"/>
                <a:gd name="T4" fmla="*/ 383 w 589"/>
                <a:gd name="T5" fmla="*/ 18 h 455"/>
                <a:gd name="T6" fmla="*/ 307 w 589"/>
                <a:gd name="T7" fmla="*/ 15 h 455"/>
                <a:gd name="T8" fmla="*/ 219 w 589"/>
                <a:gd name="T9" fmla="*/ 18 h 455"/>
                <a:gd name="T10" fmla="*/ 153 w 589"/>
                <a:gd name="T11" fmla="*/ 28 h 455"/>
                <a:gd name="T12" fmla="*/ 71 w 589"/>
                <a:gd name="T13" fmla="*/ 62 h 455"/>
                <a:gd name="T14" fmla="*/ 32 w 589"/>
                <a:gd name="T15" fmla="*/ 90 h 455"/>
                <a:gd name="T16" fmla="*/ 20 w 589"/>
                <a:gd name="T17" fmla="*/ 118 h 455"/>
                <a:gd name="T18" fmla="*/ 13 w 589"/>
                <a:gd name="T19" fmla="*/ 169 h 455"/>
                <a:gd name="T20" fmla="*/ 26 w 589"/>
                <a:gd name="T21" fmla="*/ 235 h 455"/>
                <a:gd name="T22" fmla="*/ 57 w 589"/>
                <a:gd name="T23" fmla="*/ 319 h 455"/>
                <a:gd name="T24" fmla="*/ 95 w 589"/>
                <a:gd name="T25" fmla="*/ 365 h 455"/>
                <a:gd name="T26" fmla="*/ 164 w 589"/>
                <a:gd name="T27" fmla="*/ 414 h 455"/>
                <a:gd name="T28" fmla="*/ 232 w 589"/>
                <a:gd name="T29" fmla="*/ 436 h 455"/>
                <a:gd name="T30" fmla="*/ 315 w 589"/>
                <a:gd name="T31" fmla="*/ 441 h 455"/>
                <a:gd name="T32" fmla="*/ 393 w 589"/>
                <a:gd name="T33" fmla="*/ 428 h 455"/>
                <a:gd name="T34" fmla="*/ 446 w 589"/>
                <a:gd name="T35" fmla="*/ 406 h 455"/>
                <a:gd name="T36" fmla="*/ 483 w 589"/>
                <a:gd name="T37" fmla="*/ 377 h 455"/>
                <a:gd name="T38" fmla="*/ 510 w 589"/>
                <a:gd name="T39" fmla="*/ 341 h 455"/>
                <a:gd name="T40" fmla="*/ 529 w 589"/>
                <a:gd name="T41" fmla="*/ 301 h 455"/>
                <a:gd name="T42" fmla="*/ 542 w 589"/>
                <a:gd name="T43" fmla="*/ 246 h 455"/>
                <a:gd name="T44" fmla="*/ 550 w 589"/>
                <a:gd name="T45" fmla="*/ 192 h 455"/>
                <a:gd name="T46" fmla="*/ 550 w 589"/>
                <a:gd name="T47" fmla="*/ 139 h 455"/>
                <a:gd name="T48" fmla="*/ 547 w 589"/>
                <a:gd name="T49" fmla="*/ 76 h 455"/>
                <a:gd name="T50" fmla="*/ 540 w 589"/>
                <a:gd name="T51" fmla="*/ 55 h 455"/>
                <a:gd name="T52" fmla="*/ 569 w 589"/>
                <a:gd name="T53" fmla="*/ 36 h 455"/>
                <a:gd name="T54" fmla="*/ 589 w 589"/>
                <a:gd name="T55" fmla="*/ 52 h 455"/>
                <a:gd name="T56" fmla="*/ 561 w 589"/>
                <a:gd name="T57" fmla="*/ 115 h 455"/>
                <a:gd name="T58" fmla="*/ 561 w 589"/>
                <a:gd name="T59" fmla="*/ 185 h 455"/>
                <a:gd name="T60" fmla="*/ 553 w 589"/>
                <a:gd name="T61" fmla="*/ 251 h 455"/>
                <a:gd name="T62" fmla="*/ 540 w 589"/>
                <a:gd name="T63" fmla="*/ 306 h 455"/>
                <a:gd name="T64" fmla="*/ 516 w 589"/>
                <a:gd name="T65" fmla="*/ 359 h 455"/>
                <a:gd name="T66" fmla="*/ 475 w 589"/>
                <a:gd name="T67" fmla="*/ 398 h 455"/>
                <a:gd name="T68" fmla="*/ 425 w 589"/>
                <a:gd name="T69" fmla="*/ 431 h 455"/>
                <a:gd name="T70" fmla="*/ 364 w 589"/>
                <a:gd name="T71" fmla="*/ 449 h 455"/>
                <a:gd name="T72" fmla="*/ 315 w 589"/>
                <a:gd name="T73" fmla="*/ 455 h 455"/>
                <a:gd name="T74" fmla="*/ 256 w 589"/>
                <a:gd name="T75" fmla="*/ 449 h 455"/>
                <a:gd name="T76" fmla="*/ 204 w 589"/>
                <a:gd name="T77" fmla="*/ 441 h 455"/>
                <a:gd name="T78" fmla="*/ 153 w 589"/>
                <a:gd name="T79" fmla="*/ 422 h 455"/>
                <a:gd name="T80" fmla="*/ 116 w 589"/>
                <a:gd name="T81" fmla="*/ 398 h 455"/>
                <a:gd name="T82" fmla="*/ 71 w 589"/>
                <a:gd name="T83" fmla="*/ 359 h 455"/>
                <a:gd name="T84" fmla="*/ 44 w 589"/>
                <a:gd name="T85" fmla="*/ 322 h 455"/>
                <a:gd name="T86" fmla="*/ 26 w 589"/>
                <a:gd name="T87" fmla="*/ 283 h 455"/>
                <a:gd name="T88" fmla="*/ 12 w 589"/>
                <a:gd name="T89" fmla="*/ 235 h 455"/>
                <a:gd name="T90" fmla="*/ 0 w 589"/>
                <a:gd name="T91" fmla="*/ 185 h 455"/>
                <a:gd name="T92" fmla="*/ 0 w 589"/>
                <a:gd name="T93" fmla="*/ 144 h 455"/>
                <a:gd name="T94" fmla="*/ 10 w 589"/>
                <a:gd name="T95" fmla="*/ 110 h 455"/>
                <a:gd name="T96" fmla="*/ 23 w 589"/>
                <a:gd name="T97" fmla="*/ 81 h 455"/>
                <a:gd name="T98" fmla="*/ 42 w 589"/>
                <a:gd name="T99" fmla="*/ 62 h 455"/>
                <a:gd name="T100" fmla="*/ 71 w 589"/>
                <a:gd name="T101" fmla="*/ 42 h 455"/>
                <a:gd name="T102" fmla="*/ 102 w 589"/>
                <a:gd name="T103" fmla="*/ 28 h 455"/>
                <a:gd name="T104" fmla="*/ 151 w 589"/>
                <a:gd name="T105" fmla="*/ 15 h 455"/>
                <a:gd name="T106" fmla="*/ 216 w 589"/>
                <a:gd name="T107" fmla="*/ 5 h 455"/>
                <a:gd name="T108" fmla="*/ 306 w 589"/>
                <a:gd name="T109" fmla="*/ 0 h 455"/>
                <a:gd name="T110" fmla="*/ 362 w 589"/>
                <a:gd name="T111" fmla="*/ 5 h 455"/>
                <a:gd name="T112" fmla="*/ 425 w 589"/>
                <a:gd name="T113" fmla="*/ 12 h 455"/>
                <a:gd name="T114" fmla="*/ 475 w 589"/>
                <a:gd name="T115" fmla="*/ 23 h 455"/>
                <a:gd name="T116" fmla="*/ 515 w 589"/>
                <a:gd name="T117" fmla="*/ 47 h 455"/>
                <a:gd name="T118" fmla="*/ 515 w 589"/>
                <a:gd name="T119" fmla="*/ 47 h 4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9"/>
                <a:gd name="T181" fmla="*/ 0 h 455"/>
                <a:gd name="T182" fmla="*/ 589 w 589"/>
                <a:gd name="T183" fmla="*/ 455 h 4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9" h="455">
                  <a:moveTo>
                    <a:pt x="515" y="47"/>
                  </a:moveTo>
                  <a:lnTo>
                    <a:pt x="442" y="28"/>
                  </a:lnTo>
                  <a:lnTo>
                    <a:pt x="383" y="18"/>
                  </a:lnTo>
                  <a:lnTo>
                    <a:pt x="307" y="15"/>
                  </a:lnTo>
                  <a:lnTo>
                    <a:pt x="219" y="18"/>
                  </a:lnTo>
                  <a:lnTo>
                    <a:pt x="153" y="28"/>
                  </a:lnTo>
                  <a:lnTo>
                    <a:pt x="71" y="62"/>
                  </a:lnTo>
                  <a:lnTo>
                    <a:pt x="32" y="90"/>
                  </a:lnTo>
                  <a:lnTo>
                    <a:pt x="20" y="118"/>
                  </a:lnTo>
                  <a:lnTo>
                    <a:pt x="13" y="169"/>
                  </a:lnTo>
                  <a:lnTo>
                    <a:pt x="26" y="235"/>
                  </a:lnTo>
                  <a:lnTo>
                    <a:pt x="57" y="319"/>
                  </a:lnTo>
                  <a:lnTo>
                    <a:pt x="95" y="365"/>
                  </a:lnTo>
                  <a:lnTo>
                    <a:pt x="164" y="414"/>
                  </a:lnTo>
                  <a:lnTo>
                    <a:pt x="232" y="436"/>
                  </a:lnTo>
                  <a:lnTo>
                    <a:pt x="315" y="441"/>
                  </a:lnTo>
                  <a:lnTo>
                    <a:pt x="393" y="428"/>
                  </a:lnTo>
                  <a:lnTo>
                    <a:pt x="446" y="406"/>
                  </a:lnTo>
                  <a:lnTo>
                    <a:pt x="483" y="377"/>
                  </a:lnTo>
                  <a:lnTo>
                    <a:pt x="510" y="341"/>
                  </a:lnTo>
                  <a:lnTo>
                    <a:pt x="529" y="301"/>
                  </a:lnTo>
                  <a:lnTo>
                    <a:pt x="542" y="246"/>
                  </a:lnTo>
                  <a:lnTo>
                    <a:pt x="550" y="192"/>
                  </a:lnTo>
                  <a:lnTo>
                    <a:pt x="550" y="139"/>
                  </a:lnTo>
                  <a:lnTo>
                    <a:pt x="547" y="76"/>
                  </a:lnTo>
                  <a:lnTo>
                    <a:pt x="540" y="55"/>
                  </a:lnTo>
                  <a:lnTo>
                    <a:pt x="569" y="36"/>
                  </a:lnTo>
                  <a:lnTo>
                    <a:pt x="589" y="52"/>
                  </a:lnTo>
                  <a:lnTo>
                    <a:pt x="561" y="115"/>
                  </a:lnTo>
                  <a:lnTo>
                    <a:pt x="561" y="185"/>
                  </a:lnTo>
                  <a:lnTo>
                    <a:pt x="553" y="251"/>
                  </a:lnTo>
                  <a:lnTo>
                    <a:pt x="540" y="306"/>
                  </a:lnTo>
                  <a:lnTo>
                    <a:pt x="516" y="359"/>
                  </a:lnTo>
                  <a:lnTo>
                    <a:pt x="475" y="398"/>
                  </a:lnTo>
                  <a:lnTo>
                    <a:pt x="425" y="431"/>
                  </a:lnTo>
                  <a:lnTo>
                    <a:pt x="364" y="449"/>
                  </a:lnTo>
                  <a:lnTo>
                    <a:pt x="315" y="455"/>
                  </a:lnTo>
                  <a:lnTo>
                    <a:pt x="256" y="449"/>
                  </a:lnTo>
                  <a:lnTo>
                    <a:pt x="204" y="441"/>
                  </a:lnTo>
                  <a:lnTo>
                    <a:pt x="153" y="422"/>
                  </a:lnTo>
                  <a:lnTo>
                    <a:pt x="116" y="398"/>
                  </a:lnTo>
                  <a:lnTo>
                    <a:pt x="71" y="359"/>
                  </a:lnTo>
                  <a:lnTo>
                    <a:pt x="44" y="322"/>
                  </a:lnTo>
                  <a:lnTo>
                    <a:pt x="26" y="283"/>
                  </a:lnTo>
                  <a:lnTo>
                    <a:pt x="12" y="235"/>
                  </a:lnTo>
                  <a:lnTo>
                    <a:pt x="0" y="185"/>
                  </a:lnTo>
                  <a:lnTo>
                    <a:pt x="0" y="144"/>
                  </a:lnTo>
                  <a:lnTo>
                    <a:pt x="10" y="110"/>
                  </a:lnTo>
                  <a:lnTo>
                    <a:pt x="23" y="81"/>
                  </a:lnTo>
                  <a:lnTo>
                    <a:pt x="42" y="62"/>
                  </a:lnTo>
                  <a:lnTo>
                    <a:pt x="71" y="42"/>
                  </a:lnTo>
                  <a:lnTo>
                    <a:pt x="102" y="28"/>
                  </a:lnTo>
                  <a:lnTo>
                    <a:pt x="151" y="15"/>
                  </a:lnTo>
                  <a:lnTo>
                    <a:pt x="216" y="5"/>
                  </a:lnTo>
                  <a:lnTo>
                    <a:pt x="306" y="0"/>
                  </a:lnTo>
                  <a:lnTo>
                    <a:pt x="362" y="5"/>
                  </a:lnTo>
                  <a:lnTo>
                    <a:pt x="425" y="12"/>
                  </a:lnTo>
                  <a:lnTo>
                    <a:pt x="475" y="23"/>
                  </a:lnTo>
                  <a:lnTo>
                    <a:pt x="51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44"/>
            <p:cNvSpPr>
              <a:spLocks/>
            </p:cNvSpPr>
            <p:nvPr/>
          </p:nvSpPr>
          <p:spPr bwMode="auto">
            <a:xfrm>
              <a:off x="2210" y="3060"/>
              <a:ext cx="61" cy="61"/>
            </a:xfrm>
            <a:custGeom>
              <a:avLst/>
              <a:gdLst>
                <a:gd name="T0" fmla="*/ 17 w 122"/>
                <a:gd name="T1" fmla="*/ 120 h 120"/>
                <a:gd name="T2" fmla="*/ 27 w 122"/>
                <a:gd name="T3" fmla="*/ 106 h 120"/>
                <a:gd name="T4" fmla="*/ 38 w 122"/>
                <a:gd name="T5" fmla="*/ 98 h 120"/>
                <a:gd name="T6" fmla="*/ 58 w 122"/>
                <a:gd name="T7" fmla="*/ 93 h 120"/>
                <a:gd name="T8" fmla="*/ 72 w 122"/>
                <a:gd name="T9" fmla="*/ 93 h 120"/>
                <a:gd name="T10" fmla="*/ 85 w 122"/>
                <a:gd name="T11" fmla="*/ 101 h 120"/>
                <a:gd name="T12" fmla="*/ 104 w 122"/>
                <a:gd name="T13" fmla="*/ 120 h 120"/>
                <a:gd name="T14" fmla="*/ 122 w 122"/>
                <a:gd name="T15" fmla="*/ 9 h 120"/>
                <a:gd name="T16" fmla="*/ 109 w 122"/>
                <a:gd name="T17" fmla="*/ 13 h 120"/>
                <a:gd name="T18" fmla="*/ 82 w 122"/>
                <a:gd name="T19" fmla="*/ 19 h 120"/>
                <a:gd name="T20" fmla="*/ 46 w 122"/>
                <a:gd name="T21" fmla="*/ 21 h 120"/>
                <a:gd name="T22" fmla="*/ 21 w 122"/>
                <a:gd name="T23" fmla="*/ 13 h 120"/>
                <a:gd name="T24" fmla="*/ 0 w 122"/>
                <a:gd name="T25" fmla="*/ 0 h 120"/>
                <a:gd name="T26" fmla="*/ 17 w 122"/>
                <a:gd name="T27" fmla="*/ 45 h 120"/>
                <a:gd name="T28" fmla="*/ 17 w 122"/>
                <a:gd name="T29" fmla="*/ 98 h 120"/>
                <a:gd name="T30" fmla="*/ 17 w 122"/>
                <a:gd name="T31" fmla="*/ 120 h 120"/>
                <a:gd name="T32" fmla="*/ 17 w 122"/>
                <a:gd name="T33" fmla="*/ 120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0"/>
                <a:gd name="T53" fmla="*/ 122 w 122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0">
                  <a:moveTo>
                    <a:pt x="17" y="120"/>
                  </a:moveTo>
                  <a:lnTo>
                    <a:pt x="27" y="106"/>
                  </a:lnTo>
                  <a:lnTo>
                    <a:pt x="38" y="98"/>
                  </a:lnTo>
                  <a:lnTo>
                    <a:pt x="58" y="93"/>
                  </a:lnTo>
                  <a:lnTo>
                    <a:pt x="72" y="93"/>
                  </a:lnTo>
                  <a:lnTo>
                    <a:pt x="85" y="101"/>
                  </a:lnTo>
                  <a:lnTo>
                    <a:pt x="104" y="120"/>
                  </a:lnTo>
                  <a:lnTo>
                    <a:pt x="122" y="9"/>
                  </a:lnTo>
                  <a:lnTo>
                    <a:pt x="109" y="13"/>
                  </a:lnTo>
                  <a:lnTo>
                    <a:pt x="82" y="19"/>
                  </a:lnTo>
                  <a:lnTo>
                    <a:pt x="46" y="21"/>
                  </a:lnTo>
                  <a:lnTo>
                    <a:pt x="21" y="13"/>
                  </a:lnTo>
                  <a:lnTo>
                    <a:pt x="0" y="0"/>
                  </a:lnTo>
                  <a:lnTo>
                    <a:pt x="17" y="45"/>
                  </a:lnTo>
                  <a:lnTo>
                    <a:pt x="17" y="98"/>
                  </a:lnTo>
                  <a:lnTo>
                    <a:pt x="17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45"/>
            <p:cNvSpPr>
              <a:spLocks/>
            </p:cNvSpPr>
            <p:nvPr/>
          </p:nvSpPr>
          <p:spPr bwMode="auto">
            <a:xfrm>
              <a:off x="2054" y="3269"/>
              <a:ext cx="103" cy="176"/>
            </a:xfrm>
            <a:custGeom>
              <a:avLst/>
              <a:gdLst>
                <a:gd name="T0" fmla="*/ 208 w 208"/>
                <a:gd name="T1" fmla="*/ 0 h 354"/>
                <a:gd name="T2" fmla="*/ 155 w 208"/>
                <a:gd name="T3" fmla="*/ 69 h 354"/>
                <a:gd name="T4" fmla="*/ 98 w 208"/>
                <a:gd name="T5" fmla="*/ 114 h 354"/>
                <a:gd name="T6" fmla="*/ 44 w 208"/>
                <a:gd name="T7" fmla="*/ 155 h 354"/>
                <a:gd name="T8" fmla="*/ 36 w 208"/>
                <a:gd name="T9" fmla="*/ 179 h 354"/>
                <a:gd name="T10" fmla="*/ 49 w 208"/>
                <a:gd name="T11" fmla="*/ 211 h 354"/>
                <a:gd name="T12" fmla="*/ 37 w 208"/>
                <a:gd name="T13" fmla="*/ 270 h 354"/>
                <a:gd name="T14" fmla="*/ 37 w 208"/>
                <a:gd name="T15" fmla="*/ 294 h 354"/>
                <a:gd name="T16" fmla="*/ 49 w 208"/>
                <a:gd name="T17" fmla="*/ 354 h 354"/>
                <a:gd name="T18" fmla="*/ 4 w 208"/>
                <a:gd name="T19" fmla="*/ 248 h 354"/>
                <a:gd name="T20" fmla="*/ 0 w 208"/>
                <a:gd name="T21" fmla="*/ 211 h 354"/>
                <a:gd name="T22" fmla="*/ 4 w 208"/>
                <a:gd name="T23" fmla="*/ 179 h 354"/>
                <a:gd name="T24" fmla="*/ 24 w 208"/>
                <a:gd name="T25" fmla="*/ 145 h 354"/>
                <a:gd name="T26" fmla="*/ 127 w 208"/>
                <a:gd name="T27" fmla="*/ 47 h 354"/>
                <a:gd name="T28" fmla="*/ 184 w 208"/>
                <a:gd name="T29" fmla="*/ 8 h 354"/>
                <a:gd name="T30" fmla="*/ 208 w 208"/>
                <a:gd name="T31" fmla="*/ 0 h 354"/>
                <a:gd name="T32" fmla="*/ 208 w 208"/>
                <a:gd name="T33" fmla="*/ 0 h 3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"/>
                <a:gd name="T52" fmla="*/ 0 h 354"/>
                <a:gd name="T53" fmla="*/ 208 w 208"/>
                <a:gd name="T54" fmla="*/ 354 h 3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" h="354">
                  <a:moveTo>
                    <a:pt x="208" y="0"/>
                  </a:moveTo>
                  <a:lnTo>
                    <a:pt x="155" y="69"/>
                  </a:lnTo>
                  <a:lnTo>
                    <a:pt x="98" y="114"/>
                  </a:lnTo>
                  <a:lnTo>
                    <a:pt x="44" y="155"/>
                  </a:lnTo>
                  <a:lnTo>
                    <a:pt x="36" y="179"/>
                  </a:lnTo>
                  <a:lnTo>
                    <a:pt x="49" y="211"/>
                  </a:lnTo>
                  <a:lnTo>
                    <a:pt x="37" y="270"/>
                  </a:lnTo>
                  <a:lnTo>
                    <a:pt x="37" y="294"/>
                  </a:lnTo>
                  <a:lnTo>
                    <a:pt x="49" y="354"/>
                  </a:lnTo>
                  <a:lnTo>
                    <a:pt x="4" y="248"/>
                  </a:lnTo>
                  <a:lnTo>
                    <a:pt x="0" y="211"/>
                  </a:lnTo>
                  <a:lnTo>
                    <a:pt x="4" y="179"/>
                  </a:lnTo>
                  <a:lnTo>
                    <a:pt x="24" y="145"/>
                  </a:lnTo>
                  <a:lnTo>
                    <a:pt x="127" y="47"/>
                  </a:lnTo>
                  <a:lnTo>
                    <a:pt x="184" y="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46"/>
            <p:cNvSpPr>
              <a:spLocks/>
            </p:cNvSpPr>
            <p:nvPr/>
          </p:nvSpPr>
          <p:spPr bwMode="auto">
            <a:xfrm>
              <a:off x="2341" y="3269"/>
              <a:ext cx="92" cy="184"/>
            </a:xfrm>
            <a:custGeom>
              <a:avLst/>
              <a:gdLst>
                <a:gd name="T0" fmla="*/ 0 w 185"/>
                <a:gd name="T1" fmla="*/ 0 h 368"/>
                <a:gd name="T2" fmla="*/ 26 w 185"/>
                <a:gd name="T3" fmla="*/ 69 h 368"/>
                <a:gd name="T4" fmla="*/ 85 w 185"/>
                <a:gd name="T5" fmla="*/ 127 h 368"/>
                <a:gd name="T6" fmla="*/ 138 w 185"/>
                <a:gd name="T7" fmla="*/ 185 h 368"/>
                <a:gd name="T8" fmla="*/ 138 w 185"/>
                <a:gd name="T9" fmla="*/ 208 h 368"/>
                <a:gd name="T10" fmla="*/ 126 w 185"/>
                <a:gd name="T11" fmla="*/ 224 h 368"/>
                <a:gd name="T12" fmla="*/ 150 w 185"/>
                <a:gd name="T13" fmla="*/ 235 h 368"/>
                <a:gd name="T14" fmla="*/ 142 w 185"/>
                <a:gd name="T15" fmla="*/ 265 h 368"/>
                <a:gd name="T16" fmla="*/ 119 w 185"/>
                <a:gd name="T17" fmla="*/ 368 h 368"/>
                <a:gd name="T18" fmla="*/ 169 w 185"/>
                <a:gd name="T19" fmla="*/ 265 h 368"/>
                <a:gd name="T20" fmla="*/ 185 w 185"/>
                <a:gd name="T21" fmla="*/ 217 h 368"/>
                <a:gd name="T22" fmla="*/ 179 w 185"/>
                <a:gd name="T23" fmla="*/ 166 h 368"/>
                <a:gd name="T24" fmla="*/ 132 w 185"/>
                <a:gd name="T25" fmla="*/ 114 h 368"/>
                <a:gd name="T26" fmla="*/ 52 w 185"/>
                <a:gd name="T27" fmla="*/ 60 h 368"/>
                <a:gd name="T28" fmla="*/ 0 w 185"/>
                <a:gd name="T29" fmla="*/ 0 h 368"/>
                <a:gd name="T30" fmla="*/ 0 w 185"/>
                <a:gd name="T31" fmla="*/ 0 h 3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"/>
                <a:gd name="T49" fmla="*/ 0 h 368"/>
                <a:gd name="T50" fmla="*/ 185 w 185"/>
                <a:gd name="T51" fmla="*/ 368 h 3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" h="368">
                  <a:moveTo>
                    <a:pt x="0" y="0"/>
                  </a:moveTo>
                  <a:lnTo>
                    <a:pt x="26" y="69"/>
                  </a:lnTo>
                  <a:lnTo>
                    <a:pt x="85" y="127"/>
                  </a:lnTo>
                  <a:lnTo>
                    <a:pt x="138" y="185"/>
                  </a:lnTo>
                  <a:lnTo>
                    <a:pt x="138" y="208"/>
                  </a:lnTo>
                  <a:lnTo>
                    <a:pt x="126" y="224"/>
                  </a:lnTo>
                  <a:lnTo>
                    <a:pt x="150" y="235"/>
                  </a:lnTo>
                  <a:lnTo>
                    <a:pt x="142" y="265"/>
                  </a:lnTo>
                  <a:lnTo>
                    <a:pt x="119" y="368"/>
                  </a:lnTo>
                  <a:lnTo>
                    <a:pt x="169" y="265"/>
                  </a:lnTo>
                  <a:lnTo>
                    <a:pt x="185" y="217"/>
                  </a:lnTo>
                  <a:lnTo>
                    <a:pt x="179" y="166"/>
                  </a:lnTo>
                  <a:lnTo>
                    <a:pt x="132" y="114"/>
                  </a:lnTo>
                  <a:lnTo>
                    <a:pt x="52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47"/>
            <p:cNvSpPr>
              <a:spLocks/>
            </p:cNvSpPr>
            <p:nvPr/>
          </p:nvSpPr>
          <p:spPr bwMode="auto">
            <a:xfrm>
              <a:off x="2075" y="3346"/>
              <a:ext cx="340" cy="40"/>
            </a:xfrm>
            <a:custGeom>
              <a:avLst/>
              <a:gdLst>
                <a:gd name="T0" fmla="*/ 5 w 680"/>
                <a:gd name="T1" fmla="*/ 62 h 80"/>
                <a:gd name="T2" fmla="*/ 72 w 680"/>
                <a:gd name="T3" fmla="*/ 19 h 80"/>
                <a:gd name="T4" fmla="*/ 197 w 680"/>
                <a:gd name="T5" fmla="*/ 3 h 80"/>
                <a:gd name="T6" fmla="*/ 276 w 680"/>
                <a:gd name="T7" fmla="*/ 0 h 80"/>
                <a:gd name="T8" fmla="*/ 337 w 680"/>
                <a:gd name="T9" fmla="*/ 17 h 80"/>
                <a:gd name="T10" fmla="*/ 394 w 680"/>
                <a:gd name="T11" fmla="*/ 0 h 80"/>
                <a:gd name="T12" fmla="*/ 468 w 680"/>
                <a:gd name="T13" fmla="*/ 6 h 80"/>
                <a:gd name="T14" fmla="*/ 578 w 680"/>
                <a:gd name="T15" fmla="*/ 30 h 80"/>
                <a:gd name="T16" fmla="*/ 680 w 680"/>
                <a:gd name="T17" fmla="*/ 62 h 80"/>
                <a:gd name="T18" fmla="*/ 517 w 680"/>
                <a:gd name="T19" fmla="*/ 53 h 80"/>
                <a:gd name="T20" fmla="*/ 406 w 680"/>
                <a:gd name="T21" fmla="*/ 33 h 80"/>
                <a:gd name="T22" fmla="*/ 328 w 680"/>
                <a:gd name="T23" fmla="*/ 43 h 80"/>
                <a:gd name="T24" fmla="*/ 255 w 680"/>
                <a:gd name="T25" fmla="*/ 33 h 80"/>
                <a:gd name="T26" fmla="*/ 132 w 680"/>
                <a:gd name="T27" fmla="*/ 48 h 80"/>
                <a:gd name="T28" fmla="*/ 46 w 680"/>
                <a:gd name="T29" fmla="*/ 62 h 80"/>
                <a:gd name="T30" fmla="*/ 0 w 680"/>
                <a:gd name="T31" fmla="*/ 80 h 80"/>
                <a:gd name="T32" fmla="*/ 5 w 680"/>
                <a:gd name="T33" fmla="*/ 62 h 80"/>
                <a:gd name="T34" fmla="*/ 5 w 680"/>
                <a:gd name="T35" fmla="*/ 62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0"/>
                <a:gd name="T55" fmla="*/ 0 h 80"/>
                <a:gd name="T56" fmla="*/ 680 w 680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0" h="80">
                  <a:moveTo>
                    <a:pt x="5" y="62"/>
                  </a:moveTo>
                  <a:lnTo>
                    <a:pt x="72" y="19"/>
                  </a:lnTo>
                  <a:lnTo>
                    <a:pt x="197" y="3"/>
                  </a:lnTo>
                  <a:lnTo>
                    <a:pt x="276" y="0"/>
                  </a:lnTo>
                  <a:lnTo>
                    <a:pt x="337" y="17"/>
                  </a:lnTo>
                  <a:lnTo>
                    <a:pt x="394" y="0"/>
                  </a:lnTo>
                  <a:lnTo>
                    <a:pt x="468" y="6"/>
                  </a:lnTo>
                  <a:lnTo>
                    <a:pt x="578" y="30"/>
                  </a:lnTo>
                  <a:lnTo>
                    <a:pt x="680" y="62"/>
                  </a:lnTo>
                  <a:lnTo>
                    <a:pt x="517" y="53"/>
                  </a:lnTo>
                  <a:lnTo>
                    <a:pt x="406" y="33"/>
                  </a:lnTo>
                  <a:lnTo>
                    <a:pt x="328" y="43"/>
                  </a:lnTo>
                  <a:lnTo>
                    <a:pt x="255" y="33"/>
                  </a:lnTo>
                  <a:lnTo>
                    <a:pt x="132" y="48"/>
                  </a:lnTo>
                  <a:lnTo>
                    <a:pt x="46" y="62"/>
                  </a:lnTo>
                  <a:lnTo>
                    <a:pt x="0" y="80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48"/>
            <p:cNvSpPr>
              <a:spLocks/>
            </p:cNvSpPr>
            <p:nvPr/>
          </p:nvSpPr>
          <p:spPr bwMode="auto">
            <a:xfrm>
              <a:off x="2072" y="3377"/>
              <a:ext cx="320" cy="83"/>
            </a:xfrm>
            <a:custGeom>
              <a:avLst/>
              <a:gdLst>
                <a:gd name="T0" fmla="*/ 36 w 640"/>
                <a:gd name="T1" fmla="*/ 44 h 166"/>
                <a:gd name="T2" fmla="*/ 114 w 640"/>
                <a:gd name="T3" fmla="*/ 68 h 166"/>
                <a:gd name="T4" fmla="*/ 180 w 640"/>
                <a:gd name="T5" fmla="*/ 102 h 166"/>
                <a:gd name="T6" fmla="*/ 246 w 640"/>
                <a:gd name="T7" fmla="*/ 151 h 166"/>
                <a:gd name="T8" fmla="*/ 328 w 640"/>
                <a:gd name="T9" fmla="*/ 166 h 166"/>
                <a:gd name="T10" fmla="*/ 413 w 640"/>
                <a:gd name="T11" fmla="*/ 153 h 166"/>
                <a:gd name="T12" fmla="*/ 475 w 640"/>
                <a:gd name="T13" fmla="*/ 126 h 166"/>
                <a:gd name="T14" fmla="*/ 532 w 640"/>
                <a:gd name="T15" fmla="*/ 98 h 166"/>
                <a:gd name="T16" fmla="*/ 585 w 640"/>
                <a:gd name="T17" fmla="*/ 73 h 166"/>
                <a:gd name="T18" fmla="*/ 640 w 640"/>
                <a:gd name="T19" fmla="*/ 32 h 166"/>
                <a:gd name="T20" fmla="*/ 555 w 640"/>
                <a:gd name="T21" fmla="*/ 77 h 166"/>
                <a:gd name="T22" fmla="*/ 520 w 640"/>
                <a:gd name="T23" fmla="*/ 87 h 166"/>
                <a:gd name="T24" fmla="*/ 439 w 640"/>
                <a:gd name="T25" fmla="*/ 74 h 166"/>
                <a:gd name="T26" fmla="*/ 349 w 640"/>
                <a:gd name="T27" fmla="*/ 68 h 166"/>
                <a:gd name="T28" fmla="*/ 253 w 640"/>
                <a:gd name="T29" fmla="*/ 68 h 166"/>
                <a:gd name="T30" fmla="*/ 180 w 640"/>
                <a:gd name="T31" fmla="*/ 74 h 166"/>
                <a:gd name="T32" fmla="*/ 155 w 640"/>
                <a:gd name="T33" fmla="*/ 74 h 166"/>
                <a:gd name="T34" fmla="*/ 105 w 640"/>
                <a:gd name="T35" fmla="*/ 53 h 166"/>
                <a:gd name="T36" fmla="*/ 65 w 640"/>
                <a:gd name="T37" fmla="*/ 37 h 166"/>
                <a:gd name="T38" fmla="*/ 53 w 640"/>
                <a:gd name="T39" fmla="*/ 20 h 166"/>
                <a:gd name="T40" fmla="*/ 42 w 640"/>
                <a:gd name="T41" fmla="*/ 0 h 166"/>
                <a:gd name="T42" fmla="*/ 0 w 640"/>
                <a:gd name="T43" fmla="*/ 11 h 166"/>
                <a:gd name="T44" fmla="*/ 18 w 640"/>
                <a:gd name="T45" fmla="*/ 44 h 166"/>
                <a:gd name="T46" fmla="*/ 36 w 640"/>
                <a:gd name="T47" fmla="*/ 44 h 166"/>
                <a:gd name="T48" fmla="*/ 36 w 640"/>
                <a:gd name="T49" fmla="*/ 44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0"/>
                <a:gd name="T76" fmla="*/ 0 h 166"/>
                <a:gd name="T77" fmla="*/ 640 w 640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0" h="166">
                  <a:moveTo>
                    <a:pt x="36" y="44"/>
                  </a:moveTo>
                  <a:lnTo>
                    <a:pt x="114" y="68"/>
                  </a:lnTo>
                  <a:lnTo>
                    <a:pt x="180" y="102"/>
                  </a:lnTo>
                  <a:lnTo>
                    <a:pt x="246" y="151"/>
                  </a:lnTo>
                  <a:lnTo>
                    <a:pt x="328" y="166"/>
                  </a:lnTo>
                  <a:lnTo>
                    <a:pt x="413" y="153"/>
                  </a:lnTo>
                  <a:lnTo>
                    <a:pt x="475" y="126"/>
                  </a:lnTo>
                  <a:lnTo>
                    <a:pt x="532" y="98"/>
                  </a:lnTo>
                  <a:lnTo>
                    <a:pt x="585" y="73"/>
                  </a:lnTo>
                  <a:lnTo>
                    <a:pt x="640" y="32"/>
                  </a:lnTo>
                  <a:lnTo>
                    <a:pt x="555" y="77"/>
                  </a:lnTo>
                  <a:lnTo>
                    <a:pt x="520" y="87"/>
                  </a:lnTo>
                  <a:lnTo>
                    <a:pt x="439" y="74"/>
                  </a:lnTo>
                  <a:lnTo>
                    <a:pt x="349" y="68"/>
                  </a:lnTo>
                  <a:lnTo>
                    <a:pt x="253" y="68"/>
                  </a:lnTo>
                  <a:lnTo>
                    <a:pt x="180" y="74"/>
                  </a:lnTo>
                  <a:lnTo>
                    <a:pt x="155" y="74"/>
                  </a:lnTo>
                  <a:lnTo>
                    <a:pt x="105" y="53"/>
                  </a:lnTo>
                  <a:lnTo>
                    <a:pt x="65" y="37"/>
                  </a:lnTo>
                  <a:lnTo>
                    <a:pt x="53" y="20"/>
                  </a:lnTo>
                  <a:lnTo>
                    <a:pt x="42" y="0"/>
                  </a:lnTo>
                  <a:lnTo>
                    <a:pt x="0" y="11"/>
                  </a:lnTo>
                  <a:lnTo>
                    <a:pt x="18" y="44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49"/>
            <p:cNvSpPr>
              <a:spLocks/>
            </p:cNvSpPr>
            <p:nvPr/>
          </p:nvSpPr>
          <p:spPr bwMode="auto">
            <a:xfrm>
              <a:off x="2095" y="3374"/>
              <a:ext cx="315" cy="133"/>
            </a:xfrm>
            <a:custGeom>
              <a:avLst/>
              <a:gdLst>
                <a:gd name="T0" fmla="*/ 585 w 628"/>
                <a:gd name="T1" fmla="*/ 0 h 267"/>
                <a:gd name="T2" fmla="*/ 571 w 628"/>
                <a:gd name="T3" fmla="*/ 50 h 267"/>
                <a:gd name="T4" fmla="*/ 559 w 628"/>
                <a:gd name="T5" fmla="*/ 79 h 267"/>
                <a:gd name="T6" fmla="*/ 485 w 628"/>
                <a:gd name="T7" fmla="*/ 157 h 267"/>
                <a:gd name="T8" fmla="*/ 411 w 628"/>
                <a:gd name="T9" fmla="*/ 212 h 267"/>
                <a:gd name="T10" fmla="*/ 334 w 628"/>
                <a:gd name="T11" fmla="*/ 225 h 267"/>
                <a:gd name="T12" fmla="*/ 252 w 628"/>
                <a:gd name="T13" fmla="*/ 225 h 267"/>
                <a:gd name="T14" fmla="*/ 198 w 628"/>
                <a:gd name="T15" fmla="*/ 202 h 267"/>
                <a:gd name="T16" fmla="*/ 137 w 628"/>
                <a:gd name="T17" fmla="*/ 165 h 267"/>
                <a:gd name="T18" fmla="*/ 58 w 628"/>
                <a:gd name="T19" fmla="*/ 114 h 267"/>
                <a:gd name="T20" fmla="*/ 0 w 628"/>
                <a:gd name="T21" fmla="*/ 66 h 267"/>
                <a:gd name="T22" fmla="*/ 67 w 628"/>
                <a:gd name="T23" fmla="*/ 132 h 267"/>
                <a:gd name="T24" fmla="*/ 157 w 628"/>
                <a:gd name="T25" fmla="*/ 218 h 267"/>
                <a:gd name="T26" fmla="*/ 209 w 628"/>
                <a:gd name="T27" fmla="*/ 252 h 267"/>
                <a:gd name="T28" fmla="*/ 264 w 628"/>
                <a:gd name="T29" fmla="*/ 259 h 267"/>
                <a:gd name="T30" fmla="*/ 339 w 628"/>
                <a:gd name="T31" fmla="*/ 267 h 267"/>
                <a:gd name="T32" fmla="*/ 392 w 628"/>
                <a:gd name="T33" fmla="*/ 247 h 267"/>
                <a:gd name="T34" fmla="*/ 458 w 628"/>
                <a:gd name="T35" fmla="*/ 199 h 267"/>
                <a:gd name="T36" fmla="*/ 524 w 628"/>
                <a:gd name="T37" fmla="*/ 138 h 267"/>
                <a:gd name="T38" fmla="*/ 571 w 628"/>
                <a:gd name="T39" fmla="*/ 80 h 267"/>
                <a:gd name="T40" fmla="*/ 628 w 628"/>
                <a:gd name="T41" fmla="*/ 17 h 267"/>
                <a:gd name="T42" fmla="*/ 585 w 628"/>
                <a:gd name="T43" fmla="*/ 0 h 267"/>
                <a:gd name="T44" fmla="*/ 585 w 628"/>
                <a:gd name="T45" fmla="*/ 0 h 2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8"/>
                <a:gd name="T70" fmla="*/ 0 h 267"/>
                <a:gd name="T71" fmla="*/ 628 w 628"/>
                <a:gd name="T72" fmla="*/ 267 h 2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8" h="267">
                  <a:moveTo>
                    <a:pt x="585" y="0"/>
                  </a:moveTo>
                  <a:lnTo>
                    <a:pt x="571" y="50"/>
                  </a:lnTo>
                  <a:lnTo>
                    <a:pt x="559" y="79"/>
                  </a:lnTo>
                  <a:lnTo>
                    <a:pt x="485" y="157"/>
                  </a:lnTo>
                  <a:lnTo>
                    <a:pt x="411" y="212"/>
                  </a:lnTo>
                  <a:lnTo>
                    <a:pt x="334" y="225"/>
                  </a:lnTo>
                  <a:lnTo>
                    <a:pt x="252" y="225"/>
                  </a:lnTo>
                  <a:lnTo>
                    <a:pt x="198" y="202"/>
                  </a:lnTo>
                  <a:lnTo>
                    <a:pt x="137" y="165"/>
                  </a:lnTo>
                  <a:lnTo>
                    <a:pt x="58" y="114"/>
                  </a:lnTo>
                  <a:lnTo>
                    <a:pt x="0" y="66"/>
                  </a:lnTo>
                  <a:lnTo>
                    <a:pt x="67" y="132"/>
                  </a:lnTo>
                  <a:lnTo>
                    <a:pt x="157" y="218"/>
                  </a:lnTo>
                  <a:lnTo>
                    <a:pt x="209" y="252"/>
                  </a:lnTo>
                  <a:lnTo>
                    <a:pt x="264" y="259"/>
                  </a:lnTo>
                  <a:lnTo>
                    <a:pt x="339" y="267"/>
                  </a:lnTo>
                  <a:lnTo>
                    <a:pt x="392" y="247"/>
                  </a:lnTo>
                  <a:lnTo>
                    <a:pt x="458" y="199"/>
                  </a:lnTo>
                  <a:lnTo>
                    <a:pt x="524" y="138"/>
                  </a:lnTo>
                  <a:lnTo>
                    <a:pt x="571" y="80"/>
                  </a:lnTo>
                  <a:lnTo>
                    <a:pt x="628" y="17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50"/>
            <p:cNvSpPr>
              <a:spLocks/>
            </p:cNvSpPr>
            <p:nvPr/>
          </p:nvSpPr>
          <p:spPr bwMode="auto">
            <a:xfrm>
              <a:off x="2175" y="3240"/>
              <a:ext cx="19" cy="58"/>
            </a:xfrm>
            <a:custGeom>
              <a:avLst/>
              <a:gdLst>
                <a:gd name="T0" fmla="*/ 27 w 39"/>
                <a:gd name="T1" fmla="*/ 0 h 116"/>
                <a:gd name="T2" fmla="*/ 0 w 39"/>
                <a:gd name="T3" fmla="*/ 35 h 116"/>
                <a:gd name="T4" fmla="*/ 0 w 39"/>
                <a:gd name="T5" fmla="*/ 79 h 116"/>
                <a:gd name="T6" fmla="*/ 26 w 39"/>
                <a:gd name="T7" fmla="*/ 116 h 116"/>
                <a:gd name="T8" fmla="*/ 39 w 39"/>
                <a:gd name="T9" fmla="*/ 116 h 116"/>
                <a:gd name="T10" fmla="*/ 15 w 39"/>
                <a:gd name="T11" fmla="*/ 88 h 116"/>
                <a:gd name="T12" fmla="*/ 15 w 39"/>
                <a:gd name="T13" fmla="*/ 50 h 116"/>
                <a:gd name="T14" fmla="*/ 27 w 39"/>
                <a:gd name="T15" fmla="*/ 0 h 116"/>
                <a:gd name="T16" fmla="*/ 27 w 39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116"/>
                <a:gd name="T29" fmla="*/ 39 w 3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116">
                  <a:moveTo>
                    <a:pt x="27" y="0"/>
                  </a:moveTo>
                  <a:lnTo>
                    <a:pt x="0" y="35"/>
                  </a:lnTo>
                  <a:lnTo>
                    <a:pt x="0" y="79"/>
                  </a:lnTo>
                  <a:lnTo>
                    <a:pt x="26" y="116"/>
                  </a:lnTo>
                  <a:lnTo>
                    <a:pt x="39" y="116"/>
                  </a:lnTo>
                  <a:lnTo>
                    <a:pt x="15" y="88"/>
                  </a:lnTo>
                  <a:lnTo>
                    <a:pt x="15" y="5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51"/>
            <p:cNvSpPr>
              <a:spLocks/>
            </p:cNvSpPr>
            <p:nvPr/>
          </p:nvSpPr>
          <p:spPr bwMode="auto">
            <a:xfrm>
              <a:off x="2263" y="3118"/>
              <a:ext cx="17" cy="131"/>
            </a:xfrm>
            <a:custGeom>
              <a:avLst/>
              <a:gdLst>
                <a:gd name="T0" fmla="*/ 0 w 34"/>
                <a:gd name="T1" fmla="*/ 0 h 262"/>
                <a:gd name="T2" fmla="*/ 5 w 34"/>
                <a:gd name="T3" fmla="*/ 59 h 262"/>
                <a:gd name="T4" fmla="*/ 0 w 34"/>
                <a:gd name="T5" fmla="*/ 141 h 262"/>
                <a:gd name="T6" fmla="*/ 10 w 34"/>
                <a:gd name="T7" fmla="*/ 220 h 262"/>
                <a:gd name="T8" fmla="*/ 28 w 34"/>
                <a:gd name="T9" fmla="*/ 262 h 262"/>
                <a:gd name="T10" fmla="*/ 34 w 34"/>
                <a:gd name="T11" fmla="*/ 244 h 262"/>
                <a:gd name="T12" fmla="*/ 28 w 34"/>
                <a:gd name="T13" fmla="*/ 186 h 262"/>
                <a:gd name="T14" fmla="*/ 18 w 34"/>
                <a:gd name="T15" fmla="*/ 122 h 262"/>
                <a:gd name="T16" fmla="*/ 13 w 34"/>
                <a:gd name="T17" fmla="*/ 74 h 262"/>
                <a:gd name="T18" fmla="*/ 0 w 34"/>
                <a:gd name="T19" fmla="*/ 0 h 262"/>
                <a:gd name="T20" fmla="*/ 0 w 34"/>
                <a:gd name="T21" fmla="*/ 0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62"/>
                <a:gd name="T35" fmla="*/ 34 w 34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62">
                  <a:moveTo>
                    <a:pt x="0" y="0"/>
                  </a:moveTo>
                  <a:lnTo>
                    <a:pt x="5" y="59"/>
                  </a:lnTo>
                  <a:lnTo>
                    <a:pt x="0" y="141"/>
                  </a:lnTo>
                  <a:lnTo>
                    <a:pt x="10" y="220"/>
                  </a:lnTo>
                  <a:lnTo>
                    <a:pt x="28" y="262"/>
                  </a:lnTo>
                  <a:lnTo>
                    <a:pt x="34" y="244"/>
                  </a:lnTo>
                  <a:lnTo>
                    <a:pt x="28" y="186"/>
                  </a:lnTo>
                  <a:lnTo>
                    <a:pt x="18" y="122"/>
                  </a:lnTo>
                  <a:lnTo>
                    <a:pt x="1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52"/>
            <p:cNvSpPr>
              <a:spLocks/>
            </p:cNvSpPr>
            <p:nvPr/>
          </p:nvSpPr>
          <p:spPr bwMode="auto">
            <a:xfrm>
              <a:off x="2198" y="3278"/>
              <a:ext cx="27" cy="14"/>
            </a:xfrm>
            <a:custGeom>
              <a:avLst/>
              <a:gdLst>
                <a:gd name="T0" fmla="*/ 9 w 53"/>
                <a:gd name="T1" fmla="*/ 28 h 28"/>
                <a:gd name="T2" fmla="*/ 0 w 53"/>
                <a:gd name="T3" fmla="*/ 13 h 28"/>
                <a:gd name="T4" fmla="*/ 17 w 53"/>
                <a:gd name="T5" fmla="*/ 0 h 28"/>
                <a:gd name="T6" fmla="*/ 53 w 53"/>
                <a:gd name="T7" fmla="*/ 25 h 28"/>
                <a:gd name="T8" fmla="*/ 30 w 53"/>
                <a:gd name="T9" fmla="*/ 17 h 28"/>
                <a:gd name="T10" fmla="*/ 9 w 53"/>
                <a:gd name="T11" fmla="*/ 28 h 28"/>
                <a:gd name="T12" fmla="*/ 9 w 53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8"/>
                <a:gd name="T23" fmla="*/ 53 w 53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8">
                  <a:moveTo>
                    <a:pt x="9" y="28"/>
                  </a:moveTo>
                  <a:lnTo>
                    <a:pt x="0" y="13"/>
                  </a:lnTo>
                  <a:lnTo>
                    <a:pt x="17" y="0"/>
                  </a:lnTo>
                  <a:lnTo>
                    <a:pt x="53" y="25"/>
                  </a:lnTo>
                  <a:lnTo>
                    <a:pt x="30" y="17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53"/>
            <p:cNvSpPr>
              <a:spLocks/>
            </p:cNvSpPr>
            <p:nvPr/>
          </p:nvSpPr>
          <p:spPr bwMode="auto">
            <a:xfrm>
              <a:off x="2218" y="3265"/>
              <a:ext cx="61" cy="33"/>
            </a:xfrm>
            <a:custGeom>
              <a:avLst/>
              <a:gdLst>
                <a:gd name="T0" fmla="*/ 0 w 122"/>
                <a:gd name="T1" fmla="*/ 3 h 66"/>
                <a:gd name="T2" fmla="*/ 37 w 122"/>
                <a:gd name="T3" fmla="*/ 66 h 66"/>
                <a:gd name="T4" fmla="*/ 71 w 122"/>
                <a:gd name="T5" fmla="*/ 61 h 66"/>
                <a:gd name="T6" fmla="*/ 122 w 122"/>
                <a:gd name="T7" fmla="*/ 0 h 66"/>
                <a:gd name="T8" fmla="*/ 90 w 122"/>
                <a:gd name="T9" fmla="*/ 13 h 66"/>
                <a:gd name="T10" fmla="*/ 0 w 122"/>
                <a:gd name="T11" fmla="*/ 3 h 66"/>
                <a:gd name="T12" fmla="*/ 0 w 122"/>
                <a:gd name="T13" fmla="*/ 3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66"/>
                <a:gd name="T23" fmla="*/ 122 w 12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66">
                  <a:moveTo>
                    <a:pt x="0" y="3"/>
                  </a:moveTo>
                  <a:lnTo>
                    <a:pt x="37" y="66"/>
                  </a:lnTo>
                  <a:lnTo>
                    <a:pt x="71" y="61"/>
                  </a:lnTo>
                  <a:lnTo>
                    <a:pt x="122" y="0"/>
                  </a:lnTo>
                  <a:lnTo>
                    <a:pt x="90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54"/>
            <p:cNvSpPr>
              <a:spLocks/>
            </p:cNvSpPr>
            <p:nvPr/>
          </p:nvSpPr>
          <p:spPr bwMode="auto">
            <a:xfrm>
              <a:off x="2267" y="3273"/>
              <a:ext cx="27" cy="17"/>
            </a:xfrm>
            <a:custGeom>
              <a:avLst/>
              <a:gdLst>
                <a:gd name="T0" fmla="*/ 0 w 53"/>
                <a:gd name="T1" fmla="*/ 28 h 36"/>
                <a:gd name="T2" fmla="*/ 37 w 53"/>
                <a:gd name="T3" fmla="*/ 0 h 36"/>
                <a:gd name="T4" fmla="*/ 53 w 53"/>
                <a:gd name="T5" fmla="*/ 11 h 36"/>
                <a:gd name="T6" fmla="*/ 48 w 53"/>
                <a:gd name="T7" fmla="*/ 28 h 36"/>
                <a:gd name="T8" fmla="*/ 34 w 53"/>
                <a:gd name="T9" fmla="*/ 36 h 36"/>
                <a:gd name="T10" fmla="*/ 30 w 53"/>
                <a:gd name="T11" fmla="*/ 18 h 36"/>
                <a:gd name="T12" fmla="*/ 0 w 53"/>
                <a:gd name="T13" fmla="*/ 28 h 36"/>
                <a:gd name="T14" fmla="*/ 0 w 53"/>
                <a:gd name="T15" fmla="*/ 28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36"/>
                <a:gd name="T26" fmla="*/ 53 w 53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36">
                  <a:moveTo>
                    <a:pt x="0" y="28"/>
                  </a:moveTo>
                  <a:lnTo>
                    <a:pt x="37" y="0"/>
                  </a:lnTo>
                  <a:lnTo>
                    <a:pt x="53" y="11"/>
                  </a:lnTo>
                  <a:lnTo>
                    <a:pt x="48" y="28"/>
                  </a:lnTo>
                  <a:lnTo>
                    <a:pt x="34" y="36"/>
                  </a:lnTo>
                  <a:lnTo>
                    <a:pt x="30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55"/>
            <p:cNvSpPr>
              <a:spLocks/>
            </p:cNvSpPr>
            <p:nvPr/>
          </p:nvSpPr>
          <p:spPr bwMode="auto">
            <a:xfrm>
              <a:off x="2292" y="3251"/>
              <a:ext cx="21" cy="42"/>
            </a:xfrm>
            <a:custGeom>
              <a:avLst/>
              <a:gdLst>
                <a:gd name="T0" fmla="*/ 0 w 44"/>
                <a:gd name="T1" fmla="*/ 83 h 83"/>
                <a:gd name="T2" fmla="*/ 26 w 44"/>
                <a:gd name="T3" fmla="*/ 67 h 83"/>
                <a:gd name="T4" fmla="*/ 42 w 44"/>
                <a:gd name="T5" fmla="*/ 43 h 83"/>
                <a:gd name="T6" fmla="*/ 36 w 44"/>
                <a:gd name="T7" fmla="*/ 0 h 83"/>
                <a:gd name="T8" fmla="*/ 44 w 44"/>
                <a:gd name="T9" fmla="*/ 32 h 83"/>
                <a:gd name="T10" fmla="*/ 44 w 44"/>
                <a:gd name="T11" fmla="*/ 58 h 83"/>
                <a:gd name="T12" fmla="*/ 26 w 44"/>
                <a:gd name="T13" fmla="*/ 82 h 83"/>
                <a:gd name="T14" fmla="*/ 0 w 44"/>
                <a:gd name="T15" fmla="*/ 83 h 83"/>
                <a:gd name="T16" fmla="*/ 0 w 44"/>
                <a:gd name="T17" fmla="*/ 8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83"/>
                <a:gd name="T29" fmla="*/ 44 w 44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83">
                  <a:moveTo>
                    <a:pt x="0" y="83"/>
                  </a:moveTo>
                  <a:lnTo>
                    <a:pt x="26" y="67"/>
                  </a:lnTo>
                  <a:lnTo>
                    <a:pt x="42" y="43"/>
                  </a:lnTo>
                  <a:lnTo>
                    <a:pt x="36" y="0"/>
                  </a:lnTo>
                  <a:lnTo>
                    <a:pt x="44" y="32"/>
                  </a:lnTo>
                  <a:lnTo>
                    <a:pt x="44" y="58"/>
                  </a:lnTo>
                  <a:lnTo>
                    <a:pt x="26" y="82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56"/>
            <p:cNvSpPr>
              <a:spLocks/>
            </p:cNvSpPr>
            <p:nvPr/>
          </p:nvSpPr>
          <p:spPr bwMode="auto">
            <a:xfrm>
              <a:off x="2296" y="3001"/>
              <a:ext cx="217" cy="51"/>
            </a:xfrm>
            <a:custGeom>
              <a:avLst/>
              <a:gdLst>
                <a:gd name="T0" fmla="*/ 0 w 432"/>
                <a:gd name="T1" fmla="*/ 59 h 103"/>
                <a:gd name="T2" fmla="*/ 32 w 432"/>
                <a:gd name="T3" fmla="*/ 11 h 103"/>
                <a:gd name="T4" fmla="*/ 93 w 432"/>
                <a:gd name="T5" fmla="*/ 0 h 103"/>
                <a:gd name="T6" fmla="*/ 96 w 432"/>
                <a:gd name="T7" fmla="*/ 11 h 103"/>
                <a:gd name="T8" fmla="*/ 157 w 432"/>
                <a:gd name="T9" fmla="*/ 3 h 103"/>
                <a:gd name="T10" fmla="*/ 183 w 432"/>
                <a:gd name="T11" fmla="*/ 11 h 103"/>
                <a:gd name="T12" fmla="*/ 291 w 432"/>
                <a:gd name="T13" fmla="*/ 8 h 103"/>
                <a:gd name="T14" fmla="*/ 366 w 432"/>
                <a:gd name="T15" fmla="*/ 35 h 103"/>
                <a:gd name="T16" fmla="*/ 432 w 432"/>
                <a:gd name="T17" fmla="*/ 103 h 103"/>
                <a:gd name="T18" fmla="*/ 358 w 432"/>
                <a:gd name="T19" fmla="*/ 43 h 103"/>
                <a:gd name="T20" fmla="*/ 304 w 432"/>
                <a:gd name="T21" fmla="*/ 29 h 103"/>
                <a:gd name="T22" fmla="*/ 220 w 432"/>
                <a:gd name="T23" fmla="*/ 27 h 103"/>
                <a:gd name="T24" fmla="*/ 148 w 432"/>
                <a:gd name="T25" fmla="*/ 22 h 103"/>
                <a:gd name="T26" fmla="*/ 93 w 432"/>
                <a:gd name="T27" fmla="*/ 29 h 103"/>
                <a:gd name="T28" fmla="*/ 51 w 432"/>
                <a:gd name="T29" fmla="*/ 53 h 103"/>
                <a:gd name="T30" fmla="*/ 34 w 432"/>
                <a:gd name="T31" fmla="*/ 43 h 103"/>
                <a:gd name="T32" fmla="*/ 3 w 432"/>
                <a:gd name="T33" fmla="*/ 72 h 103"/>
                <a:gd name="T34" fmla="*/ 0 w 432"/>
                <a:gd name="T35" fmla="*/ 59 h 103"/>
                <a:gd name="T36" fmla="*/ 0 w 432"/>
                <a:gd name="T37" fmla="*/ 59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2"/>
                <a:gd name="T58" fmla="*/ 0 h 103"/>
                <a:gd name="T59" fmla="*/ 432 w 432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2" h="103">
                  <a:moveTo>
                    <a:pt x="0" y="59"/>
                  </a:moveTo>
                  <a:lnTo>
                    <a:pt x="32" y="11"/>
                  </a:lnTo>
                  <a:lnTo>
                    <a:pt x="93" y="0"/>
                  </a:lnTo>
                  <a:lnTo>
                    <a:pt x="96" y="11"/>
                  </a:lnTo>
                  <a:lnTo>
                    <a:pt x="157" y="3"/>
                  </a:lnTo>
                  <a:lnTo>
                    <a:pt x="183" y="11"/>
                  </a:lnTo>
                  <a:lnTo>
                    <a:pt x="291" y="8"/>
                  </a:lnTo>
                  <a:lnTo>
                    <a:pt x="366" y="35"/>
                  </a:lnTo>
                  <a:lnTo>
                    <a:pt x="432" y="103"/>
                  </a:lnTo>
                  <a:lnTo>
                    <a:pt x="358" y="43"/>
                  </a:lnTo>
                  <a:lnTo>
                    <a:pt x="304" y="29"/>
                  </a:lnTo>
                  <a:lnTo>
                    <a:pt x="220" y="27"/>
                  </a:lnTo>
                  <a:lnTo>
                    <a:pt x="148" y="22"/>
                  </a:lnTo>
                  <a:lnTo>
                    <a:pt x="93" y="29"/>
                  </a:lnTo>
                  <a:lnTo>
                    <a:pt x="51" y="53"/>
                  </a:lnTo>
                  <a:lnTo>
                    <a:pt x="34" y="43"/>
                  </a:lnTo>
                  <a:lnTo>
                    <a:pt x="3" y="7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57"/>
            <p:cNvSpPr>
              <a:spLocks/>
            </p:cNvSpPr>
            <p:nvPr/>
          </p:nvSpPr>
          <p:spPr bwMode="auto">
            <a:xfrm>
              <a:off x="1986" y="3001"/>
              <a:ext cx="203" cy="30"/>
            </a:xfrm>
            <a:custGeom>
              <a:avLst/>
              <a:gdLst>
                <a:gd name="T0" fmla="*/ 407 w 407"/>
                <a:gd name="T1" fmla="*/ 61 h 61"/>
                <a:gd name="T2" fmla="*/ 372 w 407"/>
                <a:gd name="T3" fmla="*/ 11 h 61"/>
                <a:gd name="T4" fmla="*/ 290 w 407"/>
                <a:gd name="T5" fmla="*/ 3 h 61"/>
                <a:gd name="T6" fmla="*/ 171 w 407"/>
                <a:gd name="T7" fmla="*/ 0 h 61"/>
                <a:gd name="T8" fmla="*/ 103 w 407"/>
                <a:gd name="T9" fmla="*/ 8 h 61"/>
                <a:gd name="T10" fmla="*/ 44 w 407"/>
                <a:gd name="T11" fmla="*/ 27 h 61"/>
                <a:gd name="T12" fmla="*/ 0 w 407"/>
                <a:gd name="T13" fmla="*/ 53 h 61"/>
                <a:gd name="T14" fmla="*/ 63 w 407"/>
                <a:gd name="T15" fmla="*/ 22 h 61"/>
                <a:gd name="T16" fmla="*/ 121 w 407"/>
                <a:gd name="T17" fmla="*/ 19 h 61"/>
                <a:gd name="T18" fmla="*/ 184 w 407"/>
                <a:gd name="T19" fmla="*/ 19 h 61"/>
                <a:gd name="T20" fmla="*/ 267 w 407"/>
                <a:gd name="T21" fmla="*/ 27 h 61"/>
                <a:gd name="T22" fmla="*/ 304 w 407"/>
                <a:gd name="T23" fmla="*/ 27 h 61"/>
                <a:gd name="T24" fmla="*/ 343 w 407"/>
                <a:gd name="T25" fmla="*/ 48 h 61"/>
                <a:gd name="T26" fmla="*/ 393 w 407"/>
                <a:gd name="T27" fmla="*/ 61 h 61"/>
                <a:gd name="T28" fmla="*/ 407 w 407"/>
                <a:gd name="T29" fmla="*/ 61 h 61"/>
                <a:gd name="T30" fmla="*/ 407 w 40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7"/>
                <a:gd name="T49" fmla="*/ 0 h 61"/>
                <a:gd name="T50" fmla="*/ 407 w 407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7" h="61">
                  <a:moveTo>
                    <a:pt x="407" y="61"/>
                  </a:moveTo>
                  <a:lnTo>
                    <a:pt x="372" y="11"/>
                  </a:lnTo>
                  <a:lnTo>
                    <a:pt x="290" y="3"/>
                  </a:lnTo>
                  <a:lnTo>
                    <a:pt x="171" y="0"/>
                  </a:lnTo>
                  <a:lnTo>
                    <a:pt x="103" y="8"/>
                  </a:lnTo>
                  <a:lnTo>
                    <a:pt x="44" y="27"/>
                  </a:lnTo>
                  <a:lnTo>
                    <a:pt x="0" y="53"/>
                  </a:lnTo>
                  <a:lnTo>
                    <a:pt x="63" y="22"/>
                  </a:lnTo>
                  <a:lnTo>
                    <a:pt x="121" y="19"/>
                  </a:lnTo>
                  <a:lnTo>
                    <a:pt x="184" y="19"/>
                  </a:lnTo>
                  <a:lnTo>
                    <a:pt x="267" y="27"/>
                  </a:lnTo>
                  <a:lnTo>
                    <a:pt x="304" y="27"/>
                  </a:lnTo>
                  <a:lnTo>
                    <a:pt x="343" y="48"/>
                  </a:lnTo>
                  <a:lnTo>
                    <a:pt x="393" y="61"/>
                  </a:lnTo>
                  <a:lnTo>
                    <a:pt x="40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58"/>
            <p:cNvSpPr>
              <a:spLocks/>
            </p:cNvSpPr>
            <p:nvPr/>
          </p:nvSpPr>
          <p:spPr bwMode="auto">
            <a:xfrm>
              <a:off x="1968" y="3056"/>
              <a:ext cx="198" cy="70"/>
            </a:xfrm>
            <a:custGeom>
              <a:avLst/>
              <a:gdLst>
                <a:gd name="T0" fmla="*/ 93 w 395"/>
                <a:gd name="T1" fmla="*/ 19 h 142"/>
                <a:gd name="T2" fmla="*/ 61 w 395"/>
                <a:gd name="T3" fmla="*/ 19 h 142"/>
                <a:gd name="T4" fmla="*/ 71 w 395"/>
                <a:gd name="T5" fmla="*/ 32 h 142"/>
                <a:gd name="T6" fmla="*/ 55 w 395"/>
                <a:gd name="T7" fmla="*/ 45 h 142"/>
                <a:gd name="T8" fmla="*/ 27 w 395"/>
                <a:gd name="T9" fmla="*/ 32 h 142"/>
                <a:gd name="T10" fmla="*/ 45 w 395"/>
                <a:gd name="T11" fmla="*/ 55 h 142"/>
                <a:gd name="T12" fmla="*/ 27 w 395"/>
                <a:gd name="T13" fmla="*/ 73 h 142"/>
                <a:gd name="T14" fmla="*/ 34 w 395"/>
                <a:gd name="T15" fmla="*/ 84 h 142"/>
                <a:gd name="T16" fmla="*/ 0 w 395"/>
                <a:gd name="T17" fmla="*/ 84 h 142"/>
                <a:gd name="T18" fmla="*/ 27 w 395"/>
                <a:gd name="T19" fmla="*/ 93 h 142"/>
                <a:gd name="T20" fmla="*/ 50 w 395"/>
                <a:gd name="T21" fmla="*/ 98 h 142"/>
                <a:gd name="T22" fmla="*/ 19 w 395"/>
                <a:gd name="T23" fmla="*/ 114 h 142"/>
                <a:gd name="T24" fmla="*/ 64 w 395"/>
                <a:gd name="T25" fmla="*/ 114 h 142"/>
                <a:gd name="T26" fmla="*/ 56 w 395"/>
                <a:gd name="T27" fmla="*/ 140 h 142"/>
                <a:gd name="T28" fmla="*/ 108 w 395"/>
                <a:gd name="T29" fmla="*/ 121 h 142"/>
                <a:gd name="T30" fmla="*/ 135 w 395"/>
                <a:gd name="T31" fmla="*/ 121 h 142"/>
                <a:gd name="T32" fmla="*/ 119 w 395"/>
                <a:gd name="T33" fmla="*/ 142 h 142"/>
                <a:gd name="T34" fmla="*/ 193 w 395"/>
                <a:gd name="T35" fmla="*/ 116 h 142"/>
                <a:gd name="T36" fmla="*/ 249 w 395"/>
                <a:gd name="T37" fmla="*/ 116 h 142"/>
                <a:gd name="T38" fmla="*/ 336 w 395"/>
                <a:gd name="T39" fmla="*/ 129 h 142"/>
                <a:gd name="T40" fmla="*/ 362 w 395"/>
                <a:gd name="T41" fmla="*/ 135 h 142"/>
                <a:gd name="T42" fmla="*/ 350 w 395"/>
                <a:gd name="T43" fmla="*/ 116 h 142"/>
                <a:gd name="T44" fmla="*/ 395 w 395"/>
                <a:gd name="T45" fmla="*/ 103 h 142"/>
                <a:gd name="T46" fmla="*/ 354 w 395"/>
                <a:gd name="T47" fmla="*/ 95 h 142"/>
                <a:gd name="T48" fmla="*/ 292 w 395"/>
                <a:gd name="T49" fmla="*/ 98 h 142"/>
                <a:gd name="T50" fmla="*/ 235 w 395"/>
                <a:gd name="T51" fmla="*/ 92 h 142"/>
                <a:gd name="T52" fmla="*/ 178 w 395"/>
                <a:gd name="T53" fmla="*/ 84 h 142"/>
                <a:gd name="T54" fmla="*/ 132 w 395"/>
                <a:gd name="T55" fmla="*/ 92 h 142"/>
                <a:gd name="T56" fmla="*/ 96 w 395"/>
                <a:gd name="T57" fmla="*/ 95 h 142"/>
                <a:gd name="T58" fmla="*/ 74 w 395"/>
                <a:gd name="T59" fmla="*/ 98 h 142"/>
                <a:gd name="T60" fmla="*/ 74 w 395"/>
                <a:gd name="T61" fmla="*/ 84 h 142"/>
                <a:gd name="T62" fmla="*/ 92 w 395"/>
                <a:gd name="T63" fmla="*/ 71 h 142"/>
                <a:gd name="T64" fmla="*/ 133 w 395"/>
                <a:gd name="T65" fmla="*/ 45 h 142"/>
                <a:gd name="T66" fmla="*/ 185 w 395"/>
                <a:gd name="T67" fmla="*/ 19 h 142"/>
                <a:gd name="T68" fmla="*/ 117 w 395"/>
                <a:gd name="T69" fmla="*/ 39 h 142"/>
                <a:gd name="T70" fmla="*/ 109 w 395"/>
                <a:gd name="T71" fmla="*/ 19 h 142"/>
                <a:gd name="T72" fmla="*/ 145 w 395"/>
                <a:gd name="T73" fmla="*/ 13 h 142"/>
                <a:gd name="T74" fmla="*/ 194 w 395"/>
                <a:gd name="T75" fmla="*/ 2 h 142"/>
                <a:gd name="T76" fmla="*/ 244 w 395"/>
                <a:gd name="T77" fmla="*/ 5 h 142"/>
                <a:gd name="T78" fmla="*/ 217 w 395"/>
                <a:gd name="T79" fmla="*/ 0 h 142"/>
                <a:gd name="T80" fmla="*/ 178 w 395"/>
                <a:gd name="T81" fmla="*/ 2 h 142"/>
                <a:gd name="T82" fmla="*/ 127 w 395"/>
                <a:gd name="T83" fmla="*/ 13 h 142"/>
                <a:gd name="T84" fmla="*/ 93 w 395"/>
                <a:gd name="T85" fmla="*/ 19 h 142"/>
                <a:gd name="T86" fmla="*/ 93 w 395"/>
                <a:gd name="T87" fmla="*/ 19 h 1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5"/>
                <a:gd name="T133" fmla="*/ 0 h 142"/>
                <a:gd name="T134" fmla="*/ 395 w 395"/>
                <a:gd name="T135" fmla="*/ 142 h 1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5" h="142">
                  <a:moveTo>
                    <a:pt x="93" y="19"/>
                  </a:moveTo>
                  <a:lnTo>
                    <a:pt x="61" y="19"/>
                  </a:lnTo>
                  <a:lnTo>
                    <a:pt x="71" y="32"/>
                  </a:lnTo>
                  <a:lnTo>
                    <a:pt x="55" y="45"/>
                  </a:lnTo>
                  <a:lnTo>
                    <a:pt x="27" y="32"/>
                  </a:lnTo>
                  <a:lnTo>
                    <a:pt x="45" y="55"/>
                  </a:lnTo>
                  <a:lnTo>
                    <a:pt x="27" y="73"/>
                  </a:lnTo>
                  <a:lnTo>
                    <a:pt x="34" y="84"/>
                  </a:lnTo>
                  <a:lnTo>
                    <a:pt x="0" y="84"/>
                  </a:lnTo>
                  <a:lnTo>
                    <a:pt x="27" y="93"/>
                  </a:lnTo>
                  <a:lnTo>
                    <a:pt x="50" y="98"/>
                  </a:lnTo>
                  <a:lnTo>
                    <a:pt x="19" y="114"/>
                  </a:lnTo>
                  <a:lnTo>
                    <a:pt x="64" y="114"/>
                  </a:lnTo>
                  <a:lnTo>
                    <a:pt x="56" y="140"/>
                  </a:lnTo>
                  <a:lnTo>
                    <a:pt x="108" y="121"/>
                  </a:lnTo>
                  <a:lnTo>
                    <a:pt x="135" y="121"/>
                  </a:lnTo>
                  <a:lnTo>
                    <a:pt x="119" y="142"/>
                  </a:lnTo>
                  <a:lnTo>
                    <a:pt x="193" y="116"/>
                  </a:lnTo>
                  <a:lnTo>
                    <a:pt x="249" y="116"/>
                  </a:lnTo>
                  <a:lnTo>
                    <a:pt x="336" y="129"/>
                  </a:lnTo>
                  <a:lnTo>
                    <a:pt x="362" y="135"/>
                  </a:lnTo>
                  <a:lnTo>
                    <a:pt x="350" y="116"/>
                  </a:lnTo>
                  <a:lnTo>
                    <a:pt x="395" y="103"/>
                  </a:lnTo>
                  <a:lnTo>
                    <a:pt x="354" y="95"/>
                  </a:lnTo>
                  <a:lnTo>
                    <a:pt x="292" y="98"/>
                  </a:lnTo>
                  <a:lnTo>
                    <a:pt x="235" y="92"/>
                  </a:lnTo>
                  <a:lnTo>
                    <a:pt x="178" y="84"/>
                  </a:lnTo>
                  <a:lnTo>
                    <a:pt x="132" y="92"/>
                  </a:lnTo>
                  <a:lnTo>
                    <a:pt x="96" y="95"/>
                  </a:lnTo>
                  <a:lnTo>
                    <a:pt x="74" y="98"/>
                  </a:lnTo>
                  <a:lnTo>
                    <a:pt x="74" y="84"/>
                  </a:lnTo>
                  <a:lnTo>
                    <a:pt x="92" y="71"/>
                  </a:lnTo>
                  <a:lnTo>
                    <a:pt x="133" y="45"/>
                  </a:lnTo>
                  <a:lnTo>
                    <a:pt x="185" y="19"/>
                  </a:lnTo>
                  <a:lnTo>
                    <a:pt x="117" y="39"/>
                  </a:lnTo>
                  <a:lnTo>
                    <a:pt x="109" y="19"/>
                  </a:lnTo>
                  <a:lnTo>
                    <a:pt x="145" y="13"/>
                  </a:lnTo>
                  <a:lnTo>
                    <a:pt x="194" y="2"/>
                  </a:lnTo>
                  <a:lnTo>
                    <a:pt x="244" y="5"/>
                  </a:lnTo>
                  <a:lnTo>
                    <a:pt x="217" y="0"/>
                  </a:lnTo>
                  <a:lnTo>
                    <a:pt x="178" y="2"/>
                  </a:lnTo>
                  <a:lnTo>
                    <a:pt x="127" y="13"/>
                  </a:lnTo>
                  <a:lnTo>
                    <a:pt x="9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59"/>
            <p:cNvSpPr>
              <a:spLocks/>
            </p:cNvSpPr>
            <p:nvPr/>
          </p:nvSpPr>
          <p:spPr bwMode="auto">
            <a:xfrm>
              <a:off x="2045" y="3052"/>
              <a:ext cx="130" cy="58"/>
            </a:xfrm>
            <a:custGeom>
              <a:avLst/>
              <a:gdLst>
                <a:gd name="T0" fmla="*/ 8 w 260"/>
                <a:gd name="T1" fmla="*/ 38 h 115"/>
                <a:gd name="T2" fmla="*/ 1 w 260"/>
                <a:gd name="T3" fmla="*/ 56 h 115"/>
                <a:gd name="T4" fmla="*/ 1 w 260"/>
                <a:gd name="T5" fmla="*/ 77 h 115"/>
                <a:gd name="T6" fmla="*/ 17 w 260"/>
                <a:gd name="T7" fmla="*/ 99 h 115"/>
                <a:gd name="T8" fmla="*/ 25 w 260"/>
                <a:gd name="T9" fmla="*/ 79 h 115"/>
                <a:gd name="T10" fmla="*/ 21 w 260"/>
                <a:gd name="T11" fmla="*/ 64 h 115"/>
                <a:gd name="T12" fmla="*/ 32 w 260"/>
                <a:gd name="T13" fmla="*/ 62 h 115"/>
                <a:gd name="T14" fmla="*/ 40 w 260"/>
                <a:gd name="T15" fmla="*/ 64 h 115"/>
                <a:gd name="T16" fmla="*/ 41 w 260"/>
                <a:gd name="T17" fmla="*/ 75 h 115"/>
                <a:gd name="T18" fmla="*/ 54 w 260"/>
                <a:gd name="T19" fmla="*/ 80 h 115"/>
                <a:gd name="T20" fmla="*/ 72 w 260"/>
                <a:gd name="T21" fmla="*/ 80 h 115"/>
                <a:gd name="T22" fmla="*/ 57 w 260"/>
                <a:gd name="T23" fmla="*/ 69 h 115"/>
                <a:gd name="T24" fmla="*/ 64 w 260"/>
                <a:gd name="T25" fmla="*/ 53 h 115"/>
                <a:gd name="T26" fmla="*/ 72 w 260"/>
                <a:gd name="T27" fmla="*/ 51 h 115"/>
                <a:gd name="T28" fmla="*/ 90 w 260"/>
                <a:gd name="T29" fmla="*/ 56 h 115"/>
                <a:gd name="T30" fmla="*/ 90 w 260"/>
                <a:gd name="T31" fmla="*/ 69 h 115"/>
                <a:gd name="T32" fmla="*/ 103 w 260"/>
                <a:gd name="T33" fmla="*/ 61 h 115"/>
                <a:gd name="T34" fmla="*/ 122 w 260"/>
                <a:gd name="T35" fmla="*/ 61 h 115"/>
                <a:gd name="T36" fmla="*/ 133 w 260"/>
                <a:gd name="T37" fmla="*/ 69 h 115"/>
                <a:gd name="T38" fmla="*/ 133 w 260"/>
                <a:gd name="T39" fmla="*/ 80 h 115"/>
                <a:gd name="T40" fmla="*/ 127 w 260"/>
                <a:gd name="T41" fmla="*/ 98 h 115"/>
                <a:gd name="T42" fmla="*/ 139 w 260"/>
                <a:gd name="T43" fmla="*/ 80 h 115"/>
                <a:gd name="T44" fmla="*/ 144 w 260"/>
                <a:gd name="T45" fmla="*/ 62 h 115"/>
                <a:gd name="T46" fmla="*/ 141 w 260"/>
                <a:gd name="T47" fmla="*/ 50 h 115"/>
                <a:gd name="T48" fmla="*/ 135 w 260"/>
                <a:gd name="T49" fmla="*/ 30 h 115"/>
                <a:gd name="T50" fmla="*/ 180 w 260"/>
                <a:gd name="T51" fmla="*/ 61 h 115"/>
                <a:gd name="T52" fmla="*/ 238 w 260"/>
                <a:gd name="T53" fmla="*/ 115 h 115"/>
                <a:gd name="T54" fmla="*/ 260 w 260"/>
                <a:gd name="T55" fmla="*/ 109 h 115"/>
                <a:gd name="T56" fmla="*/ 242 w 260"/>
                <a:gd name="T57" fmla="*/ 79 h 115"/>
                <a:gd name="T58" fmla="*/ 189 w 260"/>
                <a:gd name="T59" fmla="*/ 42 h 115"/>
                <a:gd name="T60" fmla="*/ 141 w 260"/>
                <a:gd name="T61" fmla="*/ 21 h 115"/>
                <a:gd name="T62" fmla="*/ 115 w 260"/>
                <a:gd name="T63" fmla="*/ 8 h 115"/>
                <a:gd name="T64" fmla="*/ 69 w 260"/>
                <a:gd name="T65" fmla="*/ 0 h 115"/>
                <a:gd name="T66" fmla="*/ 32 w 260"/>
                <a:gd name="T67" fmla="*/ 8 h 115"/>
                <a:gd name="T68" fmla="*/ 0 w 260"/>
                <a:gd name="T69" fmla="*/ 14 h 115"/>
                <a:gd name="T70" fmla="*/ 29 w 260"/>
                <a:gd name="T71" fmla="*/ 25 h 115"/>
                <a:gd name="T72" fmla="*/ 8 w 260"/>
                <a:gd name="T73" fmla="*/ 38 h 115"/>
                <a:gd name="T74" fmla="*/ 8 w 260"/>
                <a:gd name="T75" fmla="*/ 38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0"/>
                <a:gd name="T115" fmla="*/ 0 h 115"/>
                <a:gd name="T116" fmla="*/ 260 w 260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0" h="115">
                  <a:moveTo>
                    <a:pt x="8" y="38"/>
                  </a:moveTo>
                  <a:lnTo>
                    <a:pt x="1" y="56"/>
                  </a:lnTo>
                  <a:lnTo>
                    <a:pt x="1" y="77"/>
                  </a:lnTo>
                  <a:lnTo>
                    <a:pt x="17" y="99"/>
                  </a:lnTo>
                  <a:lnTo>
                    <a:pt x="25" y="79"/>
                  </a:lnTo>
                  <a:lnTo>
                    <a:pt x="21" y="64"/>
                  </a:lnTo>
                  <a:lnTo>
                    <a:pt x="32" y="62"/>
                  </a:lnTo>
                  <a:lnTo>
                    <a:pt x="40" y="64"/>
                  </a:lnTo>
                  <a:lnTo>
                    <a:pt x="41" y="75"/>
                  </a:lnTo>
                  <a:lnTo>
                    <a:pt x="54" y="80"/>
                  </a:lnTo>
                  <a:lnTo>
                    <a:pt x="72" y="80"/>
                  </a:lnTo>
                  <a:lnTo>
                    <a:pt x="57" y="69"/>
                  </a:lnTo>
                  <a:lnTo>
                    <a:pt x="64" y="53"/>
                  </a:lnTo>
                  <a:lnTo>
                    <a:pt x="72" y="51"/>
                  </a:lnTo>
                  <a:lnTo>
                    <a:pt x="90" y="56"/>
                  </a:lnTo>
                  <a:lnTo>
                    <a:pt x="90" y="69"/>
                  </a:lnTo>
                  <a:lnTo>
                    <a:pt x="103" y="61"/>
                  </a:lnTo>
                  <a:lnTo>
                    <a:pt x="122" y="61"/>
                  </a:lnTo>
                  <a:lnTo>
                    <a:pt x="133" y="69"/>
                  </a:lnTo>
                  <a:lnTo>
                    <a:pt x="133" y="80"/>
                  </a:lnTo>
                  <a:lnTo>
                    <a:pt x="127" y="98"/>
                  </a:lnTo>
                  <a:lnTo>
                    <a:pt x="139" y="80"/>
                  </a:lnTo>
                  <a:lnTo>
                    <a:pt x="144" y="62"/>
                  </a:lnTo>
                  <a:lnTo>
                    <a:pt x="141" y="50"/>
                  </a:lnTo>
                  <a:lnTo>
                    <a:pt x="135" y="30"/>
                  </a:lnTo>
                  <a:lnTo>
                    <a:pt x="180" y="61"/>
                  </a:lnTo>
                  <a:lnTo>
                    <a:pt x="238" y="115"/>
                  </a:lnTo>
                  <a:lnTo>
                    <a:pt x="260" y="109"/>
                  </a:lnTo>
                  <a:lnTo>
                    <a:pt x="242" y="79"/>
                  </a:lnTo>
                  <a:lnTo>
                    <a:pt x="189" y="42"/>
                  </a:lnTo>
                  <a:lnTo>
                    <a:pt x="141" y="21"/>
                  </a:lnTo>
                  <a:lnTo>
                    <a:pt x="115" y="8"/>
                  </a:lnTo>
                  <a:lnTo>
                    <a:pt x="69" y="0"/>
                  </a:lnTo>
                  <a:lnTo>
                    <a:pt x="32" y="8"/>
                  </a:lnTo>
                  <a:lnTo>
                    <a:pt x="0" y="14"/>
                  </a:lnTo>
                  <a:lnTo>
                    <a:pt x="29" y="25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60"/>
            <p:cNvSpPr>
              <a:spLocks/>
            </p:cNvSpPr>
            <p:nvPr/>
          </p:nvSpPr>
          <p:spPr bwMode="auto">
            <a:xfrm>
              <a:off x="2312" y="3056"/>
              <a:ext cx="201" cy="74"/>
            </a:xfrm>
            <a:custGeom>
              <a:avLst/>
              <a:gdLst>
                <a:gd name="T0" fmla="*/ 0 w 400"/>
                <a:gd name="T1" fmla="*/ 112 h 148"/>
                <a:gd name="T2" fmla="*/ 43 w 400"/>
                <a:gd name="T3" fmla="*/ 112 h 148"/>
                <a:gd name="T4" fmla="*/ 130 w 400"/>
                <a:gd name="T5" fmla="*/ 127 h 148"/>
                <a:gd name="T6" fmla="*/ 207 w 400"/>
                <a:gd name="T7" fmla="*/ 130 h 148"/>
                <a:gd name="T8" fmla="*/ 236 w 400"/>
                <a:gd name="T9" fmla="*/ 148 h 148"/>
                <a:gd name="T10" fmla="*/ 225 w 400"/>
                <a:gd name="T11" fmla="*/ 119 h 148"/>
                <a:gd name="T12" fmla="*/ 288 w 400"/>
                <a:gd name="T13" fmla="*/ 144 h 148"/>
                <a:gd name="T14" fmla="*/ 307 w 400"/>
                <a:gd name="T15" fmla="*/ 124 h 148"/>
                <a:gd name="T16" fmla="*/ 354 w 400"/>
                <a:gd name="T17" fmla="*/ 119 h 148"/>
                <a:gd name="T18" fmla="*/ 346 w 400"/>
                <a:gd name="T19" fmla="*/ 112 h 148"/>
                <a:gd name="T20" fmla="*/ 399 w 400"/>
                <a:gd name="T21" fmla="*/ 112 h 148"/>
                <a:gd name="T22" fmla="*/ 383 w 400"/>
                <a:gd name="T23" fmla="*/ 96 h 148"/>
                <a:gd name="T24" fmla="*/ 400 w 400"/>
                <a:gd name="T25" fmla="*/ 90 h 148"/>
                <a:gd name="T26" fmla="*/ 383 w 400"/>
                <a:gd name="T27" fmla="*/ 54 h 148"/>
                <a:gd name="T28" fmla="*/ 334 w 400"/>
                <a:gd name="T29" fmla="*/ 61 h 148"/>
                <a:gd name="T30" fmla="*/ 338 w 400"/>
                <a:gd name="T31" fmla="*/ 42 h 148"/>
                <a:gd name="T32" fmla="*/ 313 w 400"/>
                <a:gd name="T33" fmla="*/ 21 h 148"/>
                <a:gd name="T34" fmla="*/ 283 w 400"/>
                <a:gd name="T35" fmla="*/ 21 h 148"/>
                <a:gd name="T36" fmla="*/ 264 w 400"/>
                <a:gd name="T37" fmla="*/ 13 h 148"/>
                <a:gd name="T38" fmla="*/ 222 w 400"/>
                <a:gd name="T39" fmla="*/ 6 h 148"/>
                <a:gd name="T40" fmla="*/ 185 w 400"/>
                <a:gd name="T41" fmla="*/ 6 h 148"/>
                <a:gd name="T42" fmla="*/ 241 w 400"/>
                <a:gd name="T43" fmla="*/ 17 h 148"/>
                <a:gd name="T44" fmla="*/ 231 w 400"/>
                <a:gd name="T45" fmla="*/ 30 h 148"/>
                <a:gd name="T46" fmla="*/ 167 w 400"/>
                <a:gd name="T47" fmla="*/ 22 h 148"/>
                <a:gd name="T48" fmla="*/ 117 w 400"/>
                <a:gd name="T49" fmla="*/ 29 h 148"/>
                <a:gd name="T50" fmla="*/ 71 w 400"/>
                <a:gd name="T51" fmla="*/ 43 h 148"/>
                <a:gd name="T52" fmla="*/ 100 w 400"/>
                <a:gd name="T53" fmla="*/ 17 h 148"/>
                <a:gd name="T54" fmla="*/ 149 w 400"/>
                <a:gd name="T55" fmla="*/ 0 h 148"/>
                <a:gd name="T56" fmla="*/ 98 w 400"/>
                <a:gd name="T57" fmla="*/ 8 h 148"/>
                <a:gd name="T58" fmla="*/ 51 w 400"/>
                <a:gd name="T59" fmla="*/ 37 h 148"/>
                <a:gd name="T60" fmla="*/ 11 w 400"/>
                <a:gd name="T61" fmla="*/ 80 h 148"/>
                <a:gd name="T62" fmla="*/ 51 w 400"/>
                <a:gd name="T63" fmla="*/ 80 h 148"/>
                <a:gd name="T64" fmla="*/ 90 w 400"/>
                <a:gd name="T65" fmla="*/ 50 h 148"/>
                <a:gd name="T66" fmla="*/ 135 w 400"/>
                <a:gd name="T67" fmla="*/ 42 h 148"/>
                <a:gd name="T68" fmla="*/ 214 w 400"/>
                <a:gd name="T69" fmla="*/ 42 h 148"/>
                <a:gd name="T70" fmla="*/ 286 w 400"/>
                <a:gd name="T71" fmla="*/ 67 h 148"/>
                <a:gd name="T72" fmla="*/ 338 w 400"/>
                <a:gd name="T73" fmla="*/ 96 h 148"/>
                <a:gd name="T74" fmla="*/ 301 w 400"/>
                <a:gd name="T75" fmla="*/ 96 h 148"/>
                <a:gd name="T76" fmla="*/ 257 w 400"/>
                <a:gd name="T77" fmla="*/ 104 h 148"/>
                <a:gd name="T78" fmla="*/ 198 w 400"/>
                <a:gd name="T79" fmla="*/ 104 h 148"/>
                <a:gd name="T80" fmla="*/ 117 w 400"/>
                <a:gd name="T81" fmla="*/ 101 h 148"/>
                <a:gd name="T82" fmla="*/ 45 w 400"/>
                <a:gd name="T83" fmla="*/ 104 h 148"/>
                <a:gd name="T84" fmla="*/ 0 w 400"/>
                <a:gd name="T85" fmla="*/ 112 h 148"/>
                <a:gd name="T86" fmla="*/ 0 w 400"/>
                <a:gd name="T87" fmla="*/ 112 h 1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148"/>
                <a:gd name="T134" fmla="*/ 400 w 400"/>
                <a:gd name="T135" fmla="*/ 148 h 1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148">
                  <a:moveTo>
                    <a:pt x="0" y="112"/>
                  </a:moveTo>
                  <a:lnTo>
                    <a:pt x="43" y="112"/>
                  </a:lnTo>
                  <a:lnTo>
                    <a:pt x="130" y="127"/>
                  </a:lnTo>
                  <a:lnTo>
                    <a:pt x="207" y="130"/>
                  </a:lnTo>
                  <a:lnTo>
                    <a:pt x="236" y="148"/>
                  </a:lnTo>
                  <a:lnTo>
                    <a:pt x="225" y="119"/>
                  </a:lnTo>
                  <a:lnTo>
                    <a:pt x="288" y="144"/>
                  </a:lnTo>
                  <a:lnTo>
                    <a:pt x="307" y="124"/>
                  </a:lnTo>
                  <a:lnTo>
                    <a:pt x="354" y="119"/>
                  </a:lnTo>
                  <a:lnTo>
                    <a:pt x="346" y="112"/>
                  </a:lnTo>
                  <a:lnTo>
                    <a:pt x="399" y="112"/>
                  </a:lnTo>
                  <a:lnTo>
                    <a:pt x="383" y="96"/>
                  </a:lnTo>
                  <a:lnTo>
                    <a:pt x="400" y="90"/>
                  </a:lnTo>
                  <a:lnTo>
                    <a:pt x="383" y="54"/>
                  </a:lnTo>
                  <a:lnTo>
                    <a:pt x="334" y="61"/>
                  </a:lnTo>
                  <a:lnTo>
                    <a:pt x="338" y="42"/>
                  </a:lnTo>
                  <a:lnTo>
                    <a:pt x="313" y="21"/>
                  </a:lnTo>
                  <a:lnTo>
                    <a:pt x="283" y="21"/>
                  </a:lnTo>
                  <a:lnTo>
                    <a:pt x="264" y="13"/>
                  </a:lnTo>
                  <a:lnTo>
                    <a:pt x="222" y="6"/>
                  </a:lnTo>
                  <a:lnTo>
                    <a:pt x="185" y="6"/>
                  </a:lnTo>
                  <a:lnTo>
                    <a:pt x="241" y="17"/>
                  </a:lnTo>
                  <a:lnTo>
                    <a:pt x="231" y="30"/>
                  </a:lnTo>
                  <a:lnTo>
                    <a:pt x="167" y="22"/>
                  </a:lnTo>
                  <a:lnTo>
                    <a:pt x="117" y="29"/>
                  </a:lnTo>
                  <a:lnTo>
                    <a:pt x="71" y="43"/>
                  </a:lnTo>
                  <a:lnTo>
                    <a:pt x="100" y="17"/>
                  </a:lnTo>
                  <a:lnTo>
                    <a:pt x="149" y="0"/>
                  </a:lnTo>
                  <a:lnTo>
                    <a:pt x="98" y="8"/>
                  </a:lnTo>
                  <a:lnTo>
                    <a:pt x="51" y="37"/>
                  </a:lnTo>
                  <a:lnTo>
                    <a:pt x="11" y="80"/>
                  </a:lnTo>
                  <a:lnTo>
                    <a:pt x="51" y="80"/>
                  </a:lnTo>
                  <a:lnTo>
                    <a:pt x="90" y="50"/>
                  </a:lnTo>
                  <a:lnTo>
                    <a:pt x="135" y="42"/>
                  </a:lnTo>
                  <a:lnTo>
                    <a:pt x="214" y="42"/>
                  </a:lnTo>
                  <a:lnTo>
                    <a:pt x="286" y="67"/>
                  </a:lnTo>
                  <a:lnTo>
                    <a:pt x="338" y="96"/>
                  </a:lnTo>
                  <a:lnTo>
                    <a:pt x="301" y="96"/>
                  </a:lnTo>
                  <a:lnTo>
                    <a:pt x="257" y="104"/>
                  </a:lnTo>
                  <a:lnTo>
                    <a:pt x="198" y="104"/>
                  </a:lnTo>
                  <a:lnTo>
                    <a:pt x="117" y="101"/>
                  </a:lnTo>
                  <a:lnTo>
                    <a:pt x="45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61"/>
            <p:cNvSpPr>
              <a:spLocks/>
            </p:cNvSpPr>
            <p:nvPr/>
          </p:nvSpPr>
          <p:spPr bwMode="auto">
            <a:xfrm>
              <a:off x="2366" y="3075"/>
              <a:ext cx="76" cy="35"/>
            </a:xfrm>
            <a:custGeom>
              <a:avLst/>
              <a:gdLst>
                <a:gd name="T0" fmla="*/ 9 w 151"/>
                <a:gd name="T1" fmla="*/ 5 h 70"/>
                <a:gd name="T2" fmla="*/ 0 w 151"/>
                <a:gd name="T3" fmla="*/ 24 h 70"/>
                <a:gd name="T4" fmla="*/ 3 w 151"/>
                <a:gd name="T5" fmla="*/ 43 h 70"/>
                <a:gd name="T6" fmla="*/ 22 w 151"/>
                <a:gd name="T7" fmla="*/ 67 h 70"/>
                <a:gd name="T8" fmla="*/ 38 w 151"/>
                <a:gd name="T9" fmla="*/ 67 h 70"/>
                <a:gd name="T10" fmla="*/ 33 w 151"/>
                <a:gd name="T11" fmla="*/ 53 h 70"/>
                <a:gd name="T12" fmla="*/ 37 w 151"/>
                <a:gd name="T13" fmla="*/ 43 h 70"/>
                <a:gd name="T14" fmla="*/ 53 w 151"/>
                <a:gd name="T15" fmla="*/ 45 h 70"/>
                <a:gd name="T16" fmla="*/ 66 w 151"/>
                <a:gd name="T17" fmla="*/ 45 h 70"/>
                <a:gd name="T18" fmla="*/ 61 w 151"/>
                <a:gd name="T19" fmla="*/ 32 h 70"/>
                <a:gd name="T20" fmla="*/ 67 w 151"/>
                <a:gd name="T21" fmla="*/ 24 h 70"/>
                <a:gd name="T22" fmla="*/ 86 w 151"/>
                <a:gd name="T23" fmla="*/ 24 h 70"/>
                <a:gd name="T24" fmla="*/ 98 w 151"/>
                <a:gd name="T25" fmla="*/ 32 h 70"/>
                <a:gd name="T26" fmla="*/ 99 w 151"/>
                <a:gd name="T27" fmla="*/ 43 h 70"/>
                <a:gd name="T28" fmla="*/ 90 w 151"/>
                <a:gd name="T29" fmla="*/ 45 h 70"/>
                <a:gd name="T30" fmla="*/ 107 w 151"/>
                <a:gd name="T31" fmla="*/ 45 h 70"/>
                <a:gd name="T32" fmla="*/ 127 w 151"/>
                <a:gd name="T33" fmla="*/ 43 h 70"/>
                <a:gd name="T34" fmla="*/ 136 w 151"/>
                <a:gd name="T35" fmla="*/ 53 h 70"/>
                <a:gd name="T36" fmla="*/ 133 w 151"/>
                <a:gd name="T37" fmla="*/ 70 h 70"/>
                <a:gd name="T38" fmla="*/ 144 w 151"/>
                <a:gd name="T39" fmla="*/ 54 h 70"/>
                <a:gd name="T40" fmla="*/ 151 w 151"/>
                <a:gd name="T41" fmla="*/ 34 h 70"/>
                <a:gd name="T42" fmla="*/ 149 w 151"/>
                <a:gd name="T43" fmla="*/ 13 h 70"/>
                <a:gd name="T44" fmla="*/ 117 w 151"/>
                <a:gd name="T45" fmla="*/ 1 h 70"/>
                <a:gd name="T46" fmla="*/ 48 w 151"/>
                <a:gd name="T47" fmla="*/ 0 h 70"/>
                <a:gd name="T48" fmla="*/ 9 w 151"/>
                <a:gd name="T49" fmla="*/ 5 h 70"/>
                <a:gd name="T50" fmla="*/ 9 w 151"/>
                <a:gd name="T51" fmla="*/ 5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70"/>
                <a:gd name="T80" fmla="*/ 151 w 151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70">
                  <a:moveTo>
                    <a:pt x="9" y="5"/>
                  </a:moveTo>
                  <a:lnTo>
                    <a:pt x="0" y="24"/>
                  </a:lnTo>
                  <a:lnTo>
                    <a:pt x="3" y="43"/>
                  </a:lnTo>
                  <a:lnTo>
                    <a:pt x="22" y="67"/>
                  </a:lnTo>
                  <a:lnTo>
                    <a:pt x="38" y="67"/>
                  </a:lnTo>
                  <a:lnTo>
                    <a:pt x="33" y="53"/>
                  </a:lnTo>
                  <a:lnTo>
                    <a:pt x="37" y="43"/>
                  </a:lnTo>
                  <a:lnTo>
                    <a:pt x="53" y="45"/>
                  </a:lnTo>
                  <a:lnTo>
                    <a:pt x="66" y="45"/>
                  </a:lnTo>
                  <a:lnTo>
                    <a:pt x="61" y="32"/>
                  </a:lnTo>
                  <a:lnTo>
                    <a:pt x="67" y="24"/>
                  </a:lnTo>
                  <a:lnTo>
                    <a:pt x="86" y="24"/>
                  </a:lnTo>
                  <a:lnTo>
                    <a:pt x="98" y="32"/>
                  </a:lnTo>
                  <a:lnTo>
                    <a:pt x="99" y="43"/>
                  </a:lnTo>
                  <a:lnTo>
                    <a:pt x="90" y="45"/>
                  </a:lnTo>
                  <a:lnTo>
                    <a:pt x="107" y="45"/>
                  </a:lnTo>
                  <a:lnTo>
                    <a:pt x="127" y="43"/>
                  </a:lnTo>
                  <a:lnTo>
                    <a:pt x="136" y="53"/>
                  </a:lnTo>
                  <a:lnTo>
                    <a:pt x="133" y="70"/>
                  </a:lnTo>
                  <a:lnTo>
                    <a:pt x="144" y="54"/>
                  </a:lnTo>
                  <a:lnTo>
                    <a:pt x="151" y="34"/>
                  </a:lnTo>
                  <a:lnTo>
                    <a:pt x="149" y="13"/>
                  </a:lnTo>
                  <a:lnTo>
                    <a:pt x="117" y="1"/>
                  </a:lnTo>
                  <a:lnTo>
                    <a:pt x="48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62"/>
            <p:cNvSpPr>
              <a:spLocks/>
            </p:cNvSpPr>
            <p:nvPr/>
          </p:nvSpPr>
          <p:spPr bwMode="auto">
            <a:xfrm>
              <a:off x="1907" y="3167"/>
              <a:ext cx="119" cy="220"/>
            </a:xfrm>
            <a:custGeom>
              <a:avLst/>
              <a:gdLst>
                <a:gd name="T0" fmla="*/ 0 w 240"/>
                <a:gd name="T1" fmla="*/ 0 h 439"/>
                <a:gd name="T2" fmla="*/ 23 w 240"/>
                <a:gd name="T3" fmla="*/ 90 h 439"/>
                <a:gd name="T4" fmla="*/ 69 w 240"/>
                <a:gd name="T5" fmla="*/ 152 h 439"/>
                <a:gd name="T6" fmla="*/ 140 w 240"/>
                <a:gd name="T7" fmla="*/ 247 h 439"/>
                <a:gd name="T8" fmla="*/ 240 w 240"/>
                <a:gd name="T9" fmla="*/ 439 h 439"/>
                <a:gd name="T10" fmla="*/ 137 w 240"/>
                <a:gd name="T11" fmla="*/ 262 h 439"/>
                <a:gd name="T12" fmla="*/ 35 w 240"/>
                <a:gd name="T13" fmla="*/ 175 h 439"/>
                <a:gd name="T14" fmla="*/ 11 w 240"/>
                <a:gd name="T15" fmla="*/ 149 h 439"/>
                <a:gd name="T16" fmla="*/ 0 w 240"/>
                <a:gd name="T17" fmla="*/ 0 h 439"/>
                <a:gd name="T18" fmla="*/ 0 w 240"/>
                <a:gd name="T19" fmla="*/ 0 h 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439"/>
                <a:gd name="T32" fmla="*/ 240 w 240"/>
                <a:gd name="T33" fmla="*/ 439 h 4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439">
                  <a:moveTo>
                    <a:pt x="0" y="0"/>
                  </a:moveTo>
                  <a:lnTo>
                    <a:pt x="23" y="90"/>
                  </a:lnTo>
                  <a:lnTo>
                    <a:pt x="69" y="152"/>
                  </a:lnTo>
                  <a:lnTo>
                    <a:pt x="140" y="247"/>
                  </a:lnTo>
                  <a:lnTo>
                    <a:pt x="240" y="439"/>
                  </a:lnTo>
                  <a:lnTo>
                    <a:pt x="137" y="262"/>
                  </a:lnTo>
                  <a:lnTo>
                    <a:pt x="35" y="175"/>
                  </a:lnTo>
                  <a:lnTo>
                    <a:pt x="11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63"/>
            <p:cNvSpPr>
              <a:spLocks/>
            </p:cNvSpPr>
            <p:nvPr/>
          </p:nvSpPr>
          <p:spPr bwMode="auto">
            <a:xfrm>
              <a:off x="2456" y="3158"/>
              <a:ext cx="127" cy="242"/>
            </a:xfrm>
            <a:custGeom>
              <a:avLst/>
              <a:gdLst>
                <a:gd name="T0" fmla="*/ 251 w 254"/>
                <a:gd name="T1" fmla="*/ 0 h 484"/>
                <a:gd name="T2" fmla="*/ 207 w 254"/>
                <a:gd name="T3" fmla="*/ 149 h 484"/>
                <a:gd name="T4" fmla="*/ 106 w 254"/>
                <a:gd name="T5" fmla="*/ 294 h 484"/>
                <a:gd name="T6" fmla="*/ 0 w 254"/>
                <a:gd name="T7" fmla="*/ 484 h 484"/>
                <a:gd name="T8" fmla="*/ 130 w 254"/>
                <a:gd name="T9" fmla="*/ 293 h 484"/>
                <a:gd name="T10" fmla="*/ 228 w 254"/>
                <a:gd name="T11" fmla="*/ 193 h 484"/>
                <a:gd name="T12" fmla="*/ 254 w 254"/>
                <a:gd name="T13" fmla="*/ 79 h 484"/>
                <a:gd name="T14" fmla="*/ 251 w 254"/>
                <a:gd name="T15" fmla="*/ 0 h 484"/>
                <a:gd name="T16" fmla="*/ 251 w 254"/>
                <a:gd name="T17" fmla="*/ 0 h 4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484"/>
                <a:gd name="T29" fmla="*/ 254 w 254"/>
                <a:gd name="T30" fmla="*/ 484 h 4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484">
                  <a:moveTo>
                    <a:pt x="251" y="0"/>
                  </a:moveTo>
                  <a:lnTo>
                    <a:pt x="207" y="149"/>
                  </a:lnTo>
                  <a:lnTo>
                    <a:pt x="106" y="294"/>
                  </a:lnTo>
                  <a:lnTo>
                    <a:pt x="0" y="484"/>
                  </a:lnTo>
                  <a:lnTo>
                    <a:pt x="130" y="293"/>
                  </a:lnTo>
                  <a:lnTo>
                    <a:pt x="228" y="193"/>
                  </a:lnTo>
                  <a:lnTo>
                    <a:pt x="254" y="79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64"/>
            <p:cNvSpPr>
              <a:spLocks/>
            </p:cNvSpPr>
            <p:nvPr/>
          </p:nvSpPr>
          <p:spPr bwMode="auto">
            <a:xfrm>
              <a:off x="2226" y="3305"/>
              <a:ext cx="12" cy="32"/>
            </a:xfrm>
            <a:custGeom>
              <a:avLst/>
              <a:gdLst>
                <a:gd name="T0" fmla="*/ 21 w 24"/>
                <a:gd name="T1" fmla="*/ 64 h 64"/>
                <a:gd name="T2" fmla="*/ 0 w 24"/>
                <a:gd name="T3" fmla="*/ 48 h 64"/>
                <a:gd name="T4" fmla="*/ 7 w 24"/>
                <a:gd name="T5" fmla="*/ 17 h 64"/>
                <a:gd name="T6" fmla="*/ 24 w 24"/>
                <a:gd name="T7" fmla="*/ 0 h 64"/>
                <a:gd name="T8" fmla="*/ 16 w 24"/>
                <a:gd name="T9" fmla="*/ 27 h 64"/>
                <a:gd name="T10" fmla="*/ 24 w 24"/>
                <a:gd name="T11" fmla="*/ 51 h 64"/>
                <a:gd name="T12" fmla="*/ 21 w 24"/>
                <a:gd name="T13" fmla="*/ 64 h 64"/>
                <a:gd name="T14" fmla="*/ 21 w 24"/>
                <a:gd name="T15" fmla="*/ 6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64"/>
                <a:gd name="T26" fmla="*/ 24 w 24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64">
                  <a:moveTo>
                    <a:pt x="21" y="64"/>
                  </a:moveTo>
                  <a:lnTo>
                    <a:pt x="0" y="48"/>
                  </a:lnTo>
                  <a:lnTo>
                    <a:pt x="7" y="17"/>
                  </a:lnTo>
                  <a:lnTo>
                    <a:pt x="24" y="0"/>
                  </a:lnTo>
                  <a:lnTo>
                    <a:pt x="16" y="27"/>
                  </a:lnTo>
                  <a:lnTo>
                    <a:pt x="24" y="51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361" name="AutoShape 6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36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8738" y="16779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Accounts Receivable	2,220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Fees Earned		16,340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0" y="1371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9050" y="1930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9050" y="2174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9050" y="2406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9050" y="26257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9050" y="2860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9050" y="31019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19050" y="3343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19050" y="3565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9050" y="3806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9050" y="4025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9050" y="42703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25400" y="4489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5400" y="4737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5400" y="497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0" y="51816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25400" y="5432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25400" y="566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25400" y="5892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5400" y="61372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25400" y="63563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25400" y="6597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25400" y="6842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3814763" y="13668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5872163" y="13604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7993063" y="13668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28194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81000" y="8382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304800" y="7905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1133475" y="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48006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H="1">
            <a:off x="6934200" y="8382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2819400" y="541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2819400" y="57150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-76200" y="16764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27690" name="Text Box 43"/>
          <p:cNvSpPr txBox="1">
            <a:spLocks noChangeArrowheads="1"/>
          </p:cNvSpPr>
          <p:nvPr/>
        </p:nvSpPr>
        <p:spPr bwMode="auto">
          <a:xfrm>
            <a:off x="304800" y="5616575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Rent Revenue	 	(c)    120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Wages Payable		(d)    250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4364" name="Text Box 44"/>
          <p:cNvSpPr txBox="1">
            <a:spLocks noChangeArrowheads="1"/>
          </p:cNvSpPr>
          <p:nvPr/>
        </p:nvSpPr>
        <p:spPr bwMode="auto">
          <a:xfrm>
            <a:off x="4648200" y="1905000"/>
            <a:ext cx="1143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 (e)     500</a:t>
            </a:r>
          </a:p>
        </p:txBody>
      </p:sp>
      <p:sp>
        <p:nvSpPr>
          <p:cNvPr id="184365" name="Text Box 45"/>
          <p:cNvSpPr txBox="1">
            <a:spLocks noChangeArrowheads="1"/>
          </p:cNvSpPr>
          <p:nvPr/>
        </p:nvSpPr>
        <p:spPr bwMode="auto">
          <a:xfrm>
            <a:off x="5791200" y="3992563"/>
            <a:ext cx="11430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 (e)     500</a:t>
            </a:r>
          </a:p>
        </p:txBody>
      </p:sp>
      <p:sp>
        <p:nvSpPr>
          <p:cNvPr id="184366" name="AutoShape 46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10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4" grpId="0" autoUpdateAnimBg="0"/>
      <p:bldP spid="184365" grpId="0" autoUpdateAnimBg="0"/>
      <p:bldP spid="1843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485900" y="533400"/>
            <a:ext cx="6172200" cy="1076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(f) Depreciation of the office equipment is $50 for December.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2209800" y="2057400"/>
            <a:ext cx="2222500" cy="3581400"/>
            <a:chOff x="720" y="1648"/>
            <a:chExt cx="1352" cy="2150"/>
          </a:xfrm>
        </p:grpSpPr>
        <p:sp>
          <p:nvSpPr>
            <p:cNvPr id="28985" name="Freeform 5"/>
            <p:cNvSpPr>
              <a:spLocks/>
            </p:cNvSpPr>
            <p:nvPr/>
          </p:nvSpPr>
          <p:spPr bwMode="auto">
            <a:xfrm>
              <a:off x="1408" y="3673"/>
              <a:ext cx="134" cy="117"/>
            </a:xfrm>
            <a:custGeom>
              <a:avLst/>
              <a:gdLst>
                <a:gd name="T0" fmla="*/ 137 w 268"/>
                <a:gd name="T1" fmla="*/ 0 h 234"/>
                <a:gd name="T2" fmla="*/ 266 w 268"/>
                <a:gd name="T3" fmla="*/ 72 h 234"/>
                <a:gd name="T4" fmla="*/ 268 w 268"/>
                <a:gd name="T5" fmla="*/ 143 h 234"/>
                <a:gd name="T6" fmla="*/ 252 w 268"/>
                <a:gd name="T7" fmla="*/ 200 h 234"/>
                <a:gd name="T8" fmla="*/ 218 w 268"/>
                <a:gd name="T9" fmla="*/ 230 h 234"/>
                <a:gd name="T10" fmla="*/ 175 w 268"/>
                <a:gd name="T11" fmla="*/ 234 h 234"/>
                <a:gd name="T12" fmla="*/ 9 w 268"/>
                <a:gd name="T13" fmla="*/ 165 h 234"/>
                <a:gd name="T14" fmla="*/ 0 w 268"/>
                <a:gd name="T15" fmla="*/ 91 h 234"/>
                <a:gd name="T16" fmla="*/ 23 w 268"/>
                <a:gd name="T17" fmla="*/ 38 h 234"/>
                <a:gd name="T18" fmla="*/ 76 w 268"/>
                <a:gd name="T19" fmla="*/ 4 h 234"/>
                <a:gd name="T20" fmla="*/ 137 w 268"/>
                <a:gd name="T21" fmla="*/ 0 h 234"/>
                <a:gd name="T22" fmla="*/ 137 w 268"/>
                <a:gd name="T23" fmla="*/ 0 h 2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8"/>
                <a:gd name="T37" fmla="*/ 0 h 234"/>
                <a:gd name="T38" fmla="*/ 268 w 268"/>
                <a:gd name="T39" fmla="*/ 234 h 2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8" h="234">
                  <a:moveTo>
                    <a:pt x="137" y="0"/>
                  </a:moveTo>
                  <a:lnTo>
                    <a:pt x="266" y="72"/>
                  </a:lnTo>
                  <a:lnTo>
                    <a:pt x="268" y="143"/>
                  </a:lnTo>
                  <a:lnTo>
                    <a:pt x="252" y="200"/>
                  </a:lnTo>
                  <a:lnTo>
                    <a:pt x="218" y="230"/>
                  </a:lnTo>
                  <a:lnTo>
                    <a:pt x="175" y="234"/>
                  </a:lnTo>
                  <a:lnTo>
                    <a:pt x="9" y="165"/>
                  </a:lnTo>
                  <a:lnTo>
                    <a:pt x="0" y="91"/>
                  </a:lnTo>
                  <a:lnTo>
                    <a:pt x="23" y="38"/>
                  </a:lnTo>
                  <a:lnTo>
                    <a:pt x="76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6" name="Freeform 6"/>
            <p:cNvSpPr>
              <a:spLocks/>
            </p:cNvSpPr>
            <p:nvPr/>
          </p:nvSpPr>
          <p:spPr bwMode="auto">
            <a:xfrm>
              <a:off x="780" y="3500"/>
              <a:ext cx="128" cy="105"/>
            </a:xfrm>
            <a:custGeom>
              <a:avLst/>
              <a:gdLst>
                <a:gd name="T0" fmla="*/ 85 w 256"/>
                <a:gd name="T1" fmla="*/ 0 h 211"/>
                <a:gd name="T2" fmla="*/ 167 w 256"/>
                <a:gd name="T3" fmla="*/ 15 h 211"/>
                <a:gd name="T4" fmla="*/ 243 w 256"/>
                <a:gd name="T5" fmla="*/ 50 h 211"/>
                <a:gd name="T6" fmla="*/ 256 w 256"/>
                <a:gd name="T7" fmla="*/ 101 h 211"/>
                <a:gd name="T8" fmla="*/ 252 w 256"/>
                <a:gd name="T9" fmla="*/ 150 h 211"/>
                <a:gd name="T10" fmla="*/ 218 w 256"/>
                <a:gd name="T11" fmla="*/ 198 h 211"/>
                <a:gd name="T12" fmla="*/ 176 w 256"/>
                <a:gd name="T13" fmla="*/ 211 h 211"/>
                <a:gd name="T14" fmla="*/ 108 w 256"/>
                <a:gd name="T15" fmla="*/ 209 h 211"/>
                <a:gd name="T16" fmla="*/ 0 w 256"/>
                <a:gd name="T17" fmla="*/ 148 h 211"/>
                <a:gd name="T18" fmla="*/ 0 w 256"/>
                <a:gd name="T19" fmla="*/ 97 h 211"/>
                <a:gd name="T20" fmla="*/ 24 w 256"/>
                <a:gd name="T21" fmla="*/ 31 h 211"/>
                <a:gd name="T22" fmla="*/ 85 w 256"/>
                <a:gd name="T23" fmla="*/ 0 h 211"/>
                <a:gd name="T24" fmla="*/ 85 w 256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6"/>
                <a:gd name="T40" fmla="*/ 0 h 211"/>
                <a:gd name="T41" fmla="*/ 256 w 256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6" h="211">
                  <a:moveTo>
                    <a:pt x="85" y="0"/>
                  </a:moveTo>
                  <a:lnTo>
                    <a:pt x="167" y="15"/>
                  </a:lnTo>
                  <a:lnTo>
                    <a:pt x="243" y="50"/>
                  </a:lnTo>
                  <a:lnTo>
                    <a:pt x="256" y="101"/>
                  </a:lnTo>
                  <a:lnTo>
                    <a:pt x="252" y="150"/>
                  </a:lnTo>
                  <a:lnTo>
                    <a:pt x="218" y="198"/>
                  </a:lnTo>
                  <a:lnTo>
                    <a:pt x="176" y="211"/>
                  </a:lnTo>
                  <a:lnTo>
                    <a:pt x="108" y="209"/>
                  </a:lnTo>
                  <a:lnTo>
                    <a:pt x="0" y="148"/>
                  </a:lnTo>
                  <a:lnTo>
                    <a:pt x="0" y="97"/>
                  </a:lnTo>
                  <a:lnTo>
                    <a:pt x="24" y="3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7" name="Freeform 7"/>
            <p:cNvSpPr>
              <a:spLocks/>
            </p:cNvSpPr>
            <p:nvPr/>
          </p:nvSpPr>
          <p:spPr bwMode="auto">
            <a:xfrm>
              <a:off x="1915" y="3434"/>
              <a:ext cx="67" cy="78"/>
            </a:xfrm>
            <a:custGeom>
              <a:avLst/>
              <a:gdLst>
                <a:gd name="T0" fmla="*/ 94 w 133"/>
                <a:gd name="T1" fmla="*/ 0 h 156"/>
                <a:gd name="T2" fmla="*/ 128 w 133"/>
                <a:gd name="T3" fmla="*/ 27 h 156"/>
                <a:gd name="T4" fmla="*/ 133 w 133"/>
                <a:gd name="T5" fmla="*/ 61 h 156"/>
                <a:gd name="T6" fmla="*/ 118 w 133"/>
                <a:gd name="T7" fmla="*/ 114 h 156"/>
                <a:gd name="T8" fmla="*/ 65 w 133"/>
                <a:gd name="T9" fmla="*/ 156 h 156"/>
                <a:gd name="T10" fmla="*/ 4 w 133"/>
                <a:gd name="T11" fmla="*/ 141 h 156"/>
                <a:gd name="T12" fmla="*/ 0 w 133"/>
                <a:gd name="T13" fmla="*/ 38 h 156"/>
                <a:gd name="T14" fmla="*/ 94 w 133"/>
                <a:gd name="T15" fmla="*/ 0 h 156"/>
                <a:gd name="T16" fmla="*/ 94 w 133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56"/>
                <a:gd name="T29" fmla="*/ 133 w 133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56">
                  <a:moveTo>
                    <a:pt x="94" y="0"/>
                  </a:moveTo>
                  <a:lnTo>
                    <a:pt x="128" y="27"/>
                  </a:lnTo>
                  <a:lnTo>
                    <a:pt x="133" y="61"/>
                  </a:lnTo>
                  <a:lnTo>
                    <a:pt x="118" y="114"/>
                  </a:lnTo>
                  <a:lnTo>
                    <a:pt x="65" y="156"/>
                  </a:lnTo>
                  <a:lnTo>
                    <a:pt x="4" y="141"/>
                  </a:lnTo>
                  <a:lnTo>
                    <a:pt x="0" y="3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8" name="Freeform 8"/>
            <p:cNvSpPr>
              <a:spLocks/>
            </p:cNvSpPr>
            <p:nvPr/>
          </p:nvSpPr>
          <p:spPr bwMode="auto">
            <a:xfrm>
              <a:off x="1561" y="3139"/>
              <a:ext cx="87" cy="88"/>
            </a:xfrm>
            <a:custGeom>
              <a:avLst/>
              <a:gdLst>
                <a:gd name="T0" fmla="*/ 0 w 175"/>
                <a:gd name="T1" fmla="*/ 74 h 175"/>
                <a:gd name="T2" fmla="*/ 0 w 175"/>
                <a:gd name="T3" fmla="*/ 133 h 175"/>
                <a:gd name="T4" fmla="*/ 51 w 175"/>
                <a:gd name="T5" fmla="*/ 175 h 175"/>
                <a:gd name="T6" fmla="*/ 117 w 175"/>
                <a:gd name="T7" fmla="*/ 171 h 175"/>
                <a:gd name="T8" fmla="*/ 165 w 175"/>
                <a:gd name="T9" fmla="*/ 123 h 175"/>
                <a:gd name="T10" fmla="*/ 175 w 175"/>
                <a:gd name="T11" fmla="*/ 70 h 175"/>
                <a:gd name="T12" fmla="*/ 171 w 175"/>
                <a:gd name="T13" fmla="*/ 36 h 175"/>
                <a:gd name="T14" fmla="*/ 142 w 175"/>
                <a:gd name="T15" fmla="*/ 9 h 175"/>
                <a:gd name="T16" fmla="*/ 60 w 175"/>
                <a:gd name="T17" fmla="*/ 0 h 175"/>
                <a:gd name="T18" fmla="*/ 0 w 175"/>
                <a:gd name="T19" fmla="*/ 74 h 175"/>
                <a:gd name="T20" fmla="*/ 0 w 175"/>
                <a:gd name="T21" fmla="*/ 74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175"/>
                <a:gd name="T35" fmla="*/ 175 w 175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175">
                  <a:moveTo>
                    <a:pt x="0" y="74"/>
                  </a:moveTo>
                  <a:lnTo>
                    <a:pt x="0" y="133"/>
                  </a:lnTo>
                  <a:lnTo>
                    <a:pt x="51" y="175"/>
                  </a:lnTo>
                  <a:lnTo>
                    <a:pt x="117" y="171"/>
                  </a:lnTo>
                  <a:lnTo>
                    <a:pt x="165" y="123"/>
                  </a:lnTo>
                  <a:lnTo>
                    <a:pt x="175" y="70"/>
                  </a:lnTo>
                  <a:lnTo>
                    <a:pt x="171" y="36"/>
                  </a:lnTo>
                  <a:lnTo>
                    <a:pt x="142" y="9"/>
                  </a:lnTo>
                  <a:lnTo>
                    <a:pt x="6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9" name="Freeform 9"/>
            <p:cNvSpPr>
              <a:spLocks/>
            </p:cNvSpPr>
            <p:nvPr/>
          </p:nvSpPr>
          <p:spPr bwMode="auto">
            <a:xfrm>
              <a:off x="929" y="3194"/>
              <a:ext cx="103" cy="81"/>
            </a:xfrm>
            <a:custGeom>
              <a:avLst/>
              <a:gdLst>
                <a:gd name="T0" fmla="*/ 34 w 205"/>
                <a:gd name="T1" fmla="*/ 0 h 162"/>
                <a:gd name="T2" fmla="*/ 2 w 205"/>
                <a:gd name="T3" fmla="*/ 32 h 162"/>
                <a:gd name="T4" fmla="*/ 0 w 205"/>
                <a:gd name="T5" fmla="*/ 84 h 162"/>
                <a:gd name="T6" fmla="*/ 40 w 205"/>
                <a:gd name="T7" fmla="*/ 133 h 162"/>
                <a:gd name="T8" fmla="*/ 114 w 205"/>
                <a:gd name="T9" fmla="*/ 162 h 162"/>
                <a:gd name="T10" fmla="*/ 162 w 205"/>
                <a:gd name="T11" fmla="*/ 144 h 162"/>
                <a:gd name="T12" fmla="*/ 196 w 205"/>
                <a:gd name="T13" fmla="*/ 116 h 162"/>
                <a:gd name="T14" fmla="*/ 205 w 205"/>
                <a:gd name="T15" fmla="*/ 87 h 162"/>
                <a:gd name="T16" fmla="*/ 205 w 205"/>
                <a:gd name="T17" fmla="*/ 65 h 162"/>
                <a:gd name="T18" fmla="*/ 34 w 205"/>
                <a:gd name="T19" fmla="*/ 0 h 162"/>
                <a:gd name="T20" fmla="*/ 34 w 205"/>
                <a:gd name="T21" fmla="*/ 0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62"/>
                <a:gd name="T35" fmla="*/ 205 w 205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62">
                  <a:moveTo>
                    <a:pt x="34" y="0"/>
                  </a:moveTo>
                  <a:lnTo>
                    <a:pt x="2" y="32"/>
                  </a:lnTo>
                  <a:lnTo>
                    <a:pt x="0" y="84"/>
                  </a:lnTo>
                  <a:lnTo>
                    <a:pt x="40" y="133"/>
                  </a:lnTo>
                  <a:lnTo>
                    <a:pt x="114" y="162"/>
                  </a:lnTo>
                  <a:lnTo>
                    <a:pt x="162" y="144"/>
                  </a:lnTo>
                  <a:lnTo>
                    <a:pt x="196" y="116"/>
                  </a:lnTo>
                  <a:lnTo>
                    <a:pt x="205" y="87"/>
                  </a:lnTo>
                  <a:lnTo>
                    <a:pt x="205" y="6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0" name="Freeform 10"/>
            <p:cNvSpPr>
              <a:spLocks/>
            </p:cNvSpPr>
            <p:nvPr/>
          </p:nvSpPr>
          <p:spPr bwMode="auto">
            <a:xfrm>
              <a:off x="741" y="3082"/>
              <a:ext cx="1238" cy="612"/>
            </a:xfrm>
            <a:custGeom>
              <a:avLst/>
              <a:gdLst>
                <a:gd name="T0" fmla="*/ 34 w 2476"/>
                <a:gd name="T1" fmla="*/ 872 h 1224"/>
                <a:gd name="T2" fmla="*/ 106 w 2476"/>
                <a:gd name="T3" fmla="*/ 865 h 1224"/>
                <a:gd name="T4" fmla="*/ 245 w 2476"/>
                <a:gd name="T5" fmla="*/ 827 h 1224"/>
                <a:gd name="T6" fmla="*/ 1144 w 2476"/>
                <a:gd name="T7" fmla="*/ 579 h 1224"/>
                <a:gd name="T8" fmla="*/ 1172 w 2476"/>
                <a:gd name="T9" fmla="*/ 646 h 1224"/>
                <a:gd name="T10" fmla="*/ 1330 w 2476"/>
                <a:gd name="T11" fmla="*/ 1159 h 1224"/>
                <a:gd name="T12" fmla="*/ 1366 w 2476"/>
                <a:gd name="T13" fmla="*/ 1216 h 1224"/>
                <a:gd name="T14" fmla="*/ 1419 w 2476"/>
                <a:gd name="T15" fmla="*/ 1224 h 1224"/>
                <a:gd name="T16" fmla="*/ 1457 w 2476"/>
                <a:gd name="T17" fmla="*/ 1188 h 1224"/>
                <a:gd name="T18" fmla="*/ 1471 w 2476"/>
                <a:gd name="T19" fmla="*/ 1138 h 1224"/>
                <a:gd name="T20" fmla="*/ 1461 w 2476"/>
                <a:gd name="T21" fmla="*/ 1074 h 1224"/>
                <a:gd name="T22" fmla="*/ 1305 w 2476"/>
                <a:gd name="T23" fmla="*/ 578 h 1224"/>
                <a:gd name="T24" fmla="*/ 2404 w 2476"/>
                <a:gd name="T25" fmla="*/ 718 h 1224"/>
                <a:gd name="T26" fmla="*/ 2438 w 2476"/>
                <a:gd name="T27" fmla="*/ 711 h 1224"/>
                <a:gd name="T28" fmla="*/ 2470 w 2476"/>
                <a:gd name="T29" fmla="*/ 669 h 1224"/>
                <a:gd name="T30" fmla="*/ 2476 w 2476"/>
                <a:gd name="T31" fmla="*/ 616 h 1224"/>
                <a:gd name="T32" fmla="*/ 2457 w 2476"/>
                <a:gd name="T33" fmla="*/ 560 h 1224"/>
                <a:gd name="T34" fmla="*/ 2423 w 2476"/>
                <a:gd name="T35" fmla="*/ 530 h 1224"/>
                <a:gd name="T36" fmla="*/ 2377 w 2476"/>
                <a:gd name="T37" fmla="*/ 513 h 1224"/>
                <a:gd name="T38" fmla="*/ 1429 w 2476"/>
                <a:gd name="T39" fmla="*/ 368 h 1224"/>
                <a:gd name="T40" fmla="*/ 1672 w 2476"/>
                <a:gd name="T41" fmla="*/ 171 h 1224"/>
                <a:gd name="T42" fmla="*/ 1723 w 2476"/>
                <a:gd name="T43" fmla="*/ 123 h 1224"/>
                <a:gd name="T44" fmla="*/ 1754 w 2476"/>
                <a:gd name="T45" fmla="*/ 66 h 1224"/>
                <a:gd name="T46" fmla="*/ 1748 w 2476"/>
                <a:gd name="T47" fmla="*/ 22 h 1224"/>
                <a:gd name="T48" fmla="*/ 1725 w 2476"/>
                <a:gd name="T49" fmla="*/ 0 h 1224"/>
                <a:gd name="T50" fmla="*/ 1691 w 2476"/>
                <a:gd name="T51" fmla="*/ 0 h 1224"/>
                <a:gd name="T52" fmla="*/ 1643 w 2476"/>
                <a:gd name="T53" fmla="*/ 22 h 1224"/>
                <a:gd name="T54" fmla="*/ 1201 w 2476"/>
                <a:gd name="T55" fmla="*/ 361 h 1224"/>
                <a:gd name="T56" fmla="*/ 416 w 2476"/>
                <a:gd name="T57" fmla="*/ 60 h 1224"/>
                <a:gd name="T58" fmla="*/ 340 w 2476"/>
                <a:gd name="T59" fmla="*/ 79 h 1224"/>
                <a:gd name="T60" fmla="*/ 321 w 2476"/>
                <a:gd name="T61" fmla="*/ 121 h 1224"/>
                <a:gd name="T62" fmla="*/ 321 w 2476"/>
                <a:gd name="T63" fmla="*/ 161 h 1224"/>
                <a:gd name="T64" fmla="*/ 349 w 2476"/>
                <a:gd name="T65" fmla="*/ 199 h 1224"/>
                <a:gd name="T66" fmla="*/ 885 w 2476"/>
                <a:gd name="T67" fmla="*/ 427 h 1224"/>
                <a:gd name="T68" fmla="*/ 91 w 2476"/>
                <a:gd name="T69" fmla="*/ 688 h 1224"/>
                <a:gd name="T70" fmla="*/ 34 w 2476"/>
                <a:gd name="T71" fmla="*/ 726 h 1224"/>
                <a:gd name="T72" fmla="*/ 6 w 2476"/>
                <a:gd name="T73" fmla="*/ 768 h 1224"/>
                <a:gd name="T74" fmla="*/ 0 w 2476"/>
                <a:gd name="T75" fmla="*/ 808 h 1224"/>
                <a:gd name="T76" fmla="*/ 2 w 2476"/>
                <a:gd name="T77" fmla="*/ 846 h 1224"/>
                <a:gd name="T78" fmla="*/ 34 w 2476"/>
                <a:gd name="T79" fmla="*/ 872 h 1224"/>
                <a:gd name="T80" fmla="*/ 34 w 2476"/>
                <a:gd name="T81" fmla="*/ 872 h 1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76"/>
                <a:gd name="T124" fmla="*/ 0 h 1224"/>
                <a:gd name="T125" fmla="*/ 2476 w 2476"/>
                <a:gd name="T126" fmla="*/ 1224 h 12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76" h="1224">
                  <a:moveTo>
                    <a:pt x="34" y="872"/>
                  </a:moveTo>
                  <a:lnTo>
                    <a:pt x="106" y="865"/>
                  </a:lnTo>
                  <a:lnTo>
                    <a:pt x="245" y="827"/>
                  </a:lnTo>
                  <a:lnTo>
                    <a:pt x="1144" y="579"/>
                  </a:lnTo>
                  <a:lnTo>
                    <a:pt x="1172" y="646"/>
                  </a:lnTo>
                  <a:lnTo>
                    <a:pt x="1330" y="1159"/>
                  </a:lnTo>
                  <a:lnTo>
                    <a:pt x="1366" y="1216"/>
                  </a:lnTo>
                  <a:lnTo>
                    <a:pt x="1419" y="1224"/>
                  </a:lnTo>
                  <a:lnTo>
                    <a:pt x="1457" y="1188"/>
                  </a:lnTo>
                  <a:lnTo>
                    <a:pt x="1471" y="1138"/>
                  </a:lnTo>
                  <a:lnTo>
                    <a:pt x="1461" y="1074"/>
                  </a:lnTo>
                  <a:lnTo>
                    <a:pt x="1305" y="578"/>
                  </a:lnTo>
                  <a:lnTo>
                    <a:pt x="2404" y="718"/>
                  </a:lnTo>
                  <a:lnTo>
                    <a:pt x="2438" y="711"/>
                  </a:lnTo>
                  <a:lnTo>
                    <a:pt x="2470" y="669"/>
                  </a:lnTo>
                  <a:lnTo>
                    <a:pt x="2476" y="616"/>
                  </a:lnTo>
                  <a:lnTo>
                    <a:pt x="2457" y="560"/>
                  </a:lnTo>
                  <a:lnTo>
                    <a:pt x="2423" y="530"/>
                  </a:lnTo>
                  <a:lnTo>
                    <a:pt x="2377" y="513"/>
                  </a:lnTo>
                  <a:lnTo>
                    <a:pt x="1429" y="368"/>
                  </a:lnTo>
                  <a:lnTo>
                    <a:pt x="1672" y="171"/>
                  </a:lnTo>
                  <a:lnTo>
                    <a:pt x="1723" y="123"/>
                  </a:lnTo>
                  <a:lnTo>
                    <a:pt x="1754" y="66"/>
                  </a:lnTo>
                  <a:lnTo>
                    <a:pt x="1748" y="22"/>
                  </a:lnTo>
                  <a:lnTo>
                    <a:pt x="1725" y="0"/>
                  </a:lnTo>
                  <a:lnTo>
                    <a:pt x="1691" y="0"/>
                  </a:lnTo>
                  <a:lnTo>
                    <a:pt x="1643" y="22"/>
                  </a:lnTo>
                  <a:lnTo>
                    <a:pt x="1201" y="361"/>
                  </a:lnTo>
                  <a:lnTo>
                    <a:pt x="416" y="60"/>
                  </a:lnTo>
                  <a:lnTo>
                    <a:pt x="340" y="79"/>
                  </a:lnTo>
                  <a:lnTo>
                    <a:pt x="321" y="121"/>
                  </a:lnTo>
                  <a:lnTo>
                    <a:pt x="321" y="161"/>
                  </a:lnTo>
                  <a:lnTo>
                    <a:pt x="349" y="199"/>
                  </a:lnTo>
                  <a:lnTo>
                    <a:pt x="885" y="427"/>
                  </a:lnTo>
                  <a:lnTo>
                    <a:pt x="91" y="688"/>
                  </a:lnTo>
                  <a:lnTo>
                    <a:pt x="34" y="726"/>
                  </a:lnTo>
                  <a:lnTo>
                    <a:pt x="6" y="768"/>
                  </a:lnTo>
                  <a:lnTo>
                    <a:pt x="0" y="808"/>
                  </a:lnTo>
                  <a:lnTo>
                    <a:pt x="2" y="846"/>
                  </a:lnTo>
                  <a:lnTo>
                    <a:pt x="34" y="872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1" name="Freeform 11"/>
            <p:cNvSpPr>
              <a:spLocks/>
            </p:cNvSpPr>
            <p:nvPr/>
          </p:nvSpPr>
          <p:spPr bwMode="auto">
            <a:xfrm>
              <a:off x="1272" y="2859"/>
              <a:ext cx="135" cy="367"/>
            </a:xfrm>
            <a:custGeom>
              <a:avLst/>
              <a:gdLst>
                <a:gd name="T0" fmla="*/ 258 w 270"/>
                <a:gd name="T1" fmla="*/ 0 h 734"/>
                <a:gd name="T2" fmla="*/ 236 w 270"/>
                <a:gd name="T3" fmla="*/ 47 h 734"/>
                <a:gd name="T4" fmla="*/ 253 w 270"/>
                <a:gd name="T5" fmla="*/ 89 h 734"/>
                <a:gd name="T6" fmla="*/ 253 w 270"/>
                <a:gd name="T7" fmla="*/ 135 h 734"/>
                <a:gd name="T8" fmla="*/ 264 w 270"/>
                <a:gd name="T9" fmla="*/ 186 h 734"/>
                <a:gd name="T10" fmla="*/ 255 w 270"/>
                <a:gd name="T11" fmla="*/ 215 h 734"/>
                <a:gd name="T12" fmla="*/ 260 w 270"/>
                <a:gd name="T13" fmla="*/ 243 h 734"/>
                <a:gd name="T14" fmla="*/ 253 w 270"/>
                <a:gd name="T15" fmla="*/ 277 h 734"/>
                <a:gd name="T16" fmla="*/ 264 w 270"/>
                <a:gd name="T17" fmla="*/ 306 h 734"/>
                <a:gd name="T18" fmla="*/ 253 w 270"/>
                <a:gd name="T19" fmla="*/ 346 h 734"/>
                <a:gd name="T20" fmla="*/ 270 w 270"/>
                <a:gd name="T21" fmla="*/ 376 h 734"/>
                <a:gd name="T22" fmla="*/ 260 w 270"/>
                <a:gd name="T23" fmla="*/ 407 h 734"/>
                <a:gd name="T24" fmla="*/ 268 w 270"/>
                <a:gd name="T25" fmla="*/ 435 h 734"/>
                <a:gd name="T26" fmla="*/ 257 w 270"/>
                <a:gd name="T27" fmla="*/ 490 h 734"/>
                <a:gd name="T28" fmla="*/ 266 w 270"/>
                <a:gd name="T29" fmla="*/ 517 h 734"/>
                <a:gd name="T30" fmla="*/ 257 w 270"/>
                <a:gd name="T31" fmla="*/ 557 h 734"/>
                <a:gd name="T32" fmla="*/ 264 w 270"/>
                <a:gd name="T33" fmla="*/ 595 h 734"/>
                <a:gd name="T34" fmla="*/ 260 w 270"/>
                <a:gd name="T35" fmla="*/ 635 h 734"/>
                <a:gd name="T36" fmla="*/ 264 w 270"/>
                <a:gd name="T37" fmla="*/ 663 h 734"/>
                <a:gd name="T38" fmla="*/ 241 w 270"/>
                <a:gd name="T39" fmla="*/ 694 h 734"/>
                <a:gd name="T40" fmla="*/ 211 w 270"/>
                <a:gd name="T41" fmla="*/ 726 h 734"/>
                <a:gd name="T42" fmla="*/ 36 w 270"/>
                <a:gd name="T43" fmla="*/ 734 h 734"/>
                <a:gd name="T44" fmla="*/ 0 w 270"/>
                <a:gd name="T45" fmla="*/ 19 h 734"/>
                <a:gd name="T46" fmla="*/ 162 w 270"/>
                <a:gd name="T47" fmla="*/ 13 h 734"/>
                <a:gd name="T48" fmla="*/ 258 w 270"/>
                <a:gd name="T49" fmla="*/ 0 h 734"/>
                <a:gd name="T50" fmla="*/ 258 w 270"/>
                <a:gd name="T51" fmla="*/ 0 h 7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0"/>
                <a:gd name="T79" fmla="*/ 0 h 734"/>
                <a:gd name="T80" fmla="*/ 270 w 270"/>
                <a:gd name="T81" fmla="*/ 734 h 7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0" h="734">
                  <a:moveTo>
                    <a:pt x="258" y="0"/>
                  </a:moveTo>
                  <a:lnTo>
                    <a:pt x="236" y="47"/>
                  </a:lnTo>
                  <a:lnTo>
                    <a:pt x="253" y="89"/>
                  </a:lnTo>
                  <a:lnTo>
                    <a:pt x="253" y="135"/>
                  </a:lnTo>
                  <a:lnTo>
                    <a:pt x="264" y="186"/>
                  </a:lnTo>
                  <a:lnTo>
                    <a:pt x="255" y="215"/>
                  </a:lnTo>
                  <a:lnTo>
                    <a:pt x="260" y="243"/>
                  </a:lnTo>
                  <a:lnTo>
                    <a:pt x="253" y="277"/>
                  </a:lnTo>
                  <a:lnTo>
                    <a:pt x="264" y="306"/>
                  </a:lnTo>
                  <a:lnTo>
                    <a:pt x="253" y="346"/>
                  </a:lnTo>
                  <a:lnTo>
                    <a:pt x="270" y="376"/>
                  </a:lnTo>
                  <a:lnTo>
                    <a:pt x="260" y="407"/>
                  </a:lnTo>
                  <a:lnTo>
                    <a:pt x="268" y="435"/>
                  </a:lnTo>
                  <a:lnTo>
                    <a:pt x="257" y="490"/>
                  </a:lnTo>
                  <a:lnTo>
                    <a:pt x="266" y="517"/>
                  </a:lnTo>
                  <a:lnTo>
                    <a:pt x="257" y="557"/>
                  </a:lnTo>
                  <a:lnTo>
                    <a:pt x="264" y="595"/>
                  </a:lnTo>
                  <a:lnTo>
                    <a:pt x="260" y="635"/>
                  </a:lnTo>
                  <a:lnTo>
                    <a:pt x="264" y="663"/>
                  </a:lnTo>
                  <a:lnTo>
                    <a:pt x="241" y="694"/>
                  </a:lnTo>
                  <a:lnTo>
                    <a:pt x="211" y="726"/>
                  </a:lnTo>
                  <a:lnTo>
                    <a:pt x="36" y="734"/>
                  </a:lnTo>
                  <a:lnTo>
                    <a:pt x="0" y="19"/>
                  </a:lnTo>
                  <a:lnTo>
                    <a:pt x="162" y="1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2" name="Freeform 12"/>
            <p:cNvSpPr>
              <a:spLocks/>
            </p:cNvSpPr>
            <p:nvPr/>
          </p:nvSpPr>
          <p:spPr bwMode="auto">
            <a:xfrm>
              <a:off x="739" y="2380"/>
              <a:ext cx="1062" cy="488"/>
            </a:xfrm>
            <a:custGeom>
              <a:avLst/>
              <a:gdLst>
                <a:gd name="T0" fmla="*/ 0 w 2124"/>
                <a:gd name="T1" fmla="*/ 445 h 975"/>
                <a:gd name="T2" fmla="*/ 4 w 2124"/>
                <a:gd name="T3" fmla="*/ 359 h 975"/>
                <a:gd name="T4" fmla="*/ 63 w 2124"/>
                <a:gd name="T5" fmla="*/ 245 h 975"/>
                <a:gd name="T6" fmla="*/ 144 w 2124"/>
                <a:gd name="T7" fmla="*/ 165 h 975"/>
                <a:gd name="T8" fmla="*/ 226 w 2124"/>
                <a:gd name="T9" fmla="*/ 106 h 975"/>
                <a:gd name="T10" fmla="*/ 325 w 2124"/>
                <a:gd name="T11" fmla="*/ 57 h 975"/>
                <a:gd name="T12" fmla="*/ 485 w 2124"/>
                <a:gd name="T13" fmla="*/ 17 h 975"/>
                <a:gd name="T14" fmla="*/ 633 w 2124"/>
                <a:gd name="T15" fmla="*/ 0 h 975"/>
                <a:gd name="T16" fmla="*/ 787 w 2124"/>
                <a:gd name="T17" fmla="*/ 4 h 975"/>
                <a:gd name="T18" fmla="*/ 962 w 2124"/>
                <a:gd name="T19" fmla="*/ 11 h 975"/>
                <a:gd name="T20" fmla="*/ 1142 w 2124"/>
                <a:gd name="T21" fmla="*/ 36 h 975"/>
                <a:gd name="T22" fmla="*/ 1317 w 2124"/>
                <a:gd name="T23" fmla="*/ 89 h 975"/>
                <a:gd name="T24" fmla="*/ 1549 w 2124"/>
                <a:gd name="T25" fmla="*/ 146 h 975"/>
                <a:gd name="T26" fmla="*/ 1805 w 2124"/>
                <a:gd name="T27" fmla="*/ 198 h 975"/>
                <a:gd name="T28" fmla="*/ 1929 w 2124"/>
                <a:gd name="T29" fmla="*/ 217 h 975"/>
                <a:gd name="T30" fmla="*/ 2067 w 2124"/>
                <a:gd name="T31" fmla="*/ 276 h 975"/>
                <a:gd name="T32" fmla="*/ 2124 w 2124"/>
                <a:gd name="T33" fmla="*/ 321 h 975"/>
                <a:gd name="T34" fmla="*/ 2115 w 2124"/>
                <a:gd name="T35" fmla="*/ 606 h 975"/>
                <a:gd name="T36" fmla="*/ 1942 w 2124"/>
                <a:gd name="T37" fmla="*/ 794 h 975"/>
                <a:gd name="T38" fmla="*/ 1636 w 2124"/>
                <a:gd name="T39" fmla="*/ 899 h 975"/>
                <a:gd name="T40" fmla="*/ 1416 w 2124"/>
                <a:gd name="T41" fmla="*/ 947 h 975"/>
                <a:gd name="T42" fmla="*/ 1199 w 2124"/>
                <a:gd name="T43" fmla="*/ 975 h 975"/>
                <a:gd name="T44" fmla="*/ 939 w 2124"/>
                <a:gd name="T45" fmla="*/ 964 h 975"/>
                <a:gd name="T46" fmla="*/ 764 w 2124"/>
                <a:gd name="T47" fmla="*/ 933 h 975"/>
                <a:gd name="T48" fmla="*/ 543 w 2124"/>
                <a:gd name="T49" fmla="*/ 880 h 975"/>
                <a:gd name="T50" fmla="*/ 289 w 2124"/>
                <a:gd name="T51" fmla="*/ 768 h 975"/>
                <a:gd name="T52" fmla="*/ 150 w 2124"/>
                <a:gd name="T53" fmla="*/ 677 h 975"/>
                <a:gd name="T54" fmla="*/ 61 w 2124"/>
                <a:gd name="T55" fmla="*/ 599 h 975"/>
                <a:gd name="T56" fmla="*/ 19 w 2124"/>
                <a:gd name="T57" fmla="*/ 528 h 975"/>
                <a:gd name="T58" fmla="*/ 0 w 2124"/>
                <a:gd name="T59" fmla="*/ 445 h 975"/>
                <a:gd name="T60" fmla="*/ 0 w 2124"/>
                <a:gd name="T61" fmla="*/ 445 h 9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24"/>
                <a:gd name="T94" fmla="*/ 0 h 975"/>
                <a:gd name="T95" fmla="*/ 2124 w 2124"/>
                <a:gd name="T96" fmla="*/ 975 h 9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24" h="975">
                  <a:moveTo>
                    <a:pt x="0" y="445"/>
                  </a:moveTo>
                  <a:lnTo>
                    <a:pt x="4" y="359"/>
                  </a:lnTo>
                  <a:lnTo>
                    <a:pt x="63" y="245"/>
                  </a:lnTo>
                  <a:lnTo>
                    <a:pt x="144" y="165"/>
                  </a:lnTo>
                  <a:lnTo>
                    <a:pt x="226" y="106"/>
                  </a:lnTo>
                  <a:lnTo>
                    <a:pt x="325" y="57"/>
                  </a:lnTo>
                  <a:lnTo>
                    <a:pt x="485" y="17"/>
                  </a:lnTo>
                  <a:lnTo>
                    <a:pt x="633" y="0"/>
                  </a:lnTo>
                  <a:lnTo>
                    <a:pt x="787" y="4"/>
                  </a:lnTo>
                  <a:lnTo>
                    <a:pt x="962" y="11"/>
                  </a:lnTo>
                  <a:lnTo>
                    <a:pt x="1142" y="36"/>
                  </a:lnTo>
                  <a:lnTo>
                    <a:pt x="1317" y="89"/>
                  </a:lnTo>
                  <a:lnTo>
                    <a:pt x="1549" y="146"/>
                  </a:lnTo>
                  <a:lnTo>
                    <a:pt x="1805" y="198"/>
                  </a:lnTo>
                  <a:lnTo>
                    <a:pt x="1929" y="217"/>
                  </a:lnTo>
                  <a:lnTo>
                    <a:pt x="2067" y="276"/>
                  </a:lnTo>
                  <a:lnTo>
                    <a:pt x="2124" y="321"/>
                  </a:lnTo>
                  <a:lnTo>
                    <a:pt x="2115" y="606"/>
                  </a:lnTo>
                  <a:lnTo>
                    <a:pt x="1942" y="794"/>
                  </a:lnTo>
                  <a:lnTo>
                    <a:pt x="1636" y="899"/>
                  </a:lnTo>
                  <a:lnTo>
                    <a:pt x="1416" y="947"/>
                  </a:lnTo>
                  <a:lnTo>
                    <a:pt x="1199" y="975"/>
                  </a:lnTo>
                  <a:lnTo>
                    <a:pt x="939" y="964"/>
                  </a:lnTo>
                  <a:lnTo>
                    <a:pt x="764" y="933"/>
                  </a:lnTo>
                  <a:lnTo>
                    <a:pt x="543" y="880"/>
                  </a:lnTo>
                  <a:lnTo>
                    <a:pt x="289" y="768"/>
                  </a:lnTo>
                  <a:lnTo>
                    <a:pt x="150" y="677"/>
                  </a:lnTo>
                  <a:lnTo>
                    <a:pt x="61" y="599"/>
                  </a:lnTo>
                  <a:lnTo>
                    <a:pt x="19" y="528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78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3" name="Freeform 13"/>
            <p:cNvSpPr>
              <a:spLocks/>
            </p:cNvSpPr>
            <p:nvPr/>
          </p:nvSpPr>
          <p:spPr bwMode="auto">
            <a:xfrm>
              <a:off x="724" y="1979"/>
              <a:ext cx="404" cy="113"/>
            </a:xfrm>
            <a:custGeom>
              <a:avLst/>
              <a:gdLst>
                <a:gd name="T0" fmla="*/ 13 w 807"/>
                <a:gd name="T1" fmla="*/ 99 h 226"/>
                <a:gd name="T2" fmla="*/ 55 w 807"/>
                <a:gd name="T3" fmla="*/ 70 h 226"/>
                <a:gd name="T4" fmla="*/ 190 w 807"/>
                <a:gd name="T5" fmla="*/ 36 h 226"/>
                <a:gd name="T6" fmla="*/ 363 w 807"/>
                <a:gd name="T7" fmla="*/ 13 h 226"/>
                <a:gd name="T8" fmla="*/ 437 w 807"/>
                <a:gd name="T9" fmla="*/ 6 h 226"/>
                <a:gd name="T10" fmla="*/ 537 w 807"/>
                <a:gd name="T11" fmla="*/ 0 h 226"/>
                <a:gd name="T12" fmla="*/ 653 w 807"/>
                <a:gd name="T13" fmla="*/ 9 h 226"/>
                <a:gd name="T14" fmla="*/ 744 w 807"/>
                <a:gd name="T15" fmla="*/ 30 h 226"/>
                <a:gd name="T16" fmla="*/ 790 w 807"/>
                <a:gd name="T17" fmla="*/ 51 h 226"/>
                <a:gd name="T18" fmla="*/ 807 w 807"/>
                <a:gd name="T19" fmla="*/ 83 h 226"/>
                <a:gd name="T20" fmla="*/ 805 w 807"/>
                <a:gd name="T21" fmla="*/ 106 h 226"/>
                <a:gd name="T22" fmla="*/ 786 w 807"/>
                <a:gd name="T23" fmla="*/ 127 h 226"/>
                <a:gd name="T24" fmla="*/ 760 w 807"/>
                <a:gd name="T25" fmla="*/ 139 h 226"/>
                <a:gd name="T26" fmla="*/ 638 w 807"/>
                <a:gd name="T27" fmla="*/ 152 h 226"/>
                <a:gd name="T28" fmla="*/ 497 w 807"/>
                <a:gd name="T29" fmla="*/ 175 h 226"/>
                <a:gd name="T30" fmla="*/ 345 w 807"/>
                <a:gd name="T31" fmla="*/ 215 h 226"/>
                <a:gd name="T32" fmla="*/ 273 w 807"/>
                <a:gd name="T33" fmla="*/ 226 h 226"/>
                <a:gd name="T34" fmla="*/ 211 w 807"/>
                <a:gd name="T35" fmla="*/ 224 h 226"/>
                <a:gd name="T36" fmla="*/ 133 w 807"/>
                <a:gd name="T37" fmla="*/ 216 h 226"/>
                <a:gd name="T38" fmla="*/ 79 w 807"/>
                <a:gd name="T39" fmla="*/ 201 h 226"/>
                <a:gd name="T40" fmla="*/ 26 w 807"/>
                <a:gd name="T41" fmla="*/ 178 h 226"/>
                <a:gd name="T42" fmla="*/ 7 w 807"/>
                <a:gd name="T43" fmla="*/ 159 h 226"/>
                <a:gd name="T44" fmla="*/ 0 w 807"/>
                <a:gd name="T45" fmla="*/ 135 h 226"/>
                <a:gd name="T46" fmla="*/ 13 w 807"/>
                <a:gd name="T47" fmla="*/ 99 h 226"/>
                <a:gd name="T48" fmla="*/ 13 w 807"/>
                <a:gd name="T49" fmla="*/ 99 h 2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7"/>
                <a:gd name="T76" fmla="*/ 0 h 226"/>
                <a:gd name="T77" fmla="*/ 807 w 807"/>
                <a:gd name="T78" fmla="*/ 226 h 2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7" h="226">
                  <a:moveTo>
                    <a:pt x="13" y="99"/>
                  </a:moveTo>
                  <a:lnTo>
                    <a:pt x="55" y="70"/>
                  </a:lnTo>
                  <a:lnTo>
                    <a:pt x="190" y="36"/>
                  </a:lnTo>
                  <a:lnTo>
                    <a:pt x="363" y="13"/>
                  </a:lnTo>
                  <a:lnTo>
                    <a:pt x="437" y="6"/>
                  </a:lnTo>
                  <a:lnTo>
                    <a:pt x="537" y="0"/>
                  </a:lnTo>
                  <a:lnTo>
                    <a:pt x="653" y="9"/>
                  </a:lnTo>
                  <a:lnTo>
                    <a:pt x="744" y="30"/>
                  </a:lnTo>
                  <a:lnTo>
                    <a:pt x="790" y="51"/>
                  </a:lnTo>
                  <a:lnTo>
                    <a:pt x="807" y="83"/>
                  </a:lnTo>
                  <a:lnTo>
                    <a:pt x="805" y="106"/>
                  </a:lnTo>
                  <a:lnTo>
                    <a:pt x="786" y="127"/>
                  </a:lnTo>
                  <a:lnTo>
                    <a:pt x="760" y="139"/>
                  </a:lnTo>
                  <a:lnTo>
                    <a:pt x="638" y="152"/>
                  </a:lnTo>
                  <a:lnTo>
                    <a:pt x="497" y="175"/>
                  </a:lnTo>
                  <a:lnTo>
                    <a:pt x="345" y="215"/>
                  </a:lnTo>
                  <a:lnTo>
                    <a:pt x="273" y="226"/>
                  </a:lnTo>
                  <a:lnTo>
                    <a:pt x="211" y="224"/>
                  </a:lnTo>
                  <a:lnTo>
                    <a:pt x="133" y="216"/>
                  </a:lnTo>
                  <a:lnTo>
                    <a:pt x="79" y="201"/>
                  </a:lnTo>
                  <a:lnTo>
                    <a:pt x="26" y="178"/>
                  </a:lnTo>
                  <a:lnTo>
                    <a:pt x="7" y="159"/>
                  </a:lnTo>
                  <a:lnTo>
                    <a:pt x="0" y="135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rgbClr val="78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4" name="Freeform 14"/>
            <p:cNvSpPr>
              <a:spLocks/>
            </p:cNvSpPr>
            <p:nvPr/>
          </p:nvSpPr>
          <p:spPr bwMode="auto">
            <a:xfrm>
              <a:off x="1249" y="1653"/>
              <a:ext cx="820" cy="787"/>
            </a:xfrm>
            <a:custGeom>
              <a:avLst/>
              <a:gdLst>
                <a:gd name="T0" fmla="*/ 1448 w 1640"/>
                <a:gd name="T1" fmla="*/ 1036 h 1574"/>
                <a:gd name="T2" fmla="*/ 1464 w 1640"/>
                <a:gd name="T3" fmla="*/ 825 h 1574"/>
                <a:gd name="T4" fmla="*/ 1450 w 1640"/>
                <a:gd name="T5" fmla="*/ 597 h 1574"/>
                <a:gd name="T6" fmla="*/ 1407 w 1640"/>
                <a:gd name="T7" fmla="*/ 395 h 1574"/>
                <a:gd name="T8" fmla="*/ 1334 w 1640"/>
                <a:gd name="T9" fmla="*/ 241 h 1574"/>
                <a:gd name="T10" fmla="*/ 1224 w 1640"/>
                <a:gd name="T11" fmla="*/ 135 h 1574"/>
                <a:gd name="T12" fmla="*/ 1051 w 1640"/>
                <a:gd name="T13" fmla="*/ 45 h 1574"/>
                <a:gd name="T14" fmla="*/ 848 w 1640"/>
                <a:gd name="T15" fmla="*/ 2 h 1574"/>
                <a:gd name="T16" fmla="*/ 656 w 1640"/>
                <a:gd name="T17" fmla="*/ 0 h 1574"/>
                <a:gd name="T18" fmla="*/ 475 w 1640"/>
                <a:gd name="T19" fmla="*/ 49 h 1574"/>
                <a:gd name="T20" fmla="*/ 284 w 1640"/>
                <a:gd name="T21" fmla="*/ 198 h 1574"/>
                <a:gd name="T22" fmla="*/ 109 w 1640"/>
                <a:gd name="T23" fmla="*/ 441 h 1574"/>
                <a:gd name="T24" fmla="*/ 37 w 1640"/>
                <a:gd name="T25" fmla="*/ 648 h 1574"/>
                <a:gd name="T26" fmla="*/ 0 w 1640"/>
                <a:gd name="T27" fmla="*/ 872 h 1574"/>
                <a:gd name="T28" fmla="*/ 8 w 1640"/>
                <a:gd name="T29" fmla="*/ 1051 h 1574"/>
                <a:gd name="T30" fmla="*/ 67 w 1640"/>
                <a:gd name="T31" fmla="*/ 1205 h 1574"/>
                <a:gd name="T32" fmla="*/ 149 w 1640"/>
                <a:gd name="T33" fmla="*/ 1306 h 1574"/>
                <a:gd name="T34" fmla="*/ 293 w 1640"/>
                <a:gd name="T35" fmla="*/ 1387 h 1574"/>
                <a:gd name="T36" fmla="*/ 475 w 1640"/>
                <a:gd name="T37" fmla="*/ 1460 h 1574"/>
                <a:gd name="T38" fmla="*/ 730 w 1640"/>
                <a:gd name="T39" fmla="*/ 1524 h 1574"/>
                <a:gd name="T40" fmla="*/ 911 w 1640"/>
                <a:gd name="T41" fmla="*/ 1555 h 1574"/>
                <a:gd name="T42" fmla="*/ 1061 w 1640"/>
                <a:gd name="T43" fmla="*/ 1574 h 1574"/>
                <a:gd name="T44" fmla="*/ 1114 w 1640"/>
                <a:gd name="T45" fmla="*/ 1555 h 1574"/>
                <a:gd name="T46" fmla="*/ 1332 w 1640"/>
                <a:gd name="T47" fmla="*/ 1338 h 1574"/>
                <a:gd name="T48" fmla="*/ 1473 w 1640"/>
                <a:gd name="T49" fmla="*/ 1275 h 1574"/>
                <a:gd name="T50" fmla="*/ 1604 w 1640"/>
                <a:gd name="T51" fmla="*/ 1214 h 1574"/>
                <a:gd name="T52" fmla="*/ 1633 w 1640"/>
                <a:gd name="T53" fmla="*/ 1184 h 1574"/>
                <a:gd name="T54" fmla="*/ 1640 w 1640"/>
                <a:gd name="T55" fmla="*/ 1156 h 1574"/>
                <a:gd name="T56" fmla="*/ 1627 w 1640"/>
                <a:gd name="T57" fmla="*/ 1119 h 1574"/>
                <a:gd name="T58" fmla="*/ 1595 w 1640"/>
                <a:gd name="T59" fmla="*/ 1098 h 1574"/>
                <a:gd name="T60" fmla="*/ 1545 w 1640"/>
                <a:gd name="T61" fmla="*/ 1076 h 1574"/>
                <a:gd name="T62" fmla="*/ 1448 w 1640"/>
                <a:gd name="T63" fmla="*/ 1036 h 1574"/>
                <a:gd name="T64" fmla="*/ 1448 w 1640"/>
                <a:gd name="T65" fmla="*/ 1036 h 15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0"/>
                <a:gd name="T100" fmla="*/ 0 h 1574"/>
                <a:gd name="T101" fmla="*/ 1640 w 1640"/>
                <a:gd name="T102" fmla="*/ 1574 h 15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0" h="1574">
                  <a:moveTo>
                    <a:pt x="1448" y="1036"/>
                  </a:moveTo>
                  <a:lnTo>
                    <a:pt x="1464" y="825"/>
                  </a:lnTo>
                  <a:lnTo>
                    <a:pt x="1450" y="597"/>
                  </a:lnTo>
                  <a:lnTo>
                    <a:pt x="1407" y="395"/>
                  </a:lnTo>
                  <a:lnTo>
                    <a:pt x="1334" y="241"/>
                  </a:lnTo>
                  <a:lnTo>
                    <a:pt x="1224" y="135"/>
                  </a:lnTo>
                  <a:lnTo>
                    <a:pt x="1051" y="45"/>
                  </a:lnTo>
                  <a:lnTo>
                    <a:pt x="848" y="2"/>
                  </a:lnTo>
                  <a:lnTo>
                    <a:pt x="656" y="0"/>
                  </a:lnTo>
                  <a:lnTo>
                    <a:pt x="475" y="49"/>
                  </a:lnTo>
                  <a:lnTo>
                    <a:pt x="284" y="198"/>
                  </a:lnTo>
                  <a:lnTo>
                    <a:pt x="109" y="441"/>
                  </a:lnTo>
                  <a:lnTo>
                    <a:pt x="37" y="648"/>
                  </a:lnTo>
                  <a:lnTo>
                    <a:pt x="0" y="872"/>
                  </a:lnTo>
                  <a:lnTo>
                    <a:pt x="8" y="1051"/>
                  </a:lnTo>
                  <a:lnTo>
                    <a:pt x="67" y="1205"/>
                  </a:lnTo>
                  <a:lnTo>
                    <a:pt x="149" y="1306"/>
                  </a:lnTo>
                  <a:lnTo>
                    <a:pt x="293" y="1387"/>
                  </a:lnTo>
                  <a:lnTo>
                    <a:pt x="475" y="1460"/>
                  </a:lnTo>
                  <a:lnTo>
                    <a:pt x="730" y="1524"/>
                  </a:lnTo>
                  <a:lnTo>
                    <a:pt x="911" y="1555"/>
                  </a:lnTo>
                  <a:lnTo>
                    <a:pt x="1061" y="1574"/>
                  </a:lnTo>
                  <a:lnTo>
                    <a:pt x="1114" y="1555"/>
                  </a:lnTo>
                  <a:lnTo>
                    <a:pt x="1332" y="1338"/>
                  </a:lnTo>
                  <a:lnTo>
                    <a:pt x="1473" y="1275"/>
                  </a:lnTo>
                  <a:lnTo>
                    <a:pt x="1604" y="1214"/>
                  </a:lnTo>
                  <a:lnTo>
                    <a:pt x="1633" y="1184"/>
                  </a:lnTo>
                  <a:lnTo>
                    <a:pt x="1640" y="1156"/>
                  </a:lnTo>
                  <a:lnTo>
                    <a:pt x="1627" y="1119"/>
                  </a:lnTo>
                  <a:lnTo>
                    <a:pt x="1595" y="1098"/>
                  </a:lnTo>
                  <a:lnTo>
                    <a:pt x="1545" y="1076"/>
                  </a:lnTo>
                  <a:lnTo>
                    <a:pt x="1448" y="1036"/>
                  </a:lnTo>
                  <a:close/>
                </a:path>
              </a:pathLst>
            </a:custGeom>
            <a:solidFill>
              <a:srgbClr val="78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5" name="Freeform 15"/>
            <p:cNvSpPr>
              <a:spLocks/>
            </p:cNvSpPr>
            <p:nvPr/>
          </p:nvSpPr>
          <p:spPr bwMode="auto">
            <a:xfrm>
              <a:off x="848" y="2066"/>
              <a:ext cx="139" cy="364"/>
            </a:xfrm>
            <a:custGeom>
              <a:avLst/>
              <a:gdLst>
                <a:gd name="T0" fmla="*/ 32 w 277"/>
                <a:gd name="T1" fmla="*/ 51 h 728"/>
                <a:gd name="T2" fmla="*/ 17 w 277"/>
                <a:gd name="T3" fmla="*/ 393 h 728"/>
                <a:gd name="T4" fmla="*/ 0 w 277"/>
                <a:gd name="T5" fmla="*/ 621 h 728"/>
                <a:gd name="T6" fmla="*/ 3 w 277"/>
                <a:gd name="T7" fmla="*/ 676 h 728"/>
                <a:gd name="T8" fmla="*/ 11 w 277"/>
                <a:gd name="T9" fmla="*/ 728 h 728"/>
                <a:gd name="T10" fmla="*/ 66 w 277"/>
                <a:gd name="T11" fmla="*/ 699 h 728"/>
                <a:gd name="T12" fmla="*/ 125 w 277"/>
                <a:gd name="T13" fmla="*/ 674 h 728"/>
                <a:gd name="T14" fmla="*/ 235 w 277"/>
                <a:gd name="T15" fmla="*/ 648 h 728"/>
                <a:gd name="T16" fmla="*/ 245 w 277"/>
                <a:gd name="T17" fmla="*/ 526 h 728"/>
                <a:gd name="T18" fmla="*/ 269 w 277"/>
                <a:gd name="T19" fmla="*/ 135 h 728"/>
                <a:gd name="T20" fmla="*/ 277 w 277"/>
                <a:gd name="T21" fmla="*/ 0 h 728"/>
                <a:gd name="T22" fmla="*/ 256 w 277"/>
                <a:gd name="T23" fmla="*/ 2 h 728"/>
                <a:gd name="T24" fmla="*/ 136 w 277"/>
                <a:gd name="T25" fmla="*/ 32 h 728"/>
                <a:gd name="T26" fmla="*/ 72 w 277"/>
                <a:gd name="T27" fmla="*/ 47 h 728"/>
                <a:gd name="T28" fmla="*/ 32 w 277"/>
                <a:gd name="T29" fmla="*/ 51 h 728"/>
                <a:gd name="T30" fmla="*/ 32 w 277"/>
                <a:gd name="T31" fmla="*/ 51 h 7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7"/>
                <a:gd name="T49" fmla="*/ 0 h 728"/>
                <a:gd name="T50" fmla="*/ 277 w 277"/>
                <a:gd name="T51" fmla="*/ 728 h 7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7" h="728">
                  <a:moveTo>
                    <a:pt x="32" y="51"/>
                  </a:moveTo>
                  <a:lnTo>
                    <a:pt x="17" y="393"/>
                  </a:lnTo>
                  <a:lnTo>
                    <a:pt x="0" y="621"/>
                  </a:lnTo>
                  <a:lnTo>
                    <a:pt x="3" y="676"/>
                  </a:lnTo>
                  <a:lnTo>
                    <a:pt x="11" y="728"/>
                  </a:lnTo>
                  <a:lnTo>
                    <a:pt x="66" y="699"/>
                  </a:lnTo>
                  <a:lnTo>
                    <a:pt x="125" y="674"/>
                  </a:lnTo>
                  <a:lnTo>
                    <a:pt x="235" y="648"/>
                  </a:lnTo>
                  <a:lnTo>
                    <a:pt x="245" y="526"/>
                  </a:lnTo>
                  <a:lnTo>
                    <a:pt x="269" y="135"/>
                  </a:lnTo>
                  <a:lnTo>
                    <a:pt x="277" y="0"/>
                  </a:lnTo>
                  <a:lnTo>
                    <a:pt x="256" y="2"/>
                  </a:lnTo>
                  <a:lnTo>
                    <a:pt x="136" y="32"/>
                  </a:lnTo>
                  <a:lnTo>
                    <a:pt x="72" y="47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6" name="Freeform 16"/>
            <p:cNvSpPr>
              <a:spLocks/>
            </p:cNvSpPr>
            <p:nvPr/>
          </p:nvSpPr>
          <p:spPr bwMode="auto">
            <a:xfrm>
              <a:off x="1583" y="2411"/>
              <a:ext cx="61" cy="67"/>
            </a:xfrm>
            <a:custGeom>
              <a:avLst/>
              <a:gdLst>
                <a:gd name="T0" fmla="*/ 16 w 124"/>
                <a:gd name="T1" fmla="*/ 0 h 133"/>
                <a:gd name="T2" fmla="*/ 14 w 124"/>
                <a:gd name="T3" fmla="*/ 74 h 133"/>
                <a:gd name="T4" fmla="*/ 0 w 124"/>
                <a:gd name="T5" fmla="*/ 104 h 133"/>
                <a:gd name="T6" fmla="*/ 118 w 124"/>
                <a:gd name="T7" fmla="*/ 133 h 133"/>
                <a:gd name="T8" fmla="*/ 124 w 124"/>
                <a:gd name="T9" fmla="*/ 72 h 133"/>
                <a:gd name="T10" fmla="*/ 124 w 124"/>
                <a:gd name="T11" fmla="*/ 22 h 133"/>
                <a:gd name="T12" fmla="*/ 16 w 124"/>
                <a:gd name="T13" fmla="*/ 0 h 133"/>
                <a:gd name="T14" fmla="*/ 16 w 124"/>
                <a:gd name="T15" fmla="*/ 0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133"/>
                <a:gd name="T26" fmla="*/ 124 w 124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133">
                  <a:moveTo>
                    <a:pt x="16" y="0"/>
                  </a:moveTo>
                  <a:lnTo>
                    <a:pt x="14" y="74"/>
                  </a:lnTo>
                  <a:lnTo>
                    <a:pt x="0" y="104"/>
                  </a:lnTo>
                  <a:lnTo>
                    <a:pt x="118" y="133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7" name="Freeform 17"/>
            <p:cNvSpPr>
              <a:spLocks/>
            </p:cNvSpPr>
            <p:nvPr/>
          </p:nvSpPr>
          <p:spPr bwMode="auto">
            <a:xfrm>
              <a:off x="1689" y="2322"/>
              <a:ext cx="221" cy="472"/>
            </a:xfrm>
            <a:custGeom>
              <a:avLst/>
              <a:gdLst>
                <a:gd name="T0" fmla="*/ 232 w 443"/>
                <a:gd name="T1" fmla="*/ 74 h 945"/>
                <a:gd name="T2" fmla="*/ 226 w 443"/>
                <a:gd name="T3" fmla="*/ 302 h 945"/>
                <a:gd name="T4" fmla="*/ 215 w 443"/>
                <a:gd name="T5" fmla="*/ 639 h 945"/>
                <a:gd name="T6" fmla="*/ 190 w 443"/>
                <a:gd name="T7" fmla="*/ 741 h 945"/>
                <a:gd name="T8" fmla="*/ 133 w 443"/>
                <a:gd name="T9" fmla="*/ 823 h 945"/>
                <a:gd name="T10" fmla="*/ 0 w 443"/>
                <a:gd name="T11" fmla="*/ 945 h 945"/>
                <a:gd name="T12" fmla="*/ 105 w 443"/>
                <a:gd name="T13" fmla="*/ 922 h 945"/>
                <a:gd name="T14" fmla="*/ 204 w 443"/>
                <a:gd name="T15" fmla="*/ 886 h 945"/>
                <a:gd name="T16" fmla="*/ 287 w 443"/>
                <a:gd name="T17" fmla="*/ 844 h 945"/>
                <a:gd name="T18" fmla="*/ 319 w 443"/>
                <a:gd name="T19" fmla="*/ 814 h 945"/>
                <a:gd name="T20" fmla="*/ 354 w 443"/>
                <a:gd name="T21" fmla="*/ 758 h 945"/>
                <a:gd name="T22" fmla="*/ 382 w 443"/>
                <a:gd name="T23" fmla="*/ 690 h 945"/>
                <a:gd name="T24" fmla="*/ 403 w 443"/>
                <a:gd name="T25" fmla="*/ 601 h 945"/>
                <a:gd name="T26" fmla="*/ 413 w 443"/>
                <a:gd name="T27" fmla="*/ 504 h 945"/>
                <a:gd name="T28" fmla="*/ 430 w 443"/>
                <a:gd name="T29" fmla="*/ 135 h 945"/>
                <a:gd name="T30" fmla="*/ 443 w 443"/>
                <a:gd name="T31" fmla="*/ 0 h 945"/>
                <a:gd name="T32" fmla="*/ 312 w 443"/>
                <a:gd name="T33" fmla="*/ 51 h 945"/>
                <a:gd name="T34" fmla="*/ 232 w 443"/>
                <a:gd name="T35" fmla="*/ 74 h 945"/>
                <a:gd name="T36" fmla="*/ 232 w 443"/>
                <a:gd name="T37" fmla="*/ 74 h 9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3"/>
                <a:gd name="T58" fmla="*/ 0 h 945"/>
                <a:gd name="T59" fmla="*/ 443 w 443"/>
                <a:gd name="T60" fmla="*/ 945 h 9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3" h="945">
                  <a:moveTo>
                    <a:pt x="232" y="74"/>
                  </a:moveTo>
                  <a:lnTo>
                    <a:pt x="226" y="302"/>
                  </a:lnTo>
                  <a:lnTo>
                    <a:pt x="215" y="639"/>
                  </a:lnTo>
                  <a:lnTo>
                    <a:pt x="190" y="741"/>
                  </a:lnTo>
                  <a:lnTo>
                    <a:pt x="133" y="823"/>
                  </a:lnTo>
                  <a:lnTo>
                    <a:pt x="0" y="945"/>
                  </a:lnTo>
                  <a:lnTo>
                    <a:pt x="105" y="922"/>
                  </a:lnTo>
                  <a:lnTo>
                    <a:pt x="204" y="886"/>
                  </a:lnTo>
                  <a:lnTo>
                    <a:pt x="287" y="844"/>
                  </a:lnTo>
                  <a:lnTo>
                    <a:pt x="319" y="814"/>
                  </a:lnTo>
                  <a:lnTo>
                    <a:pt x="354" y="758"/>
                  </a:lnTo>
                  <a:lnTo>
                    <a:pt x="382" y="690"/>
                  </a:lnTo>
                  <a:lnTo>
                    <a:pt x="403" y="601"/>
                  </a:lnTo>
                  <a:lnTo>
                    <a:pt x="413" y="504"/>
                  </a:lnTo>
                  <a:lnTo>
                    <a:pt x="430" y="135"/>
                  </a:lnTo>
                  <a:lnTo>
                    <a:pt x="443" y="0"/>
                  </a:lnTo>
                  <a:lnTo>
                    <a:pt x="312" y="51"/>
                  </a:lnTo>
                  <a:lnTo>
                    <a:pt x="232" y="7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8" name="Freeform 18"/>
            <p:cNvSpPr>
              <a:spLocks/>
            </p:cNvSpPr>
            <p:nvPr/>
          </p:nvSpPr>
          <p:spPr bwMode="auto">
            <a:xfrm>
              <a:off x="885" y="2075"/>
              <a:ext cx="92" cy="314"/>
            </a:xfrm>
            <a:custGeom>
              <a:avLst/>
              <a:gdLst>
                <a:gd name="T0" fmla="*/ 171 w 184"/>
                <a:gd name="T1" fmla="*/ 9 h 627"/>
                <a:gd name="T2" fmla="*/ 142 w 184"/>
                <a:gd name="T3" fmla="*/ 49 h 627"/>
                <a:gd name="T4" fmla="*/ 114 w 184"/>
                <a:gd name="T5" fmla="*/ 123 h 627"/>
                <a:gd name="T6" fmla="*/ 93 w 184"/>
                <a:gd name="T7" fmla="*/ 49 h 627"/>
                <a:gd name="T8" fmla="*/ 60 w 184"/>
                <a:gd name="T9" fmla="*/ 85 h 627"/>
                <a:gd name="T10" fmla="*/ 45 w 184"/>
                <a:gd name="T11" fmla="*/ 211 h 627"/>
                <a:gd name="T12" fmla="*/ 36 w 184"/>
                <a:gd name="T13" fmla="*/ 120 h 627"/>
                <a:gd name="T14" fmla="*/ 13 w 184"/>
                <a:gd name="T15" fmla="*/ 321 h 627"/>
                <a:gd name="T16" fmla="*/ 0 w 184"/>
                <a:gd name="T17" fmla="*/ 507 h 627"/>
                <a:gd name="T18" fmla="*/ 5 w 184"/>
                <a:gd name="T19" fmla="*/ 618 h 627"/>
                <a:gd name="T20" fmla="*/ 13 w 184"/>
                <a:gd name="T21" fmla="*/ 488 h 627"/>
                <a:gd name="T22" fmla="*/ 34 w 184"/>
                <a:gd name="T23" fmla="*/ 270 h 627"/>
                <a:gd name="T24" fmla="*/ 34 w 184"/>
                <a:gd name="T25" fmla="*/ 431 h 627"/>
                <a:gd name="T26" fmla="*/ 49 w 184"/>
                <a:gd name="T27" fmla="*/ 604 h 627"/>
                <a:gd name="T28" fmla="*/ 85 w 184"/>
                <a:gd name="T29" fmla="*/ 500 h 627"/>
                <a:gd name="T30" fmla="*/ 100 w 184"/>
                <a:gd name="T31" fmla="*/ 627 h 627"/>
                <a:gd name="T32" fmla="*/ 116 w 184"/>
                <a:gd name="T33" fmla="*/ 608 h 627"/>
                <a:gd name="T34" fmla="*/ 138 w 184"/>
                <a:gd name="T35" fmla="*/ 389 h 627"/>
                <a:gd name="T36" fmla="*/ 138 w 184"/>
                <a:gd name="T37" fmla="*/ 568 h 627"/>
                <a:gd name="T38" fmla="*/ 161 w 184"/>
                <a:gd name="T39" fmla="*/ 260 h 627"/>
                <a:gd name="T40" fmla="*/ 184 w 184"/>
                <a:gd name="T41" fmla="*/ 0 h 627"/>
                <a:gd name="T42" fmla="*/ 171 w 184"/>
                <a:gd name="T43" fmla="*/ 9 h 627"/>
                <a:gd name="T44" fmla="*/ 171 w 184"/>
                <a:gd name="T45" fmla="*/ 9 h 6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4"/>
                <a:gd name="T70" fmla="*/ 0 h 627"/>
                <a:gd name="T71" fmla="*/ 184 w 184"/>
                <a:gd name="T72" fmla="*/ 627 h 6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4" h="627">
                  <a:moveTo>
                    <a:pt x="171" y="9"/>
                  </a:moveTo>
                  <a:lnTo>
                    <a:pt x="142" y="49"/>
                  </a:lnTo>
                  <a:lnTo>
                    <a:pt x="114" y="123"/>
                  </a:lnTo>
                  <a:lnTo>
                    <a:pt x="93" y="49"/>
                  </a:lnTo>
                  <a:lnTo>
                    <a:pt x="60" y="85"/>
                  </a:lnTo>
                  <a:lnTo>
                    <a:pt x="45" y="211"/>
                  </a:lnTo>
                  <a:lnTo>
                    <a:pt x="36" y="120"/>
                  </a:lnTo>
                  <a:lnTo>
                    <a:pt x="13" y="321"/>
                  </a:lnTo>
                  <a:lnTo>
                    <a:pt x="0" y="507"/>
                  </a:lnTo>
                  <a:lnTo>
                    <a:pt x="5" y="618"/>
                  </a:lnTo>
                  <a:lnTo>
                    <a:pt x="13" y="488"/>
                  </a:lnTo>
                  <a:lnTo>
                    <a:pt x="34" y="270"/>
                  </a:lnTo>
                  <a:lnTo>
                    <a:pt x="34" y="431"/>
                  </a:lnTo>
                  <a:lnTo>
                    <a:pt x="49" y="604"/>
                  </a:lnTo>
                  <a:lnTo>
                    <a:pt x="85" y="500"/>
                  </a:lnTo>
                  <a:lnTo>
                    <a:pt x="100" y="627"/>
                  </a:lnTo>
                  <a:lnTo>
                    <a:pt x="116" y="608"/>
                  </a:lnTo>
                  <a:lnTo>
                    <a:pt x="138" y="389"/>
                  </a:lnTo>
                  <a:lnTo>
                    <a:pt x="138" y="568"/>
                  </a:lnTo>
                  <a:lnTo>
                    <a:pt x="161" y="260"/>
                  </a:lnTo>
                  <a:lnTo>
                    <a:pt x="184" y="0"/>
                  </a:lnTo>
                  <a:lnTo>
                    <a:pt x="171" y="9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9" name="Freeform 19"/>
            <p:cNvSpPr>
              <a:spLocks/>
            </p:cNvSpPr>
            <p:nvPr/>
          </p:nvSpPr>
          <p:spPr bwMode="auto">
            <a:xfrm>
              <a:off x="863" y="2176"/>
              <a:ext cx="14" cy="233"/>
            </a:xfrm>
            <a:custGeom>
              <a:avLst/>
              <a:gdLst>
                <a:gd name="T0" fmla="*/ 29 w 29"/>
                <a:gd name="T1" fmla="*/ 0 h 468"/>
                <a:gd name="T2" fmla="*/ 21 w 29"/>
                <a:gd name="T3" fmla="*/ 204 h 468"/>
                <a:gd name="T4" fmla="*/ 8 w 29"/>
                <a:gd name="T5" fmla="*/ 415 h 468"/>
                <a:gd name="T6" fmla="*/ 8 w 29"/>
                <a:gd name="T7" fmla="*/ 468 h 468"/>
                <a:gd name="T8" fmla="*/ 0 w 29"/>
                <a:gd name="T9" fmla="*/ 380 h 468"/>
                <a:gd name="T10" fmla="*/ 10 w 29"/>
                <a:gd name="T11" fmla="*/ 211 h 468"/>
                <a:gd name="T12" fmla="*/ 29 w 29"/>
                <a:gd name="T13" fmla="*/ 0 h 468"/>
                <a:gd name="T14" fmla="*/ 29 w 29"/>
                <a:gd name="T15" fmla="*/ 0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468"/>
                <a:gd name="T26" fmla="*/ 29 w 29"/>
                <a:gd name="T27" fmla="*/ 468 h 4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468">
                  <a:moveTo>
                    <a:pt x="29" y="0"/>
                  </a:moveTo>
                  <a:lnTo>
                    <a:pt x="21" y="204"/>
                  </a:lnTo>
                  <a:lnTo>
                    <a:pt x="8" y="415"/>
                  </a:lnTo>
                  <a:lnTo>
                    <a:pt x="8" y="468"/>
                  </a:lnTo>
                  <a:lnTo>
                    <a:pt x="0" y="380"/>
                  </a:lnTo>
                  <a:lnTo>
                    <a:pt x="10" y="2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0" name="Freeform 20"/>
            <p:cNvSpPr>
              <a:spLocks/>
            </p:cNvSpPr>
            <p:nvPr/>
          </p:nvSpPr>
          <p:spPr bwMode="auto">
            <a:xfrm>
              <a:off x="1604" y="2425"/>
              <a:ext cx="31" cy="38"/>
            </a:xfrm>
            <a:custGeom>
              <a:avLst/>
              <a:gdLst>
                <a:gd name="T0" fmla="*/ 0 w 63"/>
                <a:gd name="T1" fmla="*/ 0 h 76"/>
                <a:gd name="T2" fmla="*/ 4 w 63"/>
                <a:gd name="T3" fmla="*/ 76 h 76"/>
                <a:gd name="T4" fmla="*/ 23 w 63"/>
                <a:gd name="T5" fmla="*/ 36 h 76"/>
                <a:gd name="T6" fmla="*/ 50 w 63"/>
                <a:gd name="T7" fmla="*/ 74 h 76"/>
                <a:gd name="T8" fmla="*/ 63 w 63"/>
                <a:gd name="T9" fmla="*/ 15 h 76"/>
                <a:gd name="T10" fmla="*/ 0 w 63"/>
                <a:gd name="T11" fmla="*/ 0 h 76"/>
                <a:gd name="T12" fmla="*/ 0 w 63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76"/>
                <a:gd name="T23" fmla="*/ 63 w 63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76">
                  <a:moveTo>
                    <a:pt x="0" y="0"/>
                  </a:moveTo>
                  <a:lnTo>
                    <a:pt x="4" y="76"/>
                  </a:lnTo>
                  <a:lnTo>
                    <a:pt x="23" y="36"/>
                  </a:lnTo>
                  <a:lnTo>
                    <a:pt x="50" y="74"/>
                  </a:lnTo>
                  <a:lnTo>
                    <a:pt x="6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1" name="Freeform 21"/>
            <p:cNvSpPr>
              <a:spLocks/>
            </p:cNvSpPr>
            <p:nvPr/>
          </p:nvSpPr>
          <p:spPr bwMode="auto">
            <a:xfrm>
              <a:off x="1805" y="2343"/>
              <a:ext cx="92" cy="372"/>
            </a:xfrm>
            <a:custGeom>
              <a:avLst/>
              <a:gdLst>
                <a:gd name="T0" fmla="*/ 63 w 184"/>
                <a:gd name="T1" fmla="*/ 34 h 743"/>
                <a:gd name="T2" fmla="*/ 59 w 184"/>
                <a:gd name="T3" fmla="*/ 190 h 743"/>
                <a:gd name="T4" fmla="*/ 48 w 184"/>
                <a:gd name="T5" fmla="*/ 492 h 743"/>
                <a:gd name="T6" fmla="*/ 32 w 184"/>
                <a:gd name="T7" fmla="*/ 612 h 743"/>
                <a:gd name="T8" fmla="*/ 0 w 184"/>
                <a:gd name="T9" fmla="*/ 743 h 743"/>
                <a:gd name="T10" fmla="*/ 53 w 184"/>
                <a:gd name="T11" fmla="*/ 648 h 743"/>
                <a:gd name="T12" fmla="*/ 46 w 184"/>
                <a:gd name="T13" fmla="*/ 715 h 743"/>
                <a:gd name="T14" fmla="*/ 86 w 184"/>
                <a:gd name="T15" fmla="*/ 618 h 743"/>
                <a:gd name="T16" fmla="*/ 108 w 184"/>
                <a:gd name="T17" fmla="*/ 502 h 743"/>
                <a:gd name="T18" fmla="*/ 122 w 184"/>
                <a:gd name="T19" fmla="*/ 370 h 743"/>
                <a:gd name="T20" fmla="*/ 118 w 184"/>
                <a:gd name="T21" fmla="*/ 509 h 743"/>
                <a:gd name="T22" fmla="*/ 93 w 184"/>
                <a:gd name="T23" fmla="*/ 638 h 743"/>
                <a:gd name="T24" fmla="*/ 68 w 184"/>
                <a:gd name="T25" fmla="*/ 724 h 743"/>
                <a:gd name="T26" fmla="*/ 105 w 184"/>
                <a:gd name="T27" fmla="*/ 629 h 743"/>
                <a:gd name="T28" fmla="*/ 137 w 184"/>
                <a:gd name="T29" fmla="*/ 485 h 743"/>
                <a:gd name="T30" fmla="*/ 120 w 184"/>
                <a:gd name="T31" fmla="*/ 635 h 743"/>
                <a:gd name="T32" fmla="*/ 110 w 184"/>
                <a:gd name="T33" fmla="*/ 697 h 743"/>
                <a:gd name="T34" fmla="*/ 141 w 184"/>
                <a:gd name="T35" fmla="*/ 581 h 743"/>
                <a:gd name="T36" fmla="*/ 163 w 184"/>
                <a:gd name="T37" fmla="*/ 412 h 743"/>
                <a:gd name="T38" fmla="*/ 175 w 184"/>
                <a:gd name="T39" fmla="*/ 175 h 743"/>
                <a:gd name="T40" fmla="*/ 184 w 184"/>
                <a:gd name="T41" fmla="*/ 0 h 743"/>
                <a:gd name="T42" fmla="*/ 162 w 184"/>
                <a:gd name="T43" fmla="*/ 291 h 743"/>
                <a:gd name="T44" fmla="*/ 154 w 184"/>
                <a:gd name="T45" fmla="*/ 156 h 743"/>
                <a:gd name="T46" fmla="*/ 129 w 184"/>
                <a:gd name="T47" fmla="*/ 296 h 743"/>
                <a:gd name="T48" fmla="*/ 133 w 184"/>
                <a:gd name="T49" fmla="*/ 13 h 743"/>
                <a:gd name="T50" fmla="*/ 108 w 184"/>
                <a:gd name="T51" fmla="*/ 331 h 743"/>
                <a:gd name="T52" fmla="*/ 82 w 184"/>
                <a:gd name="T53" fmla="*/ 477 h 743"/>
                <a:gd name="T54" fmla="*/ 86 w 184"/>
                <a:gd name="T55" fmla="*/ 199 h 743"/>
                <a:gd name="T56" fmla="*/ 78 w 184"/>
                <a:gd name="T57" fmla="*/ 26 h 743"/>
                <a:gd name="T58" fmla="*/ 63 w 184"/>
                <a:gd name="T59" fmla="*/ 34 h 743"/>
                <a:gd name="T60" fmla="*/ 63 w 184"/>
                <a:gd name="T61" fmla="*/ 34 h 7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4"/>
                <a:gd name="T94" fmla="*/ 0 h 743"/>
                <a:gd name="T95" fmla="*/ 184 w 184"/>
                <a:gd name="T96" fmla="*/ 743 h 7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4" h="743">
                  <a:moveTo>
                    <a:pt x="63" y="34"/>
                  </a:moveTo>
                  <a:lnTo>
                    <a:pt x="59" y="190"/>
                  </a:lnTo>
                  <a:lnTo>
                    <a:pt x="48" y="492"/>
                  </a:lnTo>
                  <a:lnTo>
                    <a:pt x="32" y="612"/>
                  </a:lnTo>
                  <a:lnTo>
                    <a:pt x="0" y="743"/>
                  </a:lnTo>
                  <a:lnTo>
                    <a:pt x="53" y="648"/>
                  </a:lnTo>
                  <a:lnTo>
                    <a:pt x="46" y="715"/>
                  </a:lnTo>
                  <a:lnTo>
                    <a:pt x="86" y="618"/>
                  </a:lnTo>
                  <a:lnTo>
                    <a:pt x="108" y="502"/>
                  </a:lnTo>
                  <a:lnTo>
                    <a:pt x="122" y="370"/>
                  </a:lnTo>
                  <a:lnTo>
                    <a:pt x="118" y="509"/>
                  </a:lnTo>
                  <a:lnTo>
                    <a:pt x="93" y="638"/>
                  </a:lnTo>
                  <a:lnTo>
                    <a:pt x="68" y="724"/>
                  </a:lnTo>
                  <a:lnTo>
                    <a:pt x="105" y="629"/>
                  </a:lnTo>
                  <a:lnTo>
                    <a:pt x="137" y="485"/>
                  </a:lnTo>
                  <a:lnTo>
                    <a:pt x="120" y="635"/>
                  </a:lnTo>
                  <a:lnTo>
                    <a:pt x="110" y="697"/>
                  </a:lnTo>
                  <a:lnTo>
                    <a:pt x="141" y="581"/>
                  </a:lnTo>
                  <a:lnTo>
                    <a:pt x="163" y="412"/>
                  </a:lnTo>
                  <a:lnTo>
                    <a:pt x="175" y="175"/>
                  </a:lnTo>
                  <a:lnTo>
                    <a:pt x="184" y="0"/>
                  </a:lnTo>
                  <a:lnTo>
                    <a:pt x="162" y="291"/>
                  </a:lnTo>
                  <a:lnTo>
                    <a:pt x="154" y="156"/>
                  </a:lnTo>
                  <a:lnTo>
                    <a:pt x="129" y="296"/>
                  </a:lnTo>
                  <a:lnTo>
                    <a:pt x="133" y="13"/>
                  </a:lnTo>
                  <a:lnTo>
                    <a:pt x="108" y="331"/>
                  </a:lnTo>
                  <a:lnTo>
                    <a:pt x="82" y="477"/>
                  </a:lnTo>
                  <a:lnTo>
                    <a:pt x="86" y="199"/>
                  </a:lnTo>
                  <a:lnTo>
                    <a:pt x="78" y="26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2" name="Freeform 22"/>
            <p:cNvSpPr>
              <a:spLocks/>
            </p:cNvSpPr>
            <p:nvPr/>
          </p:nvSpPr>
          <p:spPr bwMode="auto">
            <a:xfrm>
              <a:off x="1772" y="2485"/>
              <a:ext cx="43" cy="259"/>
            </a:xfrm>
            <a:custGeom>
              <a:avLst/>
              <a:gdLst>
                <a:gd name="T0" fmla="*/ 83 w 87"/>
                <a:gd name="T1" fmla="*/ 0 h 517"/>
                <a:gd name="T2" fmla="*/ 74 w 87"/>
                <a:gd name="T3" fmla="*/ 308 h 517"/>
                <a:gd name="T4" fmla="*/ 49 w 87"/>
                <a:gd name="T5" fmla="*/ 445 h 517"/>
                <a:gd name="T6" fmla="*/ 0 w 87"/>
                <a:gd name="T7" fmla="*/ 517 h 517"/>
                <a:gd name="T8" fmla="*/ 58 w 87"/>
                <a:gd name="T9" fmla="*/ 449 h 517"/>
                <a:gd name="T10" fmla="*/ 83 w 87"/>
                <a:gd name="T11" fmla="*/ 350 h 517"/>
                <a:gd name="T12" fmla="*/ 87 w 87"/>
                <a:gd name="T13" fmla="*/ 194 h 517"/>
                <a:gd name="T14" fmla="*/ 83 w 87"/>
                <a:gd name="T15" fmla="*/ 0 h 517"/>
                <a:gd name="T16" fmla="*/ 83 w 87"/>
                <a:gd name="T17" fmla="*/ 0 h 5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517"/>
                <a:gd name="T29" fmla="*/ 87 w 87"/>
                <a:gd name="T30" fmla="*/ 517 h 5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517">
                  <a:moveTo>
                    <a:pt x="83" y="0"/>
                  </a:moveTo>
                  <a:lnTo>
                    <a:pt x="74" y="308"/>
                  </a:lnTo>
                  <a:lnTo>
                    <a:pt x="49" y="445"/>
                  </a:lnTo>
                  <a:lnTo>
                    <a:pt x="0" y="517"/>
                  </a:lnTo>
                  <a:lnTo>
                    <a:pt x="58" y="449"/>
                  </a:lnTo>
                  <a:lnTo>
                    <a:pt x="83" y="350"/>
                  </a:lnTo>
                  <a:lnTo>
                    <a:pt x="87" y="19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3" name="Freeform 23"/>
            <p:cNvSpPr>
              <a:spLocks/>
            </p:cNvSpPr>
            <p:nvPr/>
          </p:nvSpPr>
          <p:spPr bwMode="auto">
            <a:xfrm>
              <a:off x="1355" y="2930"/>
              <a:ext cx="35" cy="262"/>
            </a:xfrm>
            <a:custGeom>
              <a:avLst/>
              <a:gdLst>
                <a:gd name="T0" fmla="*/ 29 w 71"/>
                <a:gd name="T1" fmla="*/ 0 h 522"/>
                <a:gd name="T2" fmla="*/ 21 w 71"/>
                <a:gd name="T3" fmla="*/ 22 h 522"/>
                <a:gd name="T4" fmla="*/ 40 w 71"/>
                <a:gd name="T5" fmla="*/ 64 h 522"/>
                <a:gd name="T6" fmla="*/ 17 w 71"/>
                <a:gd name="T7" fmla="*/ 112 h 522"/>
                <a:gd name="T8" fmla="*/ 29 w 71"/>
                <a:gd name="T9" fmla="*/ 150 h 522"/>
                <a:gd name="T10" fmla="*/ 0 w 71"/>
                <a:gd name="T11" fmla="*/ 176 h 522"/>
                <a:gd name="T12" fmla="*/ 25 w 71"/>
                <a:gd name="T13" fmla="*/ 205 h 522"/>
                <a:gd name="T14" fmla="*/ 6 w 71"/>
                <a:gd name="T15" fmla="*/ 228 h 522"/>
                <a:gd name="T16" fmla="*/ 23 w 71"/>
                <a:gd name="T17" fmla="*/ 254 h 522"/>
                <a:gd name="T18" fmla="*/ 8 w 71"/>
                <a:gd name="T19" fmla="*/ 287 h 522"/>
                <a:gd name="T20" fmla="*/ 29 w 71"/>
                <a:gd name="T21" fmla="*/ 306 h 522"/>
                <a:gd name="T22" fmla="*/ 4 w 71"/>
                <a:gd name="T23" fmla="*/ 336 h 522"/>
                <a:gd name="T24" fmla="*/ 35 w 71"/>
                <a:gd name="T25" fmla="*/ 372 h 522"/>
                <a:gd name="T26" fmla="*/ 17 w 71"/>
                <a:gd name="T27" fmla="*/ 406 h 522"/>
                <a:gd name="T28" fmla="*/ 31 w 71"/>
                <a:gd name="T29" fmla="*/ 429 h 522"/>
                <a:gd name="T30" fmla="*/ 25 w 71"/>
                <a:gd name="T31" fmla="*/ 480 h 522"/>
                <a:gd name="T32" fmla="*/ 50 w 71"/>
                <a:gd name="T33" fmla="*/ 522 h 522"/>
                <a:gd name="T34" fmla="*/ 61 w 71"/>
                <a:gd name="T35" fmla="*/ 486 h 522"/>
                <a:gd name="T36" fmla="*/ 46 w 71"/>
                <a:gd name="T37" fmla="*/ 427 h 522"/>
                <a:gd name="T38" fmla="*/ 71 w 71"/>
                <a:gd name="T39" fmla="*/ 380 h 522"/>
                <a:gd name="T40" fmla="*/ 54 w 71"/>
                <a:gd name="T41" fmla="*/ 359 h 522"/>
                <a:gd name="T42" fmla="*/ 71 w 71"/>
                <a:gd name="T43" fmla="*/ 323 h 522"/>
                <a:gd name="T44" fmla="*/ 48 w 71"/>
                <a:gd name="T45" fmla="*/ 306 h 522"/>
                <a:gd name="T46" fmla="*/ 65 w 71"/>
                <a:gd name="T47" fmla="*/ 275 h 522"/>
                <a:gd name="T48" fmla="*/ 40 w 71"/>
                <a:gd name="T49" fmla="*/ 245 h 522"/>
                <a:gd name="T50" fmla="*/ 59 w 71"/>
                <a:gd name="T51" fmla="*/ 212 h 522"/>
                <a:gd name="T52" fmla="*/ 46 w 71"/>
                <a:gd name="T53" fmla="*/ 195 h 522"/>
                <a:gd name="T54" fmla="*/ 71 w 71"/>
                <a:gd name="T55" fmla="*/ 159 h 522"/>
                <a:gd name="T56" fmla="*/ 54 w 71"/>
                <a:gd name="T57" fmla="*/ 142 h 522"/>
                <a:gd name="T58" fmla="*/ 69 w 71"/>
                <a:gd name="T59" fmla="*/ 104 h 522"/>
                <a:gd name="T60" fmla="*/ 54 w 71"/>
                <a:gd name="T61" fmla="*/ 76 h 522"/>
                <a:gd name="T62" fmla="*/ 65 w 71"/>
                <a:gd name="T63" fmla="*/ 32 h 522"/>
                <a:gd name="T64" fmla="*/ 29 w 71"/>
                <a:gd name="T65" fmla="*/ 0 h 522"/>
                <a:gd name="T66" fmla="*/ 29 w 71"/>
                <a:gd name="T67" fmla="*/ 0 h 5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"/>
                <a:gd name="T103" fmla="*/ 0 h 522"/>
                <a:gd name="T104" fmla="*/ 71 w 71"/>
                <a:gd name="T105" fmla="*/ 522 h 5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" h="522">
                  <a:moveTo>
                    <a:pt x="29" y="0"/>
                  </a:moveTo>
                  <a:lnTo>
                    <a:pt x="21" y="22"/>
                  </a:lnTo>
                  <a:lnTo>
                    <a:pt x="40" y="64"/>
                  </a:lnTo>
                  <a:lnTo>
                    <a:pt x="17" y="112"/>
                  </a:lnTo>
                  <a:lnTo>
                    <a:pt x="29" y="150"/>
                  </a:lnTo>
                  <a:lnTo>
                    <a:pt x="0" y="176"/>
                  </a:lnTo>
                  <a:lnTo>
                    <a:pt x="25" y="205"/>
                  </a:lnTo>
                  <a:lnTo>
                    <a:pt x="6" y="228"/>
                  </a:lnTo>
                  <a:lnTo>
                    <a:pt x="23" y="254"/>
                  </a:lnTo>
                  <a:lnTo>
                    <a:pt x="8" y="287"/>
                  </a:lnTo>
                  <a:lnTo>
                    <a:pt x="29" y="306"/>
                  </a:lnTo>
                  <a:lnTo>
                    <a:pt x="4" y="336"/>
                  </a:lnTo>
                  <a:lnTo>
                    <a:pt x="35" y="372"/>
                  </a:lnTo>
                  <a:lnTo>
                    <a:pt x="17" y="406"/>
                  </a:lnTo>
                  <a:lnTo>
                    <a:pt x="31" y="429"/>
                  </a:lnTo>
                  <a:lnTo>
                    <a:pt x="25" y="480"/>
                  </a:lnTo>
                  <a:lnTo>
                    <a:pt x="50" y="522"/>
                  </a:lnTo>
                  <a:lnTo>
                    <a:pt x="61" y="486"/>
                  </a:lnTo>
                  <a:lnTo>
                    <a:pt x="46" y="427"/>
                  </a:lnTo>
                  <a:lnTo>
                    <a:pt x="71" y="380"/>
                  </a:lnTo>
                  <a:lnTo>
                    <a:pt x="54" y="359"/>
                  </a:lnTo>
                  <a:lnTo>
                    <a:pt x="71" y="323"/>
                  </a:lnTo>
                  <a:lnTo>
                    <a:pt x="48" y="306"/>
                  </a:lnTo>
                  <a:lnTo>
                    <a:pt x="65" y="275"/>
                  </a:lnTo>
                  <a:lnTo>
                    <a:pt x="40" y="245"/>
                  </a:lnTo>
                  <a:lnTo>
                    <a:pt x="59" y="212"/>
                  </a:lnTo>
                  <a:lnTo>
                    <a:pt x="46" y="195"/>
                  </a:lnTo>
                  <a:lnTo>
                    <a:pt x="71" y="159"/>
                  </a:lnTo>
                  <a:lnTo>
                    <a:pt x="54" y="142"/>
                  </a:lnTo>
                  <a:lnTo>
                    <a:pt x="69" y="104"/>
                  </a:lnTo>
                  <a:lnTo>
                    <a:pt x="54" y="76"/>
                  </a:lnTo>
                  <a:lnTo>
                    <a:pt x="65" y="3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4" name="Freeform 24"/>
            <p:cNvSpPr>
              <a:spLocks/>
            </p:cNvSpPr>
            <p:nvPr/>
          </p:nvSpPr>
          <p:spPr bwMode="auto">
            <a:xfrm>
              <a:off x="759" y="3270"/>
              <a:ext cx="549" cy="211"/>
            </a:xfrm>
            <a:custGeom>
              <a:avLst/>
              <a:gdLst>
                <a:gd name="T0" fmla="*/ 0 w 1098"/>
                <a:gd name="T1" fmla="*/ 422 h 422"/>
                <a:gd name="T2" fmla="*/ 17 w 1098"/>
                <a:gd name="T3" fmla="*/ 380 h 422"/>
                <a:gd name="T4" fmla="*/ 70 w 1098"/>
                <a:gd name="T5" fmla="*/ 344 h 422"/>
                <a:gd name="T6" fmla="*/ 152 w 1098"/>
                <a:gd name="T7" fmla="*/ 314 h 422"/>
                <a:gd name="T8" fmla="*/ 1098 w 1098"/>
                <a:gd name="T9" fmla="*/ 15 h 422"/>
                <a:gd name="T10" fmla="*/ 1079 w 1098"/>
                <a:gd name="T11" fmla="*/ 0 h 422"/>
                <a:gd name="T12" fmla="*/ 47 w 1098"/>
                <a:gd name="T13" fmla="*/ 338 h 422"/>
                <a:gd name="T14" fmla="*/ 0 w 1098"/>
                <a:gd name="T15" fmla="*/ 380 h 422"/>
                <a:gd name="T16" fmla="*/ 0 w 1098"/>
                <a:gd name="T17" fmla="*/ 422 h 422"/>
                <a:gd name="T18" fmla="*/ 0 w 1098"/>
                <a:gd name="T19" fmla="*/ 422 h 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8"/>
                <a:gd name="T31" fmla="*/ 0 h 422"/>
                <a:gd name="T32" fmla="*/ 1098 w 1098"/>
                <a:gd name="T33" fmla="*/ 422 h 4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8" h="422">
                  <a:moveTo>
                    <a:pt x="0" y="422"/>
                  </a:moveTo>
                  <a:lnTo>
                    <a:pt x="17" y="380"/>
                  </a:lnTo>
                  <a:lnTo>
                    <a:pt x="70" y="344"/>
                  </a:lnTo>
                  <a:lnTo>
                    <a:pt x="152" y="314"/>
                  </a:lnTo>
                  <a:lnTo>
                    <a:pt x="1098" y="15"/>
                  </a:lnTo>
                  <a:lnTo>
                    <a:pt x="1079" y="0"/>
                  </a:lnTo>
                  <a:lnTo>
                    <a:pt x="47" y="338"/>
                  </a:lnTo>
                  <a:lnTo>
                    <a:pt x="0" y="38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5" name="Freeform 25"/>
            <p:cNvSpPr>
              <a:spLocks/>
            </p:cNvSpPr>
            <p:nvPr/>
          </p:nvSpPr>
          <p:spPr bwMode="auto">
            <a:xfrm>
              <a:off x="910" y="3305"/>
              <a:ext cx="387" cy="114"/>
            </a:xfrm>
            <a:custGeom>
              <a:avLst/>
              <a:gdLst>
                <a:gd name="T0" fmla="*/ 764 w 773"/>
                <a:gd name="T1" fmla="*/ 95 h 229"/>
                <a:gd name="T2" fmla="*/ 663 w 773"/>
                <a:gd name="T3" fmla="*/ 105 h 229"/>
                <a:gd name="T4" fmla="*/ 749 w 773"/>
                <a:gd name="T5" fmla="*/ 54 h 229"/>
                <a:gd name="T6" fmla="*/ 0 w 773"/>
                <a:gd name="T7" fmla="*/ 229 h 229"/>
                <a:gd name="T8" fmla="*/ 773 w 773"/>
                <a:gd name="T9" fmla="*/ 0 h 229"/>
                <a:gd name="T10" fmla="*/ 764 w 773"/>
                <a:gd name="T11" fmla="*/ 95 h 229"/>
                <a:gd name="T12" fmla="*/ 764 w 773"/>
                <a:gd name="T13" fmla="*/ 95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3"/>
                <a:gd name="T22" fmla="*/ 0 h 229"/>
                <a:gd name="T23" fmla="*/ 773 w 773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3" h="229">
                  <a:moveTo>
                    <a:pt x="764" y="95"/>
                  </a:moveTo>
                  <a:lnTo>
                    <a:pt x="663" y="105"/>
                  </a:lnTo>
                  <a:lnTo>
                    <a:pt x="749" y="54"/>
                  </a:lnTo>
                  <a:lnTo>
                    <a:pt x="0" y="229"/>
                  </a:lnTo>
                  <a:lnTo>
                    <a:pt x="773" y="0"/>
                  </a:lnTo>
                  <a:lnTo>
                    <a:pt x="764" y="95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6" name="Freeform 26"/>
            <p:cNvSpPr>
              <a:spLocks/>
            </p:cNvSpPr>
            <p:nvPr/>
          </p:nvSpPr>
          <p:spPr bwMode="auto">
            <a:xfrm>
              <a:off x="1396" y="3298"/>
              <a:ext cx="324" cy="45"/>
            </a:xfrm>
            <a:custGeom>
              <a:avLst/>
              <a:gdLst>
                <a:gd name="T0" fmla="*/ 0 w 648"/>
                <a:gd name="T1" fmla="*/ 76 h 89"/>
                <a:gd name="T2" fmla="*/ 116 w 648"/>
                <a:gd name="T3" fmla="*/ 70 h 89"/>
                <a:gd name="T4" fmla="*/ 38 w 648"/>
                <a:gd name="T5" fmla="*/ 38 h 89"/>
                <a:gd name="T6" fmla="*/ 648 w 648"/>
                <a:gd name="T7" fmla="*/ 89 h 89"/>
                <a:gd name="T8" fmla="*/ 0 w 648"/>
                <a:gd name="T9" fmla="*/ 0 h 89"/>
                <a:gd name="T10" fmla="*/ 0 w 648"/>
                <a:gd name="T11" fmla="*/ 76 h 89"/>
                <a:gd name="T12" fmla="*/ 0 w 648"/>
                <a:gd name="T13" fmla="*/ 76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89"/>
                <a:gd name="T23" fmla="*/ 648 w 648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89">
                  <a:moveTo>
                    <a:pt x="0" y="76"/>
                  </a:moveTo>
                  <a:lnTo>
                    <a:pt x="116" y="70"/>
                  </a:lnTo>
                  <a:lnTo>
                    <a:pt x="38" y="38"/>
                  </a:lnTo>
                  <a:lnTo>
                    <a:pt x="648" y="89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7" name="Freeform 27"/>
            <p:cNvSpPr>
              <a:spLocks/>
            </p:cNvSpPr>
            <p:nvPr/>
          </p:nvSpPr>
          <p:spPr bwMode="auto">
            <a:xfrm>
              <a:off x="1381" y="3263"/>
              <a:ext cx="569" cy="100"/>
            </a:xfrm>
            <a:custGeom>
              <a:avLst/>
              <a:gdLst>
                <a:gd name="T0" fmla="*/ 28 w 1138"/>
                <a:gd name="T1" fmla="*/ 23 h 199"/>
                <a:gd name="T2" fmla="*/ 858 w 1138"/>
                <a:gd name="T3" fmla="*/ 152 h 199"/>
                <a:gd name="T4" fmla="*/ 1138 w 1138"/>
                <a:gd name="T5" fmla="*/ 199 h 199"/>
                <a:gd name="T6" fmla="*/ 971 w 1138"/>
                <a:gd name="T7" fmla="*/ 156 h 199"/>
                <a:gd name="T8" fmla="*/ 309 w 1138"/>
                <a:gd name="T9" fmla="*/ 47 h 199"/>
                <a:gd name="T10" fmla="*/ 0 w 1138"/>
                <a:gd name="T11" fmla="*/ 0 h 199"/>
                <a:gd name="T12" fmla="*/ 28 w 1138"/>
                <a:gd name="T13" fmla="*/ 23 h 199"/>
                <a:gd name="T14" fmla="*/ 28 w 1138"/>
                <a:gd name="T15" fmla="*/ 23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8"/>
                <a:gd name="T25" fmla="*/ 0 h 199"/>
                <a:gd name="T26" fmla="*/ 1138 w 1138"/>
                <a:gd name="T27" fmla="*/ 199 h 1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8" h="199">
                  <a:moveTo>
                    <a:pt x="28" y="23"/>
                  </a:moveTo>
                  <a:lnTo>
                    <a:pt x="858" y="152"/>
                  </a:lnTo>
                  <a:lnTo>
                    <a:pt x="1138" y="199"/>
                  </a:lnTo>
                  <a:lnTo>
                    <a:pt x="971" y="156"/>
                  </a:lnTo>
                  <a:lnTo>
                    <a:pt x="309" y="47"/>
                  </a:lnTo>
                  <a:lnTo>
                    <a:pt x="0" y="0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8" name="Freeform 28"/>
            <p:cNvSpPr>
              <a:spLocks/>
            </p:cNvSpPr>
            <p:nvPr/>
          </p:nvSpPr>
          <p:spPr bwMode="auto">
            <a:xfrm>
              <a:off x="1337" y="3289"/>
              <a:ext cx="125" cy="389"/>
            </a:xfrm>
            <a:custGeom>
              <a:avLst/>
              <a:gdLst>
                <a:gd name="T0" fmla="*/ 0 w 251"/>
                <a:gd name="T1" fmla="*/ 21 h 779"/>
                <a:gd name="T2" fmla="*/ 109 w 251"/>
                <a:gd name="T3" fmla="*/ 337 h 779"/>
                <a:gd name="T4" fmla="*/ 223 w 251"/>
                <a:gd name="T5" fmla="*/ 681 h 779"/>
                <a:gd name="T6" fmla="*/ 219 w 251"/>
                <a:gd name="T7" fmla="*/ 751 h 779"/>
                <a:gd name="T8" fmla="*/ 194 w 251"/>
                <a:gd name="T9" fmla="*/ 779 h 779"/>
                <a:gd name="T10" fmla="*/ 232 w 251"/>
                <a:gd name="T11" fmla="*/ 774 h 779"/>
                <a:gd name="T12" fmla="*/ 251 w 251"/>
                <a:gd name="T13" fmla="*/ 726 h 779"/>
                <a:gd name="T14" fmla="*/ 251 w 251"/>
                <a:gd name="T15" fmla="*/ 656 h 779"/>
                <a:gd name="T16" fmla="*/ 118 w 251"/>
                <a:gd name="T17" fmla="*/ 243 h 779"/>
                <a:gd name="T18" fmla="*/ 42 w 251"/>
                <a:gd name="T19" fmla="*/ 4 h 779"/>
                <a:gd name="T20" fmla="*/ 14 w 251"/>
                <a:gd name="T21" fmla="*/ 0 h 779"/>
                <a:gd name="T22" fmla="*/ 0 w 251"/>
                <a:gd name="T23" fmla="*/ 21 h 779"/>
                <a:gd name="T24" fmla="*/ 0 w 251"/>
                <a:gd name="T25" fmla="*/ 21 h 7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1"/>
                <a:gd name="T40" fmla="*/ 0 h 779"/>
                <a:gd name="T41" fmla="*/ 251 w 251"/>
                <a:gd name="T42" fmla="*/ 779 h 7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1" h="779">
                  <a:moveTo>
                    <a:pt x="0" y="21"/>
                  </a:moveTo>
                  <a:lnTo>
                    <a:pt x="109" y="337"/>
                  </a:lnTo>
                  <a:lnTo>
                    <a:pt x="223" y="681"/>
                  </a:lnTo>
                  <a:lnTo>
                    <a:pt x="219" y="751"/>
                  </a:lnTo>
                  <a:lnTo>
                    <a:pt x="194" y="779"/>
                  </a:lnTo>
                  <a:lnTo>
                    <a:pt x="232" y="774"/>
                  </a:lnTo>
                  <a:lnTo>
                    <a:pt x="251" y="726"/>
                  </a:lnTo>
                  <a:lnTo>
                    <a:pt x="251" y="656"/>
                  </a:lnTo>
                  <a:lnTo>
                    <a:pt x="118" y="243"/>
                  </a:lnTo>
                  <a:lnTo>
                    <a:pt x="42" y="4"/>
                  </a:lnTo>
                  <a:lnTo>
                    <a:pt x="1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9" name="Freeform 29"/>
            <p:cNvSpPr>
              <a:spLocks/>
            </p:cNvSpPr>
            <p:nvPr/>
          </p:nvSpPr>
          <p:spPr bwMode="auto">
            <a:xfrm>
              <a:off x="958" y="3129"/>
              <a:ext cx="329" cy="132"/>
            </a:xfrm>
            <a:custGeom>
              <a:avLst/>
              <a:gdLst>
                <a:gd name="T0" fmla="*/ 0 w 659"/>
                <a:gd name="T1" fmla="*/ 0 h 264"/>
                <a:gd name="T2" fmla="*/ 654 w 659"/>
                <a:gd name="T3" fmla="*/ 264 h 264"/>
                <a:gd name="T4" fmla="*/ 659 w 659"/>
                <a:gd name="T5" fmla="*/ 239 h 264"/>
                <a:gd name="T6" fmla="*/ 0 w 659"/>
                <a:gd name="T7" fmla="*/ 0 h 264"/>
                <a:gd name="T8" fmla="*/ 0 w 65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264"/>
                <a:gd name="T17" fmla="*/ 659 w 65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264">
                  <a:moveTo>
                    <a:pt x="0" y="0"/>
                  </a:moveTo>
                  <a:lnTo>
                    <a:pt x="654" y="264"/>
                  </a:lnTo>
                  <a:lnTo>
                    <a:pt x="659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0" name="Freeform 30"/>
            <p:cNvSpPr>
              <a:spLocks/>
            </p:cNvSpPr>
            <p:nvPr/>
          </p:nvSpPr>
          <p:spPr bwMode="auto">
            <a:xfrm>
              <a:off x="1386" y="3094"/>
              <a:ext cx="202" cy="157"/>
            </a:xfrm>
            <a:custGeom>
              <a:avLst/>
              <a:gdLst>
                <a:gd name="T0" fmla="*/ 6 w 405"/>
                <a:gd name="T1" fmla="*/ 314 h 314"/>
                <a:gd name="T2" fmla="*/ 357 w 405"/>
                <a:gd name="T3" fmla="*/ 29 h 314"/>
                <a:gd name="T4" fmla="*/ 405 w 405"/>
                <a:gd name="T5" fmla="*/ 0 h 314"/>
                <a:gd name="T6" fmla="*/ 333 w 405"/>
                <a:gd name="T7" fmla="*/ 35 h 314"/>
                <a:gd name="T8" fmla="*/ 0 w 405"/>
                <a:gd name="T9" fmla="*/ 286 h 314"/>
                <a:gd name="T10" fmla="*/ 6 w 405"/>
                <a:gd name="T11" fmla="*/ 314 h 314"/>
                <a:gd name="T12" fmla="*/ 6 w 405"/>
                <a:gd name="T13" fmla="*/ 314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5"/>
                <a:gd name="T22" fmla="*/ 0 h 314"/>
                <a:gd name="T23" fmla="*/ 405 w 405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5" h="314">
                  <a:moveTo>
                    <a:pt x="6" y="314"/>
                  </a:moveTo>
                  <a:lnTo>
                    <a:pt x="357" y="29"/>
                  </a:lnTo>
                  <a:lnTo>
                    <a:pt x="405" y="0"/>
                  </a:lnTo>
                  <a:lnTo>
                    <a:pt x="333" y="35"/>
                  </a:lnTo>
                  <a:lnTo>
                    <a:pt x="0" y="286"/>
                  </a:lnTo>
                  <a:lnTo>
                    <a:pt x="6" y="31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1" name="Freeform 31"/>
            <p:cNvSpPr>
              <a:spLocks/>
            </p:cNvSpPr>
            <p:nvPr/>
          </p:nvSpPr>
          <p:spPr bwMode="auto">
            <a:xfrm>
              <a:off x="1329" y="3320"/>
              <a:ext cx="91" cy="285"/>
            </a:xfrm>
            <a:custGeom>
              <a:avLst/>
              <a:gdLst>
                <a:gd name="T0" fmla="*/ 0 w 182"/>
                <a:gd name="T1" fmla="*/ 0 h 570"/>
                <a:gd name="T2" fmla="*/ 182 w 182"/>
                <a:gd name="T3" fmla="*/ 570 h 570"/>
                <a:gd name="T4" fmla="*/ 10 w 182"/>
                <a:gd name="T5" fmla="*/ 104 h 570"/>
                <a:gd name="T6" fmla="*/ 106 w 182"/>
                <a:gd name="T7" fmla="*/ 431 h 570"/>
                <a:gd name="T8" fmla="*/ 0 w 182"/>
                <a:gd name="T9" fmla="*/ 129 h 570"/>
                <a:gd name="T10" fmla="*/ 0 w 182"/>
                <a:gd name="T11" fmla="*/ 0 h 570"/>
                <a:gd name="T12" fmla="*/ 0 w 182"/>
                <a:gd name="T13" fmla="*/ 0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570"/>
                <a:gd name="T23" fmla="*/ 182 w 182"/>
                <a:gd name="T24" fmla="*/ 570 h 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570">
                  <a:moveTo>
                    <a:pt x="0" y="0"/>
                  </a:moveTo>
                  <a:lnTo>
                    <a:pt x="182" y="570"/>
                  </a:lnTo>
                  <a:lnTo>
                    <a:pt x="10" y="104"/>
                  </a:lnTo>
                  <a:lnTo>
                    <a:pt x="106" y="431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2" name="Freeform 32"/>
            <p:cNvSpPr>
              <a:spLocks/>
            </p:cNvSpPr>
            <p:nvPr/>
          </p:nvSpPr>
          <p:spPr bwMode="auto">
            <a:xfrm>
              <a:off x="1288" y="1652"/>
              <a:ext cx="778" cy="703"/>
            </a:xfrm>
            <a:custGeom>
              <a:avLst/>
              <a:gdLst>
                <a:gd name="T0" fmla="*/ 111 w 1557"/>
                <a:gd name="T1" fmla="*/ 515 h 1407"/>
                <a:gd name="T2" fmla="*/ 200 w 1557"/>
                <a:gd name="T3" fmla="*/ 426 h 1407"/>
                <a:gd name="T4" fmla="*/ 282 w 1557"/>
                <a:gd name="T5" fmla="*/ 391 h 1407"/>
                <a:gd name="T6" fmla="*/ 344 w 1557"/>
                <a:gd name="T7" fmla="*/ 378 h 1407"/>
                <a:gd name="T8" fmla="*/ 418 w 1557"/>
                <a:gd name="T9" fmla="*/ 399 h 1407"/>
                <a:gd name="T10" fmla="*/ 432 w 1557"/>
                <a:gd name="T11" fmla="*/ 452 h 1407"/>
                <a:gd name="T12" fmla="*/ 473 w 1557"/>
                <a:gd name="T13" fmla="*/ 591 h 1407"/>
                <a:gd name="T14" fmla="*/ 529 w 1557"/>
                <a:gd name="T15" fmla="*/ 652 h 1407"/>
                <a:gd name="T16" fmla="*/ 589 w 1557"/>
                <a:gd name="T17" fmla="*/ 660 h 1407"/>
                <a:gd name="T18" fmla="*/ 734 w 1557"/>
                <a:gd name="T19" fmla="*/ 610 h 1407"/>
                <a:gd name="T20" fmla="*/ 857 w 1557"/>
                <a:gd name="T21" fmla="*/ 378 h 1407"/>
                <a:gd name="T22" fmla="*/ 926 w 1557"/>
                <a:gd name="T23" fmla="*/ 329 h 1407"/>
                <a:gd name="T24" fmla="*/ 1063 w 1557"/>
                <a:gd name="T25" fmla="*/ 310 h 1407"/>
                <a:gd name="T26" fmla="*/ 1097 w 1557"/>
                <a:gd name="T27" fmla="*/ 268 h 1407"/>
                <a:gd name="T28" fmla="*/ 1063 w 1557"/>
                <a:gd name="T29" fmla="*/ 186 h 1407"/>
                <a:gd name="T30" fmla="*/ 960 w 1557"/>
                <a:gd name="T31" fmla="*/ 116 h 1407"/>
                <a:gd name="T32" fmla="*/ 776 w 1557"/>
                <a:gd name="T33" fmla="*/ 42 h 1407"/>
                <a:gd name="T34" fmla="*/ 584 w 1557"/>
                <a:gd name="T35" fmla="*/ 28 h 1407"/>
                <a:gd name="T36" fmla="*/ 378 w 1557"/>
                <a:gd name="T37" fmla="*/ 68 h 1407"/>
                <a:gd name="T38" fmla="*/ 549 w 1557"/>
                <a:gd name="T39" fmla="*/ 13 h 1407"/>
                <a:gd name="T40" fmla="*/ 707 w 1557"/>
                <a:gd name="T41" fmla="*/ 0 h 1407"/>
                <a:gd name="T42" fmla="*/ 933 w 1557"/>
                <a:gd name="T43" fmla="*/ 42 h 1407"/>
                <a:gd name="T44" fmla="*/ 1118 w 1557"/>
                <a:gd name="T45" fmla="*/ 110 h 1407"/>
                <a:gd name="T46" fmla="*/ 1249 w 1557"/>
                <a:gd name="T47" fmla="*/ 239 h 1407"/>
                <a:gd name="T48" fmla="*/ 1351 w 1557"/>
                <a:gd name="T49" fmla="*/ 439 h 1407"/>
                <a:gd name="T50" fmla="*/ 1391 w 1557"/>
                <a:gd name="T51" fmla="*/ 720 h 1407"/>
                <a:gd name="T52" fmla="*/ 1386 w 1557"/>
                <a:gd name="T53" fmla="*/ 981 h 1407"/>
                <a:gd name="T54" fmla="*/ 1370 w 1557"/>
                <a:gd name="T55" fmla="*/ 1049 h 1407"/>
                <a:gd name="T56" fmla="*/ 1488 w 1557"/>
                <a:gd name="T57" fmla="*/ 1085 h 1407"/>
                <a:gd name="T58" fmla="*/ 1557 w 1557"/>
                <a:gd name="T59" fmla="*/ 1133 h 1407"/>
                <a:gd name="T60" fmla="*/ 1557 w 1557"/>
                <a:gd name="T61" fmla="*/ 1167 h 1407"/>
                <a:gd name="T62" fmla="*/ 1543 w 1557"/>
                <a:gd name="T63" fmla="*/ 1209 h 1407"/>
                <a:gd name="T64" fmla="*/ 1296 w 1557"/>
                <a:gd name="T65" fmla="*/ 1311 h 1407"/>
                <a:gd name="T66" fmla="*/ 1057 w 1557"/>
                <a:gd name="T67" fmla="*/ 1407 h 1407"/>
                <a:gd name="T68" fmla="*/ 981 w 1557"/>
                <a:gd name="T69" fmla="*/ 1401 h 1407"/>
                <a:gd name="T70" fmla="*/ 1228 w 1557"/>
                <a:gd name="T71" fmla="*/ 1256 h 1407"/>
                <a:gd name="T72" fmla="*/ 1262 w 1557"/>
                <a:gd name="T73" fmla="*/ 1209 h 1407"/>
                <a:gd name="T74" fmla="*/ 1241 w 1557"/>
                <a:gd name="T75" fmla="*/ 1167 h 1407"/>
                <a:gd name="T76" fmla="*/ 1186 w 1557"/>
                <a:gd name="T77" fmla="*/ 1146 h 1407"/>
                <a:gd name="T78" fmla="*/ 1097 w 1557"/>
                <a:gd name="T79" fmla="*/ 1159 h 1407"/>
                <a:gd name="T80" fmla="*/ 755 w 1557"/>
                <a:gd name="T81" fmla="*/ 1277 h 1407"/>
                <a:gd name="T82" fmla="*/ 741 w 1557"/>
                <a:gd name="T83" fmla="*/ 1346 h 1407"/>
                <a:gd name="T84" fmla="*/ 721 w 1557"/>
                <a:gd name="T85" fmla="*/ 1304 h 1407"/>
                <a:gd name="T86" fmla="*/ 755 w 1557"/>
                <a:gd name="T87" fmla="*/ 1256 h 1407"/>
                <a:gd name="T88" fmla="*/ 988 w 1557"/>
                <a:gd name="T89" fmla="*/ 1146 h 1407"/>
                <a:gd name="T90" fmla="*/ 1083 w 1557"/>
                <a:gd name="T91" fmla="*/ 1112 h 1407"/>
                <a:gd name="T92" fmla="*/ 988 w 1557"/>
                <a:gd name="T93" fmla="*/ 1064 h 1407"/>
                <a:gd name="T94" fmla="*/ 768 w 1557"/>
                <a:gd name="T95" fmla="*/ 1015 h 1407"/>
                <a:gd name="T96" fmla="*/ 673 w 1557"/>
                <a:gd name="T97" fmla="*/ 1015 h 1407"/>
                <a:gd name="T98" fmla="*/ 487 w 1557"/>
                <a:gd name="T99" fmla="*/ 1057 h 1407"/>
                <a:gd name="T100" fmla="*/ 363 w 1557"/>
                <a:gd name="T101" fmla="*/ 1078 h 1407"/>
                <a:gd name="T102" fmla="*/ 247 w 1557"/>
                <a:gd name="T103" fmla="*/ 1078 h 1407"/>
                <a:gd name="T104" fmla="*/ 118 w 1557"/>
                <a:gd name="T105" fmla="*/ 1091 h 1407"/>
                <a:gd name="T106" fmla="*/ 50 w 1557"/>
                <a:gd name="T107" fmla="*/ 1057 h 1407"/>
                <a:gd name="T108" fmla="*/ 21 w 1557"/>
                <a:gd name="T109" fmla="*/ 975 h 1407"/>
                <a:gd name="T110" fmla="*/ 0 w 1557"/>
                <a:gd name="T111" fmla="*/ 857 h 1407"/>
                <a:gd name="T112" fmla="*/ 16 w 1557"/>
                <a:gd name="T113" fmla="*/ 734 h 1407"/>
                <a:gd name="T114" fmla="*/ 55 w 1557"/>
                <a:gd name="T115" fmla="*/ 610 h 1407"/>
                <a:gd name="T116" fmla="*/ 111 w 1557"/>
                <a:gd name="T117" fmla="*/ 515 h 1407"/>
                <a:gd name="T118" fmla="*/ 111 w 1557"/>
                <a:gd name="T119" fmla="*/ 515 h 14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57"/>
                <a:gd name="T181" fmla="*/ 0 h 1407"/>
                <a:gd name="T182" fmla="*/ 1557 w 1557"/>
                <a:gd name="T183" fmla="*/ 1407 h 14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57" h="1407">
                  <a:moveTo>
                    <a:pt x="111" y="515"/>
                  </a:moveTo>
                  <a:lnTo>
                    <a:pt x="200" y="426"/>
                  </a:lnTo>
                  <a:lnTo>
                    <a:pt x="282" y="391"/>
                  </a:lnTo>
                  <a:lnTo>
                    <a:pt x="344" y="378"/>
                  </a:lnTo>
                  <a:lnTo>
                    <a:pt x="418" y="399"/>
                  </a:lnTo>
                  <a:lnTo>
                    <a:pt x="432" y="452"/>
                  </a:lnTo>
                  <a:lnTo>
                    <a:pt x="473" y="591"/>
                  </a:lnTo>
                  <a:lnTo>
                    <a:pt x="529" y="652"/>
                  </a:lnTo>
                  <a:lnTo>
                    <a:pt x="589" y="660"/>
                  </a:lnTo>
                  <a:lnTo>
                    <a:pt x="734" y="610"/>
                  </a:lnTo>
                  <a:lnTo>
                    <a:pt x="857" y="378"/>
                  </a:lnTo>
                  <a:lnTo>
                    <a:pt x="926" y="329"/>
                  </a:lnTo>
                  <a:lnTo>
                    <a:pt x="1063" y="310"/>
                  </a:lnTo>
                  <a:lnTo>
                    <a:pt x="1097" y="268"/>
                  </a:lnTo>
                  <a:lnTo>
                    <a:pt x="1063" y="186"/>
                  </a:lnTo>
                  <a:lnTo>
                    <a:pt x="960" y="116"/>
                  </a:lnTo>
                  <a:lnTo>
                    <a:pt x="776" y="42"/>
                  </a:lnTo>
                  <a:lnTo>
                    <a:pt x="584" y="28"/>
                  </a:lnTo>
                  <a:lnTo>
                    <a:pt x="378" y="68"/>
                  </a:lnTo>
                  <a:lnTo>
                    <a:pt x="549" y="13"/>
                  </a:lnTo>
                  <a:lnTo>
                    <a:pt x="707" y="0"/>
                  </a:lnTo>
                  <a:lnTo>
                    <a:pt x="933" y="42"/>
                  </a:lnTo>
                  <a:lnTo>
                    <a:pt x="1118" y="110"/>
                  </a:lnTo>
                  <a:lnTo>
                    <a:pt x="1249" y="239"/>
                  </a:lnTo>
                  <a:lnTo>
                    <a:pt x="1351" y="439"/>
                  </a:lnTo>
                  <a:lnTo>
                    <a:pt x="1391" y="720"/>
                  </a:lnTo>
                  <a:lnTo>
                    <a:pt x="1386" y="981"/>
                  </a:lnTo>
                  <a:lnTo>
                    <a:pt x="1370" y="1049"/>
                  </a:lnTo>
                  <a:lnTo>
                    <a:pt x="1488" y="1085"/>
                  </a:lnTo>
                  <a:lnTo>
                    <a:pt x="1557" y="1133"/>
                  </a:lnTo>
                  <a:lnTo>
                    <a:pt x="1557" y="1167"/>
                  </a:lnTo>
                  <a:lnTo>
                    <a:pt x="1543" y="1209"/>
                  </a:lnTo>
                  <a:lnTo>
                    <a:pt x="1296" y="1311"/>
                  </a:lnTo>
                  <a:lnTo>
                    <a:pt x="1057" y="1407"/>
                  </a:lnTo>
                  <a:lnTo>
                    <a:pt x="981" y="1401"/>
                  </a:lnTo>
                  <a:lnTo>
                    <a:pt x="1228" y="1256"/>
                  </a:lnTo>
                  <a:lnTo>
                    <a:pt x="1262" y="1209"/>
                  </a:lnTo>
                  <a:lnTo>
                    <a:pt x="1241" y="1167"/>
                  </a:lnTo>
                  <a:lnTo>
                    <a:pt x="1186" y="1146"/>
                  </a:lnTo>
                  <a:lnTo>
                    <a:pt x="1097" y="1159"/>
                  </a:lnTo>
                  <a:lnTo>
                    <a:pt x="755" y="1277"/>
                  </a:lnTo>
                  <a:lnTo>
                    <a:pt x="741" y="1346"/>
                  </a:lnTo>
                  <a:lnTo>
                    <a:pt x="721" y="1304"/>
                  </a:lnTo>
                  <a:lnTo>
                    <a:pt x="755" y="1256"/>
                  </a:lnTo>
                  <a:lnTo>
                    <a:pt x="988" y="1146"/>
                  </a:lnTo>
                  <a:lnTo>
                    <a:pt x="1083" y="1112"/>
                  </a:lnTo>
                  <a:lnTo>
                    <a:pt x="988" y="1064"/>
                  </a:lnTo>
                  <a:lnTo>
                    <a:pt x="768" y="1015"/>
                  </a:lnTo>
                  <a:lnTo>
                    <a:pt x="673" y="1015"/>
                  </a:lnTo>
                  <a:lnTo>
                    <a:pt x="487" y="1057"/>
                  </a:lnTo>
                  <a:lnTo>
                    <a:pt x="363" y="1078"/>
                  </a:lnTo>
                  <a:lnTo>
                    <a:pt x="247" y="1078"/>
                  </a:lnTo>
                  <a:lnTo>
                    <a:pt x="118" y="1091"/>
                  </a:lnTo>
                  <a:lnTo>
                    <a:pt x="50" y="1057"/>
                  </a:lnTo>
                  <a:lnTo>
                    <a:pt x="21" y="975"/>
                  </a:lnTo>
                  <a:lnTo>
                    <a:pt x="0" y="857"/>
                  </a:lnTo>
                  <a:lnTo>
                    <a:pt x="16" y="734"/>
                  </a:lnTo>
                  <a:lnTo>
                    <a:pt x="55" y="610"/>
                  </a:lnTo>
                  <a:lnTo>
                    <a:pt x="111" y="515"/>
                  </a:lnTo>
                  <a:close/>
                </a:path>
              </a:pathLst>
            </a:custGeom>
            <a:solidFill>
              <a:srgbClr val="A6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3" name="Freeform 33"/>
            <p:cNvSpPr>
              <a:spLocks/>
            </p:cNvSpPr>
            <p:nvPr/>
          </p:nvSpPr>
          <p:spPr bwMode="auto">
            <a:xfrm>
              <a:off x="774" y="2407"/>
              <a:ext cx="1028" cy="460"/>
            </a:xfrm>
            <a:custGeom>
              <a:avLst/>
              <a:gdLst>
                <a:gd name="T0" fmla="*/ 207 w 2056"/>
                <a:gd name="T1" fmla="*/ 63 h 920"/>
                <a:gd name="T2" fmla="*/ 337 w 2056"/>
                <a:gd name="T3" fmla="*/ 8 h 920"/>
                <a:gd name="T4" fmla="*/ 460 w 2056"/>
                <a:gd name="T5" fmla="*/ 0 h 920"/>
                <a:gd name="T6" fmla="*/ 570 w 2056"/>
                <a:gd name="T7" fmla="*/ 29 h 920"/>
                <a:gd name="T8" fmla="*/ 713 w 2056"/>
                <a:gd name="T9" fmla="*/ 152 h 920"/>
                <a:gd name="T10" fmla="*/ 852 w 2056"/>
                <a:gd name="T11" fmla="*/ 221 h 920"/>
                <a:gd name="T12" fmla="*/ 994 w 2056"/>
                <a:gd name="T13" fmla="*/ 262 h 920"/>
                <a:gd name="T14" fmla="*/ 1215 w 2056"/>
                <a:gd name="T15" fmla="*/ 276 h 920"/>
                <a:gd name="T16" fmla="*/ 1420 w 2056"/>
                <a:gd name="T17" fmla="*/ 255 h 920"/>
                <a:gd name="T18" fmla="*/ 1728 w 2056"/>
                <a:gd name="T19" fmla="*/ 213 h 920"/>
                <a:gd name="T20" fmla="*/ 1420 w 2056"/>
                <a:gd name="T21" fmla="*/ 105 h 920"/>
                <a:gd name="T22" fmla="*/ 1707 w 2056"/>
                <a:gd name="T23" fmla="*/ 158 h 920"/>
                <a:gd name="T24" fmla="*/ 1927 w 2056"/>
                <a:gd name="T25" fmla="*/ 192 h 920"/>
                <a:gd name="T26" fmla="*/ 2056 w 2056"/>
                <a:gd name="T27" fmla="*/ 247 h 920"/>
                <a:gd name="T28" fmla="*/ 2043 w 2056"/>
                <a:gd name="T29" fmla="*/ 494 h 920"/>
                <a:gd name="T30" fmla="*/ 2016 w 2056"/>
                <a:gd name="T31" fmla="*/ 584 h 920"/>
                <a:gd name="T32" fmla="*/ 1872 w 2056"/>
                <a:gd name="T33" fmla="*/ 741 h 920"/>
                <a:gd name="T34" fmla="*/ 1557 w 2056"/>
                <a:gd name="T35" fmla="*/ 844 h 920"/>
                <a:gd name="T36" fmla="*/ 1357 w 2056"/>
                <a:gd name="T37" fmla="*/ 894 h 920"/>
                <a:gd name="T38" fmla="*/ 1118 w 2056"/>
                <a:gd name="T39" fmla="*/ 920 h 920"/>
                <a:gd name="T40" fmla="*/ 823 w 2056"/>
                <a:gd name="T41" fmla="*/ 899 h 920"/>
                <a:gd name="T42" fmla="*/ 515 w 2056"/>
                <a:gd name="T43" fmla="*/ 818 h 920"/>
                <a:gd name="T44" fmla="*/ 268 w 2056"/>
                <a:gd name="T45" fmla="*/ 681 h 920"/>
                <a:gd name="T46" fmla="*/ 563 w 2056"/>
                <a:gd name="T47" fmla="*/ 797 h 920"/>
                <a:gd name="T48" fmla="*/ 817 w 2056"/>
                <a:gd name="T49" fmla="*/ 844 h 920"/>
                <a:gd name="T50" fmla="*/ 1112 w 2056"/>
                <a:gd name="T51" fmla="*/ 831 h 920"/>
                <a:gd name="T52" fmla="*/ 660 w 2056"/>
                <a:gd name="T53" fmla="*/ 749 h 920"/>
                <a:gd name="T54" fmla="*/ 255 w 2056"/>
                <a:gd name="T55" fmla="*/ 570 h 920"/>
                <a:gd name="T56" fmla="*/ 29 w 2056"/>
                <a:gd name="T57" fmla="*/ 392 h 920"/>
                <a:gd name="T58" fmla="*/ 0 w 2056"/>
                <a:gd name="T59" fmla="*/ 302 h 920"/>
                <a:gd name="T60" fmla="*/ 8 w 2056"/>
                <a:gd name="T61" fmla="*/ 242 h 920"/>
                <a:gd name="T62" fmla="*/ 63 w 2056"/>
                <a:gd name="T63" fmla="*/ 166 h 920"/>
                <a:gd name="T64" fmla="*/ 145 w 2056"/>
                <a:gd name="T65" fmla="*/ 105 h 920"/>
                <a:gd name="T66" fmla="*/ 207 w 2056"/>
                <a:gd name="T67" fmla="*/ 63 h 920"/>
                <a:gd name="T68" fmla="*/ 207 w 2056"/>
                <a:gd name="T69" fmla="*/ 63 h 9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56"/>
                <a:gd name="T106" fmla="*/ 0 h 920"/>
                <a:gd name="T107" fmla="*/ 2056 w 2056"/>
                <a:gd name="T108" fmla="*/ 920 h 9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56" h="920">
                  <a:moveTo>
                    <a:pt x="207" y="63"/>
                  </a:moveTo>
                  <a:lnTo>
                    <a:pt x="337" y="8"/>
                  </a:lnTo>
                  <a:lnTo>
                    <a:pt x="460" y="0"/>
                  </a:lnTo>
                  <a:lnTo>
                    <a:pt x="570" y="29"/>
                  </a:lnTo>
                  <a:lnTo>
                    <a:pt x="713" y="152"/>
                  </a:lnTo>
                  <a:lnTo>
                    <a:pt x="852" y="221"/>
                  </a:lnTo>
                  <a:lnTo>
                    <a:pt x="994" y="262"/>
                  </a:lnTo>
                  <a:lnTo>
                    <a:pt x="1215" y="276"/>
                  </a:lnTo>
                  <a:lnTo>
                    <a:pt x="1420" y="255"/>
                  </a:lnTo>
                  <a:lnTo>
                    <a:pt x="1728" y="213"/>
                  </a:lnTo>
                  <a:lnTo>
                    <a:pt x="1420" y="105"/>
                  </a:lnTo>
                  <a:lnTo>
                    <a:pt x="1707" y="158"/>
                  </a:lnTo>
                  <a:lnTo>
                    <a:pt x="1927" y="192"/>
                  </a:lnTo>
                  <a:lnTo>
                    <a:pt x="2056" y="247"/>
                  </a:lnTo>
                  <a:lnTo>
                    <a:pt x="2043" y="494"/>
                  </a:lnTo>
                  <a:lnTo>
                    <a:pt x="2016" y="584"/>
                  </a:lnTo>
                  <a:lnTo>
                    <a:pt x="1872" y="741"/>
                  </a:lnTo>
                  <a:lnTo>
                    <a:pt x="1557" y="844"/>
                  </a:lnTo>
                  <a:lnTo>
                    <a:pt x="1357" y="894"/>
                  </a:lnTo>
                  <a:lnTo>
                    <a:pt x="1118" y="920"/>
                  </a:lnTo>
                  <a:lnTo>
                    <a:pt x="823" y="899"/>
                  </a:lnTo>
                  <a:lnTo>
                    <a:pt x="515" y="818"/>
                  </a:lnTo>
                  <a:lnTo>
                    <a:pt x="268" y="681"/>
                  </a:lnTo>
                  <a:lnTo>
                    <a:pt x="563" y="797"/>
                  </a:lnTo>
                  <a:lnTo>
                    <a:pt x="817" y="844"/>
                  </a:lnTo>
                  <a:lnTo>
                    <a:pt x="1112" y="831"/>
                  </a:lnTo>
                  <a:lnTo>
                    <a:pt x="660" y="749"/>
                  </a:lnTo>
                  <a:lnTo>
                    <a:pt x="255" y="570"/>
                  </a:lnTo>
                  <a:lnTo>
                    <a:pt x="29" y="392"/>
                  </a:lnTo>
                  <a:lnTo>
                    <a:pt x="0" y="302"/>
                  </a:lnTo>
                  <a:lnTo>
                    <a:pt x="8" y="242"/>
                  </a:lnTo>
                  <a:lnTo>
                    <a:pt x="63" y="166"/>
                  </a:lnTo>
                  <a:lnTo>
                    <a:pt x="145" y="105"/>
                  </a:lnTo>
                  <a:lnTo>
                    <a:pt x="207" y="63"/>
                  </a:lnTo>
                  <a:close/>
                </a:path>
              </a:pathLst>
            </a:custGeom>
            <a:solidFill>
              <a:srgbClr val="A6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4" name="Freeform 34"/>
            <p:cNvSpPr>
              <a:spLocks/>
            </p:cNvSpPr>
            <p:nvPr/>
          </p:nvSpPr>
          <p:spPr bwMode="auto">
            <a:xfrm>
              <a:off x="765" y="1982"/>
              <a:ext cx="359" cy="106"/>
            </a:xfrm>
            <a:custGeom>
              <a:avLst/>
              <a:gdLst>
                <a:gd name="T0" fmla="*/ 6 w 719"/>
                <a:gd name="T1" fmla="*/ 95 h 212"/>
                <a:gd name="T2" fmla="*/ 143 w 719"/>
                <a:gd name="T3" fmla="*/ 110 h 212"/>
                <a:gd name="T4" fmla="*/ 219 w 719"/>
                <a:gd name="T5" fmla="*/ 163 h 212"/>
                <a:gd name="T6" fmla="*/ 158 w 719"/>
                <a:gd name="T7" fmla="*/ 212 h 212"/>
                <a:gd name="T8" fmla="*/ 308 w 719"/>
                <a:gd name="T9" fmla="*/ 197 h 212"/>
                <a:gd name="T10" fmla="*/ 492 w 719"/>
                <a:gd name="T11" fmla="*/ 150 h 212"/>
                <a:gd name="T12" fmla="*/ 644 w 719"/>
                <a:gd name="T13" fmla="*/ 123 h 212"/>
                <a:gd name="T14" fmla="*/ 713 w 719"/>
                <a:gd name="T15" fmla="*/ 123 h 212"/>
                <a:gd name="T16" fmla="*/ 719 w 719"/>
                <a:gd name="T17" fmla="*/ 55 h 212"/>
                <a:gd name="T18" fmla="*/ 684 w 719"/>
                <a:gd name="T19" fmla="*/ 26 h 212"/>
                <a:gd name="T20" fmla="*/ 568 w 719"/>
                <a:gd name="T21" fmla="*/ 0 h 212"/>
                <a:gd name="T22" fmla="*/ 411 w 719"/>
                <a:gd name="T23" fmla="*/ 0 h 212"/>
                <a:gd name="T24" fmla="*/ 198 w 719"/>
                <a:gd name="T25" fmla="*/ 13 h 212"/>
                <a:gd name="T26" fmla="*/ 0 w 719"/>
                <a:gd name="T27" fmla="*/ 60 h 212"/>
                <a:gd name="T28" fmla="*/ 6 w 719"/>
                <a:gd name="T29" fmla="*/ 95 h 212"/>
                <a:gd name="T30" fmla="*/ 6 w 719"/>
                <a:gd name="T31" fmla="*/ 95 h 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9"/>
                <a:gd name="T49" fmla="*/ 0 h 212"/>
                <a:gd name="T50" fmla="*/ 719 w 719"/>
                <a:gd name="T51" fmla="*/ 212 h 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9" h="212">
                  <a:moveTo>
                    <a:pt x="6" y="95"/>
                  </a:moveTo>
                  <a:lnTo>
                    <a:pt x="143" y="110"/>
                  </a:lnTo>
                  <a:lnTo>
                    <a:pt x="219" y="163"/>
                  </a:lnTo>
                  <a:lnTo>
                    <a:pt x="158" y="212"/>
                  </a:lnTo>
                  <a:lnTo>
                    <a:pt x="308" y="197"/>
                  </a:lnTo>
                  <a:lnTo>
                    <a:pt x="492" y="150"/>
                  </a:lnTo>
                  <a:lnTo>
                    <a:pt x="644" y="123"/>
                  </a:lnTo>
                  <a:lnTo>
                    <a:pt x="713" y="123"/>
                  </a:lnTo>
                  <a:lnTo>
                    <a:pt x="719" y="55"/>
                  </a:lnTo>
                  <a:lnTo>
                    <a:pt x="684" y="26"/>
                  </a:lnTo>
                  <a:lnTo>
                    <a:pt x="568" y="0"/>
                  </a:lnTo>
                  <a:lnTo>
                    <a:pt x="411" y="0"/>
                  </a:lnTo>
                  <a:lnTo>
                    <a:pt x="198" y="13"/>
                  </a:lnTo>
                  <a:lnTo>
                    <a:pt x="0" y="60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rgbClr val="A6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5" name="Freeform 35"/>
            <p:cNvSpPr>
              <a:spLocks/>
            </p:cNvSpPr>
            <p:nvPr/>
          </p:nvSpPr>
          <p:spPr bwMode="auto">
            <a:xfrm>
              <a:off x="1183" y="2530"/>
              <a:ext cx="613" cy="319"/>
            </a:xfrm>
            <a:custGeom>
              <a:avLst/>
              <a:gdLst>
                <a:gd name="T0" fmla="*/ 1131 w 1226"/>
                <a:gd name="T1" fmla="*/ 0 h 639"/>
                <a:gd name="T2" fmla="*/ 1192 w 1226"/>
                <a:gd name="T3" fmla="*/ 76 h 639"/>
                <a:gd name="T4" fmla="*/ 1192 w 1226"/>
                <a:gd name="T5" fmla="*/ 158 h 639"/>
                <a:gd name="T6" fmla="*/ 1137 w 1226"/>
                <a:gd name="T7" fmla="*/ 276 h 639"/>
                <a:gd name="T8" fmla="*/ 850 w 1226"/>
                <a:gd name="T9" fmla="*/ 420 h 639"/>
                <a:gd name="T10" fmla="*/ 506 w 1226"/>
                <a:gd name="T11" fmla="*/ 529 h 639"/>
                <a:gd name="T12" fmla="*/ 890 w 1226"/>
                <a:gd name="T13" fmla="*/ 441 h 639"/>
                <a:gd name="T14" fmla="*/ 1110 w 1226"/>
                <a:gd name="T15" fmla="*/ 371 h 639"/>
                <a:gd name="T16" fmla="*/ 855 w 1226"/>
                <a:gd name="T17" fmla="*/ 508 h 639"/>
                <a:gd name="T18" fmla="*/ 506 w 1226"/>
                <a:gd name="T19" fmla="*/ 597 h 639"/>
                <a:gd name="T20" fmla="*/ 274 w 1226"/>
                <a:gd name="T21" fmla="*/ 626 h 639"/>
                <a:gd name="T22" fmla="*/ 0 w 1226"/>
                <a:gd name="T23" fmla="*/ 618 h 639"/>
                <a:gd name="T24" fmla="*/ 261 w 1226"/>
                <a:gd name="T25" fmla="*/ 639 h 639"/>
                <a:gd name="T26" fmla="*/ 466 w 1226"/>
                <a:gd name="T27" fmla="*/ 618 h 639"/>
                <a:gd name="T28" fmla="*/ 658 w 1226"/>
                <a:gd name="T29" fmla="*/ 584 h 639"/>
                <a:gd name="T30" fmla="*/ 876 w 1226"/>
                <a:gd name="T31" fmla="*/ 523 h 639"/>
                <a:gd name="T32" fmla="*/ 1055 w 1226"/>
                <a:gd name="T33" fmla="*/ 434 h 639"/>
                <a:gd name="T34" fmla="*/ 1179 w 1226"/>
                <a:gd name="T35" fmla="*/ 344 h 639"/>
                <a:gd name="T36" fmla="*/ 1218 w 1226"/>
                <a:gd name="T37" fmla="*/ 268 h 639"/>
                <a:gd name="T38" fmla="*/ 1226 w 1226"/>
                <a:gd name="T39" fmla="*/ 84 h 639"/>
                <a:gd name="T40" fmla="*/ 1192 w 1226"/>
                <a:gd name="T41" fmla="*/ 34 h 639"/>
                <a:gd name="T42" fmla="*/ 1131 w 1226"/>
                <a:gd name="T43" fmla="*/ 0 h 639"/>
                <a:gd name="T44" fmla="*/ 1131 w 1226"/>
                <a:gd name="T45" fmla="*/ 0 h 6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6"/>
                <a:gd name="T70" fmla="*/ 0 h 639"/>
                <a:gd name="T71" fmla="*/ 1226 w 1226"/>
                <a:gd name="T72" fmla="*/ 639 h 6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6" h="639">
                  <a:moveTo>
                    <a:pt x="1131" y="0"/>
                  </a:moveTo>
                  <a:lnTo>
                    <a:pt x="1192" y="76"/>
                  </a:lnTo>
                  <a:lnTo>
                    <a:pt x="1192" y="158"/>
                  </a:lnTo>
                  <a:lnTo>
                    <a:pt x="1137" y="276"/>
                  </a:lnTo>
                  <a:lnTo>
                    <a:pt x="850" y="420"/>
                  </a:lnTo>
                  <a:lnTo>
                    <a:pt x="506" y="529"/>
                  </a:lnTo>
                  <a:lnTo>
                    <a:pt x="890" y="441"/>
                  </a:lnTo>
                  <a:lnTo>
                    <a:pt x="1110" y="371"/>
                  </a:lnTo>
                  <a:lnTo>
                    <a:pt x="855" y="508"/>
                  </a:lnTo>
                  <a:lnTo>
                    <a:pt x="506" y="597"/>
                  </a:lnTo>
                  <a:lnTo>
                    <a:pt x="274" y="626"/>
                  </a:lnTo>
                  <a:lnTo>
                    <a:pt x="0" y="618"/>
                  </a:lnTo>
                  <a:lnTo>
                    <a:pt x="261" y="639"/>
                  </a:lnTo>
                  <a:lnTo>
                    <a:pt x="466" y="618"/>
                  </a:lnTo>
                  <a:lnTo>
                    <a:pt x="658" y="584"/>
                  </a:lnTo>
                  <a:lnTo>
                    <a:pt x="876" y="523"/>
                  </a:lnTo>
                  <a:lnTo>
                    <a:pt x="1055" y="434"/>
                  </a:lnTo>
                  <a:lnTo>
                    <a:pt x="1179" y="344"/>
                  </a:lnTo>
                  <a:lnTo>
                    <a:pt x="1218" y="268"/>
                  </a:lnTo>
                  <a:lnTo>
                    <a:pt x="1226" y="84"/>
                  </a:lnTo>
                  <a:lnTo>
                    <a:pt x="1192" y="34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D4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6" name="Freeform 36"/>
            <p:cNvSpPr>
              <a:spLocks/>
            </p:cNvSpPr>
            <p:nvPr/>
          </p:nvSpPr>
          <p:spPr bwMode="auto">
            <a:xfrm>
              <a:off x="1806" y="2195"/>
              <a:ext cx="246" cy="150"/>
            </a:xfrm>
            <a:custGeom>
              <a:avLst/>
              <a:gdLst>
                <a:gd name="T0" fmla="*/ 384 w 492"/>
                <a:gd name="T1" fmla="*/ 0 h 301"/>
                <a:gd name="T2" fmla="*/ 458 w 492"/>
                <a:gd name="T3" fmla="*/ 48 h 301"/>
                <a:gd name="T4" fmla="*/ 458 w 492"/>
                <a:gd name="T5" fmla="*/ 88 h 301"/>
                <a:gd name="T6" fmla="*/ 384 w 492"/>
                <a:gd name="T7" fmla="*/ 137 h 301"/>
                <a:gd name="T8" fmla="*/ 0 w 492"/>
                <a:gd name="T9" fmla="*/ 301 h 301"/>
                <a:gd name="T10" fmla="*/ 458 w 492"/>
                <a:gd name="T11" fmla="*/ 124 h 301"/>
                <a:gd name="T12" fmla="*/ 492 w 492"/>
                <a:gd name="T13" fmla="*/ 74 h 301"/>
                <a:gd name="T14" fmla="*/ 486 w 492"/>
                <a:gd name="T15" fmla="*/ 40 h 301"/>
                <a:gd name="T16" fmla="*/ 384 w 492"/>
                <a:gd name="T17" fmla="*/ 0 h 301"/>
                <a:gd name="T18" fmla="*/ 384 w 492"/>
                <a:gd name="T19" fmla="*/ 0 h 3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301"/>
                <a:gd name="T32" fmla="*/ 492 w 492"/>
                <a:gd name="T33" fmla="*/ 301 h 3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301">
                  <a:moveTo>
                    <a:pt x="384" y="0"/>
                  </a:moveTo>
                  <a:lnTo>
                    <a:pt x="458" y="48"/>
                  </a:lnTo>
                  <a:lnTo>
                    <a:pt x="458" y="88"/>
                  </a:lnTo>
                  <a:lnTo>
                    <a:pt x="384" y="137"/>
                  </a:lnTo>
                  <a:lnTo>
                    <a:pt x="0" y="301"/>
                  </a:lnTo>
                  <a:lnTo>
                    <a:pt x="458" y="124"/>
                  </a:lnTo>
                  <a:lnTo>
                    <a:pt x="492" y="74"/>
                  </a:lnTo>
                  <a:lnTo>
                    <a:pt x="486" y="4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4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7" name="Freeform 37"/>
            <p:cNvSpPr>
              <a:spLocks/>
            </p:cNvSpPr>
            <p:nvPr/>
          </p:nvSpPr>
          <p:spPr bwMode="auto">
            <a:xfrm>
              <a:off x="898" y="1999"/>
              <a:ext cx="209" cy="58"/>
            </a:xfrm>
            <a:custGeom>
              <a:avLst/>
              <a:gdLst>
                <a:gd name="T0" fmla="*/ 0 w 418"/>
                <a:gd name="T1" fmla="*/ 116 h 116"/>
                <a:gd name="T2" fmla="*/ 171 w 418"/>
                <a:gd name="T3" fmla="*/ 68 h 116"/>
                <a:gd name="T4" fmla="*/ 329 w 418"/>
                <a:gd name="T5" fmla="*/ 47 h 116"/>
                <a:gd name="T6" fmla="*/ 384 w 418"/>
                <a:gd name="T7" fmla="*/ 26 h 116"/>
                <a:gd name="T8" fmla="*/ 350 w 418"/>
                <a:gd name="T9" fmla="*/ 0 h 116"/>
                <a:gd name="T10" fmla="*/ 418 w 418"/>
                <a:gd name="T11" fmla="*/ 21 h 116"/>
                <a:gd name="T12" fmla="*/ 413 w 418"/>
                <a:gd name="T13" fmla="*/ 55 h 116"/>
                <a:gd name="T14" fmla="*/ 206 w 418"/>
                <a:gd name="T15" fmla="*/ 81 h 116"/>
                <a:gd name="T16" fmla="*/ 0 w 418"/>
                <a:gd name="T17" fmla="*/ 116 h 116"/>
                <a:gd name="T18" fmla="*/ 0 w 418"/>
                <a:gd name="T19" fmla="*/ 116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"/>
                <a:gd name="T31" fmla="*/ 0 h 116"/>
                <a:gd name="T32" fmla="*/ 418 w 418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" h="116">
                  <a:moveTo>
                    <a:pt x="0" y="116"/>
                  </a:moveTo>
                  <a:lnTo>
                    <a:pt x="171" y="68"/>
                  </a:lnTo>
                  <a:lnTo>
                    <a:pt x="329" y="47"/>
                  </a:lnTo>
                  <a:lnTo>
                    <a:pt x="384" y="26"/>
                  </a:lnTo>
                  <a:lnTo>
                    <a:pt x="350" y="0"/>
                  </a:lnTo>
                  <a:lnTo>
                    <a:pt x="418" y="21"/>
                  </a:lnTo>
                  <a:lnTo>
                    <a:pt x="413" y="55"/>
                  </a:lnTo>
                  <a:lnTo>
                    <a:pt x="206" y="81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D4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8" name="Freeform 38"/>
            <p:cNvSpPr>
              <a:spLocks/>
            </p:cNvSpPr>
            <p:nvPr/>
          </p:nvSpPr>
          <p:spPr bwMode="auto">
            <a:xfrm>
              <a:off x="1713" y="1680"/>
              <a:ext cx="251" cy="490"/>
            </a:xfrm>
            <a:custGeom>
              <a:avLst/>
              <a:gdLst>
                <a:gd name="T0" fmla="*/ 0 w 501"/>
                <a:gd name="T1" fmla="*/ 0 h 981"/>
                <a:gd name="T2" fmla="*/ 178 w 501"/>
                <a:gd name="T3" fmla="*/ 61 h 981"/>
                <a:gd name="T4" fmla="*/ 330 w 501"/>
                <a:gd name="T5" fmla="*/ 184 h 981"/>
                <a:gd name="T6" fmla="*/ 418 w 501"/>
                <a:gd name="T7" fmla="*/ 363 h 981"/>
                <a:gd name="T8" fmla="*/ 454 w 501"/>
                <a:gd name="T9" fmla="*/ 610 h 981"/>
                <a:gd name="T10" fmla="*/ 460 w 501"/>
                <a:gd name="T11" fmla="*/ 789 h 981"/>
                <a:gd name="T12" fmla="*/ 446 w 501"/>
                <a:gd name="T13" fmla="*/ 960 h 981"/>
                <a:gd name="T14" fmla="*/ 486 w 501"/>
                <a:gd name="T15" fmla="*/ 981 h 981"/>
                <a:gd name="T16" fmla="*/ 501 w 501"/>
                <a:gd name="T17" fmla="*/ 747 h 981"/>
                <a:gd name="T18" fmla="*/ 467 w 501"/>
                <a:gd name="T19" fmla="*/ 413 h 981"/>
                <a:gd name="T20" fmla="*/ 378 w 501"/>
                <a:gd name="T21" fmla="*/ 226 h 981"/>
                <a:gd name="T22" fmla="*/ 254 w 501"/>
                <a:gd name="T23" fmla="*/ 95 h 981"/>
                <a:gd name="T24" fmla="*/ 102 w 501"/>
                <a:gd name="T25" fmla="*/ 21 h 981"/>
                <a:gd name="T26" fmla="*/ 0 w 501"/>
                <a:gd name="T27" fmla="*/ 0 h 981"/>
                <a:gd name="T28" fmla="*/ 0 w 501"/>
                <a:gd name="T29" fmla="*/ 0 h 9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1"/>
                <a:gd name="T46" fmla="*/ 0 h 981"/>
                <a:gd name="T47" fmla="*/ 501 w 501"/>
                <a:gd name="T48" fmla="*/ 981 h 9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1" h="981">
                  <a:moveTo>
                    <a:pt x="0" y="0"/>
                  </a:moveTo>
                  <a:lnTo>
                    <a:pt x="178" y="61"/>
                  </a:lnTo>
                  <a:lnTo>
                    <a:pt x="330" y="184"/>
                  </a:lnTo>
                  <a:lnTo>
                    <a:pt x="418" y="363"/>
                  </a:lnTo>
                  <a:lnTo>
                    <a:pt x="454" y="610"/>
                  </a:lnTo>
                  <a:lnTo>
                    <a:pt x="460" y="789"/>
                  </a:lnTo>
                  <a:lnTo>
                    <a:pt x="446" y="960"/>
                  </a:lnTo>
                  <a:lnTo>
                    <a:pt x="486" y="981"/>
                  </a:lnTo>
                  <a:lnTo>
                    <a:pt x="501" y="747"/>
                  </a:lnTo>
                  <a:lnTo>
                    <a:pt x="467" y="413"/>
                  </a:lnTo>
                  <a:lnTo>
                    <a:pt x="378" y="226"/>
                  </a:lnTo>
                  <a:lnTo>
                    <a:pt x="254" y="95"/>
                  </a:lnTo>
                  <a:lnTo>
                    <a:pt x="10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9" name="Freeform 39"/>
            <p:cNvSpPr>
              <a:spLocks/>
            </p:cNvSpPr>
            <p:nvPr/>
          </p:nvSpPr>
          <p:spPr bwMode="auto">
            <a:xfrm>
              <a:off x="1245" y="1648"/>
              <a:ext cx="738" cy="802"/>
            </a:xfrm>
            <a:custGeom>
              <a:avLst/>
              <a:gdLst>
                <a:gd name="T0" fmla="*/ 1073 w 1474"/>
                <a:gd name="T1" fmla="*/ 1605 h 1605"/>
                <a:gd name="T2" fmla="*/ 853 w 1474"/>
                <a:gd name="T3" fmla="*/ 1572 h 1605"/>
                <a:gd name="T4" fmla="*/ 589 w 1474"/>
                <a:gd name="T5" fmla="*/ 1515 h 1605"/>
                <a:gd name="T6" fmla="*/ 349 w 1474"/>
                <a:gd name="T7" fmla="*/ 1437 h 1605"/>
                <a:gd name="T8" fmla="*/ 142 w 1474"/>
                <a:gd name="T9" fmla="*/ 1329 h 1605"/>
                <a:gd name="T10" fmla="*/ 30 w 1474"/>
                <a:gd name="T11" fmla="*/ 1181 h 1605"/>
                <a:gd name="T12" fmla="*/ 0 w 1474"/>
                <a:gd name="T13" fmla="*/ 1023 h 1605"/>
                <a:gd name="T14" fmla="*/ 0 w 1474"/>
                <a:gd name="T15" fmla="*/ 861 h 1605"/>
                <a:gd name="T16" fmla="*/ 23 w 1474"/>
                <a:gd name="T17" fmla="*/ 704 h 1605"/>
                <a:gd name="T18" fmla="*/ 76 w 1474"/>
                <a:gd name="T19" fmla="*/ 506 h 1605"/>
                <a:gd name="T20" fmla="*/ 165 w 1474"/>
                <a:gd name="T21" fmla="*/ 348 h 1605"/>
                <a:gd name="T22" fmla="*/ 300 w 1474"/>
                <a:gd name="T23" fmla="*/ 187 h 1605"/>
                <a:gd name="T24" fmla="*/ 454 w 1474"/>
                <a:gd name="T25" fmla="*/ 69 h 1605"/>
                <a:gd name="T26" fmla="*/ 625 w 1474"/>
                <a:gd name="T27" fmla="*/ 6 h 1605"/>
                <a:gd name="T28" fmla="*/ 813 w 1474"/>
                <a:gd name="T29" fmla="*/ 0 h 1605"/>
                <a:gd name="T30" fmla="*/ 994 w 1474"/>
                <a:gd name="T31" fmla="*/ 29 h 1605"/>
                <a:gd name="T32" fmla="*/ 1182 w 1474"/>
                <a:gd name="T33" fmla="*/ 95 h 1605"/>
                <a:gd name="T34" fmla="*/ 1326 w 1474"/>
                <a:gd name="T35" fmla="*/ 213 h 1605"/>
                <a:gd name="T36" fmla="*/ 1408 w 1474"/>
                <a:gd name="T37" fmla="*/ 352 h 1605"/>
                <a:gd name="T38" fmla="*/ 1452 w 1474"/>
                <a:gd name="T39" fmla="*/ 510 h 1605"/>
                <a:gd name="T40" fmla="*/ 1474 w 1474"/>
                <a:gd name="T41" fmla="*/ 690 h 1605"/>
                <a:gd name="T42" fmla="*/ 1474 w 1474"/>
                <a:gd name="T43" fmla="*/ 880 h 1605"/>
                <a:gd name="T44" fmla="*/ 1465 w 1474"/>
                <a:gd name="T45" fmla="*/ 1059 h 1605"/>
                <a:gd name="T46" fmla="*/ 1442 w 1474"/>
                <a:gd name="T47" fmla="*/ 1055 h 1605"/>
                <a:gd name="T48" fmla="*/ 1455 w 1474"/>
                <a:gd name="T49" fmla="*/ 964 h 1605"/>
                <a:gd name="T50" fmla="*/ 1461 w 1474"/>
                <a:gd name="T51" fmla="*/ 776 h 1605"/>
                <a:gd name="T52" fmla="*/ 1442 w 1474"/>
                <a:gd name="T53" fmla="*/ 550 h 1605"/>
                <a:gd name="T54" fmla="*/ 1415 w 1474"/>
                <a:gd name="T55" fmla="*/ 424 h 1605"/>
                <a:gd name="T56" fmla="*/ 1353 w 1474"/>
                <a:gd name="T57" fmla="*/ 285 h 1605"/>
                <a:gd name="T58" fmla="*/ 1244 w 1474"/>
                <a:gd name="T59" fmla="*/ 164 h 1605"/>
                <a:gd name="T60" fmla="*/ 1087 w 1474"/>
                <a:gd name="T61" fmla="*/ 78 h 1605"/>
                <a:gd name="T62" fmla="*/ 882 w 1474"/>
                <a:gd name="T63" fmla="*/ 23 h 1605"/>
                <a:gd name="T64" fmla="*/ 688 w 1474"/>
                <a:gd name="T65" fmla="*/ 19 h 1605"/>
                <a:gd name="T66" fmla="*/ 543 w 1474"/>
                <a:gd name="T67" fmla="*/ 50 h 1605"/>
                <a:gd name="T68" fmla="*/ 422 w 1474"/>
                <a:gd name="T69" fmla="*/ 109 h 1605"/>
                <a:gd name="T70" fmla="*/ 306 w 1474"/>
                <a:gd name="T71" fmla="*/ 213 h 1605"/>
                <a:gd name="T72" fmla="*/ 207 w 1474"/>
                <a:gd name="T73" fmla="*/ 329 h 1605"/>
                <a:gd name="T74" fmla="*/ 125 w 1474"/>
                <a:gd name="T75" fmla="*/ 451 h 1605"/>
                <a:gd name="T76" fmla="*/ 57 w 1474"/>
                <a:gd name="T77" fmla="*/ 622 h 1605"/>
                <a:gd name="T78" fmla="*/ 36 w 1474"/>
                <a:gd name="T79" fmla="*/ 763 h 1605"/>
                <a:gd name="T80" fmla="*/ 17 w 1474"/>
                <a:gd name="T81" fmla="*/ 924 h 1605"/>
                <a:gd name="T82" fmla="*/ 36 w 1474"/>
                <a:gd name="T83" fmla="*/ 1078 h 1605"/>
                <a:gd name="T84" fmla="*/ 66 w 1474"/>
                <a:gd name="T85" fmla="*/ 1177 h 1605"/>
                <a:gd name="T86" fmla="*/ 139 w 1474"/>
                <a:gd name="T87" fmla="*/ 1280 h 1605"/>
                <a:gd name="T88" fmla="*/ 215 w 1474"/>
                <a:gd name="T89" fmla="*/ 1344 h 1605"/>
                <a:gd name="T90" fmla="*/ 313 w 1474"/>
                <a:gd name="T91" fmla="*/ 1397 h 1605"/>
                <a:gd name="T92" fmla="*/ 448 w 1474"/>
                <a:gd name="T93" fmla="*/ 1453 h 1605"/>
                <a:gd name="T94" fmla="*/ 661 w 1474"/>
                <a:gd name="T95" fmla="*/ 1502 h 1605"/>
                <a:gd name="T96" fmla="*/ 885 w 1474"/>
                <a:gd name="T97" fmla="*/ 1551 h 1605"/>
                <a:gd name="T98" fmla="*/ 1024 w 1474"/>
                <a:gd name="T99" fmla="*/ 1565 h 1605"/>
                <a:gd name="T100" fmla="*/ 1115 w 1474"/>
                <a:gd name="T101" fmla="*/ 1551 h 1605"/>
                <a:gd name="T102" fmla="*/ 1115 w 1474"/>
                <a:gd name="T103" fmla="*/ 1605 h 1605"/>
                <a:gd name="T104" fmla="*/ 1073 w 1474"/>
                <a:gd name="T105" fmla="*/ 1605 h 1605"/>
                <a:gd name="T106" fmla="*/ 1073 w 1474"/>
                <a:gd name="T107" fmla="*/ 1605 h 1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74"/>
                <a:gd name="T163" fmla="*/ 0 h 1605"/>
                <a:gd name="T164" fmla="*/ 1474 w 1474"/>
                <a:gd name="T165" fmla="*/ 1605 h 1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74" h="1605">
                  <a:moveTo>
                    <a:pt x="1073" y="1605"/>
                  </a:moveTo>
                  <a:lnTo>
                    <a:pt x="853" y="1572"/>
                  </a:lnTo>
                  <a:lnTo>
                    <a:pt x="589" y="1515"/>
                  </a:lnTo>
                  <a:lnTo>
                    <a:pt x="349" y="1437"/>
                  </a:lnTo>
                  <a:lnTo>
                    <a:pt x="142" y="1329"/>
                  </a:lnTo>
                  <a:lnTo>
                    <a:pt x="30" y="1181"/>
                  </a:lnTo>
                  <a:lnTo>
                    <a:pt x="0" y="1023"/>
                  </a:lnTo>
                  <a:lnTo>
                    <a:pt x="0" y="861"/>
                  </a:lnTo>
                  <a:lnTo>
                    <a:pt x="23" y="704"/>
                  </a:lnTo>
                  <a:lnTo>
                    <a:pt x="76" y="506"/>
                  </a:lnTo>
                  <a:lnTo>
                    <a:pt x="165" y="348"/>
                  </a:lnTo>
                  <a:lnTo>
                    <a:pt x="300" y="187"/>
                  </a:lnTo>
                  <a:lnTo>
                    <a:pt x="454" y="69"/>
                  </a:lnTo>
                  <a:lnTo>
                    <a:pt x="625" y="6"/>
                  </a:lnTo>
                  <a:lnTo>
                    <a:pt x="813" y="0"/>
                  </a:lnTo>
                  <a:lnTo>
                    <a:pt x="994" y="29"/>
                  </a:lnTo>
                  <a:lnTo>
                    <a:pt x="1182" y="95"/>
                  </a:lnTo>
                  <a:lnTo>
                    <a:pt x="1326" y="213"/>
                  </a:lnTo>
                  <a:lnTo>
                    <a:pt x="1408" y="352"/>
                  </a:lnTo>
                  <a:lnTo>
                    <a:pt x="1452" y="510"/>
                  </a:lnTo>
                  <a:lnTo>
                    <a:pt x="1474" y="690"/>
                  </a:lnTo>
                  <a:lnTo>
                    <a:pt x="1474" y="880"/>
                  </a:lnTo>
                  <a:lnTo>
                    <a:pt x="1465" y="1059"/>
                  </a:lnTo>
                  <a:lnTo>
                    <a:pt x="1442" y="1055"/>
                  </a:lnTo>
                  <a:lnTo>
                    <a:pt x="1455" y="964"/>
                  </a:lnTo>
                  <a:lnTo>
                    <a:pt x="1461" y="776"/>
                  </a:lnTo>
                  <a:lnTo>
                    <a:pt x="1442" y="550"/>
                  </a:lnTo>
                  <a:lnTo>
                    <a:pt x="1415" y="424"/>
                  </a:lnTo>
                  <a:lnTo>
                    <a:pt x="1353" y="285"/>
                  </a:lnTo>
                  <a:lnTo>
                    <a:pt x="1244" y="164"/>
                  </a:lnTo>
                  <a:lnTo>
                    <a:pt x="1087" y="78"/>
                  </a:lnTo>
                  <a:lnTo>
                    <a:pt x="882" y="23"/>
                  </a:lnTo>
                  <a:lnTo>
                    <a:pt x="688" y="19"/>
                  </a:lnTo>
                  <a:lnTo>
                    <a:pt x="543" y="50"/>
                  </a:lnTo>
                  <a:lnTo>
                    <a:pt x="422" y="109"/>
                  </a:lnTo>
                  <a:lnTo>
                    <a:pt x="306" y="213"/>
                  </a:lnTo>
                  <a:lnTo>
                    <a:pt x="207" y="329"/>
                  </a:lnTo>
                  <a:lnTo>
                    <a:pt x="125" y="451"/>
                  </a:lnTo>
                  <a:lnTo>
                    <a:pt x="57" y="622"/>
                  </a:lnTo>
                  <a:lnTo>
                    <a:pt x="36" y="763"/>
                  </a:lnTo>
                  <a:lnTo>
                    <a:pt x="17" y="924"/>
                  </a:lnTo>
                  <a:lnTo>
                    <a:pt x="36" y="1078"/>
                  </a:lnTo>
                  <a:lnTo>
                    <a:pt x="66" y="1177"/>
                  </a:lnTo>
                  <a:lnTo>
                    <a:pt x="139" y="1280"/>
                  </a:lnTo>
                  <a:lnTo>
                    <a:pt x="215" y="1344"/>
                  </a:lnTo>
                  <a:lnTo>
                    <a:pt x="313" y="1397"/>
                  </a:lnTo>
                  <a:lnTo>
                    <a:pt x="448" y="1453"/>
                  </a:lnTo>
                  <a:lnTo>
                    <a:pt x="661" y="1502"/>
                  </a:lnTo>
                  <a:lnTo>
                    <a:pt x="885" y="1551"/>
                  </a:lnTo>
                  <a:lnTo>
                    <a:pt x="1024" y="1565"/>
                  </a:lnTo>
                  <a:lnTo>
                    <a:pt x="1115" y="1551"/>
                  </a:lnTo>
                  <a:lnTo>
                    <a:pt x="1115" y="1605"/>
                  </a:lnTo>
                  <a:lnTo>
                    <a:pt x="1073" y="16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0" name="Freeform 40"/>
            <p:cNvSpPr>
              <a:spLocks/>
            </p:cNvSpPr>
            <p:nvPr/>
          </p:nvSpPr>
          <p:spPr bwMode="auto">
            <a:xfrm>
              <a:off x="1635" y="2284"/>
              <a:ext cx="290" cy="523"/>
            </a:xfrm>
            <a:custGeom>
              <a:avLst/>
              <a:gdLst>
                <a:gd name="T0" fmla="*/ 30 w 579"/>
                <a:gd name="T1" fmla="*/ 27 h 1045"/>
                <a:gd name="T2" fmla="*/ 25 w 579"/>
                <a:gd name="T3" fmla="*/ 55 h 1045"/>
                <a:gd name="T4" fmla="*/ 38 w 579"/>
                <a:gd name="T5" fmla="*/ 87 h 1045"/>
                <a:gd name="T6" fmla="*/ 65 w 579"/>
                <a:gd name="T7" fmla="*/ 106 h 1045"/>
                <a:gd name="T8" fmla="*/ 239 w 579"/>
                <a:gd name="T9" fmla="*/ 158 h 1045"/>
                <a:gd name="T10" fmla="*/ 296 w 579"/>
                <a:gd name="T11" fmla="*/ 169 h 1045"/>
                <a:gd name="T12" fmla="*/ 332 w 579"/>
                <a:gd name="T13" fmla="*/ 163 h 1045"/>
                <a:gd name="T14" fmla="*/ 315 w 579"/>
                <a:gd name="T15" fmla="*/ 576 h 1045"/>
                <a:gd name="T16" fmla="*/ 302 w 579"/>
                <a:gd name="T17" fmla="*/ 796 h 1045"/>
                <a:gd name="T18" fmla="*/ 275 w 579"/>
                <a:gd name="T19" fmla="*/ 838 h 1045"/>
                <a:gd name="T20" fmla="*/ 180 w 579"/>
                <a:gd name="T21" fmla="*/ 926 h 1045"/>
                <a:gd name="T22" fmla="*/ 93 w 579"/>
                <a:gd name="T23" fmla="*/ 994 h 1045"/>
                <a:gd name="T24" fmla="*/ 30 w 579"/>
                <a:gd name="T25" fmla="*/ 1015 h 1045"/>
                <a:gd name="T26" fmla="*/ 0 w 579"/>
                <a:gd name="T27" fmla="*/ 1030 h 1045"/>
                <a:gd name="T28" fmla="*/ 66 w 579"/>
                <a:gd name="T29" fmla="*/ 1045 h 1045"/>
                <a:gd name="T30" fmla="*/ 125 w 579"/>
                <a:gd name="T31" fmla="*/ 1045 h 1045"/>
                <a:gd name="T32" fmla="*/ 222 w 579"/>
                <a:gd name="T33" fmla="*/ 1017 h 1045"/>
                <a:gd name="T34" fmla="*/ 382 w 579"/>
                <a:gd name="T35" fmla="*/ 952 h 1045"/>
                <a:gd name="T36" fmla="*/ 424 w 579"/>
                <a:gd name="T37" fmla="*/ 920 h 1045"/>
                <a:gd name="T38" fmla="*/ 454 w 579"/>
                <a:gd name="T39" fmla="*/ 869 h 1045"/>
                <a:gd name="T40" fmla="*/ 496 w 579"/>
                <a:gd name="T41" fmla="*/ 781 h 1045"/>
                <a:gd name="T42" fmla="*/ 517 w 579"/>
                <a:gd name="T43" fmla="*/ 680 h 1045"/>
                <a:gd name="T44" fmla="*/ 524 w 579"/>
                <a:gd name="T45" fmla="*/ 582 h 1045"/>
                <a:gd name="T46" fmla="*/ 547 w 579"/>
                <a:gd name="T47" fmla="*/ 207 h 1045"/>
                <a:gd name="T48" fmla="*/ 560 w 579"/>
                <a:gd name="T49" fmla="*/ 84 h 1045"/>
                <a:gd name="T50" fmla="*/ 579 w 579"/>
                <a:gd name="T51" fmla="*/ 59 h 1045"/>
                <a:gd name="T52" fmla="*/ 538 w 579"/>
                <a:gd name="T53" fmla="*/ 76 h 1045"/>
                <a:gd name="T54" fmla="*/ 526 w 579"/>
                <a:gd name="T55" fmla="*/ 268 h 1045"/>
                <a:gd name="T56" fmla="*/ 511 w 579"/>
                <a:gd name="T57" fmla="*/ 620 h 1045"/>
                <a:gd name="T58" fmla="*/ 496 w 579"/>
                <a:gd name="T59" fmla="*/ 726 h 1045"/>
                <a:gd name="T60" fmla="*/ 458 w 579"/>
                <a:gd name="T61" fmla="*/ 831 h 1045"/>
                <a:gd name="T62" fmla="*/ 408 w 579"/>
                <a:gd name="T63" fmla="*/ 901 h 1045"/>
                <a:gd name="T64" fmla="*/ 393 w 579"/>
                <a:gd name="T65" fmla="*/ 863 h 1045"/>
                <a:gd name="T66" fmla="*/ 340 w 579"/>
                <a:gd name="T67" fmla="*/ 918 h 1045"/>
                <a:gd name="T68" fmla="*/ 372 w 579"/>
                <a:gd name="T69" fmla="*/ 825 h 1045"/>
                <a:gd name="T70" fmla="*/ 319 w 579"/>
                <a:gd name="T71" fmla="*/ 912 h 1045"/>
                <a:gd name="T72" fmla="*/ 230 w 579"/>
                <a:gd name="T73" fmla="*/ 983 h 1045"/>
                <a:gd name="T74" fmla="*/ 154 w 579"/>
                <a:gd name="T75" fmla="*/ 1002 h 1045"/>
                <a:gd name="T76" fmla="*/ 283 w 579"/>
                <a:gd name="T77" fmla="*/ 884 h 1045"/>
                <a:gd name="T78" fmla="*/ 323 w 579"/>
                <a:gd name="T79" fmla="*/ 791 h 1045"/>
                <a:gd name="T80" fmla="*/ 332 w 579"/>
                <a:gd name="T81" fmla="*/ 682 h 1045"/>
                <a:gd name="T82" fmla="*/ 340 w 579"/>
                <a:gd name="T83" fmla="*/ 393 h 1045"/>
                <a:gd name="T84" fmla="*/ 344 w 579"/>
                <a:gd name="T85" fmla="*/ 258 h 1045"/>
                <a:gd name="T86" fmla="*/ 351 w 579"/>
                <a:gd name="T87" fmla="*/ 156 h 1045"/>
                <a:gd name="T88" fmla="*/ 258 w 579"/>
                <a:gd name="T89" fmla="*/ 144 h 1045"/>
                <a:gd name="T90" fmla="*/ 103 w 579"/>
                <a:gd name="T91" fmla="*/ 101 h 1045"/>
                <a:gd name="T92" fmla="*/ 61 w 579"/>
                <a:gd name="T93" fmla="*/ 84 h 1045"/>
                <a:gd name="T94" fmla="*/ 44 w 579"/>
                <a:gd name="T95" fmla="*/ 59 h 1045"/>
                <a:gd name="T96" fmla="*/ 44 w 579"/>
                <a:gd name="T97" fmla="*/ 34 h 1045"/>
                <a:gd name="T98" fmla="*/ 47 w 579"/>
                <a:gd name="T99" fmla="*/ 0 h 1045"/>
                <a:gd name="T100" fmla="*/ 30 w 579"/>
                <a:gd name="T101" fmla="*/ 27 h 1045"/>
                <a:gd name="T102" fmla="*/ 30 w 579"/>
                <a:gd name="T103" fmla="*/ 27 h 10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9"/>
                <a:gd name="T157" fmla="*/ 0 h 1045"/>
                <a:gd name="T158" fmla="*/ 579 w 579"/>
                <a:gd name="T159" fmla="*/ 1045 h 10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9" h="1045">
                  <a:moveTo>
                    <a:pt x="30" y="27"/>
                  </a:moveTo>
                  <a:lnTo>
                    <a:pt x="25" y="55"/>
                  </a:lnTo>
                  <a:lnTo>
                    <a:pt x="38" y="87"/>
                  </a:lnTo>
                  <a:lnTo>
                    <a:pt x="65" y="106"/>
                  </a:lnTo>
                  <a:lnTo>
                    <a:pt x="239" y="158"/>
                  </a:lnTo>
                  <a:lnTo>
                    <a:pt x="296" y="169"/>
                  </a:lnTo>
                  <a:lnTo>
                    <a:pt x="332" y="163"/>
                  </a:lnTo>
                  <a:lnTo>
                    <a:pt x="315" y="576"/>
                  </a:lnTo>
                  <a:lnTo>
                    <a:pt x="302" y="796"/>
                  </a:lnTo>
                  <a:lnTo>
                    <a:pt x="275" y="838"/>
                  </a:lnTo>
                  <a:lnTo>
                    <a:pt x="180" y="926"/>
                  </a:lnTo>
                  <a:lnTo>
                    <a:pt x="93" y="994"/>
                  </a:lnTo>
                  <a:lnTo>
                    <a:pt x="30" y="1015"/>
                  </a:lnTo>
                  <a:lnTo>
                    <a:pt x="0" y="1030"/>
                  </a:lnTo>
                  <a:lnTo>
                    <a:pt x="66" y="1045"/>
                  </a:lnTo>
                  <a:lnTo>
                    <a:pt x="125" y="1045"/>
                  </a:lnTo>
                  <a:lnTo>
                    <a:pt x="222" y="1017"/>
                  </a:lnTo>
                  <a:lnTo>
                    <a:pt x="382" y="952"/>
                  </a:lnTo>
                  <a:lnTo>
                    <a:pt x="424" y="920"/>
                  </a:lnTo>
                  <a:lnTo>
                    <a:pt x="454" y="869"/>
                  </a:lnTo>
                  <a:lnTo>
                    <a:pt x="496" y="781"/>
                  </a:lnTo>
                  <a:lnTo>
                    <a:pt x="517" y="680"/>
                  </a:lnTo>
                  <a:lnTo>
                    <a:pt x="524" y="582"/>
                  </a:lnTo>
                  <a:lnTo>
                    <a:pt x="547" y="207"/>
                  </a:lnTo>
                  <a:lnTo>
                    <a:pt x="560" y="84"/>
                  </a:lnTo>
                  <a:lnTo>
                    <a:pt x="579" y="59"/>
                  </a:lnTo>
                  <a:lnTo>
                    <a:pt x="538" y="76"/>
                  </a:lnTo>
                  <a:lnTo>
                    <a:pt x="526" y="268"/>
                  </a:lnTo>
                  <a:lnTo>
                    <a:pt x="511" y="620"/>
                  </a:lnTo>
                  <a:lnTo>
                    <a:pt x="496" y="726"/>
                  </a:lnTo>
                  <a:lnTo>
                    <a:pt x="458" y="831"/>
                  </a:lnTo>
                  <a:lnTo>
                    <a:pt x="408" y="901"/>
                  </a:lnTo>
                  <a:lnTo>
                    <a:pt x="393" y="863"/>
                  </a:lnTo>
                  <a:lnTo>
                    <a:pt x="340" y="918"/>
                  </a:lnTo>
                  <a:lnTo>
                    <a:pt x="372" y="825"/>
                  </a:lnTo>
                  <a:lnTo>
                    <a:pt x="319" y="912"/>
                  </a:lnTo>
                  <a:lnTo>
                    <a:pt x="230" y="983"/>
                  </a:lnTo>
                  <a:lnTo>
                    <a:pt x="154" y="1002"/>
                  </a:lnTo>
                  <a:lnTo>
                    <a:pt x="283" y="884"/>
                  </a:lnTo>
                  <a:lnTo>
                    <a:pt x="323" y="791"/>
                  </a:lnTo>
                  <a:lnTo>
                    <a:pt x="332" y="682"/>
                  </a:lnTo>
                  <a:lnTo>
                    <a:pt x="340" y="393"/>
                  </a:lnTo>
                  <a:lnTo>
                    <a:pt x="344" y="258"/>
                  </a:lnTo>
                  <a:lnTo>
                    <a:pt x="351" y="156"/>
                  </a:lnTo>
                  <a:lnTo>
                    <a:pt x="258" y="144"/>
                  </a:lnTo>
                  <a:lnTo>
                    <a:pt x="103" y="101"/>
                  </a:lnTo>
                  <a:lnTo>
                    <a:pt x="61" y="84"/>
                  </a:lnTo>
                  <a:lnTo>
                    <a:pt x="44" y="59"/>
                  </a:lnTo>
                  <a:lnTo>
                    <a:pt x="44" y="34"/>
                  </a:lnTo>
                  <a:lnTo>
                    <a:pt x="47" y="0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1" name="Freeform 41"/>
            <p:cNvSpPr>
              <a:spLocks/>
            </p:cNvSpPr>
            <p:nvPr/>
          </p:nvSpPr>
          <p:spPr bwMode="auto">
            <a:xfrm>
              <a:off x="1657" y="2166"/>
              <a:ext cx="415" cy="196"/>
            </a:xfrm>
            <a:custGeom>
              <a:avLst/>
              <a:gdLst>
                <a:gd name="T0" fmla="*/ 266 w 830"/>
                <a:gd name="T1" fmla="*/ 386 h 392"/>
                <a:gd name="T2" fmla="*/ 321 w 830"/>
                <a:gd name="T3" fmla="*/ 377 h 392"/>
                <a:gd name="T4" fmla="*/ 410 w 830"/>
                <a:gd name="T5" fmla="*/ 344 h 392"/>
                <a:gd name="T6" fmla="*/ 566 w 830"/>
                <a:gd name="T7" fmla="*/ 280 h 392"/>
                <a:gd name="T8" fmla="*/ 699 w 830"/>
                <a:gd name="T9" fmla="*/ 223 h 392"/>
                <a:gd name="T10" fmla="*/ 781 w 830"/>
                <a:gd name="T11" fmla="*/ 185 h 392"/>
                <a:gd name="T12" fmla="*/ 805 w 830"/>
                <a:gd name="T13" fmla="*/ 160 h 392"/>
                <a:gd name="T14" fmla="*/ 815 w 830"/>
                <a:gd name="T15" fmla="*/ 131 h 392"/>
                <a:gd name="T16" fmla="*/ 813 w 830"/>
                <a:gd name="T17" fmla="*/ 103 h 392"/>
                <a:gd name="T18" fmla="*/ 777 w 830"/>
                <a:gd name="T19" fmla="*/ 74 h 392"/>
                <a:gd name="T20" fmla="*/ 670 w 830"/>
                <a:gd name="T21" fmla="*/ 34 h 392"/>
                <a:gd name="T22" fmla="*/ 579 w 830"/>
                <a:gd name="T23" fmla="*/ 17 h 392"/>
                <a:gd name="T24" fmla="*/ 528 w 830"/>
                <a:gd name="T25" fmla="*/ 21 h 392"/>
                <a:gd name="T26" fmla="*/ 374 w 830"/>
                <a:gd name="T27" fmla="*/ 80 h 392"/>
                <a:gd name="T28" fmla="*/ 97 w 830"/>
                <a:gd name="T29" fmla="*/ 192 h 392"/>
                <a:gd name="T30" fmla="*/ 0 w 830"/>
                <a:gd name="T31" fmla="*/ 244 h 392"/>
                <a:gd name="T32" fmla="*/ 74 w 830"/>
                <a:gd name="T33" fmla="*/ 192 h 392"/>
                <a:gd name="T34" fmla="*/ 193 w 830"/>
                <a:gd name="T35" fmla="*/ 143 h 392"/>
                <a:gd name="T36" fmla="*/ 366 w 830"/>
                <a:gd name="T37" fmla="*/ 67 h 392"/>
                <a:gd name="T38" fmla="*/ 515 w 830"/>
                <a:gd name="T39" fmla="*/ 10 h 392"/>
                <a:gd name="T40" fmla="*/ 594 w 830"/>
                <a:gd name="T41" fmla="*/ 0 h 392"/>
                <a:gd name="T42" fmla="*/ 680 w 830"/>
                <a:gd name="T43" fmla="*/ 21 h 392"/>
                <a:gd name="T44" fmla="*/ 786 w 830"/>
                <a:gd name="T45" fmla="*/ 63 h 392"/>
                <a:gd name="T46" fmla="*/ 828 w 830"/>
                <a:gd name="T47" fmla="*/ 95 h 392"/>
                <a:gd name="T48" fmla="*/ 830 w 830"/>
                <a:gd name="T49" fmla="*/ 128 h 392"/>
                <a:gd name="T50" fmla="*/ 820 w 830"/>
                <a:gd name="T51" fmla="*/ 164 h 392"/>
                <a:gd name="T52" fmla="*/ 794 w 830"/>
                <a:gd name="T53" fmla="*/ 192 h 392"/>
                <a:gd name="T54" fmla="*/ 756 w 830"/>
                <a:gd name="T55" fmla="*/ 213 h 392"/>
                <a:gd name="T56" fmla="*/ 492 w 830"/>
                <a:gd name="T57" fmla="*/ 327 h 392"/>
                <a:gd name="T58" fmla="*/ 309 w 830"/>
                <a:gd name="T59" fmla="*/ 392 h 392"/>
                <a:gd name="T60" fmla="*/ 266 w 830"/>
                <a:gd name="T61" fmla="*/ 386 h 392"/>
                <a:gd name="T62" fmla="*/ 266 w 830"/>
                <a:gd name="T63" fmla="*/ 386 h 3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0"/>
                <a:gd name="T97" fmla="*/ 0 h 392"/>
                <a:gd name="T98" fmla="*/ 830 w 830"/>
                <a:gd name="T99" fmla="*/ 392 h 3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0" h="392">
                  <a:moveTo>
                    <a:pt x="266" y="386"/>
                  </a:moveTo>
                  <a:lnTo>
                    <a:pt x="321" y="377"/>
                  </a:lnTo>
                  <a:lnTo>
                    <a:pt x="410" y="344"/>
                  </a:lnTo>
                  <a:lnTo>
                    <a:pt x="566" y="280"/>
                  </a:lnTo>
                  <a:lnTo>
                    <a:pt x="699" y="223"/>
                  </a:lnTo>
                  <a:lnTo>
                    <a:pt x="781" y="185"/>
                  </a:lnTo>
                  <a:lnTo>
                    <a:pt x="805" y="160"/>
                  </a:lnTo>
                  <a:lnTo>
                    <a:pt x="815" y="131"/>
                  </a:lnTo>
                  <a:lnTo>
                    <a:pt x="813" y="103"/>
                  </a:lnTo>
                  <a:lnTo>
                    <a:pt x="777" y="74"/>
                  </a:lnTo>
                  <a:lnTo>
                    <a:pt x="670" y="34"/>
                  </a:lnTo>
                  <a:lnTo>
                    <a:pt x="579" y="17"/>
                  </a:lnTo>
                  <a:lnTo>
                    <a:pt x="528" y="21"/>
                  </a:lnTo>
                  <a:lnTo>
                    <a:pt x="374" y="80"/>
                  </a:lnTo>
                  <a:lnTo>
                    <a:pt x="97" y="192"/>
                  </a:lnTo>
                  <a:lnTo>
                    <a:pt x="0" y="244"/>
                  </a:lnTo>
                  <a:lnTo>
                    <a:pt x="74" y="192"/>
                  </a:lnTo>
                  <a:lnTo>
                    <a:pt x="193" y="143"/>
                  </a:lnTo>
                  <a:lnTo>
                    <a:pt x="366" y="67"/>
                  </a:lnTo>
                  <a:lnTo>
                    <a:pt x="515" y="10"/>
                  </a:lnTo>
                  <a:lnTo>
                    <a:pt x="594" y="0"/>
                  </a:lnTo>
                  <a:lnTo>
                    <a:pt x="680" y="21"/>
                  </a:lnTo>
                  <a:lnTo>
                    <a:pt x="786" y="63"/>
                  </a:lnTo>
                  <a:lnTo>
                    <a:pt x="828" y="95"/>
                  </a:lnTo>
                  <a:lnTo>
                    <a:pt x="830" y="128"/>
                  </a:lnTo>
                  <a:lnTo>
                    <a:pt x="820" y="164"/>
                  </a:lnTo>
                  <a:lnTo>
                    <a:pt x="794" y="192"/>
                  </a:lnTo>
                  <a:lnTo>
                    <a:pt x="756" y="213"/>
                  </a:lnTo>
                  <a:lnTo>
                    <a:pt x="492" y="327"/>
                  </a:lnTo>
                  <a:lnTo>
                    <a:pt x="309" y="392"/>
                  </a:lnTo>
                  <a:lnTo>
                    <a:pt x="266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2" name="Freeform 42"/>
            <p:cNvSpPr>
              <a:spLocks/>
            </p:cNvSpPr>
            <p:nvPr/>
          </p:nvSpPr>
          <p:spPr bwMode="auto">
            <a:xfrm>
              <a:off x="1817" y="2351"/>
              <a:ext cx="12" cy="289"/>
            </a:xfrm>
            <a:custGeom>
              <a:avLst/>
              <a:gdLst>
                <a:gd name="T0" fmla="*/ 0 w 23"/>
                <a:gd name="T1" fmla="*/ 28 h 578"/>
                <a:gd name="T2" fmla="*/ 0 w 23"/>
                <a:gd name="T3" fmla="*/ 142 h 578"/>
                <a:gd name="T4" fmla="*/ 7 w 23"/>
                <a:gd name="T5" fmla="*/ 578 h 578"/>
                <a:gd name="T6" fmla="*/ 15 w 23"/>
                <a:gd name="T7" fmla="*/ 135 h 578"/>
                <a:gd name="T8" fmla="*/ 23 w 23"/>
                <a:gd name="T9" fmla="*/ 0 h 578"/>
                <a:gd name="T10" fmla="*/ 0 w 23"/>
                <a:gd name="T11" fmla="*/ 28 h 578"/>
                <a:gd name="T12" fmla="*/ 0 w 23"/>
                <a:gd name="T13" fmla="*/ 28 h 5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578"/>
                <a:gd name="T23" fmla="*/ 23 w 23"/>
                <a:gd name="T24" fmla="*/ 578 h 5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578">
                  <a:moveTo>
                    <a:pt x="0" y="28"/>
                  </a:moveTo>
                  <a:lnTo>
                    <a:pt x="0" y="142"/>
                  </a:lnTo>
                  <a:lnTo>
                    <a:pt x="7" y="578"/>
                  </a:lnTo>
                  <a:lnTo>
                    <a:pt x="15" y="135"/>
                  </a:lnTo>
                  <a:lnTo>
                    <a:pt x="2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3" name="Freeform 43"/>
            <p:cNvSpPr>
              <a:spLocks/>
            </p:cNvSpPr>
            <p:nvPr/>
          </p:nvSpPr>
          <p:spPr bwMode="auto">
            <a:xfrm>
              <a:off x="1511" y="2408"/>
              <a:ext cx="286" cy="139"/>
            </a:xfrm>
            <a:custGeom>
              <a:avLst/>
              <a:gdLst>
                <a:gd name="T0" fmla="*/ 150 w 572"/>
                <a:gd name="T1" fmla="*/ 8 h 277"/>
                <a:gd name="T2" fmla="*/ 150 w 572"/>
                <a:gd name="T3" fmla="*/ 72 h 277"/>
                <a:gd name="T4" fmla="*/ 131 w 572"/>
                <a:gd name="T5" fmla="*/ 95 h 277"/>
                <a:gd name="T6" fmla="*/ 0 w 572"/>
                <a:gd name="T7" fmla="*/ 95 h 277"/>
                <a:gd name="T8" fmla="*/ 159 w 572"/>
                <a:gd name="T9" fmla="*/ 125 h 277"/>
                <a:gd name="T10" fmla="*/ 266 w 572"/>
                <a:gd name="T11" fmla="*/ 148 h 277"/>
                <a:gd name="T12" fmla="*/ 397 w 572"/>
                <a:gd name="T13" fmla="*/ 173 h 277"/>
                <a:gd name="T14" fmla="*/ 502 w 572"/>
                <a:gd name="T15" fmla="*/ 215 h 277"/>
                <a:gd name="T16" fmla="*/ 547 w 572"/>
                <a:gd name="T17" fmla="*/ 239 h 277"/>
                <a:gd name="T18" fmla="*/ 566 w 572"/>
                <a:gd name="T19" fmla="*/ 277 h 277"/>
                <a:gd name="T20" fmla="*/ 572 w 572"/>
                <a:gd name="T21" fmla="*/ 251 h 277"/>
                <a:gd name="T22" fmla="*/ 547 w 572"/>
                <a:gd name="T23" fmla="*/ 220 h 277"/>
                <a:gd name="T24" fmla="*/ 477 w 572"/>
                <a:gd name="T25" fmla="*/ 190 h 277"/>
                <a:gd name="T26" fmla="*/ 386 w 572"/>
                <a:gd name="T27" fmla="*/ 158 h 277"/>
                <a:gd name="T28" fmla="*/ 266 w 572"/>
                <a:gd name="T29" fmla="*/ 135 h 277"/>
                <a:gd name="T30" fmla="*/ 275 w 572"/>
                <a:gd name="T31" fmla="*/ 28 h 277"/>
                <a:gd name="T32" fmla="*/ 264 w 572"/>
                <a:gd name="T33" fmla="*/ 15 h 277"/>
                <a:gd name="T34" fmla="*/ 255 w 572"/>
                <a:gd name="T35" fmla="*/ 129 h 277"/>
                <a:gd name="T36" fmla="*/ 163 w 572"/>
                <a:gd name="T37" fmla="*/ 108 h 277"/>
                <a:gd name="T38" fmla="*/ 165 w 572"/>
                <a:gd name="T39" fmla="*/ 0 h 277"/>
                <a:gd name="T40" fmla="*/ 150 w 572"/>
                <a:gd name="T41" fmla="*/ 8 h 277"/>
                <a:gd name="T42" fmla="*/ 150 w 572"/>
                <a:gd name="T43" fmla="*/ 8 h 2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2"/>
                <a:gd name="T67" fmla="*/ 0 h 277"/>
                <a:gd name="T68" fmla="*/ 572 w 572"/>
                <a:gd name="T69" fmla="*/ 277 h 2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2" h="277">
                  <a:moveTo>
                    <a:pt x="150" y="8"/>
                  </a:moveTo>
                  <a:lnTo>
                    <a:pt x="150" y="72"/>
                  </a:lnTo>
                  <a:lnTo>
                    <a:pt x="131" y="95"/>
                  </a:lnTo>
                  <a:lnTo>
                    <a:pt x="0" y="95"/>
                  </a:lnTo>
                  <a:lnTo>
                    <a:pt x="159" y="125"/>
                  </a:lnTo>
                  <a:lnTo>
                    <a:pt x="266" y="148"/>
                  </a:lnTo>
                  <a:lnTo>
                    <a:pt x="397" y="173"/>
                  </a:lnTo>
                  <a:lnTo>
                    <a:pt x="502" y="215"/>
                  </a:lnTo>
                  <a:lnTo>
                    <a:pt x="547" y="239"/>
                  </a:lnTo>
                  <a:lnTo>
                    <a:pt x="566" y="277"/>
                  </a:lnTo>
                  <a:lnTo>
                    <a:pt x="572" y="251"/>
                  </a:lnTo>
                  <a:lnTo>
                    <a:pt x="547" y="220"/>
                  </a:lnTo>
                  <a:lnTo>
                    <a:pt x="477" y="190"/>
                  </a:lnTo>
                  <a:lnTo>
                    <a:pt x="386" y="158"/>
                  </a:lnTo>
                  <a:lnTo>
                    <a:pt x="266" y="135"/>
                  </a:lnTo>
                  <a:lnTo>
                    <a:pt x="275" y="28"/>
                  </a:lnTo>
                  <a:lnTo>
                    <a:pt x="264" y="15"/>
                  </a:lnTo>
                  <a:lnTo>
                    <a:pt x="255" y="129"/>
                  </a:lnTo>
                  <a:lnTo>
                    <a:pt x="163" y="108"/>
                  </a:lnTo>
                  <a:lnTo>
                    <a:pt x="165" y="0"/>
                  </a:lnTo>
                  <a:lnTo>
                    <a:pt x="1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4" name="Freeform 44"/>
            <p:cNvSpPr>
              <a:spLocks/>
            </p:cNvSpPr>
            <p:nvPr/>
          </p:nvSpPr>
          <p:spPr bwMode="auto">
            <a:xfrm>
              <a:off x="731" y="2374"/>
              <a:ext cx="979" cy="497"/>
            </a:xfrm>
            <a:custGeom>
              <a:avLst/>
              <a:gdLst>
                <a:gd name="T0" fmla="*/ 1621 w 1957"/>
                <a:gd name="T1" fmla="*/ 173 h 994"/>
                <a:gd name="T2" fmla="*/ 1520 w 1957"/>
                <a:gd name="T3" fmla="*/ 155 h 994"/>
                <a:gd name="T4" fmla="*/ 1220 w 1957"/>
                <a:gd name="T5" fmla="*/ 72 h 994"/>
                <a:gd name="T6" fmla="*/ 1072 w 1957"/>
                <a:gd name="T7" fmla="*/ 38 h 994"/>
                <a:gd name="T8" fmla="*/ 904 w 1957"/>
                <a:gd name="T9" fmla="*/ 19 h 994"/>
                <a:gd name="T10" fmla="*/ 747 w 1957"/>
                <a:gd name="T11" fmla="*/ 13 h 994"/>
                <a:gd name="T12" fmla="*/ 553 w 1957"/>
                <a:gd name="T13" fmla="*/ 28 h 994"/>
                <a:gd name="T14" fmla="*/ 429 w 1957"/>
                <a:gd name="T15" fmla="*/ 49 h 994"/>
                <a:gd name="T16" fmla="*/ 292 w 1957"/>
                <a:gd name="T17" fmla="*/ 93 h 994"/>
                <a:gd name="T18" fmla="*/ 173 w 1957"/>
                <a:gd name="T19" fmla="*/ 167 h 994"/>
                <a:gd name="T20" fmla="*/ 80 w 1957"/>
                <a:gd name="T21" fmla="*/ 254 h 994"/>
                <a:gd name="T22" fmla="*/ 40 w 1957"/>
                <a:gd name="T23" fmla="*/ 326 h 994"/>
                <a:gd name="T24" fmla="*/ 23 w 1957"/>
                <a:gd name="T25" fmla="*/ 389 h 994"/>
                <a:gd name="T26" fmla="*/ 19 w 1957"/>
                <a:gd name="T27" fmla="*/ 454 h 994"/>
                <a:gd name="T28" fmla="*/ 34 w 1957"/>
                <a:gd name="T29" fmla="*/ 520 h 994"/>
                <a:gd name="T30" fmla="*/ 63 w 1957"/>
                <a:gd name="T31" fmla="*/ 583 h 994"/>
                <a:gd name="T32" fmla="*/ 142 w 1957"/>
                <a:gd name="T33" fmla="*/ 665 h 994"/>
                <a:gd name="T34" fmla="*/ 317 w 1957"/>
                <a:gd name="T35" fmla="*/ 777 h 994"/>
                <a:gd name="T36" fmla="*/ 572 w 1957"/>
                <a:gd name="T37" fmla="*/ 883 h 994"/>
                <a:gd name="T38" fmla="*/ 842 w 1957"/>
                <a:gd name="T39" fmla="*/ 952 h 994"/>
                <a:gd name="T40" fmla="*/ 1039 w 1957"/>
                <a:gd name="T41" fmla="*/ 975 h 994"/>
                <a:gd name="T42" fmla="*/ 1222 w 1957"/>
                <a:gd name="T43" fmla="*/ 975 h 994"/>
                <a:gd name="T44" fmla="*/ 1453 w 1957"/>
                <a:gd name="T45" fmla="*/ 950 h 994"/>
                <a:gd name="T46" fmla="*/ 1634 w 1957"/>
                <a:gd name="T47" fmla="*/ 906 h 994"/>
                <a:gd name="T48" fmla="*/ 1834 w 1957"/>
                <a:gd name="T49" fmla="*/ 838 h 994"/>
                <a:gd name="T50" fmla="*/ 1957 w 1957"/>
                <a:gd name="T51" fmla="*/ 781 h 994"/>
                <a:gd name="T52" fmla="*/ 1853 w 1957"/>
                <a:gd name="T53" fmla="*/ 851 h 994"/>
                <a:gd name="T54" fmla="*/ 1640 w 1957"/>
                <a:gd name="T55" fmla="*/ 921 h 994"/>
                <a:gd name="T56" fmla="*/ 1434 w 1957"/>
                <a:gd name="T57" fmla="*/ 965 h 994"/>
                <a:gd name="T58" fmla="*/ 1186 w 1957"/>
                <a:gd name="T59" fmla="*/ 994 h 994"/>
                <a:gd name="T60" fmla="*/ 984 w 1957"/>
                <a:gd name="T61" fmla="*/ 990 h 994"/>
                <a:gd name="T62" fmla="*/ 752 w 1957"/>
                <a:gd name="T63" fmla="*/ 950 h 994"/>
                <a:gd name="T64" fmla="*/ 520 w 1957"/>
                <a:gd name="T65" fmla="*/ 887 h 994"/>
                <a:gd name="T66" fmla="*/ 306 w 1957"/>
                <a:gd name="T67" fmla="*/ 790 h 994"/>
                <a:gd name="T68" fmla="*/ 110 w 1957"/>
                <a:gd name="T69" fmla="*/ 657 h 994"/>
                <a:gd name="T70" fmla="*/ 36 w 1957"/>
                <a:gd name="T71" fmla="*/ 566 h 994"/>
                <a:gd name="T72" fmla="*/ 0 w 1957"/>
                <a:gd name="T73" fmla="*/ 442 h 994"/>
                <a:gd name="T74" fmla="*/ 15 w 1957"/>
                <a:gd name="T75" fmla="*/ 351 h 994"/>
                <a:gd name="T76" fmla="*/ 63 w 1957"/>
                <a:gd name="T77" fmla="*/ 258 h 994"/>
                <a:gd name="T78" fmla="*/ 150 w 1957"/>
                <a:gd name="T79" fmla="*/ 169 h 994"/>
                <a:gd name="T80" fmla="*/ 260 w 1957"/>
                <a:gd name="T81" fmla="*/ 98 h 994"/>
                <a:gd name="T82" fmla="*/ 367 w 1957"/>
                <a:gd name="T83" fmla="*/ 53 h 994"/>
                <a:gd name="T84" fmla="*/ 553 w 1957"/>
                <a:gd name="T85" fmla="*/ 13 h 994"/>
                <a:gd name="T86" fmla="*/ 739 w 1957"/>
                <a:gd name="T87" fmla="*/ 0 h 994"/>
                <a:gd name="T88" fmla="*/ 891 w 1957"/>
                <a:gd name="T89" fmla="*/ 5 h 994"/>
                <a:gd name="T90" fmla="*/ 1058 w 1957"/>
                <a:gd name="T91" fmla="*/ 28 h 994"/>
                <a:gd name="T92" fmla="*/ 1163 w 1957"/>
                <a:gd name="T93" fmla="*/ 47 h 994"/>
                <a:gd name="T94" fmla="*/ 1307 w 1957"/>
                <a:gd name="T95" fmla="*/ 87 h 994"/>
                <a:gd name="T96" fmla="*/ 1695 w 1957"/>
                <a:gd name="T97" fmla="*/ 174 h 994"/>
                <a:gd name="T98" fmla="*/ 1621 w 1957"/>
                <a:gd name="T99" fmla="*/ 173 h 994"/>
                <a:gd name="T100" fmla="*/ 1621 w 1957"/>
                <a:gd name="T101" fmla="*/ 173 h 9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7"/>
                <a:gd name="T154" fmla="*/ 0 h 994"/>
                <a:gd name="T155" fmla="*/ 1957 w 1957"/>
                <a:gd name="T156" fmla="*/ 994 h 9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7" h="994">
                  <a:moveTo>
                    <a:pt x="1621" y="173"/>
                  </a:moveTo>
                  <a:lnTo>
                    <a:pt x="1520" y="155"/>
                  </a:lnTo>
                  <a:lnTo>
                    <a:pt x="1220" y="72"/>
                  </a:lnTo>
                  <a:lnTo>
                    <a:pt x="1072" y="38"/>
                  </a:lnTo>
                  <a:lnTo>
                    <a:pt x="904" y="19"/>
                  </a:lnTo>
                  <a:lnTo>
                    <a:pt x="747" y="13"/>
                  </a:lnTo>
                  <a:lnTo>
                    <a:pt x="553" y="28"/>
                  </a:lnTo>
                  <a:lnTo>
                    <a:pt x="429" y="49"/>
                  </a:lnTo>
                  <a:lnTo>
                    <a:pt x="292" y="93"/>
                  </a:lnTo>
                  <a:lnTo>
                    <a:pt x="173" y="167"/>
                  </a:lnTo>
                  <a:lnTo>
                    <a:pt x="80" y="254"/>
                  </a:lnTo>
                  <a:lnTo>
                    <a:pt x="40" y="326"/>
                  </a:lnTo>
                  <a:lnTo>
                    <a:pt x="23" y="389"/>
                  </a:lnTo>
                  <a:lnTo>
                    <a:pt x="19" y="454"/>
                  </a:lnTo>
                  <a:lnTo>
                    <a:pt x="34" y="520"/>
                  </a:lnTo>
                  <a:lnTo>
                    <a:pt x="63" y="583"/>
                  </a:lnTo>
                  <a:lnTo>
                    <a:pt x="142" y="665"/>
                  </a:lnTo>
                  <a:lnTo>
                    <a:pt x="317" y="777"/>
                  </a:lnTo>
                  <a:lnTo>
                    <a:pt x="572" y="883"/>
                  </a:lnTo>
                  <a:lnTo>
                    <a:pt x="842" y="952"/>
                  </a:lnTo>
                  <a:lnTo>
                    <a:pt x="1039" y="975"/>
                  </a:lnTo>
                  <a:lnTo>
                    <a:pt x="1222" y="975"/>
                  </a:lnTo>
                  <a:lnTo>
                    <a:pt x="1453" y="950"/>
                  </a:lnTo>
                  <a:lnTo>
                    <a:pt x="1634" y="906"/>
                  </a:lnTo>
                  <a:lnTo>
                    <a:pt x="1834" y="838"/>
                  </a:lnTo>
                  <a:lnTo>
                    <a:pt x="1957" y="781"/>
                  </a:lnTo>
                  <a:lnTo>
                    <a:pt x="1853" y="851"/>
                  </a:lnTo>
                  <a:lnTo>
                    <a:pt x="1640" y="921"/>
                  </a:lnTo>
                  <a:lnTo>
                    <a:pt x="1434" y="965"/>
                  </a:lnTo>
                  <a:lnTo>
                    <a:pt x="1186" y="994"/>
                  </a:lnTo>
                  <a:lnTo>
                    <a:pt x="984" y="990"/>
                  </a:lnTo>
                  <a:lnTo>
                    <a:pt x="752" y="950"/>
                  </a:lnTo>
                  <a:lnTo>
                    <a:pt x="520" y="887"/>
                  </a:lnTo>
                  <a:lnTo>
                    <a:pt x="306" y="790"/>
                  </a:lnTo>
                  <a:lnTo>
                    <a:pt x="110" y="657"/>
                  </a:lnTo>
                  <a:lnTo>
                    <a:pt x="36" y="566"/>
                  </a:lnTo>
                  <a:lnTo>
                    <a:pt x="0" y="442"/>
                  </a:lnTo>
                  <a:lnTo>
                    <a:pt x="15" y="351"/>
                  </a:lnTo>
                  <a:lnTo>
                    <a:pt x="63" y="258"/>
                  </a:lnTo>
                  <a:lnTo>
                    <a:pt x="150" y="169"/>
                  </a:lnTo>
                  <a:lnTo>
                    <a:pt x="260" y="98"/>
                  </a:lnTo>
                  <a:lnTo>
                    <a:pt x="367" y="53"/>
                  </a:lnTo>
                  <a:lnTo>
                    <a:pt x="553" y="13"/>
                  </a:lnTo>
                  <a:lnTo>
                    <a:pt x="739" y="0"/>
                  </a:lnTo>
                  <a:lnTo>
                    <a:pt x="891" y="5"/>
                  </a:lnTo>
                  <a:lnTo>
                    <a:pt x="1058" y="28"/>
                  </a:lnTo>
                  <a:lnTo>
                    <a:pt x="1163" y="47"/>
                  </a:lnTo>
                  <a:lnTo>
                    <a:pt x="1307" y="87"/>
                  </a:lnTo>
                  <a:lnTo>
                    <a:pt x="1695" y="174"/>
                  </a:lnTo>
                  <a:lnTo>
                    <a:pt x="1621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5" name="Freeform 45"/>
            <p:cNvSpPr>
              <a:spLocks/>
            </p:cNvSpPr>
            <p:nvPr/>
          </p:nvSpPr>
          <p:spPr bwMode="auto">
            <a:xfrm>
              <a:off x="720" y="1977"/>
              <a:ext cx="410" cy="119"/>
            </a:xfrm>
            <a:custGeom>
              <a:avLst/>
              <a:gdLst>
                <a:gd name="T0" fmla="*/ 21 w 821"/>
                <a:gd name="T1" fmla="*/ 105 h 238"/>
                <a:gd name="T2" fmla="*/ 11 w 821"/>
                <a:gd name="T3" fmla="*/ 131 h 238"/>
                <a:gd name="T4" fmla="*/ 25 w 821"/>
                <a:gd name="T5" fmla="*/ 165 h 238"/>
                <a:gd name="T6" fmla="*/ 108 w 821"/>
                <a:gd name="T7" fmla="*/ 203 h 238"/>
                <a:gd name="T8" fmla="*/ 177 w 821"/>
                <a:gd name="T9" fmla="*/ 217 h 238"/>
                <a:gd name="T10" fmla="*/ 247 w 821"/>
                <a:gd name="T11" fmla="*/ 220 h 238"/>
                <a:gd name="T12" fmla="*/ 323 w 821"/>
                <a:gd name="T13" fmla="*/ 219 h 238"/>
                <a:gd name="T14" fmla="*/ 498 w 821"/>
                <a:gd name="T15" fmla="*/ 177 h 238"/>
                <a:gd name="T16" fmla="*/ 637 w 821"/>
                <a:gd name="T17" fmla="*/ 152 h 238"/>
                <a:gd name="T18" fmla="*/ 764 w 821"/>
                <a:gd name="T19" fmla="*/ 135 h 238"/>
                <a:gd name="T20" fmla="*/ 790 w 821"/>
                <a:gd name="T21" fmla="*/ 127 h 238"/>
                <a:gd name="T22" fmla="*/ 804 w 821"/>
                <a:gd name="T23" fmla="*/ 112 h 238"/>
                <a:gd name="T24" fmla="*/ 806 w 821"/>
                <a:gd name="T25" fmla="*/ 87 h 238"/>
                <a:gd name="T26" fmla="*/ 794 w 821"/>
                <a:gd name="T27" fmla="*/ 57 h 238"/>
                <a:gd name="T28" fmla="*/ 739 w 821"/>
                <a:gd name="T29" fmla="*/ 34 h 238"/>
                <a:gd name="T30" fmla="*/ 642 w 821"/>
                <a:gd name="T31" fmla="*/ 15 h 238"/>
                <a:gd name="T32" fmla="*/ 538 w 821"/>
                <a:gd name="T33" fmla="*/ 10 h 238"/>
                <a:gd name="T34" fmla="*/ 435 w 821"/>
                <a:gd name="T35" fmla="*/ 11 h 238"/>
                <a:gd name="T36" fmla="*/ 215 w 821"/>
                <a:gd name="T37" fmla="*/ 38 h 238"/>
                <a:gd name="T38" fmla="*/ 67 w 821"/>
                <a:gd name="T39" fmla="*/ 74 h 238"/>
                <a:gd name="T40" fmla="*/ 205 w 821"/>
                <a:gd name="T41" fmla="*/ 36 h 238"/>
                <a:gd name="T42" fmla="*/ 428 w 821"/>
                <a:gd name="T43" fmla="*/ 4 h 238"/>
                <a:gd name="T44" fmla="*/ 570 w 821"/>
                <a:gd name="T45" fmla="*/ 0 h 238"/>
                <a:gd name="T46" fmla="*/ 646 w 821"/>
                <a:gd name="T47" fmla="*/ 6 h 238"/>
                <a:gd name="T48" fmla="*/ 737 w 821"/>
                <a:gd name="T49" fmla="*/ 25 h 238"/>
                <a:gd name="T50" fmla="*/ 794 w 821"/>
                <a:gd name="T51" fmla="*/ 49 h 238"/>
                <a:gd name="T52" fmla="*/ 819 w 821"/>
                <a:gd name="T53" fmla="*/ 78 h 238"/>
                <a:gd name="T54" fmla="*/ 821 w 821"/>
                <a:gd name="T55" fmla="*/ 112 h 238"/>
                <a:gd name="T56" fmla="*/ 796 w 821"/>
                <a:gd name="T57" fmla="*/ 144 h 238"/>
                <a:gd name="T58" fmla="*/ 764 w 821"/>
                <a:gd name="T59" fmla="*/ 152 h 238"/>
                <a:gd name="T60" fmla="*/ 644 w 821"/>
                <a:gd name="T61" fmla="*/ 163 h 238"/>
                <a:gd name="T62" fmla="*/ 498 w 821"/>
                <a:gd name="T63" fmla="*/ 190 h 238"/>
                <a:gd name="T64" fmla="*/ 312 w 821"/>
                <a:gd name="T65" fmla="*/ 238 h 238"/>
                <a:gd name="T66" fmla="*/ 234 w 821"/>
                <a:gd name="T67" fmla="*/ 238 h 238"/>
                <a:gd name="T68" fmla="*/ 133 w 821"/>
                <a:gd name="T69" fmla="*/ 230 h 238"/>
                <a:gd name="T70" fmla="*/ 46 w 821"/>
                <a:gd name="T71" fmla="*/ 200 h 238"/>
                <a:gd name="T72" fmla="*/ 6 w 821"/>
                <a:gd name="T73" fmla="*/ 173 h 238"/>
                <a:gd name="T74" fmla="*/ 0 w 821"/>
                <a:gd name="T75" fmla="*/ 133 h 238"/>
                <a:gd name="T76" fmla="*/ 21 w 821"/>
                <a:gd name="T77" fmla="*/ 105 h 238"/>
                <a:gd name="T78" fmla="*/ 21 w 821"/>
                <a:gd name="T79" fmla="*/ 105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1"/>
                <a:gd name="T121" fmla="*/ 0 h 238"/>
                <a:gd name="T122" fmla="*/ 821 w 821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1" h="238">
                  <a:moveTo>
                    <a:pt x="21" y="105"/>
                  </a:moveTo>
                  <a:lnTo>
                    <a:pt x="11" y="131"/>
                  </a:lnTo>
                  <a:lnTo>
                    <a:pt x="25" y="165"/>
                  </a:lnTo>
                  <a:lnTo>
                    <a:pt x="108" y="203"/>
                  </a:lnTo>
                  <a:lnTo>
                    <a:pt x="177" y="217"/>
                  </a:lnTo>
                  <a:lnTo>
                    <a:pt x="247" y="220"/>
                  </a:lnTo>
                  <a:lnTo>
                    <a:pt x="323" y="219"/>
                  </a:lnTo>
                  <a:lnTo>
                    <a:pt x="498" y="177"/>
                  </a:lnTo>
                  <a:lnTo>
                    <a:pt x="637" y="152"/>
                  </a:lnTo>
                  <a:lnTo>
                    <a:pt x="764" y="135"/>
                  </a:lnTo>
                  <a:lnTo>
                    <a:pt x="790" y="127"/>
                  </a:lnTo>
                  <a:lnTo>
                    <a:pt x="804" y="112"/>
                  </a:lnTo>
                  <a:lnTo>
                    <a:pt x="806" y="87"/>
                  </a:lnTo>
                  <a:lnTo>
                    <a:pt x="794" y="57"/>
                  </a:lnTo>
                  <a:lnTo>
                    <a:pt x="739" y="34"/>
                  </a:lnTo>
                  <a:lnTo>
                    <a:pt x="642" y="15"/>
                  </a:lnTo>
                  <a:lnTo>
                    <a:pt x="538" y="10"/>
                  </a:lnTo>
                  <a:lnTo>
                    <a:pt x="435" y="11"/>
                  </a:lnTo>
                  <a:lnTo>
                    <a:pt x="215" y="38"/>
                  </a:lnTo>
                  <a:lnTo>
                    <a:pt x="67" y="74"/>
                  </a:lnTo>
                  <a:lnTo>
                    <a:pt x="205" y="36"/>
                  </a:lnTo>
                  <a:lnTo>
                    <a:pt x="428" y="4"/>
                  </a:lnTo>
                  <a:lnTo>
                    <a:pt x="570" y="0"/>
                  </a:lnTo>
                  <a:lnTo>
                    <a:pt x="646" y="6"/>
                  </a:lnTo>
                  <a:lnTo>
                    <a:pt x="737" y="25"/>
                  </a:lnTo>
                  <a:lnTo>
                    <a:pt x="794" y="49"/>
                  </a:lnTo>
                  <a:lnTo>
                    <a:pt x="819" y="78"/>
                  </a:lnTo>
                  <a:lnTo>
                    <a:pt x="821" y="112"/>
                  </a:lnTo>
                  <a:lnTo>
                    <a:pt x="796" y="144"/>
                  </a:lnTo>
                  <a:lnTo>
                    <a:pt x="764" y="152"/>
                  </a:lnTo>
                  <a:lnTo>
                    <a:pt x="644" y="163"/>
                  </a:lnTo>
                  <a:lnTo>
                    <a:pt x="498" y="190"/>
                  </a:lnTo>
                  <a:lnTo>
                    <a:pt x="312" y="238"/>
                  </a:lnTo>
                  <a:lnTo>
                    <a:pt x="234" y="238"/>
                  </a:lnTo>
                  <a:lnTo>
                    <a:pt x="133" y="230"/>
                  </a:lnTo>
                  <a:lnTo>
                    <a:pt x="46" y="200"/>
                  </a:lnTo>
                  <a:lnTo>
                    <a:pt x="6" y="173"/>
                  </a:lnTo>
                  <a:lnTo>
                    <a:pt x="0" y="133"/>
                  </a:lnTo>
                  <a:lnTo>
                    <a:pt x="21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6" name="Freeform 46"/>
            <p:cNvSpPr>
              <a:spLocks/>
            </p:cNvSpPr>
            <p:nvPr/>
          </p:nvSpPr>
          <p:spPr bwMode="auto">
            <a:xfrm>
              <a:off x="844" y="2092"/>
              <a:ext cx="23" cy="345"/>
            </a:xfrm>
            <a:custGeom>
              <a:avLst/>
              <a:gdLst>
                <a:gd name="T0" fmla="*/ 34 w 46"/>
                <a:gd name="T1" fmla="*/ 0 h 690"/>
                <a:gd name="T2" fmla="*/ 28 w 46"/>
                <a:gd name="T3" fmla="*/ 135 h 690"/>
                <a:gd name="T4" fmla="*/ 6 w 46"/>
                <a:gd name="T5" fmla="*/ 483 h 690"/>
                <a:gd name="T6" fmla="*/ 0 w 46"/>
                <a:gd name="T7" fmla="*/ 597 h 690"/>
                <a:gd name="T8" fmla="*/ 2 w 46"/>
                <a:gd name="T9" fmla="*/ 646 h 690"/>
                <a:gd name="T10" fmla="*/ 6 w 46"/>
                <a:gd name="T11" fmla="*/ 690 h 690"/>
                <a:gd name="T12" fmla="*/ 27 w 46"/>
                <a:gd name="T13" fmla="*/ 673 h 690"/>
                <a:gd name="T14" fmla="*/ 19 w 46"/>
                <a:gd name="T15" fmla="*/ 606 h 690"/>
                <a:gd name="T16" fmla="*/ 19 w 46"/>
                <a:gd name="T17" fmla="*/ 515 h 690"/>
                <a:gd name="T18" fmla="*/ 34 w 46"/>
                <a:gd name="T19" fmla="*/ 270 h 690"/>
                <a:gd name="T20" fmla="*/ 40 w 46"/>
                <a:gd name="T21" fmla="*/ 127 h 690"/>
                <a:gd name="T22" fmla="*/ 46 w 46"/>
                <a:gd name="T23" fmla="*/ 0 h 690"/>
                <a:gd name="T24" fmla="*/ 34 w 46"/>
                <a:gd name="T25" fmla="*/ 0 h 690"/>
                <a:gd name="T26" fmla="*/ 34 w 46"/>
                <a:gd name="T27" fmla="*/ 0 h 6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690"/>
                <a:gd name="T44" fmla="*/ 46 w 46"/>
                <a:gd name="T45" fmla="*/ 690 h 6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690">
                  <a:moveTo>
                    <a:pt x="34" y="0"/>
                  </a:moveTo>
                  <a:lnTo>
                    <a:pt x="28" y="135"/>
                  </a:lnTo>
                  <a:lnTo>
                    <a:pt x="6" y="483"/>
                  </a:lnTo>
                  <a:lnTo>
                    <a:pt x="0" y="597"/>
                  </a:lnTo>
                  <a:lnTo>
                    <a:pt x="2" y="646"/>
                  </a:lnTo>
                  <a:lnTo>
                    <a:pt x="6" y="690"/>
                  </a:lnTo>
                  <a:lnTo>
                    <a:pt x="27" y="673"/>
                  </a:lnTo>
                  <a:lnTo>
                    <a:pt x="19" y="606"/>
                  </a:lnTo>
                  <a:lnTo>
                    <a:pt x="19" y="515"/>
                  </a:lnTo>
                  <a:lnTo>
                    <a:pt x="34" y="270"/>
                  </a:lnTo>
                  <a:lnTo>
                    <a:pt x="40" y="127"/>
                  </a:lnTo>
                  <a:lnTo>
                    <a:pt x="4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7" name="Freeform 47"/>
            <p:cNvSpPr>
              <a:spLocks/>
            </p:cNvSpPr>
            <p:nvPr/>
          </p:nvSpPr>
          <p:spPr bwMode="auto">
            <a:xfrm>
              <a:off x="881" y="2085"/>
              <a:ext cx="18" cy="186"/>
            </a:xfrm>
            <a:custGeom>
              <a:avLst/>
              <a:gdLst>
                <a:gd name="T0" fmla="*/ 15 w 36"/>
                <a:gd name="T1" fmla="*/ 21 h 370"/>
                <a:gd name="T2" fmla="*/ 12 w 36"/>
                <a:gd name="T3" fmla="*/ 91 h 370"/>
                <a:gd name="T4" fmla="*/ 0 w 36"/>
                <a:gd name="T5" fmla="*/ 370 h 370"/>
                <a:gd name="T6" fmla="*/ 25 w 36"/>
                <a:gd name="T7" fmla="*/ 53 h 370"/>
                <a:gd name="T8" fmla="*/ 36 w 36"/>
                <a:gd name="T9" fmla="*/ 0 h 370"/>
                <a:gd name="T10" fmla="*/ 15 w 36"/>
                <a:gd name="T11" fmla="*/ 21 h 370"/>
                <a:gd name="T12" fmla="*/ 15 w 36"/>
                <a:gd name="T13" fmla="*/ 21 h 3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0"/>
                <a:gd name="T23" fmla="*/ 36 w 36"/>
                <a:gd name="T24" fmla="*/ 370 h 3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0">
                  <a:moveTo>
                    <a:pt x="15" y="21"/>
                  </a:moveTo>
                  <a:lnTo>
                    <a:pt x="12" y="91"/>
                  </a:lnTo>
                  <a:lnTo>
                    <a:pt x="0" y="370"/>
                  </a:lnTo>
                  <a:lnTo>
                    <a:pt x="25" y="53"/>
                  </a:lnTo>
                  <a:lnTo>
                    <a:pt x="36" y="0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8" name="Freeform 48"/>
            <p:cNvSpPr>
              <a:spLocks/>
            </p:cNvSpPr>
            <p:nvPr/>
          </p:nvSpPr>
          <p:spPr bwMode="auto">
            <a:xfrm>
              <a:off x="878" y="2290"/>
              <a:ext cx="12" cy="126"/>
            </a:xfrm>
            <a:custGeom>
              <a:avLst/>
              <a:gdLst>
                <a:gd name="T0" fmla="*/ 6 w 25"/>
                <a:gd name="T1" fmla="*/ 0 h 253"/>
                <a:gd name="T2" fmla="*/ 2 w 25"/>
                <a:gd name="T3" fmla="*/ 94 h 253"/>
                <a:gd name="T4" fmla="*/ 0 w 25"/>
                <a:gd name="T5" fmla="*/ 151 h 253"/>
                <a:gd name="T6" fmla="*/ 0 w 25"/>
                <a:gd name="T7" fmla="*/ 170 h 253"/>
                <a:gd name="T8" fmla="*/ 0 w 25"/>
                <a:gd name="T9" fmla="*/ 177 h 253"/>
                <a:gd name="T10" fmla="*/ 2 w 25"/>
                <a:gd name="T11" fmla="*/ 221 h 253"/>
                <a:gd name="T12" fmla="*/ 8 w 25"/>
                <a:gd name="T13" fmla="*/ 253 h 253"/>
                <a:gd name="T14" fmla="*/ 25 w 25"/>
                <a:gd name="T15" fmla="*/ 249 h 253"/>
                <a:gd name="T16" fmla="*/ 12 w 25"/>
                <a:gd name="T17" fmla="*/ 202 h 253"/>
                <a:gd name="T18" fmla="*/ 8 w 25"/>
                <a:gd name="T19" fmla="*/ 126 h 253"/>
                <a:gd name="T20" fmla="*/ 6 w 25"/>
                <a:gd name="T21" fmla="*/ 0 h 253"/>
                <a:gd name="T22" fmla="*/ 6 w 25"/>
                <a:gd name="T23" fmla="*/ 0 h 2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253"/>
                <a:gd name="T38" fmla="*/ 25 w 25"/>
                <a:gd name="T39" fmla="*/ 253 h 2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253">
                  <a:moveTo>
                    <a:pt x="6" y="0"/>
                  </a:moveTo>
                  <a:lnTo>
                    <a:pt x="2" y="94"/>
                  </a:lnTo>
                  <a:lnTo>
                    <a:pt x="0" y="151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2" y="221"/>
                  </a:lnTo>
                  <a:lnTo>
                    <a:pt x="8" y="253"/>
                  </a:lnTo>
                  <a:lnTo>
                    <a:pt x="25" y="249"/>
                  </a:lnTo>
                  <a:lnTo>
                    <a:pt x="12" y="202"/>
                  </a:lnTo>
                  <a:lnTo>
                    <a:pt x="8" y="1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9" name="Freeform 49"/>
            <p:cNvSpPr>
              <a:spLocks/>
            </p:cNvSpPr>
            <p:nvPr/>
          </p:nvSpPr>
          <p:spPr bwMode="auto">
            <a:xfrm>
              <a:off x="963" y="2066"/>
              <a:ext cx="27" cy="327"/>
            </a:xfrm>
            <a:custGeom>
              <a:avLst/>
              <a:gdLst>
                <a:gd name="T0" fmla="*/ 54 w 54"/>
                <a:gd name="T1" fmla="*/ 0 h 654"/>
                <a:gd name="T2" fmla="*/ 27 w 54"/>
                <a:gd name="T3" fmla="*/ 401 h 654"/>
                <a:gd name="T4" fmla="*/ 18 w 54"/>
                <a:gd name="T5" fmla="*/ 559 h 654"/>
                <a:gd name="T6" fmla="*/ 16 w 54"/>
                <a:gd name="T7" fmla="*/ 612 h 654"/>
                <a:gd name="T8" fmla="*/ 19 w 54"/>
                <a:gd name="T9" fmla="*/ 648 h 654"/>
                <a:gd name="T10" fmla="*/ 0 w 54"/>
                <a:gd name="T11" fmla="*/ 654 h 654"/>
                <a:gd name="T12" fmla="*/ 0 w 54"/>
                <a:gd name="T13" fmla="*/ 606 h 654"/>
                <a:gd name="T14" fmla="*/ 12 w 54"/>
                <a:gd name="T15" fmla="*/ 439 h 654"/>
                <a:gd name="T16" fmla="*/ 33 w 54"/>
                <a:gd name="T17" fmla="*/ 154 h 654"/>
                <a:gd name="T18" fmla="*/ 42 w 54"/>
                <a:gd name="T19" fmla="*/ 0 h 654"/>
                <a:gd name="T20" fmla="*/ 54 w 54"/>
                <a:gd name="T21" fmla="*/ 0 h 654"/>
                <a:gd name="T22" fmla="*/ 54 w 54"/>
                <a:gd name="T23" fmla="*/ 0 h 6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654"/>
                <a:gd name="T38" fmla="*/ 54 w 54"/>
                <a:gd name="T39" fmla="*/ 654 h 6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654">
                  <a:moveTo>
                    <a:pt x="54" y="0"/>
                  </a:moveTo>
                  <a:lnTo>
                    <a:pt x="27" y="401"/>
                  </a:lnTo>
                  <a:lnTo>
                    <a:pt x="18" y="559"/>
                  </a:lnTo>
                  <a:lnTo>
                    <a:pt x="16" y="612"/>
                  </a:lnTo>
                  <a:lnTo>
                    <a:pt x="19" y="648"/>
                  </a:lnTo>
                  <a:lnTo>
                    <a:pt x="0" y="654"/>
                  </a:lnTo>
                  <a:lnTo>
                    <a:pt x="0" y="606"/>
                  </a:lnTo>
                  <a:lnTo>
                    <a:pt x="12" y="439"/>
                  </a:lnTo>
                  <a:lnTo>
                    <a:pt x="33" y="154"/>
                  </a:lnTo>
                  <a:lnTo>
                    <a:pt x="4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0" name="Freeform 50"/>
            <p:cNvSpPr>
              <a:spLocks/>
            </p:cNvSpPr>
            <p:nvPr/>
          </p:nvSpPr>
          <p:spPr bwMode="auto">
            <a:xfrm>
              <a:off x="1253" y="2859"/>
              <a:ext cx="161" cy="546"/>
            </a:xfrm>
            <a:custGeom>
              <a:avLst/>
              <a:gdLst>
                <a:gd name="T0" fmla="*/ 6 w 321"/>
                <a:gd name="T1" fmla="*/ 57 h 1093"/>
                <a:gd name="T2" fmla="*/ 4 w 321"/>
                <a:gd name="T3" fmla="*/ 127 h 1093"/>
                <a:gd name="T4" fmla="*/ 4 w 321"/>
                <a:gd name="T5" fmla="*/ 200 h 1093"/>
                <a:gd name="T6" fmla="*/ 0 w 321"/>
                <a:gd name="T7" fmla="*/ 270 h 1093"/>
                <a:gd name="T8" fmla="*/ 4 w 321"/>
                <a:gd name="T9" fmla="*/ 344 h 1093"/>
                <a:gd name="T10" fmla="*/ 6 w 321"/>
                <a:gd name="T11" fmla="*/ 409 h 1093"/>
                <a:gd name="T12" fmla="*/ 11 w 321"/>
                <a:gd name="T13" fmla="*/ 481 h 1093"/>
                <a:gd name="T14" fmla="*/ 13 w 321"/>
                <a:gd name="T15" fmla="*/ 544 h 1093"/>
                <a:gd name="T16" fmla="*/ 19 w 321"/>
                <a:gd name="T17" fmla="*/ 614 h 1093"/>
                <a:gd name="T18" fmla="*/ 29 w 321"/>
                <a:gd name="T19" fmla="*/ 673 h 1093"/>
                <a:gd name="T20" fmla="*/ 59 w 321"/>
                <a:gd name="T21" fmla="*/ 808 h 1093"/>
                <a:gd name="T22" fmla="*/ 106 w 321"/>
                <a:gd name="T23" fmla="*/ 1017 h 1093"/>
                <a:gd name="T24" fmla="*/ 74 w 321"/>
                <a:gd name="T25" fmla="*/ 1045 h 1093"/>
                <a:gd name="T26" fmla="*/ 110 w 321"/>
                <a:gd name="T27" fmla="*/ 1091 h 1093"/>
                <a:gd name="T28" fmla="*/ 143 w 321"/>
                <a:gd name="T29" fmla="*/ 891 h 1093"/>
                <a:gd name="T30" fmla="*/ 181 w 321"/>
                <a:gd name="T31" fmla="*/ 863 h 1093"/>
                <a:gd name="T32" fmla="*/ 236 w 321"/>
                <a:gd name="T33" fmla="*/ 876 h 1093"/>
                <a:gd name="T34" fmla="*/ 268 w 321"/>
                <a:gd name="T35" fmla="*/ 838 h 1093"/>
                <a:gd name="T36" fmla="*/ 279 w 321"/>
                <a:gd name="T37" fmla="*/ 715 h 1093"/>
                <a:gd name="T38" fmla="*/ 272 w 321"/>
                <a:gd name="T39" fmla="*/ 698 h 1093"/>
                <a:gd name="T40" fmla="*/ 158 w 321"/>
                <a:gd name="T41" fmla="*/ 709 h 1093"/>
                <a:gd name="T42" fmla="*/ 171 w 321"/>
                <a:gd name="T43" fmla="*/ 650 h 1093"/>
                <a:gd name="T44" fmla="*/ 163 w 321"/>
                <a:gd name="T45" fmla="*/ 589 h 1093"/>
                <a:gd name="T46" fmla="*/ 163 w 321"/>
                <a:gd name="T47" fmla="*/ 534 h 1093"/>
                <a:gd name="T48" fmla="*/ 162 w 321"/>
                <a:gd name="T49" fmla="*/ 477 h 1093"/>
                <a:gd name="T50" fmla="*/ 156 w 321"/>
                <a:gd name="T51" fmla="*/ 424 h 1093"/>
                <a:gd name="T52" fmla="*/ 156 w 321"/>
                <a:gd name="T53" fmla="*/ 376 h 1093"/>
                <a:gd name="T54" fmla="*/ 156 w 321"/>
                <a:gd name="T55" fmla="*/ 312 h 1093"/>
                <a:gd name="T56" fmla="*/ 179 w 321"/>
                <a:gd name="T57" fmla="*/ 243 h 1093"/>
                <a:gd name="T58" fmla="*/ 188 w 321"/>
                <a:gd name="T59" fmla="*/ 156 h 1093"/>
                <a:gd name="T60" fmla="*/ 253 w 321"/>
                <a:gd name="T61" fmla="*/ 108 h 1093"/>
                <a:gd name="T62" fmla="*/ 279 w 321"/>
                <a:gd name="T63" fmla="*/ 143 h 1093"/>
                <a:gd name="T64" fmla="*/ 276 w 321"/>
                <a:gd name="T65" fmla="*/ 205 h 1093"/>
                <a:gd name="T66" fmla="*/ 281 w 321"/>
                <a:gd name="T67" fmla="*/ 277 h 1093"/>
                <a:gd name="T68" fmla="*/ 279 w 321"/>
                <a:gd name="T69" fmla="*/ 340 h 1093"/>
                <a:gd name="T70" fmla="*/ 276 w 321"/>
                <a:gd name="T71" fmla="*/ 403 h 1093"/>
                <a:gd name="T72" fmla="*/ 283 w 321"/>
                <a:gd name="T73" fmla="*/ 481 h 1093"/>
                <a:gd name="T74" fmla="*/ 274 w 321"/>
                <a:gd name="T75" fmla="*/ 557 h 1093"/>
                <a:gd name="T76" fmla="*/ 298 w 321"/>
                <a:gd name="T77" fmla="*/ 620 h 1093"/>
                <a:gd name="T78" fmla="*/ 304 w 321"/>
                <a:gd name="T79" fmla="*/ 563 h 1093"/>
                <a:gd name="T80" fmla="*/ 304 w 321"/>
                <a:gd name="T81" fmla="*/ 481 h 1093"/>
                <a:gd name="T82" fmla="*/ 306 w 321"/>
                <a:gd name="T83" fmla="*/ 409 h 1093"/>
                <a:gd name="T84" fmla="*/ 304 w 321"/>
                <a:gd name="T85" fmla="*/ 344 h 1093"/>
                <a:gd name="T86" fmla="*/ 300 w 321"/>
                <a:gd name="T87" fmla="*/ 274 h 1093"/>
                <a:gd name="T88" fmla="*/ 300 w 321"/>
                <a:gd name="T89" fmla="*/ 213 h 1093"/>
                <a:gd name="T90" fmla="*/ 295 w 321"/>
                <a:gd name="T91" fmla="*/ 124 h 1093"/>
                <a:gd name="T92" fmla="*/ 291 w 321"/>
                <a:gd name="T93" fmla="*/ 42 h 1093"/>
                <a:gd name="T94" fmla="*/ 150 w 321"/>
                <a:gd name="T95" fmla="*/ 15 h 1093"/>
                <a:gd name="T96" fmla="*/ 19 w 321"/>
                <a:gd name="T97" fmla="*/ 15 h 10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1"/>
                <a:gd name="T148" fmla="*/ 0 h 1093"/>
                <a:gd name="T149" fmla="*/ 321 w 321"/>
                <a:gd name="T150" fmla="*/ 1093 h 10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1" h="1093">
                  <a:moveTo>
                    <a:pt x="19" y="15"/>
                  </a:moveTo>
                  <a:lnTo>
                    <a:pt x="6" y="57"/>
                  </a:lnTo>
                  <a:lnTo>
                    <a:pt x="21" y="95"/>
                  </a:lnTo>
                  <a:lnTo>
                    <a:pt x="4" y="127"/>
                  </a:lnTo>
                  <a:lnTo>
                    <a:pt x="21" y="163"/>
                  </a:lnTo>
                  <a:lnTo>
                    <a:pt x="4" y="200"/>
                  </a:lnTo>
                  <a:lnTo>
                    <a:pt x="23" y="230"/>
                  </a:lnTo>
                  <a:lnTo>
                    <a:pt x="0" y="270"/>
                  </a:lnTo>
                  <a:lnTo>
                    <a:pt x="21" y="296"/>
                  </a:lnTo>
                  <a:lnTo>
                    <a:pt x="4" y="344"/>
                  </a:lnTo>
                  <a:lnTo>
                    <a:pt x="19" y="378"/>
                  </a:lnTo>
                  <a:lnTo>
                    <a:pt x="6" y="409"/>
                  </a:lnTo>
                  <a:lnTo>
                    <a:pt x="23" y="449"/>
                  </a:lnTo>
                  <a:lnTo>
                    <a:pt x="11" y="481"/>
                  </a:lnTo>
                  <a:lnTo>
                    <a:pt x="29" y="517"/>
                  </a:lnTo>
                  <a:lnTo>
                    <a:pt x="13" y="544"/>
                  </a:lnTo>
                  <a:lnTo>
                    <a:pt x="30" y="574"/>
                  </a:lnTo>
                  <a:lnTo>
                    <a:pt x="19" y="614"/>
                  </a:lnTo>
                  <a:lnTo>
                    <a:pt x="40" y="639"/>
                  </a:lnTo>
                  <a:lnTo>
                    <a:pt x="29" y="673"/>
                  </a:lnTo>
                  <a:lnTo>
                    <a:pt x="55" y="699"/>
                  </a:lnTo>
                  <a:lnTo>
                    <a:pt x="59" y="808"/>
                  </a:lnTo>
                  <a:lnTo>
                    <a:pt x="106" y="840"/>
                  </a:lnTo>
                  <a:lnTo>
                    <a:pt x="106" y="1017"/>
                  </a:lnTo>
                  <a:lnTo>
                    <a:pt x="93" y="1038"/>
                  </a:lnTo>
                  <a:lnTo>
                    <a:pt x="74" y="1045"/>
                  </a:lnTo>
                  <a:lnTo>
                    <a:pt x="76" y="1082"/>
                  </a:lnTo>
                  <a:lnTo>
                    <a:pt x="110" y="1091"/>
                  </a:lnTo>
                  <a:lnTo>
                    <a:pt x="135" y="1093"/>
                  </a:lnTo>
                  <a:lnTo>
                    <a:pt x="143" y="891"/>
                  </a:lnTo>
                  <a:lnTo>
                    <a:pt x="154" y="871"/>
                  </a:lnTo>
                  <a:lnTo>
                    <a:pt x="181" y="863"/>
                  </a:lnTo>
                  <a:lnTo>
                    <a:pt x="220" y="863"/>
                  </a:lnTo>
                  <a:lnTo>
                    <a:pt x="236" y="876"/>
                  </a:lnTo>
                  <a:lnTo>
                    <a:pt x="260" y="979"/>
                  </a:lnTo>
                  <a:lnTo>
                    <a:pt x="268" y="838"/>
                  </a:lnTo>
                  <a:lnTo>
                    <a:pt x="279" y="814"/>
                  </a:lnTo>
                  <a:lnTo>
                    <a:pt x="279" y="715"/>
                  </a:lnTo>
                  <a:lnTo>
                    <a:pt x="298" y="675"/>
                  </a:lnTo>
                  <a:lnTo>
                    <a:pt x="272" y="698"/>
                  </a:lnTo>
                  <a:lnTo>
                    <a:pt x="205" y="709"/>
                  </a:lnTo>
                  <a:lnTo>
                    <a:pt x="158" y="709"/>
                  </a:lnTo>
                  <a:lnTo>
                    <a:pt x="201" y="680"/>
                  </a:lnTo>
                  <a:lnTo>
                    <a:pt x="171" y="650"/>
                  </a:lnTo>
                  <a:lnTo>
                    <a:pt x="198" y="627"/>
                  </a:lnTo>
                  <a:lnTo>
                    <a:pt x="163" y="589"/>
                  </a:lnTo>
                  <a:lnTo>
                    <a:pt x="198" y="563"/>
                  </a:lnTo>
                  <a:lnTo>
                    <a:pt x="163" y="534"/>
                  </a:lnTo>
                  <a:lnTo>
                    <a:pt x="198" y="507"/>
                  </a:lnTo>
                  <a:lnTo>
                    <a:pt x="162" y="477"/>
                  </a:lnTo>
                  <a:lnTo>
                    <a:pt x="198" y="456"/>
                  </a:lnTo>
                  <a:lnTo>
                    <a:pt x="156" y="424"/>
                  </a:lnTo>
                  <a:lnTo>
                    <a:pt x="196" y="407"/>
                  </a:lnTo>
                  <a:lnTo>
                    <a:pt x="156" y="376"/>
                  </a:lnTo>
                  <a:lnTo>
                    <a:pt x="196" y="348"/>
                  </a:lnTo>
                  <a:lnTo>
                    <a:pt x="156" y="312"/>
                  </a:lnTo>
                  <a:lnTo>
                    <a:pt x="198" y="281"/>
                  </a:lnTo>
                  <a:lnTo>
                    <a:pt x="179" y="243"/>
                  </a:lnTo>
                  <a:lnTo>
                    <a:pt x="211" y="205"/>
                  </a:lnTo>
                  <a:lnTo>
                    <a:pt x="188" y="156"/>
                  </a:lnTo>
                  <a:lnTo>
                    <a:pt x="213" y="116"/>
                  </a:lnTo>
                  <a:lnTo>
                    <a:pt x="253" y="108"/>
                  </a:lnTo>
                  <a:lnTo>
                    <a:pt x="281" y="97"/>
                  </a:lnTo>
                  <a:lnTo>
                    <a:pt x="279" y="143"/>
                  </a:lnTo>
                  <a:lnTo>
                    <a:pt x="295" y="179"/>
                  </a:lnTo>
                  <a:lnTo>
                    <a:pt x="276" y="205"/>
                  </a:lnTo>
                  <a:lnTo>
                    <a:pt x="295" y="243"/>
                  </a:lnTo>
                  <a:lnTo>
                    <a:pt x="281" y="277"/>
                  </a:lnTo>
                  <a:lnTo>
                    <a:pt x="298" y="308"/>
                  </a:lnTo>
                  <a:lnTo>
                    <a:pt x="279" y="340"/>
                  </a:lnTo>
                  <a:lnTo>
                    <a:pt x="296" y="374"/>
                  </a:lnTo>
                  <a:lnTo>
                    <a:pt x="276" y="403"/>
                  </a:lnTo>
                  <a:lnTo>
                    <a:pt x="298" y="430"/>
                  </a:lnTo>
                  <a:lnTo>
                    <a:pt x="283" y="481"/>
                  </a:lnTo>
                  <a:lnTo>
                    <a:pt x="296" y="517"/>
                  </a:lnTo>
                  <a:lnTo>
                    <a:pt x="274" y="557"/>
                  </a:lnTo>
                  <a:lnTo>
                    <a:pt x="298" y="589"/>
                  </a:lnTo>
                  <a:lnTo>
                    <a:pt x="298" y="620"/>
                  </a:lnTo>
                  <a:lnTo>
                    <a:pt x="315" y="589"/>
                  </a:lnTo>
                  <a:lnTo>
                    <a:pt x="304" y="563"/>
                  </a:lnTo>
                  <a:lnTo>
                    <a:pt x="319" y="519"/>
                  </a:lnTo>
                  <a:lnTo>
                    <a:pt x="304" y="481"/>
                  </a:lnTo>
                  <a:lnTo>
                    <a:pt x="321" y="433"/>
                  </a:lnTo>
                  <a:lnTo>
                    <a:pt x="306" y="409"/>
                  </a:lnTo>
                  <a:lnTo>
                    <a:pt x="315" y="369"/>
                  </a:lnTo>
                  <a:lnTo>
                    <a:pt x="304" y="344"/>
                  </a:lnTo>
                  <a:lnTo>
                    <a:pt x="314" y="304"/>
                  </a:lnTo>
                  <a:lnTo>
                    <a:pt x="300" y="274"/>
                  </a:lnTo>
                  <a:lnTo>
                    <a:pt x="308" y="245"/>
                  </a:lnTo>
                  <a:lnTo>
                    <a:pt x="300" y="213"/>
                  </a:lnTo>
                  <a:lnTo>
                    <a:pt x="312" y="173"/>
                  </a:lnTo>
                  <a:lnTo>
                    <a:pt x="295" y="124"/>
                  </a:lnTo>
                  <a:lnTo>
                    <a:pt x="300" y="84"/>
                  </a:lnTo>
                  <a:lnTo>
                    <a:pt x="291" y="42"/>
                  </a:lnTo>
                  <a:lnTo>
                    <a:pt x="304" y="0"/>
                  </a:lnTo>
                  <a:lnTo>
                    <a:pt x="150" y="15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1" name="Freeform 51"/>
            <p:cNvSpPr>
              <a:spLocks/>
            </p:cNvSpPr>
            <p:nvPr/>
          </p:nvSpPr>
          <p:spPr bwMode="auto">
            <a:xfrm>
              <a:off x="1322" y="3076"/>
              <a:ext cx="662" cy="626"/>
            </a:xfrm>
            <a:custGeom>
              <a:avLst/>
              <a:gdLst>
                <a:gd name="T0" fmla="*/ 150 w 1322"/>
                <a:gd name="T1" fmla="*/ 284 h 1253"/>
                <a:gd name="T2" fmla="*/ 513 w 1322"/>
                <a:gd name="T3" fmla="*/ 10 h 1253"/>
                <a:gd name="T4" fmla="*/ 562 w 1322"/>
                <a:gd name="T5" fmla="*/ 0 h 1253"/>
                <a:gd name="T6" fmla="*/ 594 w 1322"/>
                <a:gd name="T7" fmla="*/ 25 h 1253"/>
                <a:gd name="T8" fmla="*/ 598 w 1322"/>
                <a:gd name="T9" fmla="*/ 69 h 1253"/>
                <a:gd name="T10" fmla="*/ 579 w 1322"/>
                <a:gd name="T11" fmla="*/ 139 h 1253"/>
                <a:gd name="T12" fmla="*/ 292 w 1322"/>
                <a:gd name="T13" fmla="*/ 377 h 1253"/>
                <a:gd name="T14" fmla="*/ 1267 w 1322"/>
                <a:gd name="T15" fmla="*/ 529 h 1253"/>
                <a:gd name="T16" fmla="*/ 1309 w 1322"/>
                <a:gd name="T17" fmla="*/ 563 h 1253"/>
                <a:gd name="T18" fmla="*/ 1322 w 1322"/>
                <a:gd name="T19" fmla="*/ 607 h 1253"/>
                <a:gd name="T20" fmla="*/ 1318 w 1322"/>
                <a:gd name="T21" fmla="*/ 671 h 1253"/>
                <a:gd name="T22" fmla="*/ 1282 w 1322"/>
                <a:gd name="T23" fmla="*/ 738 h 1253"/>
                <a:gd name="T24" fmla="*/ 1235 w 1322"/>
                <a:gd name="T25" fmla="*/ 744 h 1253"/>
                <a:gd name="T26" fmla="*/ 154 w 1322"/>
                <a:gd name="T27" fmla="*/ 603 h 1253"/>
                <a:gd name="T28" fmla="*/ 317 w 1322"/>
                <a:gd name="T29" fmla="*/ 1133 h 1253"/>
                <a:gd name="T30" fmla="*/ 308 w 1322"/>
                <a:gd name="T31" fmla="*/ 1205 h 1253"/>
                <a:gd name="T32" fmla="*/ 270 w 1322"/>
                <a:gd name="T33" fmla="*/ 1253 h 1253"/>
                <a:gd name="T34" fmla="*/ 228 w 1322"/>
                <a:gd name="T35" fmla="*/ 1251 h 1253"/>
                <a:gd name="T36" fmla="*/ 190 w 1322"/>
                <a:gd name="T37" fmla="*/ 1217 h 1253"/>
                <a:gd name="T38" fmla="*/ 157 w 1322"/>
                <a:gd name="T39" fmla="*/ 1167 h 1253"/>
                <a:gd name="T40" fmla="*/ 7 w 1322"/>
                <a:gd name="T41" fmla="*/ 673 h 1253"/>
                <a:gd name="T42" fmla="*/ 0 w 1322"/>
                <a:gd name="T43" fmla="*/ 612 h 1253"/>
                <a:gd name="T44" fmla="*/ 180 w 1322"/>
                <a:gd name="T45" fmla="*/ 1177 h 1253"/>
                <a:gd name="T46" fmla="*/ 214 w 1322"/>
                <a:gd name="T47" fmla="*/ 1221 h 1253"/>
                <a:gd name="T48" fmla="*/ 239 w 1322"/>
                <a:gd name="T49" fmla="*/ 1223 h 1253"/>
                <a:gd name="T50" fmla="*/ 270 w 1322"/>
                <a:gd name="T51" fmla="*/ 1211 h 1253"/>
                <a:gd name="T52" fmla="*/ 292 w 1322"/>
                <a:gd name="T53" fmla="*/ 1158 h 1253"/>
                <a:gd name="T54" fmla="*/ 292 w 1322"/>
                <a:gd name="T55" fmla="*/ 1093 h 1253"/>
                <a:gd name="T56" fmla="*/ 78 w 1322"/>
                <a:gd name="T57" fmla="*/ 400 h 1253"/>
                <a:gd name="T58" fmla="*/ 150 w 1322"/>
                <a:gd name="T59" fmla="*/ 584 h 1253"/>
                <a:gd name="T60" fmla="*/ 1244 w 1322"/>
                <a:gd name="T61" fmla="*/ 726 h 1253"/>
                <a:gd name="T62" fmla="*/ 1279 w 1322"/>
                <a:gd name="T63" fmla="*/ 702 h 1253"/>
                <a:gd name="T64" fmla="*/ 1284 w 1322"/>
                <a:gd name="T65" fmla="*/ 668 h 1253"/>
                <a:gd name="T66" fmla="*/ 1269 w 1322"/>
                <a:gd name="T67" fmla="*/ 618 h 1253"/>
                <a:gd name="T68" fmla="*/ 1235 w 1322"/>
                <a:gd name="T69" fmla="*/ 588 h 1253"/>
                <a:gd name="T70" fmla="*/ 1292 w 1322"/>
                <a:gd name="T71" fmla="*/ 599 h 1253"/>
                <a:gd name="T72" fmla="*/ 1263 w 1322"/>
                <a:gd name="T73" fmla="*/ 563 h 1253"/>
                <a:gd name="T74" fmla="*/ 1204 w 1322"/>
                <a:gd name="T75" fmla="*/ 538 h 1253"/>
                <a:gd name="T76" fmla="*/ 1144 w 1322"/>
                <a:gd name="T77" fmla="*/ 527 h 1253"/>
                <a:gd name="T78" fmla="*/ 133 w 1322"/>
                <a:gd name="T79" fmla="*/ 379 h 1253"/>
                <a:gd name="T80" fmla="*/ 129 w 1322"/>
                <a:gd name="T81" fmla="*/ 339 h 1253"/>
                <a:gd name="T82" fmla="*/ 260 w 1322"/>
                <a:gd name="T83" fmla="*/ 369 h 1253"/>
                <a:gd name="T84" fmla="*/ 553 w 1322"/>
                <a:gd name="T85" fmla="*/ 135 h 1253"/>
                <a:gd name="T86" fmla="*/ 583 w 1322"/>
                <a:gd name="T87" fmla="*/ 74 h 1253"/>
                <a:gd name="T88" fmla="*/ 570 w 1322"/>
                <a:gd name="T89" fmla="*/ 44 h 1253"/>
                <a:gd name="T90" fmla="*/ 547 w 1322"/>
                <a:gd name="T91" fmla="*/ 54 h 1253"/>
                <a:gd name="T92" fmla="*/ 558 w 1322"/>
                <a:gd name="T93" fmla="*/ 25 h 1253"/>
                <a:gd name="T94" fmla="*/ 528 w 1322"/>
                <a:gd name="T95" fmla="*/ 25 h 1253"/>
                <a:gd name="T96" fmla="*/ 490 w 1322"/>
                <a:gd name="T97" fmla="*/ 40 h 1253"/>
                <a:gd name="T98" fmla="*/ 129 w 1322"/>
                <a:gd name="T99" fmla="*/ 312 h 1253"/>
                <a:gd name="T100" fmla="*/ 150 w 1322"/>
                <a:gd name="T101" fmla="*/ 284 h 1253"/>
                <a:gd name="T102" fmla="*/ 150 w 1322"/>
                <a:gd name="T103" fmla="*/ 284 h 12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2"/>
                <a:gd name="T157" fmla="*/ 0 h 1253"/>
                <a:gd name="T158" fmla="*/ 1322 w 1322"/>
                <a:gd name="T159" fmla="*/ 1253 h 12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2" h="1253">
                  <a:moveTo>
                    <a:pt x="150" y="284"/>
                  </a:moveTo>
                  <a:lnTo>
                    <a:pt x="513" y="10"/>
                  </a:lnTo>
                  <a:lnTo>
                    <a:pt x="562" y="0"/>
                  </a:lnTo>
                  <a:lnTo>
                    <a:pt x="594" y="25"/>
                  </a:lnTo>
                  <a:lnTo>
                    <a:pt x="598" y="69"/>
                  </a:lnTo>
                  <a:lnTo>
                    <a:pt x="579" y="139"/>
                  </a:lnTo>
                  <a:lnTo>
                    <a:pt x="292" y="377"/>
                  </a:lnTo>
                  <a:lnTo>
                    <a:pt x="1267" y="529"/>
                  </a:lnTo>
                  <a:lnTo>
                    <a:pt x="1309" y="563"/>
                  </a:lnTo>
                  <a:lnTo>
                    <a:pt x="1322" y="607"/>
                  </a:lnTo>
                  <a:lnTo>
                    <a:pt x="1318" y="671"/>
                  </a:lnTo>
                  <a:lnTo>
                    <a:pt x="1282" y="738"/>
                  </a:lnTo>
                  <a:lnTo>
                    <a:pt x="1235" y="744"/>
                  </a:lnTo>
                  <a:lnTo>
                    <a:pt x="154" y="603"/>
                  </a:lnTo>
                  <a:lnTo>
                    <a:pt x="317" y="1133"/>
                  </a:lnTo>
                  <a:lnTo>
                    <a:pt x="308" y="1205"/>
                  </a:lnTo>
                  <a:lnTo>
                    <a:pt x="270" y="1253"/>
                  </a:lnTo>
                  <a:lnTo>
                    <a:pt x="228" y="1251"/>
                  </a:lnTo>
                  <a:lnTo>
                    <a:pt x="190" y="1217"/>
                  </a:lnTo>
                  <a:lnTo>
                    <a:pt x="157" y="1167"/>
                  </a:lnTo>
                  <a:lnTo>
                    <a:pt x="7" y="673"/>
                  </a:lnTo>
                  <a:lnTo>
                    <a:pt x="0" y="612"/>
                  </a:lnTo>
                  <a:lnTo>
                    <a:pt x="180" y="1177"/>
                  </a:lnTo>
                  <a:lnTo>
                    <a:pt x="214" y="1221"/>
                  </a:lnTo>
                  <a:lnTo>
                    <a:pt x="239" y="1223"/>
                  </a:lnTo>
                  <a:lnTo>
                    <a:pt x="270" y="1211"/>
                  </a:lnTo>
                  <a:lnTo>
                    <a:pt x="292" y="1158"/>
                  </a:lnTo>
                  <a:lnTo>
                    <a:pt x="292" y="1093"/>
                  </a:lnTo>
                  <a:lnTo>
                    <a:pt x="78" y="400"/>
                  </a:lnTo>
                  <a:lnTo>
                    <a:pt x="150" y="584"/>
                  </a:lnTo>
                  <a:lnTo>
                    <a:pt x="1244" y="726"/>
                  </a:lnTo>
                  <a:lnTo>
                    <a:pt x="1279" y="702"/>
                  </a:lnTo>
                  <a:lnTo>
                    <a:pt x="1284" y="668"/>
                  </a:lnTo>
                  <a:lnTo>
                    <a:pt x="1269" y="618"/>
                  </a:lnTo>
                  <a:lnTo>
                    <a:pt x="1235" y="588"/>
                  </a:lnTo>
                  <a:lnTo>
                    <a:pt x="1292" y="599"/>
                  </a:lnTo>
                  <a:lnTo>
                    <a:pt x="1263" y="563"/>
                  </a:lnTo>
                  <a:lnTo>
                    <a:pt x="1204" y="538"/>
                  </a:lnTo>
                  <a:lnTo>
                    <a:pt x="1144" y="527"/>
                  </a:lnTo>
                  <a:lnTo>
                    <a:pt x="133" y="379"/>
                  </a:lnTo>
                  <a:lnTo>
                    <a:pt x="129" y="339"/>
                  </a:lnTo>
                  <a:lnTo>
                    <a:pt x="260" y="369"/>
                  </a:lnTo>
                  <a:lnTo>
                    <a:pt x="553" y="135"/>
                  </a:lnTo>
                  <a:lnTo>
                    <a:pt x="583" y="74"/>
                  </a:lnTo>
                  <a:lnTo>
                    <a:pt x="570" y="44"/>
                  </a:lnTo>
                  <a:lnTo>
                    <a:pt x="547" y="54"/>
                  </a:lnTo>
                  <a:lnTo>
                    <a:pt x="558" y="25"/>
                  </a:lnTo>
                  <a:lnTo>
                    <a:pt x="528" y="25"/>
                  </a:lnTo>
                  <a:lnTo>
                    <a:pt x="490" y="40"/>
                  </a:lnTo>
                  <a:lnTo>
                    <a:pt x="129" y="312"/>
                  </a:lnTo>
                  <a:lnTo>
                    <a:pt x="150" y="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2" name="Freeform 52"/>
            <p:cNvSpPr>
              <a:spLocks/>
            </p:cNvSpPr>
            <p:nvPr/>
          </p:nvSpPr>
          <p:spPr bwMode="auto">
            <a:xfrm>
              <a:off x="1389" y="3115"/>
              <a:ext cx="180" cy="140"/>
            </a:xfrm>
            <a:custGeom>
              <a:avLst/>
              <a:gdLst>
                <a:gd name="T0" fmla="*/ 0 w 361"/>
                <a:gd name="T1" fmla="*/ 265 h 282"/>
                <a:gd name="T2" fmla="*/ 361 w 361"/>
                <a:gd name="T3" fmla="*/ 0 h 282"/>
                <a:gd name="T4" fmla="*/ 2 w 361"/>
                <a:gd name="T5" fmla="*/ 282 h 282"/>
                <a:gd name="T6" fmla="*/ 0 w 361"/>
                <a:gd name="T7" fmla="*/ 265 h 282"/>
                <a:gd name="T8" fmla="*/ 0 w 361"/>
                <a:gd name="T9" fmla="*/ 265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282"/>
                <a:gd name="T17" fmla="*/ 361 w 361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282">
                  <a:moveTo>
                    <a:pt x="0" y="265"/>
                  </a:moveTo>
                  <a:lnTo>
                    <a:pt x="361" y="0"/>
                  </a:lnTo>
                  <a:lnTo>
                    <a:pt x="2" y="282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3" name="Freeform 53"/>
            <p:cNvSpPr>
              <a:spLocks/>
            </p:cNvSpPr>
            <p:nvPr/>
          </p:nvSpPr>
          <p:spPr bwMode="auto">
            <a:xfrm>
              <a:off x="1385" y="3277"/>
              <a:ext cx="517" cy="85"/>
            </a:xfrm>
            <a:custGeom>
              <a:avLst/>
              <a:gdLst>
                <a:gd name="T0" fmla="*/ 4 w 1034"/>
                <a:gd name="T1" fmla="*/ 0 h 170"/>
                <a:gd name="T2" fmla="*/ 1034 w 1034"/>
                <a:gd name="T3" fmla="*/ 170 h 170"/>
                <a:gd name="T4" fmla="*/ 0 w 1034"/>
                <a:gd name="T5" fmla="*/ 25 h 170"/>
                <a:gd name="T6" fmla="*/ 4 w 1034"/>
                <a:gd name="T7" fmla="*/ 0 h 170"/>
                <a:gd name="T8" fmla="*/ 4 w 1034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4"/>
                <a:gd name="T16" fmla="*/ 0 h 170"/>
                <a:gd name="T17" fmla="*/ 1034 w 1034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4" h="170">
                  <a:moveTo>
                    <a:pt x="4" y="0"/>
                  </a:moveTo>
                  <a:lnTo>
                    <a:pt x="1034" y="170"/>
                  </a:lnTo>
                  <a:lnTo>
                    <a:pt x="0" y="2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4" name="Freeform 54"/>
            <p:cNvSpPr>
              <a:spLocks/>
            </p:cNvSpPr>
            <p:nvPr/>
          </p:nvSpPr>
          <p:spPr bwMode="auto">
            <a:xfrm>
              <a:off x="1320" y="3262"/>
              <a:ext cx="121" cy="389"/>
            </a:xfrm>
            <a:custGeom>
              <a:avLst/>
              <a:gdLst>
                <a:gd name="T0" fmla="*/ 25 w 243"/>
                <a:gd name="T1" fmla="*/ 85 h 777"/>
                <a:gd name="T2" fmla="*/ 234 w 243"/>
                <a:gd name="T3" fmla="*/ 713 h 777"/>
                <a:gd name="T4" fmla="*/ 243 w 243"/>
                <a:gd name="T5" fmla="*/ 777 h 777"/>
                <a:gd name="T6" fmla="*/ 215 w 243"/>
                <a:gd name="T7" fmla="*/ 680 h 777"/>
                <a:gd name="T8" fmla="*/ 0 w 243"/>
                <a:gd name="T9" fmla="*/ 59 h 777"/>
                <a:gd name="T10" fmla="*/ 0 w 243"/>
                <a:gd name="T11" fmla="*/ 0 h 777"/>
                <a:gd name="T12" fmla="*/ 25 w 243"/>
                <a:gd name="T13" fmla="*/ 85 h 777"/>
                <a:gd name="T14" fmla="*/ 25 w 243"/>
                <a:gd name="T15" fmla="*/ 85 h 7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777"/>
                <a:gd name="T26" fmla="*/ 243 w 243"/>
                <a:gd name="T27" fmla="*/ 777 h 7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777">
                  <a:moveTo>
                    <a:pt x="25" y="85"/>
                  </a:moveTo>
                  <a:lnTo>
                    <a:pt x="234" y="713"/>
                  </a:lnTo>
                  <a:lnTo>
                    <a:pt x="243" y="777"/>
                  </a:lnTo>
                  <a:lnTo>
                    <a:pt x="215" y="680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5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5" name="Freeform 55"/>
            <p:cNvSpPr>
              <a:spLocks/>
            </p:cNvSpPr>
            <p:nvPr/>
          </p:nvSpPr>
          <p:spPr bwMode="auto">
            <a:xfrm>
              <a:off x="734" y="3254"/>
              <a:ext cx="576" cy="269"/>
            </a:xfrm>
            <a:custGeom>
              <a:avLst/>
              <a:gdLst>
                <a:gd name="T0" fmla="*/ 1136 w 1151"/>
                <a:gd name="T1" fmla="*/ 251 h 538"/>
                <a:gd name="T2" fmla="*/ 79 w 1151"/>
                <a:gd name="T3" fmla="*/ 538 h 538"/>
                <a:gd name="T4" fmla="*/ 34 w 1151"/>
                <a:gd name="T5" fmla="*/ 534 h 538"/>
                <a:gd name="T6" fmla="*/ 5 w 1151"/>
                <a:gd name="T7" fmla="*/ 503 h 538"/>
                <a:gd name="T8" fmla="*/ 0 w 1151"/>
                <a:gd name="T9" fmla="*/ 473 h 538"/>
                <a:gd name="T10" fmla="*/ 1 w 1151"/>
                <a:gd name="T11" fmla="*/ 435 h 538"/>
                <a:gd name="T12" fmla="*/ 24 w 1151"/>
                <a:gd name="T13" fmla="*/ 389 h 538"/>
                <a:gd name="T14" fmla="*/ 51 w 1151"/>
                <a:gd name="T15" fmla="*/ 361 h 538"/>
                <a:gd name="T16" fmla="*/ 91 w 1151"/>
                <a:gd name="T17" fmla="*/ 340 h 538"/>
                <a:gd name="T18" fmla="*/ 1109 w 1151"/>
                <a:gd name="T19" fmla="*/ 0 h 538"/>
                <a:gd name="T20" fmla="*/ 1140 w 1151"/>
                <a:gd name="T21" fmla="*/ 21 h 538"/>
                <a:gd name="T22" fmla="*/ 85 w 1151"/>
                <a:gd name="T23" fmla="*/ 365 h 538"/>
                <a:gd name="T24" fmla="*/ 51 w 1151"/>
                <a:gd name="T25" fmla="*/ 395 h 538"/>
                <a:gd name="T26" fmla="*/ 26 w 1151"/>
                <a:gd name="T27" fmla="*/ 429 h 538"/>
                <a:gd name="T28" fmla="*/ 24 w 1151"/>
                <a:gd name="T29" fmla="*/ 475 h 538"/>
                <a:gd name="T30" fmla="*/ 34 w 1151"/>
                <a:gd name="T31" fmla="*/ 505 h 538"/>
                <a:gd name="T32" fmla="*/ 70 w 1151"/>
                <a:gd name="T33" fmla="*/ 521 h 538"/>
                <a:gd name="T34" fmla="*/ 104 w 1151"/>
                <a:gd name="T35" fmla="*/ 521 h 538"/>
                <a:gd name="T36" fmla="*/ 1151 w 1151"/>
                <a:gd name="T37" fmla="*/ 226 h 538"/>
                <a:gd name="T38" fmla="*/ 1136 w 1151"/>
                <a:gd name="T39" fmla="*/ 251 h 538"/>
                <a:gd name="T40" fmla="*/ 1136 w 1151"/>
                <a:gd name="T41" fmla="*/ 251 h 5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1"/>
                <a:gd name="T64" fmla="*/ 0 h 538"/>
                <a:gd name="T65" fmla="*/ 1151 w 1151"/>
                <a:gd name="T66" fmla="*/ 538 h 5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1" h="538">
                  <a:moveTo>
                    <a:pt x="1136" y="251"/>
                  </a:moveTo>
                  <a:lnTo>
                    <a:pt x="79" y="538"/>
                  </a:lnTo>
                  <a:lnTo>
                    <a:pt x="34" y="534"/>
                  </a:lnTo>
                  <a:lnTo>
                    <a:pt x="5" y="503"/>
                  </a:lnTo>
                  <a:lnTo>
                    <a:pt x="0" y="473"/>
                  </a:lnTo>
                  <a:lnTo>
                    <a:pt x="1" y="435"/>
                  </a:lnTo>
                  <a:lnTo>
                    <a:pt x="24" y="389"/>
                  </a:lnTo>
                  <a:lnTo>
                    <a:pt x="51" y="361"/>
                  </a:lnTo>
                  <a:lnTo>
                    <a:pt x="91" y="340"/>
                  </a:lnTo>
                  <a:lnTo>
                    <a:pt x="1109" y="0"/>
                  </a:lnTo>
                  <a:lnTo>
                    <a:pt x="1140" y="21"/>
                  </a:lnTo>
                  <a:lnTo>
                    <a:pt x="85" y="365"/>
                  </a:lnTo>
                  <a:lnTo>
                    <a:pt x="51" y="395"/>
                  </a:lnTo>
                  <a:lnTo>
                    <a:pt x="26" y="429"/>
                  </a:lnTo>
                  <a:lnTo>
                    <a:pt x="24" y="475"/>
                  </a:lnTo>
                  <a:lnTo>
                    <a:pt x="34" y="505"/>
                  </a:lnTo>
                  <a:lnTo>
                    <a:pt x="70" y="521"/>
                  </a:lnTo>
                  <a:lnTo>
                    <a:pt x="104" y="521"/>
                  </a:lnTo>
                  <a:lnTo>
                    <a:pt x="1151" y="226"/>
                  </a:lnTo>
                  <a:lnTo>
                    <a:pt x="1136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6" name="Freeform 56"/>
            <p:cNvSpPr>
              <a:spLocks/>
            </p:cNvSpPr>
            <p:nvPr/>
          </p:nvSpPr>
          <p:spPr bwMode="auto">
            <a:xfrm>
              <a:off x="807" y="3279"/>
              <a:ext cx="513" cy="161"/>
            </a:xfrm>
            <a:custGeom>
              <a:avLst/>
              <a:gdLst>
                <a:gd name="T0" fmla="*/ 1009 w 1024"/>
                <a:gd name="T1" fmla="*/ 0 h 321"/>
                <a:gd name="T2" fmla="*/ 0 w 1024"/>
                <a:gd name="T3" fmla="*/ 321 h 321"/>
                <a:gd name="T4" fmla="*/ 1024 w 1024"/>
                <a:gd name="T5" fmla="*/ 21 h 321"/>
                <a:gd name="T6" fmla="*/ 1009 w 1024"/>
                <a:gd name="T7" fmla="*/ 0 h 321"/>
                <a:gd name="T8" fmla="*/ 1009 w 1024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4"/>
                <a:gd name="T16" fmla="*/ 0 h 321"/>
                <a:gd name="T17" fmla="*/ 1024 w 1024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4" h="321">
                  <a:moveTo>
                    <a:pt x="1009" y="0"/>
                  </a:moveTo>
                  <a:lnTo>
                    <a:pt x="0" y="321"/>
                  </a:lnTo>
                  <a:lnTo>
                    <a:pt x="1024" y="21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7" name="Freeform 57"/>
            <p:cNvSpPr>
              <a:spLocks/>
            </p:cNvSpPr>
            <p:nvPr/>
          </p:nvSpPr>
          <p:spPr bwMode="auto">
            <a:xfrm>
              <a:off x="895" y="3110"/>
              <a:ext cx="397" cy="189"/>
            </a:xfrm>
            <a:custGeom>
              <a:avLst/>
              <a:gdLst>
                <a:gd name="T0" fmla="*/ 568 w 794"/>
                <a:gd name="T1" fmla="*/ 378 h 378"/>
                <a:gd name="T2" fmla="*/ 19 w 794"/>
                <a:gd name="T3" fmla="*/ 144 h 378"/>
                <a:gd name="T4" fmla="*/ 0 w 794"/>
                <a:gd name="T5" fmla="*/ 95 h 378"/>
                <a:gd name="T6" fmla="*/ 15 w 794"/>
                <a:gd name="T7" fmla="*/ 28 h 378"/>
                <a:gd name="T8" fmla="*/ 49 w 794"/>
                <a:gd name="T9" fmla="*/ 5 h 378"/>
                <a:gd name="T10" fmla="*/ 104 w 794"/>
                <a:gd name="T11" fmla="*/ 0 h 378"/>
                <a:gd name="T12" fmla="*/ 794 w 794"/>
                <a:gd name="T13" fmla="*/ 264 h 378"/>
                <a:gd name="T14" fmla="*/ 779 w 794"/>
                <a:gd name="T15" fmla="*/ 285 h 378"/>
                <a:gd name="T16" fmla="*/ 114 w 794"/>
                <a:gd name="T17" fmla="*/ 21 h 378"/>
                <a:gd name="T18" fmla="*/ 60 w 794"/>
                <a:gd name="T19" fmla="*/ 28 h 378"/>
                <a:gd name="T20" fmla="*/ 30 w 794"/>
                <a:gd name="T21" fmla="*/ 51 h 378"/>
                <a:gd name="T22" fmla="*/ 24 w 794"/>
                <a:gd name="T23" fmla="*/ 85 h 378"/>
                <a:gd name="T24" fmla="*/ 34 w 794"/>
                <a:gd name="T25" fmla="*/ 131 h 378"/>
                <a:gd name="T26" fmla="*/ 83 w 794"/>
                <a:gd name="T27" fmla="*/ 159 h 378"/>
                <a:gd name="T28" fmla="*/ 593 w 794"/>
                <a:gd name="T29" fmla="*/ 370 h 378"/>
                <a:gd name="T30" fmla="*/ 568 w 794"/>
                <a:gd name="T31" fmla="*/ 378 h 378"/>
                <a:gd name="T32" fmla="*/ 568 w 794"/>
                <a:gd name="T33" fmla="*/ 378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4"/>
                <a:gd name="T52" fmla="*/ 0 h 378"/>
                <a:gd name="T53" fmla="*/ 794 w 794"/>
                <a:gd name="T54" fmla="*/ 378 h 3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4" h="378">
                  <a:moveTo>
                    <a:pt x="568" y="378"/>
                  </a:moveTo>
                  <a:lnTo>
                    <a:pt x="19" y="144"/>
                  </a:lnTo>
                  <a:lnTo>
                    <a:pt x="0" y="95"/>
                  </a:lnTo>
                  <a:lnTo>
                    <a:pt x="15" y="28"/>
                  </a:lnTo>
                  <a:lnTo>
                    <a:pt x="49" y="5"/>
                  </a:lnTo>
                  <a:lnTo>
                    <a:pt x="104" y="0"/>
                  </a:lnTo>
                  <a:lnTo>
                    <a:pt x="794" y="264"/>
                  </a:lnTo>
                  <a:lnTo>
                    <a:pt x="779" y="285"/>
                  </a:lnTo>
                  <a:lnTo>
                    <a:pt x="114" y="21"/>
                  </a:lnTo>
                  <a:lnTo>
                    <a:pt x="60" y="28"/>
                  </a:lnTo>
                  <a:lnTo>
                    <a:pt x="30" y="51"/>
                  </a:lnTo>
                  <a:lnTo>
                    <a:pt x="24" y="85"/>
                  </a:lnTo>
                  <a:lnTo>
                    <a:pt x="34" y="131"/>
                  </a:lnTo>
                  <a:lnTo>
                    <a:pt x="83" y="159"/>
                  </a:lnTo>
                  <a:lnTo>
                    <a:pt x="593" y="370"/>
                  </a:lnTo>
                  <a:lnTo>
                    <a:pt x="568" y="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8" name="Freeform 58"/>
            <p:cNvSpPr>
              <a:spLocks/>
            </p:cNvSpPr>
            <p:nvPr/>
          </p:nvSpPr>
          <p:spPr bwMode="auto">
            <a:xfrm>
              <a:off x="965" y="3135"/>
              <a:ext cx="317" cy="132"/>
            </a:xfrm>
            <a:custGeom>
              <a:avLst/>
              <a:gdLst>
                <a:gd name="T0" fmla="*/ 0 w 635"/>
                <a:gd name="T1" fmla="*/ 0 h 264"/>
                <a:gd name="T2" fmla="*/ 612 w 635"/>
                <a:gd name="T3" fmla="*/ 264 h 264"/>
                <a:gd name="T4" fmla="*/ 635 w 635"/>
                <a:gd name="T5" fmla="*/ 255 h 264"/>
                <a:gd name="T6" fmla="*/ 0 w 635"/>
                <a:gd name="T7" fmla="*/ 0 h 264"/>
                <a:gd name="T8" fmla="*/ 0 w 635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264"/>
                <a:gd name="T17" fmla="*/ 635 w 635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264">
                  <a:moveTo>
                    <a:pt x="0" y="0"/>
                  </a:moveTo>
                  <a:lnTo>
                    <a:pt x="612" y="264"/>
                  </a:lnTo>
                  <a:lnTo>
                    <a:pt x="635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9" name="Freeform 59"/>
            <p:cNvSpPr>
              <a:spLocks/>
            </p:cNvSpPr>
            <p:nvPr/>
          </p:nvSpPr>
          <p:spPr bwMode="auto">
            <a:xfrm>
              <a:off x="921" y="3195"/>
              <a:ext cx="104" cy="87"/>
            </a:xfrm>
            <a:custGeom>
              <a:avLst/>
              <a:gdLst>
                <a:gd name="T0" fmla="*/ 32 w 207"/>
                <a:gd name="T1" fmla="*/ 0 h 173"/>
                <a:gd name="T2" fmla="*/ 6 w 207"/>
                <a:gd name="T3" fmla="*/ 25 h 173"/>
                <a:gd name="T4" fmla="*/ 0 w 207"/>
                <a:gd name="T5" fmla="*/ 74 h 173"/>
                <a:gd name="T6" fmla="*/ 30 w 207"/>
                <a:gd name="T7" fmla="*/ 139 h 173"/>
                <a:gd name="T8" fmla="*/ 125 w 207"/>
                <a:gd name="T9" fmla="*/ 173 h 173"/>
                <a:gd name="T10" fmla="*/ 167 w 207"/>
                <a:gd name="T11" fmla="*/ 158 h 173"/>
                <a:gd name="T12" fmla="*/ 207 w 207"/>
                <a:gd name="T13" fmla="*/ 120 h 173"/>
                <a:gd name="T14" fmla="*/ 156 w 207"/>
                <a:gd name="T15" fmla="*/ 144 h 173"/>
                <a:gd name="T16" fmla="*/ 121 w 207"/>
                <a:gd name="T17" fmla="*/ 148 h 173"/>
                <a:gd name="T18" fmla="*/ 78 w 207"/>
                <a:gd name="T19" fmla="*/ 129 h 173"/>
                <a:gd name="T20" fmla="*/ 64 w 207"/>
                <a:gd name="T21" fmla="*/ 89 h 173"/>
                <a:gd name="T22" fmla="*/ 21 w 207"/>
                <a:gd name="T23" fmla="*/ 72 h 173"/>
                <a:gd name="T24" fmla="*/ 30 w 207"/>
                <a:gd name="T25" fmla="*/ 38 h 173"/>
                <a:gd name="T26" fmla="*/ 51 w 207"/>
                <a:gd name="T27" fmla="*/ 63 h 173"/>
                <a:gd name="T28" fmla="*/ 78 w 207"/>
                <a:gd name="T29" fmla="*/ 44 h 173"/>
                <a:gd name="T30" fmla="*/ 78 w 207"/>
                <a:gd name="T31" fmla="*/ 64 h 173"/>
                <a:gd name="T32" fmla="*/ 120 w 207"/>
                <a:gd name="T33" fmla="*/ 34 h 173"/>
                <a:gd name="T34" fmla="*/ 32 w 207"/>
                <a:gd name="T35" fmla="*/ 0 h 173"/>
                <a:gd name="T36" fmla="*/ 32 w 207"/>
                <a:gd name="T37" fmla="*/ 0 h 1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7"/>
                <a:gd name="T58" fmla="*/ 0 h 173"/>
                <a:gd name="T59" fmla="*/ 207 w 207"/>
                <a:gd name="T60" fmla="*/ 173 h 1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7" h="173">
                  <a:moveTo>
                    <a:pt x="32" y="0"/>
                  </a:moveTo>
                  <a:lnTo>
                    <a:pt x="6" y="25"/>
                  </a:lnTo>
                  <a:lnTo>
                    <a:pt x="0" y="74"/>
                  </a:lnTo>
                  <a:lnTo>
                    <a:pt x="30" y="139"/>
                  </a:lnTo>
                  <a:lnTo>
                    <a:pt x="125" y="173"/>
                  </a:lnTo>
                  <a:lnTo>
                    <a:pt x="167" y="158"/>
                  </a:lnTo>
                  <a:lnTo>
                    <a:pt x="207" y="120"/>
                  </a:lnTo>
                  <a:lnTo>
                    <a:pt x="156" y="144"/>
                  </a:lnTo>
                  <a:lnTo>
                    <a:pt x="121" y="148"/>
                  </a:lnTo>
                  <a:lnTo>
                    <a:pt x="78" y="129"/>
                  </a:lnTo>
                  <a:lnTo>
                    <a:pt x="64" y="89"/>
                  </a:lnTo>
                  <a:lnTo>
                    <a:pt x="21" y="72"/>
                  </a:lnTo>
                  <a:lnTo>
                    <a:pt x="30" y="38"/>
                  </a:lnTo>
                  <a:lnTo>
                    <a:pt x="51" y="63"/>
                  </a:lnTo>
                  <a:lnTo>
                    <a:pt x="78" y="44"/>
                  </a:lnTo>
                  <a:lnTo>
                    <a:pt x="78" y="64"/>
                  </a:lnTo>
                  <a:lnTo>
                    <a:pt x="120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0" name="Freeform 60"/>
            <p:cNvSpPr>
              <a:spLocks/>
            </p:cNvSpPr>
            <p:nvPr/>
          </p:nvSpPr>
          <p:spPr bwMode="auto">
            <a:xfrm>
              <a:off x="1548" y="3137"/>
              <a:ext cx="103" cy="98"/>
            </a:xfrm>
            <a:custGeom>
              <a:avLst/>
              <a:gdLst>
                <a:gd name="T0" fmla="*/ 68 w 207"/>
                <a:gd name="T1" fmla="*/ 55 h 196"/>
                <a:gd name="T2" fmla="*/ 97 w 207"/>
                <a:gd name="T3" fmla="*/ 61 h 196"/>
                <a:gd name="T4" fmla="*/ 78 w 207"/>
                <a:gd name="T5" fmla="*/ 108 h 196"/>
                <a:gd name="T6" fmla="*/ 99 w 207"/>
                <a:gd name="T7" fmla="*/ 156 h 196"/>
                <a:gd name="T8" fmla="*/ 137 w 207"/>
                <a:gd name="T9" fmla="*/ 160 h 196"/>
                <a:gd name="T10" fmla="*/ 175 w 207"/>
                <a:gd name="T11" fmla="*/ 129 h 196"/>
                <a:gd name="T12" fmla="*/ 194 w 207"/>
                <a:gd name="T13" fmla="*/ 76 h 196"/>
                <a:gd name="T14" fmla="*/ 184 w 207"/>
                <a:gd name="T15" fmla="*/ 36 h 196"/>
                <a:gd name="T16" fmla="*/ 114 w 207"/>
                <a:gd name="T17" fmla="*/ 11 h 196"/>
                <a:gd name="T18" fmla="*/ 133 w 207"/>
                <a:gd name="T19" fmla="*/ 0 h 196"/>
                <a:gd name="T20" fmla="*/ 200 w 207"/>
                <a:gd name="T21" fmla="*/ 21 h 196"/>
                <a:gd name="T22" fmla="*/ 207 w 207"/>
                <a:gd name="T23" fmla="*/ 65 h 196"/>
                <a:gd name="T24" fmla="*/ 194 w 207"/>
                <a:gd name="T25" fmla="*/ 123 h 196"/>
                <a:gd name="T26" fmla="*/ 167 w 207"/>
                <a:gd name="T27" fmla="*/ 165 h 196"/>
                <a:gd name="T28" fmla="*/ 124 w 207"/>
                <a:gd name="T29" fmla="*/ 196 h 196"/>
                <a:gd name="T30" fmla="*/ 17 w 207"/>
                <a:gd name="T31" fmla="*/ 180 h 196"/>
                <a:gd name="T32" fmla="*/ 0 w 207"/>
                <a:gd name="T33" fmla="*/ 144 h 196"/>
                <a:gd name="T34" fmla="*/ 4 w 207"/>
                <a:gd name="T35" fmla="*/ 108 h 196"/>
                <a:gd name="T36" fmla="*/ 68 w 207"/>
                <a:gd name="T37" fmla="*/ 55 h 196"/>
                <a:gd name="T38" fmla="*/ 68 w 207"/>
                <a:gd name="T39" fmla="*/ 55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7"/>
                <a:gd name="T61" fmla="*/ 0 h 196"/>
                <a:gd name="T62" fmla="*/ 207 w 207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7" h="196">
                  <a:moveTo>
                    <a:pt x="68" y="55"/>
                  </a:moveTo>
                  <a:lnTo>
                    <a:pt x="97" y="61"/>
                  </a:lnTo>
                  <a:lnTo>
                    <a:pt x="78" y="108"/>
                  </a:lnTo>
                  <a:lnTo>
                    <a:pt x="99" y="156"/>
                  </a:lnTo>
                  <a:lnTo>
                    <a:pt x="137" y="160"/>
                  </a:lnTo>
                  <a:lnTo>
                    <a:pt x="175" y="129"/>
                  </a:lnTo>
                  <a:lnTo>
                    <a:pt x="194" y="76"/>
                  </a:lnTo>
                  <a:lnTo>
                    <a:pt x="184" y="36"/>
                  </a:lnTo>
                  <a:lnTo>
                    <a:pt x="114" y="11"/>
                  </a:lnTo>
                  <a:lnTo>
                    <a:pt x="133" y="0"/>
                  </a:lnTo>
                  <a:lnTo>
                    <a:pt x="200" y="21"/>
                  </a:lnTo>
                  <a:lnTo>
                    <a:pt x="207" y="65"/>
                  </a:lnTo>
                  <a:lnTo>
                    <a:pt x="194" y="123"/>
                  </a:lnTo>
                  <a:lnTo>
                    <a:pt x="167" y="165"/>
                  </a:lnTo>
                  <a:lnTo>
                    <a:pt x="124" y="196"/>
                  </a:lnTo>
                  <a:lnTo>
                    <a:pt x="17" y="180"/>
                  </a:lnTo>
                  <a:lnTo>
                    <a:pt x="0" y="144"/>
                  </a:lnTo>
                  <a:lnTo>
                    <a:pt x="4" y="108"/>
                  </a:lnTo>
                  <a:lnTo>
                    <a:pt x="6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1" name="Freeform 61"/>
            <p:cNvSpPr>
              <a:spLocks/>
            </p:cNvSpPr>
            <p:nvPr/>
          </p:nvSpPr>
          <p:spPr bwMode="auto">
            <a:xfrm>
              <a:off x="770" y="3504"/>
              <a:ext cx="144" cy="107"/>
            </a:xfrm>
            <a:custGeom>
              <a:avLst/>
              <a:gdLst>
                <a:gd name="T0" fmla="*/ 78 w 287"/>
                <a:gd name="T1" fmla="*/ 28 h 213"/>
                <a:gd name="T2" fmla="*/ 119 w 287"/>
                <a:gd name="T3" fmla="*/ 30 h 213"/>
                <a:gd name="T4" fmla="*/ 78 w 287"/>
                <a:gd name="T5" fmla="*/ 98 h 213"/>
                <a:gd name="T6" fmla="*/ 87 w 287"/>
                <a:gd name="T7" fmla="*/ 129 h 213"/>
                <a:gd name="T8" fmla="*/ 142 w 287"/>
                <a:gd name="T9" fmla="*/ 83 h 213"/>
                <a:gd name="T10" fmla="*/ 110 w 287"/>
                <a:gd name="T11" fmla="*/ 144 h 213"/>
                <a:gd name="T12" fmla="*/ 127 w 287"/>
                <a:gd name="T13" fmla="*/ 188 h 213"/>
                <a:gd name="T14" fmla="*/ 192 w 287"/>
                <a:gd name="T15" fmla="*/ 199 h 213"/>
                <a:gd name="T16" fmla="*/ 249 w 287"/>
                <a:gd name="T17" fmla="*/ 169 h 213"/>
                <a:gd name="T18" fmla="*/ 268 w 287"/>
                <a:gd name="T19" fmla="*/ 123 h 213"/>
                <a:gd name="T20" fmla="*/ 268 w 287"/>
                <a:gd name="T21" fmla="*/ 79 h 213"/>
                <a:gd name="T22" fmla="*/ 258 w 287"/>
                <a:gd name="T23" fmla="*/ 59 h 213"/>
                <a:gd name="T24" fmla="*/ 184 w 287"/>
                <a:gd name="T25" fmla="*/ 0 h 213"/>
                <a:gd name="T26" fmla="*/ 262 w 287"/>
                <a:gd name="T27" fmla="*/ 30 h 213"/>
                <a:gd name="T28" fmla="*/ 287 w 287"/>
                <a:gd name="T29" fmla="*/ 79 h 213"/>
                <a:gd name="T30" fmla="*/ 283 w 287"/>
                <a:gd name="T31" fmla="*/ 154 h 213"/>
                <a:gd name="T32" fmla="*/ 237 w 287"/>
                <a:gd name="T33" fmla="*/ 205 h 213"/>
                <a:gd name="T34" fmla="*/ 182 w 287"/>
                <a:gd name="T35" fmla="*/ 213 h 213"/>
                <a:gd name="T36" fmla="*/ 127 w 287"/>
                <a:gd name="T37" fmla="*/ 213 h 213"/>
                <a:gd name="T38" fmla="*/ 13 w 287"/>
                <a:gd name="T39" fmla="*/ 154 h 213"/>
                <a:gd name="T40" fmla="*/ 0 w 287"/>
                <a:gd name="T41" fmla="*/ 104 h 213"/>
                <a:gd name="T42" fmla="*/ 19 w 287"/>
                <a:gd name="T43" fmla="*/ 55 h 213"/>
                <a:gd name="T44" fmla="*/ 40 w 287"/>
                <a:gd name="T45" fmla="*/ 24 h 213"/>
                <a:gd name="T46" fmla="*/ 78 w 287"/>
                <a:gd name="T47" fmla="*/ 28 h 213"/>
                <a:gd name="T48" fmla="*/ 78 w 287"/>
                <a:gd name="T49" fmla="*/ 28 h 2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7"/>
                <a:gd name="T76" fmla="*/ 0 h 213"/>
                <a:gd name="T77" fmla="*/ 287 w 287"/>
                <a:gd name="T78" fmla="*/ 213 h 2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7" h="213">
                  <a:moveTo>
                    <a:pt x="78" y="28"/>
                  </a:moveTo>
                  <a:lnTo>
                    <a:pt x="119" y="30"/>
                  </a:lnTo>
                  <a:lnTo>
                    <a:pt x="78" y="98"/>
                  </a:lnTo>
                  <a:lnTo>
                    <a:pt x="87" y="129"/>
                  </a:lnTo>
                  <a:lnTo>
                    <a:pt x="142" y="83"/>
                  </a:lnTo>
                  <a:lnTo>
                    <a:pt x="110" y="144"/>
                  </a:lnTo>
                  <a:lnTo>
                    <a:pt x="127" y="188"/>
                  </a:lnTo>
                  <a:lnTo>
                    <a:pt x="192" y="199"/>
                  </a:lnTo>
                  <a:lnTo>
                    <a:pt x="249" y="169"/>
                  </a:lnTo>
                  <a:lnTo>
                    <a:pt x="268" y="123"/>
                  </a:lnTo>
                  <a:lnTo>
                    <a:pt x="268" y="79"/>
                  </a:lnTo>
                  <a:lnTo>
                    <a:pt x="258" y="59"/>
                  </a:lnTo>
                  <a:lnTo>
                    <a:pt x="184" y="0"/>
                  </a:lnTo>
                  <a:lnTo>
                    <a:pt x="262" y="30"/>
                  </a:lnTo>
                  <a:lnTo>
                    <a:pt x="287" y="79"/>
                  </a:lnTo>
                  <a:lnTo>
                    <a:pt x="283" y="154"/>
                  </a:lnTo>
                  <a:lnTo>
                    <a:pt x="237" y="205"/>
                  </a:lnTo>
                  <a:lnTo>
                    <a:pt x="182" y="213"/>
                  </a:lnTo>
                  <a:lnTo>
                    <a:pt x="127" y="213"/>
                  </a:lnTo>
                  <a:lnTo>
                    <a:pt x="13" y="154"/>
                  </a:lnTo>
                  <a:lnTo>
                    <a:pt x="0" y="104"/>
                  </a:lnTo>
                  <a:lnTo>
                    <a:pt x="19" y="55"/>
                  </a:lnTo>
                  <a:lnTo>
                    <a:pt x="40" y="24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2" name="Freeform 62"/>
            <p:cNvSpPr>
              <a:spLocks/>
            </p:cNvSpPr>
            <p:nvPr/>
          </p:nvSpPr>
          <p:spPr bwMode="auto">
            <a:xfrm>
              <a:off x="1874" y="3431"/>
              <a:ext cx="110" cy="95"/>
            </a:xfrm>
            <a:custGeom>
              <a:avLst/>
              <a:gdLst>
                <a:gd name="T0" fmla="*/ 218 w 218"/>
                <a:gd name="T1" fmla="*/ 63 h 190"/>
                <a:gd name="T2" fmla="*/ 205 w 218"/>
                <a:gd name="T3" fmla="*/ 38 h 190"/>
                <a:gd name="T4" fmla="*/ 169 w 218"/>
                <a:gd name="T5" fmla="*/ 48 h 190"/>
                <a:gd name="T6" fmla="*/ 138 w 218"/>
                <a:gd name="T7" fmla="*/ 107 h 190"/>
                <a:gd name="T8" fmla="*/ 178 w 218"/>
                <a:gd name="T9" fmla="*/ 97 h 190"/>
                <a:gd name="T10" fmla="*/ 205 w 218"/>
                <a:gd name="T11" fmla="*/ 116 h 190"/>
                <a:gd name="T12" fmla="*/ 180 w 218"/>
                <a:gd name="T13" fmla="*/ 166 h 190"/>
                <a:gd name="T14" fmla="*/ 138 w 218"/>
                <a:gd name="T15" fmla="*/ 190 h 190"/>
                <a:gd name="T16" fmla="*/ 24 w 218"/>
                <a:gd name="T17" fmla="*/ 160 h 190"/>
                <a:gd name="T18" fmla="*/ 0 w 218"/>
                <a:gd name="T19" fmla="*/ 107 h 190"/>
                <a:gd name="T20" fmla="*/ 4 w 218"/>
                <a:gd name="T21" fmla="*/ 57 h 190"/>
                <a:gd name="T22" fmla="*/ 28 w 218"/>
                <a:gd name="T23" fmla="*/ 15 h 190"/>
                <a:gd name="T24" fmla="*/ 154 w 218"/>
                <a:gd name="T25" fmla="*/ 27 h 190"/>
                <a:gd name="T26" fmla="*/ 195 w 218"/>
                <a:gd name="T27" fmla="*/ 0 h 190"/>
                <a:gd name="T28" fmla="*/ 218 w 218"/>
                <a:gd name="T29" fmla="*/ 21 h 190"/>
                <a:gd name="T30" fmla="*/ 218 w 218"/>
                <a:gd name="T31" fmla="*/ 63 h 190"/>
                <a:gd name="T32" fmla="*/ 218 w 218"/>
                <a:gd name="T33" fmla="*/ 63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8"/>
                <a:gd name="T52" fmla="*/ 0 h 190"/>
                <a:gd name="T53" fmla="*/ 218 w 218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8" h="190">
                  <a:moveTo>
                    <a:pt x="218" y="63"/>
                  </a:moveTo>
                  <a:lnTo>
                    <a:pt x="205" y="38"/>
                  </a:lnTo>
                  <a:lnTo>
                    <a:pt x="169" y="48"/>
                  </a:lnTo>
                  <a:lnTo>
                    <a:pt x="138" y="107"/>
                  </a:lnTo>
                  <a:lnTo>
                    <a:pt x="178" y="97"/>
                  </a:lnTo>
                  <a:lnTo>
                    <a:pt x="205" y="116"/>
                  </a:lnTo>
                  <a:lnTo>
                    <a:pt x="180" y="166"/>
                  </a:lnTo>
                  <a:lnTo>
                    <a:pt x="138" y="190"/>
                  </a:lnTo>
                  <a:lnTo>
                    <a:pt x="24" y="160"/>
                  </a:lnTo>
                  <a:lnTo>
                    <a:pt x="0" y="107"/>
                  </a:lnTo>
                  <a:lnTo>
                    <a:pt x="4" y="57"/>
                  </a:lnTo>
                  <a:lnTo>
                    <a:pt x="28" y="15"/>
                  </a:lnTo>
                  <a:lnTo>
                    <a:pt x="154" y="27"/>
                  </a:lnTo>
                  <a:lnTo>
                    <a:pt x="195" y="0"/>
                  </a:lnTo>
                  <a:lnTo>
                    <a:pt x="218" y="21"/>
                  </a:lnTo>
                  <a:lnTo>
                    <a:pt x="21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3" name="Freeform 63"/>
            <p:cNvSpPr>
              <a:spLocks/>
            </p:cNvSpPr>
            <p:nvPr/>
          </p:nvSpPr>
          <p:spPr bwMode="auto">
            <a:xfrm>
              <a:off x="1399" y="3682"/>
              <a:ext cx="148" cy="116"/>
            </a:xfrm>
            <a:custGeom>
              <a:avLst/>
              <a:gdLst>
                <a:gd name="T0" fmla="*/ 34 w 294"/>
                <a:gd name="T1" fmla="*/ 8 h 232"/>
                <a:gd name="T2" fmla="*/ 5 w 294"/>
                <a:gd name="T3" fmla="*/ 38 h 232"/>
                <a:gd name="T4" fmla="*/ 0 w 294"/>
                <a:gd name="T5" fmla="*/ 105 h 232"/>
                <a:gd name="T6" fmla="*/ 15 w 294"/>
                <a:gd name="T7" fmla="*/ 160 h 232"/>
                <a:gd name="T8" fmla="*/ 169 w 294"/>
                <a:gd name="T9" fmla="*/ 232 h 232"/>
                <a:gd name="T10" fmla="*/ 233 w 294"/>
                <a:gd name="T11" fmla="*/ 228 h 232"/>
                <a:gd name="T12" fmla="*/ 275 w 294"/>
                <a:gd name="T13" fmla="*/ 194 h 232"/>
                <a:gd name="T14" fmla="*/ 294 w 294"/>
                <a:gd name="T15" fmla="*/ 133 h 232"/>
                <a:gd name="T16" fmla="*/ 290 w 294"/>
                <a:gd name="T17" fmla="*/ 53 h 232"/>
                <a:gd name="T18" fmla="*/ 184 w 294"/>
                <a:gd name="T19" fmla="*/ 0 h 232"/>
                <a:gd name="T20" fmla="*/ 260 w 294"/>
                <a:gd name="T21" fmla="*/ 63 h 232"/>
                <a:gd name="T22" fmla="*/ 224 w 294"/>
                <a:gd name="T23" fmla="*/ 74 h 232"/>
                <a:gd name="T24" fmla="*/ 193 w 294"/>
                <a:gd name="T25" fmla="*/ 112 h 232"/>
                <a:gd name="T26" fmla="*/ 233 w 294"/>
                <a:gd name="T27" fmla="*/ 89 h 232"/>
                <a:gd name="T28" fmla="*/ 266 w 294"/>
                <a:gd name="T29" fmla="*/ 97 h 232"/>
                <a:gd name="T30" fmla="*/ 275 w 294"/>
                <a:gd name="T31" fmla="*/ 129 h 232"/>
                <a:gd name="T32" fmla="*/ 264 w 294"/>
                <a:gd name="T33" fmla="*/ 184 h 232"/>
                <a:gd name="T34" fmla="*/ 235 w 294"/>
                <a:gd name="T35" fmla="*/ 207 h 232"/>
                <a:gd name="T36" fmla="*/ 193 w 294"/>
                <a:gd name="T37" fmla="*/ 213 h 232"/>
                <a:gd name="T38" fmla="*/ 174 w 294"/>
                <a:gd name="T39" fmla="*/ 179 h 232"/>
                <a:gd name="T40" fmla="*/ 174 w 294"/>
                <a:gd name="T41" fmla="*/ 139 h 232"/>
                <a:gd name="T42" fmla="*/ 135 w 294"/>
                <a:gd name="T43" fmla="*/ 158 h 232"/>
                <a:gd name="T44" fmla="*/ 116 w 294"/>
                <a:gd name="T45" fmla="*/ 108 h 232"/>
                <a:gd name="T46" fmla="*/ 119 w 294"/>
                <a:gd name="T47" fmla="*/ 69 h 232"/>
                <a:gd name="T48" fmla="*/ 140 w 294"/>
                <a:gd name="T49" fmla="*/ 29 h 232"/>
                <a:gd name="T50" fmla="*/ 91 w 294"/>
                <a:gd name="T51" fmla="*/ 65 h 232"/>
                <a:gd name="T52" fmla="*/ 85 w 294"/>
                <a:gd name="T53" fmla="*/ 29 h 232"/>
                <a:gd name="T54" fmla="*/ 34 w 294"/>
                <a:gd name="T55" fmla="*/ 8 h 232"/>
                <a:gd name="T56" fmla="*/ 34 w 294"/>
                <a:gd name="T57" fmla="*/ 8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4"/>
                <a:gd name="T88" fmla="*/ 0 h 232"/>
                <a:gd name="T89" fmla="*/ 294 w 294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4" h="232">
                  <a:moveTo>
                    <a:pt x="34" y="8"/>
                  </a:moveTo>
                  <a:lnTo>
                    <a:pt x="5" y="38"/>
                  </a:lnTo>
                  <a:lnTo>
                    <a:pt x="0" y="105"/>
                  </a:lnTo>
                  <a:lnTo>
                    <a:pt x="15" y="160"/>
                  </a:lnTo>
                  <a:lnTo>
                    <a:pt x="169" y="232"/>
                  </a:lnTo>
                  <a:lnTo>
                    <a:pt x="233" y="228"/>
                  </a:lnTo>
                  <a:lnTo>
                    <a:pt x="275" y="194"/>
                  </a:lnTo>
                  <a:lnTo>
                    <a:pt x="294" y="133"/>
                  </a:lnTo>
                  <a:lnTo>
                    <a:pt x="290" y="53"/>
                  </a:lnTo>
                  <a:lnTo>
                    <a:pt x="184" y="0"/>
                  </a:lnTo>
                  <a:lnTo>
                    <a:pt x="260" y="63"/>
                  </a:lnTo>
                  <a:lnTo>
                    <a:pt x="224" y="74"/>
                  </a:lnTo>
                  <a:lnTo>
                    <a:pt x="193" y="112"/>
                  </a:lnTo>
                  <a:lnTo>
                    <a:pt x="233" y="89"/>
                  </a:lnTo>
                  <a:lnTo>
                    <a:pt x="266" y="97"/>
                  </a:lnTo>
                  <a:lnTo>
                    <a:pt x="275" y="129"/>
                  </a:lnTo>
                  <a:lnTo>
                    <a:pt x="264" y="184"/>
                  </a:lnTo>
                  <a:lnTo>
                    <a:pt x="235" y="207"/>
                  </a:lnTo>
                  <a:lnTo>
                    <a:pt x="193" y="213"/>
                  </a:lnTo>
                  <a:lnTo>
                    <a:pt x="174" y="179"/>
                  </a:lnTo>
                  <a:lnTo>
                    <a:pt x="174" y="139"/>
                  </a:lnTo>
                  <a:lnTo>
                    <a:pt x="135" y="158"/>
                  </a:lnTo>
                  <a:lnTo>
                    <a:pt x="116" y="108"/>
                  </a:lnTo>
                  <a:lnTo>
                    <a:pt x="119" y="69"/>
                  </a:lnTo>
                  <a:lnTo>
                    <a:pt x="140" y="29"/>
                  </a:lnTo>
                  <a:lnTo>
                    <a:pt x="91" y="65"/>
                  </a:lnTo>
                  <a:lnTo>
                    <a:pt x="85" y="29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6" name="Group 64"/>
          <p:cNvGrpSpPr>
            <a:grpSpLocks/>
          </p:cNvGrpSpPr>
          <p:nvPr/>
        </p:nvGrpSpPr>
        <p:grpSpPr bwMode="auto">
          <a:xfrm>
            <a:off x="5105400" y="2590800"/>
            <a:ext cx="2525713" cy="2743200"/>
            <a:chOff x="3600" y="1191"/>
            <a:chExt cx="1831" cy="2150"/>
          </a:xfrm>
        </p:grpSpPr>
        <p:sp>
          <p:nvSpPr>
            <p:cNvPr id="28815" name="Freeform 65"/>
            <p:cNvSpPr>
              <a:spLocks/>
            </p:cNvSpPr>
            <p:nvPr/>
          </p:nvSpPr>
          <p:spPr bwMode="auto">
            <a:xfrm>
              <a:off x="4183" y="2643"/>
              <a:ext cx="217" cy="321"/>
            </a:xfrm>
            <a:custGeom>
              <a:avLst/>
              <a:gdLst>
                <a:gd name="T0" fmla="*/ 0 w 433"/>
                <a:gd name="T1" fmla="*/ 441 h 640"/>
                <a:gd name="T2" fmla="*/ 289 w 433"/>
                <a:gd name="T3" fmla="*/ 0 h 640"/>
                <a:gd name="T4" fmla="*/ 414 w 433"/>
                <a:gd name="T5" fmla="*/ 68 h 640"/>
                <a:gd name="T6" fmla="*/ 433 w 433"/>
                <a:gd name="T7" fmla="*/ 144 h 640"/>
                <a:gd name="T8" fmla="*/ 138 w 433"/>
                <a:gd name="T9" fmla="*/ 640 h 640"/>
                <a:gd name="T10" fmla="*/ 0 w 433"/>
                <a:gd name="T11" fmla="*/ 441 h 640"/>
                <a:gd name="T12" fmla="*/ 0 w 433"/>
                <a:gd name="T13" fmla="*/ 441 h 6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3"/>
                <a:gd name="T22" fmla="*/ 0 h 640"/>
                <a:gd name="T23" fmla="*/ 433 w 433"/>
                <a:gd name="T24" fmla="*/ 640 h 6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3" h="640">
                  <a:moveTo>
                    <a:pt x="0" y="441"/>
                  </a:moveTo>
                  <a:lnTo>
                    <a:pt x="289" y="0"/>
                  </a:lnTo>
                  <a:lnTo>
                    <a:pt x="414" y="68"/>
                  </a:lnTo>
                  <a:lnTo>
                    <a:pt x="433" y="144"/>
                  </a:lnTo>
                  <a:lnTo>
                    <a:pt x="138" y="640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66"/>
            <p:cNvSpPr>
              <a:spLocks/>
            </p:cNvSpPr>
            <p:nvPr/>
          </p:nvSpPr>
          <p:spPr bwMode="auto">
            <a:xfrm>
              <a:off x="3652" y="1203"/>
              <a:ext cx="617" cy="1774"/>
            </a:xfrm>
            <a:custGeom>
              <a:avLst/>
              <a:gdLst>
                <a:gd name="T0" fmla="*/ 104 w 1234"/>
                <a:gd name="T1" fmla="*/ 0 h 3549"/>
                <a:gd name="T2" fmla="*/ 1074 w 1234"/>
                <a:gd name="T3" fmla="*/ 19 h 3549"/>
                <a:gd name="T4" fmla="*/ 1061 w 1234"/>
                <a:gd name="T5" fmla="*/ 3289 h 3549"/>
                <a:gd name="T6" fmla="*/ 1234 w 1234"/>
                <a:gd name="T7" fmla="*/ 3549 h 3549"/>
                <a:gd name="T8" fmla="*/ 0 w 1234"/>
                <a:gd name="T9" fmla="*/ 3433 h 3549"/>
                <a:gd name="T10" fmla="*/ 104 w 1234"/>
                <a:gd name="T11" fmla="*/ 3247 h 3549"/>
                <a:gd name="T12" fmla="*/ 104 w 1234"/>
                <a:gd name="T13" fmla="*/ 0 h 3549"/>
                <a:gd name="T14" fmla="*/ 104 w 1234"/>
                <a:gd name="T15" fmla="*/ 0 h 35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4"/>
                <a:gd name="T25" fmla="*/ 0 h 3549"/>
                <a:gd name="T26" fmla="*/ 1234 w 1234"/>
                <a:gd name="T27" fmla="*/ 3549 h 35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4" h="3549">
                  <a:moveTo>
                    <a:pt x="104" y="0"/>
                  </a:moveTo>
                  <a:lnTo>
                    <a:pt x="1074" y="19"/>
                  </a:lnTo>
                  <a:lnTo>
                    <a:pt x="1061" y="3289"/>
                  </a:lnTo>
                  <a:lnTo>
                    <a:pt x="1234" y="3549"/>
                  </a:lnTo>
                  <a:lnTo>
                    <a:pt x="0" y="3433"/>
                  </a:lnTo>
                  <a:lnTo>
                    <a:pt x="104" y="324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67"/>
            <p:cNvSpPr>
              <a:spLocks/>
            </p:cNvSpPr>
            <p:nvPr/>
          </p:nvSpPr>
          <p:spPr bwMode="auto">
            <a:xfrm>
              <a:off x="3648" y="2848"/>
              <a:ext cx="611" cy="119"/>
            </a:xfrm>
            <a:custGeom>
              <a:avLst/>
              <a:gdLst>
                <a:gd name="T0" fmla="*/ 88 w 1223"/>
                <a:gd name="T1" fmla="*/ 0 h 238"/>
                <a:gd name="T2" fmla="*/ 1122 w 1223"/>
                <a:gd name="T3" fmla="*/ 80 h 238"/>
                <a:gd name="T4" fmla="*/ 1150 w 1223"/>
                <a:gd name="T5" fmla="*/ 126 h 238"/>
                <a:gd name="T6" fmla="*/ 202 w 1223"/>
                <a:gd name="T7" fmla="*/ 63 h 238"/>
                <a:gd name="T8" fmla="*/ 1188 w 1223"/>
                <a:gd name="T9" fmla="*/ 164 h 238"/>
                <a:gd name="T10" fmla="*/ 1223 w 1223"/>
                <a:gd name="T11" fmla="*/ 238 h 238"/>
                <a:gd name="T12" fmla="*/ 0 w 1223"/>
                <a:gd name="T13" fmla="*/ 137 h 238"/>
                <a:gd name="T14" fmla="*/ 88 w 1223"/>
                <a:gd name="T15" fmla="*/ 0 h 238"/>
                <a:gd name="T16" fmla="*/ 88 w 1223"/>
                <a:gd name="T17" fmla="*/ 0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3"/>
                <a:gd name="T28" fmla="*/ 0 h 238"/>
                <a:gd name="T29" fmla="*/ 1223 w 1223"/>
                <a:gd name="T30" fmla="*/ 238 h 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3" h="238">
                  <a:moveTo>
                    <a:pt x="88" y="0"/>
                  </a:moveTo>
                  <a:lnTo>
                    <a:pt x="1122" y="80"/>
                  </a:lnTo>
                  <a:lnTo>
                    <a:pt x="1150" y="126"/>
                  </a:lnTo>
                  <a:lnTo>
                    <a:pt x="202" y="63"/>
                  </a:lnTo>
                  <a:lnTo>
                    <a:pt x="1188" y="164"/>
                  </a:lnTo>
                  <a:lnTo>
                    <a:pt x="1223" y="238"/>
                  </a:lnTo>
                  <a:lnTo>
                    <a:pt x="0" y="13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68"/>
            <p:cNvSpPr>
              <a:spLocks/>
            </p:cNvSpPr>
            <p:nvPr/>
          </p:nvSpPr>
          <p:spPr bwMode="auto">
            <a:xfrm>
              <a:off x="3705" y="1248"/>
              <a:ext cx="98" cy="1572"/>
            </a:xfrm>
            <a:custGeom>
              <a:avLst/>
              <a:gdLst>
                <a:gd name="T0" fmla="*/ 4 w 198"/>
                <a:gd name="T1" fmla="*/ 0 h 3144"/>
                <a:gd name="T2" fmla="*/ 53 w 198"/>
                <a:gd name="T3" fmla="*/ 4 h 3144"/>
                <a:gd name="T4" fmla="*/ 61 w 198"/>
                <a:gd name="T5" fmla="*/ 57 h 3144"/>
                <a:gd name="T6" fmla="*/ 194 w 198"/>
                <a:gd name="T7" fmla="*/ 61 h 3144"/>
                <a:gd name="T8" fmla="*/ 198 w 198"/>
                <a:gd name="T9" fmla="*/ 354 h 3144"/>
                <a:gd name="T10" fmla="*/ 61 w 198"/>
                <a:gd name="T11" fmla="*/ 365 h 3144"/>
                <a:gd name="T12" fmla="*/ 76 w 198"/>
                <a:gd name="T13" fmla="*/ 3144 h 3144"/>
                <a:gd name="T14" fmla="*/ 0 w 198"/>
                <a:gd name="T15" fmla="*/ 3144 h 3144"/>
                <a:gd name="T16" fmla="*/ 4 w 198"/>
                <a:gd name="T17" fmla="*/ 0 h 3144"/>
                <a:gd name="T18" fmla="*/ 4 w 198"/>
                <a:gd name="T19" fmla="*/ 0 h 3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3144"/>
                <a:gd name="T32" fmla="*/ 198 w 198"/>
                <a:gd name="T33" fmla="*/ 3144 h 3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3144">
                  <a:moveTo>
                    <a:pt x="4" y="0"/>
                  </a:moveTo>
                  <a:lnTo>
                    <a:pt x="53" y="4"/>
                  </a:lnTo>
                  <a:lnTo>
                    <a:pt x="61" y="57"/>
                  </a:lnTo>
                  <a:lnTo>
                    <a:pt x="194" y="61"/>
                  </a:lnTo>
                  <a:lnTo>
                    <a:pt x="198" y="354"/>
                  </a:lnTo>
                  <a:lnTo>
                    <a:pt x="61" y="365"/>
                  </a:lnTo>
                  <a:lnTo>
                    <a:pt x="76" y="3144"/>
                  </a:lnTo>
                  <a:lnTo>
                    <a:pt x="0" y="314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69"/>
            <p:cNvSpPr>
              <a:spLocks/>
            </p:cNvSpPr>
            <p:nvPr/>
          </p:nvSpPr>
          <p:spPr bwMode="auto">
            <a:xfrm>
              <a:off x="3710" y="1222"/>
              <a:ext cx="457" cy="1640"/>
            </a:xfrm>
            <a:custGeom>
              <a:avLst/>
              <a:gdLst>
                <a:gd name="T0" fmla="*/ 45 w 912"/>
                <a:gd name="T1" fmla="*/ 0 h 3281"/>
                <a:gd name="T2" fmla="*/ 49 w 912"/>
                <a:gd name="T3" fmla="*/ 42 h 3281"/>
                <a:gd name="T4" fmla="*/ 104 w 912"/>
                <a:gd name="T5" fmla="*/ 42 h 3281"/>
                <a:gd name="T6" fmla="*/ 104 w 912"/>
                <a:gd name="T7" fmla="*/ 97 h 3281"/>
                <a:gd name="T8" fmla="*/ 213 w 912"/>
                <a:gd name="T9" fmla="*/ 105 h 3281"/>
                <a:gd name="T10" fmla="*/ 216 w 912"/>
                <a:gd name="T11" fmla="*/ 405 h 3281"/>
                <a:gd name="T12" fmla="*/ 97 w 912"/>
                <a:gd name="T13" fmla="*/ 439 h 3281"/>
                <a:gd name="T14" fmla="*/ 140 w 912"/>
                <a:gd name="T15" fmla="*/ 3000 h 3281"/>
                <a:gd name="T16" fmla="*/ 91 w 912"/>
                <a:gd name="T17" fmla="*/ 3022 h 3281"/>
                <a:gd name="T18" fmla="*/ 11 w 912"/>
                <a:gd name="T19" fmla="*/ 3013 h 3281"/>
                <a:gd name="T20" fmla="*/ 0 w 912"/>
                <a:gd name="T21" fmla="*/ 3197 h 3281"/>
                <a:gd name="T22" fmla="*/ 908 w 912"/>
                <a:gd name="T23" fmla="*/ 3281 h 3281"/>
                <a:gd name="T24" fmla="*/ 910 w 912"/>
                <a:gd name="T25" fmla="*/ 424 h 3281"/>
                <a:gd name="T26" fmla="*/ 741 w 912"/>
                <a:gd name="T27" fmla="*/ 413 h 3281"/>
                <a:gd name="T28" fmla="*/ 732 w 912"/>
                <a:gd name="T29" fmla="*/ 112 h 3281"/>
                <a:gd name="T30" fmla="*/ 874 w 912"/>
                <a:gd name="T31" fmla="*/ 105 h 3281"/>
                <a:gd name="T32" fmla="*/ 874 w 912"/>
                <a:gd name="T33" fmla="*/ 38 h 3281"/>
                <a:gd name="T34" fmla="*/ 912 w 912"/>
                <a:gd name="T35" fmla="*/ 34 h 3281"/>
                <a:gd name="T36" fmla="*/ 912 w 912"/>
                <a:gd name="T37" fmla="*/ 0 h 3281"/>
                <a:gd name="T38" fmla="*/ 45 w 912"/>
                <a:gd name="T39" fmla="*/ 0 h 3281"/>
                <a:gd name="T40" fmla="*/ 45 w 912"/>
                <a:gd name="T41" fmla="*/ 0 h 3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2"/>
                <a:gd name="T64" fmla="*/ 0 h 3281"/>
                <a:gd name="T65" fmla="*/ 912 w 912"/>
                <a:gd name="T66" fmla="*/ 3281 h 3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2" h="3281">
                  <a:moveTo>
                    <a:pt x="45" y="0"/>
                  </a:moveTo>
                  <a:lnTo>
                    <a:pt x="49" y="42"/>
                  </a:lnTo>
                  <a:lnTo>
                    <a:pt x="104" y="42"/>
                  </a:lnTo>
                  <a:lnTo>
                    <a:pt x="104" y="97"/>
                  </a:lnTo>
                  <a:lnTo>
                    <a:pt x="213" y="105"/>
                  </a:lnTo>
                  <a:lnTo>
                    <a:pt x="216" y="405"/>
                  </a:lnTo>
                  <a:lnTo>
                    <a:pt x="97" y="439"/>
                  </a:lnTo>
                  <a:lnTo>
                    <a:pt x="140" y="3000"/>
                  </a:lnTo>
                  <a:lnTo>
                    <a:pt x="91" y="3022"/>
                  </a:lnTo>
                  <a:lnTo>
                    <a:pt x="11" y="3013"/>
                  </a:lnTo>
                  <a:lnTo>
                    <a:pt x="0" y="3197"/>
                  </a:lnTo>
                  <a:lnTo>
                    <a:pt x="908" y="3281"/>
                  </a:lnTo>
                  <a:lnTo>
                    <a:pt x="910" y="424"/>
                  </a:lnTo>
                  <a:lnTo>
                    <a:pt x="741" y="413"/>
                  </a:lnTo>
                  <a:lnTo>
                    <a:pt x="732" y="112"/>
                  </a:lnTo>
                  <a:lnTo>
                    <a:pt x="874" y="105"/>
                  </a:lnTo>
                  <a:lnTo>
                    <a:pt x="874" y="38"/>
                  </a:lnTo>
                  <a:lnTo>
                    <a:pt x="912" y="34"/>
                  </a:lnTo>
                  <a:lnTo>
                    <a:pt x="91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70"/>
            <p:cNvSpPr>
              <a:spLocks/>
            </p:cNvSpPr>
            <p:nvPr/>
          </p:nvSpPr>
          <p:spPr bwMode="auto">
            <a:xfrm>
              <a:off x="4186" y="1199"/>
              <a:ext cx="178" cy="1661"/>
            </a:xfrm>
            <a:custGeom>
              <a:avLst/>
              <a:gdLst>
                <a:gd name="T0" fmla="*/ 0 w 358"/>
                <a:gd name="T1" fmla="*/ 0 h 3322"/>
                <a:gd name="T2" fmla="*/ 14 w 358"/>
                <a:gd name="T3" fmla="*/ 3322 h 3322"/>
                <a:gd name="T4" fmla="*/ 358 w 358"/>
                <a:gd name="T5" fmla="*/ 2824 h 3322"/>
                <a:gd name="T6" fmla="*/ 301 w 358"/>
                <a:gd name="T7" fmla="*/ 142 h 3322"/>
                <a:gd name="T8" fmla="*/ 0 w 358"/>
                <a:gd name="T9" fmla="*/ 0 h 3322"/>
                <a:gd name="T10" fmla="*/ 0 w 358"/>
                <a:gd name="T11" fmla="*/ 0 h 33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"/>
                <a:gd name="T19" fmla="*/ 0 h 3322"/>
                <a:gd name="T20" fmla="*/ 358 w 358"/>
                <a:gd name="T21" fmla="*/ 3322 h 33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" h="3322">
                  <a:moveTo>
                    <a:pt x="0" y="0"/>
                  </a:moveTo>
                  <a:lnTo>
                    <a:pt x="14" y="3322"/>
                  </a:lnTo>
                  <a:lnTo>
                    <a:pt x="358" y="2824"/>
                  </a:lnTo>
                  <a:lnTo>
                    <a:pt x="301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71"/>
            <p:cNvSpPr>
              <a:spLocks/>
            </p:cNvSpPr>
            <p:nvPr/>
          </p:nvSpPr>
          <p:spPr bwMode="auto">
            <a:xfrm>
              <a:off x="4451" y="2796"/>
              <a:ext cx="694" cy="131"/>
            </a:xfrm>
            <a:custGeom>
              <a:avLst/>
              <a:gdLst>
                <a:gd name="T0" fmla="*/ 97 w 1388"/>
                <a:gd name="T1" fmla="*/ 7 h 260"/>
                <a:gd name="T2" fmla="*/ 0 w 1388"/>
                <a:gd name="T3" fmla="*/ 182 h 260"/>
                <a:gd name="T4" fmla="*/ 2 w 1388"/>
                <a:gd name="T5" fmla="*/ 253 h 260"/>
                <a:gd name="T6" fmla="*/ 1388 w 1388"/>
                <a:gd name="T7" fmla="*/ 260 h 260"/>
                <a:gd name="T8" fmla="*/ 1388 w 1388"/>
                <a:gd name="T9" fmla="*/ 148 h 260"/>
                <a:gd name="T10" fmla="*/ 1201 w 1388"/>
                <a:gd name="T11" fmla="*/ 0 h 260"/>
                <a:gd name="T12" fmla="*/ 97 w 1388"/>
                <a:gd name="T13" fmla="*/ 7 h 260"/>
                <a:gd name="T14" fmla="*/ 97 w 1388"/>
                <a:gd name="T15" fmla="*/ 7 h 2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8"/>
                <a:gd name="T25" fmla="*/ 0 h 260"/>
                <a:gd name="T26" fmla="*/ 1388 w 1388"/>
                <a:gd name="T27" fmla="*/ 260 h 2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8" h="260">
                  <a:moveTo>
                    <a:pt x="97" y="7"/>
                  </a:moveTo>
                  <a:lnTo>
                    <a:pt x="0" y="182"/>
                  </a:lnTo>
                  <a:lnTo>
                    <a:pt x="2" y="253"/>
                  </a:lnTo>
                  <a:lnTo>
                    <a:pt x="1388" y="260"/>
                  </a:lnTo>
                  <a:lnTo>
                    <a:pt x="1388" y="148"/>
                  </a:lnTo>
                  <a:lnTo>
                    <a:pt x="1201" y="0"/>
                  </a:lnTo>
                  <a:lnTo>
                    <a:pt x="97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72"/>
            <p:cNvSpPr>
              <a:spLocks/>
            </p:cNvSpPr>
            <p:nvPr/>
          </p:nvSpPr>
          <p:spPr bwMode="auto">
            <a:xfrm>
              <a:off x="4333" y="1852"/>
              <a:ext cx="972" cy="923"/>
            </a:xfrm>
            <a:custGeom>
              <a:avLst/>
              <a:gdLst>
                <a:gd name="T0" fmla="*/ 9 w 1943"/>
                <a:gd name="T1" fmla="*/ 40 h 1848"/>
                <a:gd name="T2" fmla="*/ 70 w 1943"/>
                <a:gd name="T3" fmla="*/ 8 h 1848"/>
                <a:gd name="T4" fmla="*/ 1827 w 1943"/>
                <a:gd name="T5" fmla="*/ 0 h 1848"/>
                <a:gd name="T6" fmla="*/ 1894 w 1943"/>
                <a:gd name="T7" fmla="*/ 40 h 1848"/>
                <a:gd name="T8" fmla="*/ 1943 w 1943"/>
                <a:gd name="T9" fmla="*/ 1582 h 1848"/>
                <a:gd name="T10" fmla="*/ 1793 w 1943"/>
                <a:gd name="T11" fmla="*/ 1654 h 1848"/>
                <a:gd name="T12" fmla="*/ 1802 w 1943"/>
                <a:gd name="T13" fmla="*/ 1749 h 1848"/>
                <a:gd name="T14" fmla="*/ 1586 w 1943"/>
                <a:gd name="T15" fmla="*/ 1848 h 1848"/>
                <a:gd name="T16" fmla="*/ 266 w 1943"/>
                <a:gd name="T17" fmla="*/ 1810 h 1848"/>
                <a:gd name="T18" fmla="*/ 154 w 1943"/>
                <a:gd name="T19" fmla="*/ 1789 h 1848"/>
                <a:gd name="T20" fmla="*/ 108 w 1943"/>
                <a:gd name="T21" fmla="*/ 1658 h 1848"/>
                <a:gd name="T22" fmla="*/ 17 w 1943"/>
                <a:gd name="T23" fmla="*/ 1637 h 1848"/>
                <a:gd name="T24" fmla="*/ 0 w 1943"/>
                <a:gd name="T25" fmla="*/ 1561 h 1848"/>
                <a:gd name="T26" fmla="*/ 9 w 1943"/>
                <a:gd name="T27" fmla="*/ 40 h 1848"/>
                <a:gd name="T28" fmla="*/ 9 w 1943"/>
                <a:gd name="T29" fmla="*/ 40 h 18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43"/>
                <a:gd name="T46" fmla="*/ 0 h 1848"/>
                <a:gd name="T47" fmla="*/ 1943 w 1943"/>
                <a:gd name="T48" fmla="*/ 1848 h 18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43" h="1848">
                  <a:moveTo>
                    <a:pt x="9" y="40"/>
                  </a:moveTo>
                  <a:lnTo>
                    <a:pt x="70" y="8"/>
                  </a:lnTo>
                  <a:lnTo>
                    <a:pt x="1827" y="0"/>
                  </a:lnTo>
                  <a:lnTo>
                    <a:pt x="1894" y="40"/>
                  </a:lnTo>
                  <a:lnTo>
                    <a:pt x="1943" y="1582"/>
                  </a:lnTo>
                  <a:lnTo>
                    <a:pt x="1793" y="1654"/>
                  </a:lnTo>
                  <a:lnTo>
                    <a:pt x="1802" y="1749"/>
                  </a:lnTo>
                  <a:lnTo>
                    <a:pt x="1586" y="1848"/>
                  </a:lnTo>
                  <a:lnTo>
                    <a:pt x="266" y="1810"/>
                  </a:lnTo>
                  <a:lnTo>
                    <a:pt x="154" y="1789"/>
                  </a:lnTo>
                  <a:lnTo>
                    <a:pt x="108" y="1658"/>
                  </a:lnTo>
                  <a:lnTo>
                    <a:pt x="17" y="1637"/>
                  </a:lnTo>
                  <a:lnTo>
                    <a:pt x="0" y="1561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Freeform 73"/>
            <p:cNvSpPr>
              <a:spLocks/>
            </p:cNvSpPr>
            <p:nvPr/>
          </p:nvSpPr>
          <p:spPr bwMode="auto">
            <a:xfrm>
              <a:off x="4350" y="1870"/>
              <a:ext cx="545" cy="778"/>
            </a:xfrm>
            <a:custGeom>
              <a:avLst/>
              <a:gdLst>
                <a:gd name="T0" fmla="*/ 46 w 1090"/>
                <a:gd name="T1" fmla="*/ 0 h 1556"/>
                <a:gd name="T2" fmla="*/ 996 w 1090"/>
                <a:gd name="T3" fmla="*/ 0 h 1556"/>
                <a:gd name="T4" fmla="*/ 548 w 1090"/>
                <a:gd name="T5" fmla="*/ 26 h 1556"/>
                <a:gd name="T6" fmla="*/ 996 w 1090"/>
                <a:gd name="T7" fmla="*/ 43 h 1556"/>
                <a:gd name="T8" fmla="*/ 546 w 1090"/>
                <a:gd name="T9" fmla="*/ 72 h 1556"/>
                <a:gd name="T10" fmla="*/ 993 w 1090"/>
                <a:gd name="T11" fmla="*/ 95 h 1556"/>
                <a:gd name="T12" fmla="*/ 552 w 1090"/>
                <a:gd name="T13" fmla="*/ 123 h 1556"/>
                <a:gd name="T14" fmla="*/ 1002 w 1090"/>
                <a:gd name="T15" fmla="*/ 165 h 1556"/>
                <a:gd name="T16" fmla="*/ 141 w 1090"/>
                <a:gd name="T17" fmla="*/ 171 h 1556"/>
                <a:gd name="T18" fmla="*/ 166 w 1090"/>
                <a:gd name="T19" fmla="*/ 1412 h 1556"/>
                <a:gd name="T20" fmla="*/ 1078 w 1090"/>
                <a:gd name="T21" fmla="*/ 1416 h 1556"/>
                <a:gd name="T22" fmla="*/ 700 w 1090"/>
                <a:gd name="T23" fmla="*/ 1446 h 1556"/>
                <a:gd name="T24" fmla="*/ 1086 w 1090"/>
                <a:gd name="T25" fmla="*/ 1457 h 1556"/>
                <a:gd name="T26" fmla="*/ 688 w 1090"/>
                <a:gd name="T27" fmla="*/ 1488 h 1556"/>
                <a:gd name="T28" fmla="*/ 1090 w 1090"/>
                <a:gd name="T29" fmla="*/ 1501 h 1556"/>
                <a:gd name="T30" fmla="*/ 725 w 1090"/>
                <a:gd name="T31" fmla="*/ 1522 h 1556"/>
                <a:gd name="T32" fmla="*/ 907 w 1090"/>
                <a:gd name="T33" fmla="*/ 1556 h 1556"/>
                <a:gd name="T34" fmla="*/ 32 w 1090"/>
                <a:gd name="T35" fmla="*/ 1551 h 1556"/>
                <a:gd name="T36" fmla="*/ 15 w 1090"/>
                <a:gd name="T37" fmla="*/ 1526 h 1556"/>
                <a:gd name="T38" fmla="*/ 0 w 1090"/>
                <a:gd name="T39" fmla="*/ 38 h 1556"/>
                <a:gd name="T40" fmla="*/ 46 w 1090"/>
                <a:gd name="T41" fmla="*/ 0 h 1556"/>
                <a:gd name="T42" fmla="*/ 46 w 1090"/>
                <a:gd name="T43" fmla="*/ 0 h 15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90"/>
                <a:gd name="T67" fmla="*/ 0 h 1556"/>
                <a:gd name="T68" fmla="*/ 1090 w 1090"/>
                <a:gd name="T69" fmla="*/ 1556 h 15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90" h="1556">
                  <a:moveTo>
                    <a:pt x="46" y="0"/>
                  </a:moveTo>
                  <a:lnTo>
                    <a:pt x="996" y="0"/>
                  </a:lnTo>
                  <a:lnTo>
                    <a:pt x="548" y="26"/>
                  </a:lnTo>
                  <a:lnTo>
                    <a:pt x="996" y="43"/>
                  </a:lnTo>
                  <a:lnTo>
                    <a:pt x="546" y="72"/>
                  </a:lnTo>
                  <a:lnTo>
                    <a:pt x="993" y="95"/>
                  </a:lnTo>
                  <a:lnTo>
                    <a:pt x="552" y="123"/>
                  </a:lnTo>
                  <a:lnTo>
                    <a:pt x="1002" y="165"/>
                  </a:lnTo>
                  <a:lnTo>
                    <a:pt x="141" y="171"/>
                  </a:lnTo>
                  <a:lnTo>
                    <a:pt x="166" y="1412"/>
                  </a:lnTo>
                  <a:lnTo>
                    <a:pt x="1078" y="1416"/>
                  </a:lnTo>
                  <a:lnTo>
                    <a:pt x="700" y="1446"/>
                  </a:lnTo>
                  <a:lnTo>
                    <a:pt x="1086" y="1457"/>
                  </a:lnTo>
                  <a:lnTo>
                    <a:pt x="688" y="1488"/>
                  </a:lnTo>
                  <a:lnTo>
                    <a:pt x="1090" y="1501"/>
                  </a:lnTo>
                  <a:lnTo>
                    <a:pt x="725" y="1522"/>
                  </a:lnTo>
                  <a:lnTo>
                    <a:pt x="907" y="1556"/>
                  </a:lnTo>
                  <a:lnTo>
                    <a:pt x="32" y="1551"/>
                  </a:lnTo>
                  <a:lnTo>
                    <a:pt x="15" y="1526"/>
                  </a:lnTo>
                  <a:lnTo>
                    <a:pt x="0" y="3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74"/>
            <p:cNvSpPr>
              <a:spLocks/>
            </p:cNvSpPr>
            <p:nvPr/>
          </p:nvSpPr>
          <p:spPr bwMode="auto">
            <a:xfrm>
              <a:off x="4694" y="1955"/>
              <a:ext cx="519" cy="609"/>
            </a:xfrm>
            <a:custGeom>
              <a:avLst/>
              <a:gdLst>
                <a:gd name="T0" fmla="*/ 0 w 1039"/>
                <a:gd name="T1" fmla="*/ 0 h 1216"/>
                <a:gd name="T2" fmla="*/ 411 w 1039"/>
                <a:gd name="T3" fmla="*/ 0 h 1216"/>
                <a:gd name="T4" fmla="*/ 1006 w 1039"/>
                <a:gd name="T5" fmla="*/ 11 h 1216"/>
                <a:gd name="T6" fmla="*/ 1039 w 1039"/>
                <a:gd name="T7" fmla="*/ 1216 h 1216"/>
                <a:gd name="T8" fmla="*/ 980 w 1039"/>
                <a:gd name="T9" fmla="*/ 1176 h 1216"/>
                <a:gd name="T10" fmla="*/ 945 w 1039"/>
                <a:gd name="T11" fmla="*/ 70 h 1216"/>
                <a:gd name="T12" fmla="*/ 601 w 1039"/>
                <a:gd name="T13" fmla="*/ 49 h 1216"/>
                <a:gd name="T14" fmla="*/ 402 w 1039"/>
                <a:gd name="T15" fmla="*/ 24 h 1216"/>
                <a:gd name="T16" fmla="*/ 0 w 1039"/>
                <a:gd name="T17" fmla="*/ 0 h 1216"/>
                <a:gd name="T18" fmla="*/ 0 w 1039"/>
                <a:gd name="T19" fmla="*/ 0 h 1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9"/>
                <a:gd name="T31" fmla="*/ 0 h 1216"/>
                <a:gd name="T32" fmla="*/ 1039 w 1039"/>
                <a:gd name="T33" fmla="*/ 1216 h 12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9" h="1216">
                  <a:moveTo>
                    <a:pt x="0" y="0"/>
                  </a:moveTo>
                  <a:lnTo>
                    <a:pt x="411" y="0"/>
                  </a:lnTo>
                  <a:lnTo>
                    <a:pt x="1006" y="11"/>
                  </a:lnTo>
                  <a:lnTo>
                    <a:pt x="1039" y="1216"/>
                  </a:lnTo>
                  <a:lnTo>
                    <a:pt x="980" y="1176"/>
                  </a:lnTo>
                  <a:lnTo>
                    <a:pt x="945" y="70"/>
                  </a:lnTo>
                  <a:lnTo>
                    <a:pt x="601" y="49"/>
                  </a:lnTo>
                  <a:lnTo>
                    <a:pt x="40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75"/>
            <p:cNvSpPr>
              <a:spLocks/>
            </p:cNvSpPr>
            <p:nvPr/>
          </p:nvSpPr>
          <p:spPr bwMode="auto">
            <a:xfrm>
              <a:off x="4450" y="2877"/>
              <a:ext cx="698" cy="61"/>
            </a:xfrm>
            <a:custGeom>
              <a:avLst/>
              <a:gdLst>
                <a:gd name="T0" fmla="*/ 11 w 1395"/>
                <a:gd name="T1" fmla="*/ 16 h 122"/>
                <a:gd name="T2" fmla="*/ 1388 w 1395"/>
                <a:gd name="T3" fmla="*/ 0 h 122"/>
                <a:gd name="T4" fmla="*/ 1395 w 1395"/>
                <a:gd name="T5" fmla="*/ 122 h 122"/>
                <a:gd name="T6" fmla="*/ 0 w 1395"/>
                <a:gd name="T7" fmla="*/ 114 h 122"/>
                <a:gd name="T8" fmla="*/ 11 w 1395"/>
                <a:gd name="T9" fmla="*/ 16 h 122"/>
                <a:gd name="T10" fmla="*/ 11 w 1395"/>
                <a:gd name="T11" fmla="*/ 16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5"/>
                <a:gd name="T19" fmla="*/ 0 h 122"/>
                <a:gd name="T20" fmla="*/ 1395 w 1395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5" h="122">
                  <a:moveTo>
                    <a:pt x="11" y="16"/>
                  </a:moveTo>
                  <a:lnTo>
                    <a:pt x="1388" y="0"/>
                  </a:lnTo>
                  <a:lnTo>
                    <a:pt x="1395" y="122"/>
                  </a:lnTo>
                  <a:lnTo>
                    <a:pt x="0" y="114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76"/>
            <p:cNvSpPr>
              <a:spLocks/>
            </p:cNvSpPr>
            <p:nvPr/>
          </p:nvSpPr>
          <p:spPr bwMode="auto">
            <a:xfrm>
              <a:off x="4464" y="2757"/>
              <a:ext cx="684" cy="107"/>
            </a:xfrm>
            <a:custGeom>
              <a:avLst/>
              <a:gdLst>
                <a:gd name="T0" fmla="*/ 0 w 1367"/>
                <a:gd name="T1" fmla="*/ 0 h 213"/>
                <a:gd name="T2" fmla="*/ 1364 w 1367"/>
                <a:gd name="T3" fmla="*/ 2 h 213"/>
                <a:gd name="T4" fmla="*/ 1367 w 1367"/>
                <a:gd name="T5" fmla="*/ 68 h 213"/>
                <a:gd name="T6" fmla="*/ 1189 w 1367"/>
                <a:gd name="T7" fmla="*/ 72 h 213"/>
                <a:gd name="T8" fmla="*/ 1329 w 1367"/>
                <a:gd name="T9" fmla="*/ 213 h 213"/>
                <a:gd name="T10" fmla="*/ 111 w 1367"/>
                <a:gd name="T11" fmla="*/ 199 h 213"/>
                <a:gd name="T12" fmla="*/ 35 w 1367"/>
                <a:gd name="T13" fmla="*/ 148 h 213"/>
                <a:gd name="T14" fmla="*/ 59 w 1367"/>
                <a:gd name="T15" fmla="*/ 89 h 213"/>
                <a:gd name="T16" fmla="*/ 21 w 1367"/>
                <a:gd name="T17" fmla="*/ 76 h 213"/>
                <a:gd name="T18" fmla="*/ 0 w 1367"/>
                <a:gd name="T19" fmla="*/ 0 h 213"/>
                <a:gd name="T20" fmla="*/ 0 w 1367"/>
                <a:gd name="T21" fmla="*/ 0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7"/>
                <a:gd name="T34" fmla="*/ 0 h 213"/>
                <a:gd name="T35" fmla="*/ 1367 w 1367"/>
                <a:gd name="T36" fmla="*/ 213 h 2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7" h="213">
                  <a:moveTo>
                    <a:pt x="0" y="0"/>
                  </a:moveTo>
                  <a:lnTo>
                    <a:pt x="1364" y="2"/>
                  </a:lnTo>
                  <a:lnTo>
                    <a:pt x="1367" y="68"/>
                  </a:lnTo>
                  <a:lnTo>
                    <a:pt x="1189" y="72"/>
                  </a:lnTo>
                  <a:lnTo>
                    <a:pt x="1329" y="213"/>
                  </a:lnTo>
                  <a:lnTo>
                    <a:pt x="111" y="199"/>
                  </a:lnTo>
                  <a:lnTo>
                    <a:pt x="35" y="148"/>
                  </a:lnTo>
                  <a:lnTo>
                    <a:pt x="59" y="89"/>
                  </a:lnTo>
                  <a:lnTo>
                    <a:pt x="2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7"/>
            <p:cNvSpPr>
              <a:spLocks/>
            </p:cNvSpPr>
            <p:nvPr/>
          </p:nvSpPr>
          <p:spPr bwMode="auto">
            <a:xfrm>
              <a:off x="4388" y="2673"/>
              <a:ext cx="849" cy="79"/>
            </a:xfrm>
            <a:custGeom>
              <a:avLst/>
              <a:gdLst>
                <a:gd name="T0" fmla="*/ 0 w 1698"/>
                <a:gd name="T1" fmla="*/ 5 h 157"/>
                <a:gd name="T2" fmla="*/ 1698 w 1698"/>
                <a:gd name="T3" fmla="*/ 0 h 157"/>
                <a:gd name="T4" fmla="*/ 1694 w 1698"/>
                <a:gd name="T5" fmla="*/ 78 h 157"/>
                <a:gd name="T6" fmla="*/ 59 w 1698"/>
                <a:gd name="T7" fmla="*/ 61 h 157"/>
                <a:gd name="T8" fmla="*/ 80 w 1698"/>
                <a:gd name="T9" fmla="*/ 157 h 157"/>
                <a:gd name="T10" fmla="*/ 25 w 1698"/>
                <a:gd name="T11" fmla="*/ 127 h 157"/>
                <a:gd name="T12" fmla="*/ 0 w 1698"/>
                <a:gd name="T13" fmla="*/ 5 h 157"/>
                <a:gd name="T14" fmla="*/ 0 w 1698"/>
                <a:gd name="T15" fmla="*/ 5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8"/>
                <a:gd name="T25" fmla="*/ 0 h 157"/>
                <a:gd name="T26" fmla="*/ 1698 w 1698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8" h="157">
                  <a:moveTo>
                    <a:pt x="0" y="5"/>
                  </a:moveTo>
                  <a:lnTo>
                    <a:pt x="1698" y="0"/>
                  </a:lnTo>
                  <a:lnTo>
                    <a:pt x="1694" y="78"/>
                  </a:lnTo>
                  <a:lnTo>
                    <a:pt x="59" y="61"/>
                  </a:lnTo>
                  <a:lnTo>
                    <a:pt x="80" y="157"/>
                  </a:lnTo>
                  <a:lnTo>
                    <a:pt x="25" y="12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Freeform 78"/>
            <p:cNvSpPr>
              <a:spLocks/>
            </p:cNvSpPr>
            <p:nvPr/>
          </p:nvSpPr>
          <p:spPr bwMode="auto">
            <a:xfrm>
              <a:off x="4626" y="1983"/>
              <a:ext cx="553" cy="558"/>
            </a:xfrm>
            <a:custGeom>
              <a:avLst/>
              <a:gdLst>
                <a:gd name="T0" fmla="*/ 0 w 1106"/>
                <a:gd name="T1" fmla="*/ 0 h 1115"/>
                <a:gd name="T2" fmla="*/ 1099 w 1106"/>
                <a:gd name="T3" fmla="*/ 13 h 1115"/>
                <a:gd name="T4" fmla="*/ 1106 w 1106"/>
                <a:gd name="T5" fmla="*/ 1115 h 1115"/>
                <a:gd name="T6" fmla="*/ 32 w 1106"/>
                <a:gd name="T7" fmla="*/ 1104 h 1115"/>
                <a:gd name="T8" fmla="*/ 0 w 1106"/>
                <a:gd name="T9" fmla="*/ 0 h 1115"/>
                <a:gd name="T10" fmla="*/ 0 w 1106"/>
                <a:gd name="T11" fmla="*/ 0 h 1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6"/>
                <a:gd name="T19" fmla="*/ 0 h 1115"/>
                <a:gd name="T20" fmla="*/ 1106 w 1106"/>
                <a:gd name="T21" fmla="*/ 1115 h 1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6" h="1115">
                  <a:moveTo>
                    <a:pt x="0" y="0"/>
                  </a:moveTo>
                  <a:lnTo>
                    <a:pt x="1099" y="13"/>
                  </a:lnTo>
                  <a:lnTo>
                    <a:pt x="1106" y="1115"/>
                  </a:lnTo>
                  <a:lnTo>
                    <a:pt x="32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Freeform 79"/>
            <p:cNvSpPr>
              <a:spLocks/>
            </p:cNvSpPr>
            <p:nvPr/>
          </p:nvSpPr>
          <p:spPr bwMode="auto">
            <a:xfrm>
              <a:off x="4634" y="1984"/>
              <a:ext cx="548" cy="550"/>
            </a:xfrm>
            <a:custGeom>
              <a:avLst/>
              <a:gdLst>
                <a:gd name="T0" fmla="*/ 1007 w 1095"/>
                <a:gd name="T1" fmla="*/ 30 h 1100"/>
                <a:gd name="T2" fmla="*/ 783 w 1095"/>
                <a:gd name="T3" fmla="*/ 32 h 1100"/>
                <a:gd name="T4" fmla="*/ 652 w 1095"/>
                <a:gd name="T5" fmla="*/ 40 h 1100"/>
                <a:gd name="T6" fmla="*/ 528 w 1095"/>
                <a:gd name="T7" fmla="*/ 59 h 1100"/>
                <a:gd name="T8" fmla="*/ 422 w 1095"/>
                <a:gd name="T9" fmla="*/ 91 h 1100"/>
                <a:gd name="T10" fmla="*/ 344 w 1095"/>
                <a:gd name="T11" fmla="*/ 140 h 1100"/>
                <a:gd name="T12" fmla="*/ 266 w 1095"/>
                <a:gd name="T13" fmla="*/ 205 h 1100"/>
                <a:gd name="T14" fmla="*/ 199 w 1095"/>
                <a:gd name="T15" fmla="*/ 275 h 1100"/>
                <a:gd name="T16" fmla="*/ 156 w 1095"/>
                <a:gd name="T17" fmla="*/ 380 h 1100"/>
                <a:gd name="T18" fmla="*/ 125 w 1095"/>
                <a:gd name="T19" fmla="*/ 482 h 1100"/>
                <a:gd name="T20" fmla="*/ 112 w 1095"/>
                <a:gd name="T21" fmla="*/ 591 h 1100"/>
                <a:gd name="T22" fmla="*/ 121 w 1095"/>
                <a:gd name="T23" fmla="*/ 703 h 1100"/>
                <a:gd name="T24" fmla="*/ 150 w 1095"/>
                <a:gd name="T25" fmla="*/ 825 h 1100"/>
                <a:gd name="T26" fmla="*/ 205 w 1095"/>
                <a:gd name="T27" fmla="*/ 901 h 1100"/>
                <a:gd name="T28" fmla="*/ 281 w 1095"/>
                <a:gd name="T29" fmla="*/ 954 h 1100"/>
                <a:gd name="T30" fmla="*/ 399 w 1095"/>
                <a:gd name="T31" fmla="*/ 1005 h 1100"/>
                <a:gd name="T32" fmla="*/ 534 w 1095"/>
                <a:gd name="T33" fmla="*/ 1032 h 1100"/>
                <a:gd name="T34" fmla="*/ 677 w 1095"/>
                <a:gd name="T35" fmla="*/ 1041 h 1100"/>
                <a:gd name="T36" fmla="*/ 832 w 1095"/>
                <a:gd name="T37" fmla="*/ 1041 h 1100"/>
                <a:gd name="T38" fmla="*/ 933 w 1095"/>
                <a:gd name="T39" fmla="*/ 1018 h 1100"/>
                <a:gd name="T40" fmla="*/ 1028 w 1095"/>
                <a:gd name="T41" fmla="*/ 980 h 1100"/>
                <a:gd name="T42" fmla="*/ 1095 w 1095"/>
                <a:gd name="T43" fmla="*/ 912 h 1100"/>
                <a:gd name="T44" fmla="*/ 1089 w 1095"/>
                <a:gd name="T45" fmla="*/ 1100 h 1100"/>
                <a:gd name="T46" fmla="*/ 0 w 1095"/>
                <a:gd name="T47" fmla="*/ 1094 h 1100"/>
                <a:gd name="T48" fmla="*/ 3 w 1095"/>
                <a:gd name="T49" fmla="*/ 5 h 1100"/>
                <a:gd name="T50" fmla="*/ 992 w 1095"/>
                <a:gd name="T51" fmla="*/ 0 h 1100"/>
                <a:gd name="T52" fmla="*/ 1007 w 1095"/>
                <a:gd name="T53" fmla="*/ 30 h 1100"/>
                <a:gd name="T54" fmla="*/ 1007 w 1095"/>
                <a:gd name="T55" fmla="*/ 30 h 11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5"/>
                <a:gd name="T85" fmla="*/ 0 h 1100"/>
                <a:gd name="T86" fmla="*/ 1095 w 1095"/>
                <a:gd name="T87" fmla="*/ 1100 h 11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5" h="1100">
                  <a:moveTo>
                    <a:pt x="1007" y="30"/>
                  </a:moveTo>
                  <a:lnTo>
                    <a:pt x="783" y="32"/>
                  </a:lnTo>
                  <a:lnTo>
                    <a:pt x="652" y="40"/>
                  </a:lnTo>
                  <a:lnTo>
                    <a:pt x="528" y="59"/>
                  </a:lnTo>
                  <a:lnTo>
                    <a:pt x="422" y="91"/>
                  </a:lnTo>
                  <a:lnTo>
                    <a:pt x="344" y="140"/>
                  </a:lnTo>
                  <a:lnTo>
                    <a:pt x="266" y="205"/>
                  </a:lnTo>
                  <a:lnTo>
                    <a:pt x="199" y="275"/>
                  </a:lnTo>
                  <a:lnTo>
                    <a:pt x="156" y="380"/>
                  </a:lnTo>
                  <a:lnTo>
                    <a:pt x="125" y="482"/>
                  </a:lnTo>
                  <a:lnTo>
                    <a:pt x="112" y="591"/>
                  </a:lnTo>
                  <a:lnTo>
                    <a:pt x="121" y="703"/>
                  </a:lnTo>
                  <a:lnTo>
                    <a:pt x="150" y="825"/>
                  </a:lnTo>
                  <a:lnTo>
                    <a:pt x="205" y="901"/>
                  </a:lnTo>
                  <a:lnTo>
                    <a:pt x="281" y="954"/>
                  </a:lnTo>
                  <a:lnTo>
                    <a:pt x="399" y="1005"/>
                  </a:lnTo>
                  <a:lnTo>
                    <a:pt x="534" y="1032"/>
                  </a:lnTo>
                  <a:lnTo>
                    <a:pt x="677" y="1041"/>
                  </a:lnTo>
                  <a:lnTo>
                    <a:pt x="832" y="1041"/>
                  </a:lnTo>
                  <a:lnTo>
                    <a:pt x="933" y="1018"/>
                  </a:lnTo>
                  <a:lnTo>
                    <a:pt x="1028" y="980"/>
                  </a:lnTo>
                  <a:lnTo>
                    <a:pt x="1095" y="912"/>
                  </a:lnTo>
                  <a:lnTo>
                    <a:pt x="1089" y="1100"/>
                  </a:lnTo>
                  <a:lnTo>
                    <a:pt x="0" y="1094"/>
                  </a:lnTo>
                  <a:lnTo>
                    <a:pt x="3" y="5"/>
                  </a:lnTo>
                  <a:lnTo>
                    <a:pt x="992" y="0"/>
                  </a:lnTo>
                  <a:lnTo>
                    <a:pt x="1007" y="3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Freeform 80"/>
            <p:cNvSpPr>
              <a:spLocks/>
            </p:cNvSpPr>
            <p:nvPr/>
          </p:nvSpPr>
          <p:spPr bwMode="auto">
            <a:xfrm>
              <a:off x="3603" y="2983"/>
              <a:ext cx="1500" cy="356"/>
            </a:xfrm>
            <a:custGeom>
              <a:avLst/>
              <a:gdLst>
                <a:gd name="T0" fmla="*/ 121 w 3000"/>
                <a:gd name="T1" fmla="*/ 0 h 713"/>
                <a:gd name="T2" fmla="*/ 0 w 3000"/>
                <a:gd name="T3" fmla="*/ 630 h 713"/>
                <a:gd name="T4" fmla="*/ 42 w 3000"/>
                <a:gd name="T5" fmla="*/ 713 h 713"/>
                <a:gd name="T6" fmla="*/ 2977 w 3000"/>
                <a:gd name="T7" fmla="*/ 702 h 713"/>
                <a:gd name="T8" fmla="*/ 3000 w 3000"/>
                <a:gd name="T9" fmla="*/ 635 h 713"/>
                <a:gd name="T10" fmla="*/ 2873 w 3000"/>
                <a:gd name="T11" fmla="*/ 23 h 713"/>
                <a:gd name="T12" fmla="*/ 121 w 3000"/>
                <a:gd name="T13" fmla="*/ 0 h 713"/>
                <a:gd name="T14" fmla="*/ 121 w 3000"/>
                <a:gd name="T15" fmla="*/ 0 h 7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0"/>
                <a:gd name="T25" fmla="*/ 0 h 713"/>
                <a:gd name="T26" fmla="*/ 3000 w 3000"/>
                <a:gd name="T27" fmla="*/ 713 h 7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00" h="713">
                  <a:moveTo>
                    <a:pt x="121" y="0"/>
                  </a:moveTo>
                  <a:lnTo>
                    <a:pt x="0" y="630"/>
                  </a:lnTo>
                  <a:lnTo>
                    <a:pt x="42" y="713"/>
                  </a:lnTo>
                  <a:lnTo>
                    <a:pt x="2977" y="702"/>
                  </a:lnTo>
                  <a:lnTo>
                    <a:pt x="3000" y="635"/>
                  </a:lnTo>
                  <a:lnTo>
                    <a:pt x="2873" y="2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Freeform 81"/>
            <p:cNvSpPr>
              <a:spLocks/>
            </p:cNvSpPr>
            <p:nvPr/>
          </p:nvSpPr>
          <p:spPr bwMode="auto">
            <a:xfrm>
              <a:off x="3610" y="3305"/>
              <a:ext cx="1493" cy="32"/>
            </a:xfrm>
            <a:custGeom>
              <a:avLst/>
              <a:gdLst>
                <a:gd name="T0" fmla="*/ 0 w 2987"/>
                <a:gd name="T1" fmla="*/ 5 h 64"/>
                <a:gd name="T2" fmla="*/ 2987 w 2987"/>
                <a:gd name="T3" fmla="*/ 0 h 64"/>
                <a:gd name="T4" fmla="*/ 2960 w 2987"/>
                <a:gd name="T5" fmla="*/ 47 h 64"/>
                <a:gd name="T6" fmla="*/ 36 w 2987"/>
                <a:gd name="T7" fmla="*/ 64 h 64"/>
                <a:gd name="T8" fmla="*/ 0 w 2987"/>
                <a:gd name="T9" fmla="*/ 5 h 64"/>
                <a:gd name="T10" fmla="*/ 0 w 2987"/>
                <a:gd name="T11" fmla="*/ 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7"/>
                <a:gd name="T19" fmla="*/ 0 h 64"/>
                <a:gd name="T20" fmla="*/ 2987 w 298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7" h="64">
                  <a:moveTo>
                    <a:pt x="0" y="5"/>
                  </a:moveTo>
                  <a:lnTo>
                    <a:pt x="2987" y="0"/>
                  </a:lnTo>
                  <a:lnTo>
                    <a:pt x="2960" y="47"/>
                  </a:lnTo>
                  <a:lnTo>
                    <a:pt x="36" y="6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Freeform 82"/>
            <p:cNvSpPr>
              <a:spLocks/>
            </p:cNvSpPr>
            <p:nvPr/>
          </p:nvSpPr>
          <p:spPr bwMode="auto">
            <a:xfrm>
              <a:off x="4789" y="3073"/>
              <a:ext cx="32" cy="164"/>
            </a:xfrm>
            <a:custGeom>
              <a:avLst/>
              <a:gdLst>
                <a:gd name="T0" fmla="*/ 24 w 62"/>
                <a:gd name="T1" fmla="*/ 0 h 329"/>
                <a:gd name="T2" fmla="*/ 0 w 62"/>
                <a:gd name="T3" fmla="*/ 25 h 329"/>
                <a:gd name="T4" fmla="*/ 32 w 62"/>
                <a:gd name="T5" fmla="*/ 329 h 329"/>
                <a:gd name="T6" fmla="*/ 53 w 62"/>
                <a:gd name="T7" fmla="*/ 329 h 329"/>
                <a:gd name="T8" fmla="*/ 62 w 62"/>
                <a:gd name="T9" fmla="*/ 298 h 329"/>
                <a:gd name="T10" fmla="*/ 24 w 62"/>
                <a:gd name="T11" fmla="*/ 0 h 329"/>
                <a:gd name="T12" fmla="*/ 24 w 62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29"/>
                <a:gd name="T23" fmla="*/ 62 w 62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29">
                  <a:moveTo>
                    <a:pt x="24" y="0"/>
                  </a:moveTo>
                  <a:lnTo>
                    <a:pt x="0" y="25"/>
                  </a:lnTo>
                  <a:lnTo>
                    <a:pt x="32" y="329"/>
                  </a:lnTo>
                  <a:lnTo>
                    <a:pt x="53" y="329"/>
                  </a:lnTo>
                  <a:lnTo>
                    <a:pt x="62" y="29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Freeform 83"/>
            <p:cNvSpPr>
              <a:spLocks/>
            </p:cNvSpPr>
            <p:nvPr/>
          </p:nvSpPr>
          <p:spPr bwMode="auto">
            <a:xfrm>
              <a:off x="4847" y="3077"/>
              <a:ext cx="27" cy="120"/>
            </a:xfrm>
            <a:custGeom>
              <a:avLst/>
              <a:gdLst>
                <a:gd name="T0" fmla="*/ 0 w 53"/>
                <a:gd name="T1" fmla="*/ 15 h 241"/>
                <a:gd name="T2" fmla="*/ 24 w 53"/>
                <a:gd name="T3" fmla="*/ 0 h 241"/>
                <a:gd name="T4" fmla="*/ 34 w 53"/>
                <a:gd name="T5" fmla="*/ 34 h 241"/>
                <a:gd name="T6" fmla="*/ 24 w 53"/>
                <a:gd name="T7" fmla="*/ 49 h 241"/>
                <a:gd name="T8" fmla="*/ 36 w 53"/>
                <a:gd name="T9" fmla="*/ 93 h 241"/>
                <a:gd name="T10" fmla="*/ 24 w 53"/>
                <a:gd name="T11" fmla="*/ 108 h 241"/>
                <a:gd name="T12" fmla="*/ 45 w 53"/>
                <a:gd name="T13" fmla="*/ 159 h 241"/>
                <a:gd name="T14" fmla="*/ 34 w 53"/>
                <a:gd name="T15" fmla="*/ 176 h 241"/>
                <a:gd name="T16" fmla="*/ 53 w 53"/>
                <a:gd name="T17" fmla="*/ 220 h 241"/>
                <a:gd name="T18" fmla="*/ 39 w 53"/>
                <a:gd name="T19" fmla="*/ 241 h 241"/>
                <a:gd name="T20" fmla="*/ 20 w 53"/>
                <a:gd name="T21" fmla="*/ 241 h 241"/>
                <a:gd name="T22" fmla="*/ 0 w 53"/>
                <a:gd name="T23" fmla="*/ 15 h 241"/>
                <a:gd name="T24" fmla="*/ 0 w 53"/>
                <a:gd name="T25" fmla="*/ 15 h 2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241"/>
                <a:gd name="T41" fmla="*/ 53 w 53"/>
                <a:gd name="T42" fmla="*/ 241 h 2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241">
                  <a:moveTo>
                    <a:pt x="0" y="15"/>
                  </a:moveTo>
                  <a:lnTo>
                    <a:pt x="24" y="0"/>
                  </a:lnTo>
                  <a:lnTo>
                    <a:pt x="34" y="34"/>
                  </a:lnTo>
                  <a:lnTo>
                    <a:pt x="24" y="49"/>
                  </a:lnTo>
                  <a:lnTo>
                    <a:pt x="36" y="93"/>
                  </a:lnTo>
                  <a:lnTo>
                    <a:pt x="24" y="108"/>
                  </a:lnTo>
                  <a:lnTo>
                    <a:pt x="45" y="159"/>
                  </a:lnTo>
                  <a:lnTo>
                    <a:pt x="34" y="176"/>
                  </a:lnTo>
                  <a:lnTo>
                    <a:pt x="53" y="220"/>
                  </a:lnTo>
                  <a:lnTo>
                    <a:pt x="39" y="241"/>
                  </a:lnTo>
                  <a:lnTo>
                    <a:pt x="20" y="24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4" name="Freeform 84"/>
            <p:cNvSpPr>
              <a:spLocks/>
            </p:cNvSpPr>
            <p:nvPr/>
          </p:nvSpPr>
          <p:spPr bwMode="auto">
            <a:xfrm>
              <a:off x="4907" y="3078"/>
              <a:ext cx="38" cy="160"/>
            </a:xfrm>
            <a:custGeom>
              <a:avLst/>
              <a:gdLst>
                <a:gd name="T0" fmla="*/ 25 w 76"/>
                <a:gd name="T1" fmla="*/ 0 h 322"/>
                <a:gd name="T2" fmla="*/ 0 w 76"/>
                <a:gd name="T3" fmla="*/ 14 h 322"/>
                <a:gd name="T4" fmla="*/ 46 w 76"/>
                <a:gd name="T5" fmla="*/ 322 h 322"/>
                <a:gd name="T6" fmla="*/ 67 w 76"/>
                <a:gd name="T7" fmla="*/ 322 h 322"/>
                <a:gd name="T8" fmla="*/ 76 w 76"/>
                <a:gd name="T9" fmla="*/ 289 h 322"/>
                <a:gd name="T10" fmla="*/ 25 w 76"/>
                <a:gd name="T11" fmla="*/ 0 h 322"/>
                <a:gd name="T12" fmla="*/ 25 w 76"/>
                <a:gd name="T13" fmla="*/ 0 h 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322"/>
                <a:gd name="T23" fmla="*/ 76 w 76"/>
                <a:gd name="T24" fmla="*/ 322 h 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322">
                  <a:moveTo>
                    <a:pt x="25" y="0"/>
                  </a:moveTo>
                  <a:lnTo>
                    <a:pt x="0" y="14"/>
                  </a:lnTo>
                  <a:lnTo>
                    <a:pt x="46" y="322"/>
                  </a:lnTo>
                  <a:lnTo>
                    <a:pt x="67" y="322"/>
                  </a:lnTo>
                  <a:lnTo>
                    <a:pt x="76" y="28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Freeform 85"/>
            <p:cNvSpPr>
              <a:spLocks/>
            </p:cNvSpPr>
            <p:nvPr/>
          </p:nvSpPr>
          <p:spPr bwMode="auto">
            <a:xfrm>
              <a:off x="4968" y="3075"/>
              <a:ext cx="36" cy="163"/>
            </a:xfrm>
            <a:custGeom>
              <a:avLst/>
              <a:gdLst>
                <a:gd name="T0" fmla="*/ 25 w 72"/>
                <a:gd name="T1" fmla="*/ 0 h 327"/>
                <a:gd name="T2" fmla="*/ 0 w 72"/>
                <a:gd name="T3" fmla="*/ 19 h 327"/>
                <a:gd name="T4" fmla="*/ 46 w 72"/>
                <a:gd name="T5" fmla="*/ 327 h 327"/>
                <a:gd name="T6" fmla="*/ 67 w 72"/>
                <a:gd name="T7" fmla="*/ 327 h 327"/>
                <a:gd name="T8" fmla="*/ 72 w 72"/>
                <a:gd name="T9" fmla="*/ 281 h 327"/>
                <a:gd name="T10" fmla="*/ 25 w 72"/>
                <a:gd name="T11" fmla="*/ 0 h 327"/>
                <a:gd name="T12" fmla="*/ 25 w 72"/>
                <a:gd name="T13" fmla="*/ 0 h 3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327"/>
                <a:gd name="T23" fmla="*/ 72 w 72"/>
                <a:gd name="T24" fmla="*/ 327 h 3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327">
                  <a:moveTo>
                    <a:pt x="25" y="0"/>
                  </a:moveTo>
                  <a:lnTo>
                    <a:pt x="0" y="19"/>
                  </a:lnTo>
                  <a:lnTo>
                    <a:pt x="46" y="327"/>
                  </a:lnTo>
                  <a:lnTo>
                    <a:pt x="67" y="327"/>
                  </a:lnTo>
                  <a:lnTo>
                    <a:pt x="72" y="28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6" name="Freeform 86"/>
            <p:cNvSpPr>
              <a:spLocks/>
            </p:cNvSpPr>
            <p:nvPr/>
          </p:nvSpPr>
          <p:spPr bwMode="auto">
            <a:xfrm>
              <a:off x="4485" y="3214"/>
              <a:ext cx="82" cy="26"/>
            </a:xfrm>
            <a:custGeom>
              <a:avLst/>
              <a:gdLst>
                <a:gd name="T0" fmla="*/ 0 w 164"/>
                <a:gd name="T1" fmla="*/ 53 h 53"/>
                <a:gd name="T2" fmla="*/ 21 w 164"/>
                <a:gd name="T3" fmla="*/ 2 h 53"/>
                <a:gd name="T4" fmla="*/ 143 w 164"/>
                <a:gd name="T5" fmla="*/ 0 h 53"/>
                <a:gd name="T6" fmla="*/ 164 w 164"/>
                <a:gd name="T7" fmla="*/ 50 h 53"/>
                <a:gd name="T8" fmla="*/ 0 w 164"/>
                <a:gd name="T9" fmla="*/ 53 h 53"/>
                <a:gd name="T10" fmla="*/ 0 w 164"/>
                <a:gd name="T11" fmla="*/ 53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53"/>
                <a:gd name="T20" fmla="*/ 164 w 164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53">
                  <a:moveTo>
                    <a:pt x="0" y="53"/>
                  </a:moveTo>
                  <a:lnTo>
                    <a:pt x="21" y="2"/>
                  </a:lnTo>
                  <a:lnTo>
                    <a:pt x="143" y="0"/>
                  </a:lnTo>
                  <a:lnTo>
                    <a:pt x="164" y="5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Freeform 87"/>
            <p:cNvSpPr>
              <a:spLocks/>
            </p:cNvSpPr>
            <p:nvPr/>
          </p:nvSpPr>
          <p:spPr bwMode="auto">
            <a:xfrm>
              <a:off x="4446" y="3077"/>
              <a:ext cx="133" cy="162"/>
            </a:xfrm>
            <a:custGeom>
              <a:avLst/>
              <a:gdLst>
                <a:gd name="T0" fmla="*/ 221 w 266"/>
                <a:gd name="T1" fmla="*/ 0 h 325"/>
                <a:gd name="T2" fmla="*/ 247 w 266"/>
                <a:gd name="T3" fmla="*/ 19 h 325"/>
                <a:gd name="T4" fmla="*/ 266 w 266"/>
                <a:gd name="T5" fmla="*/ 325 h 325"/>
                <a:gd name="T6" fmla="*/ 244 w 266"/>
                <a:gd name="T7" fmla="*/ 323 h 325"/>
                <a:gd name="T8" fmla="*/ 234 w 266"/>
                <a:gd name="T9" fmla="*/ 66 h 325"/>
                <a:gd name="T10" fmla="*/ 217 w 266"/>
                <a:gd name="T11" fmla="*/ 47 h 325"/>
                <a:gd name="T12" fmla="*/ 82 w 266"/>
                <a:gd name="T13" fmla="*/ 45 h 325"/>
                <a:gd name="T14" fmla="*/ 71 w 266"/>
                <a:gd name="T15" fmla="*/ 112 h 325"/>
                <a:gd name="T16" fmla="*/ 57 w 266"/>
                <a:gd name="T17" fmla="*/ 112 h 325"/>
                <a:gd name="T18" fmla="*/ 44 w 266"/>
                <a:gd name="T19" fmla="*/ 49 h 325"/>
                <a:gd name="T20" fmla="*/ 0 w 266"/>
                <a:gd name="T21" fmla="*/ 49 h 325"/>
                <a:gd name="T22" fmla="*/ 27 w 266"/>
                <a:gd name="T23" fmla="*/ 20 h 325"/>
                <a:gd name="T24" fmla="*/ 215 w 266"/>
                <a:gd name="T25" fmla="*/ 22 h 325"/>
                <a:gd name="T26" fmla="*/ 221 w 266"/>
                <a:gd name="T27" fmla="*/ 0 h 325"/>
                <a:gd name="T28" fmla="*/ 221 w 266"/>
                <a:gd name="T29" fmla="*/ 0 h 3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"/>
                <a:gd name="T46" fmla="*/ 0 h 325"/>
                <a:gd name="T47" fmla="*/ 266 w 266"/>
                <a:gd name="T48" fmla="*/ 325 h 3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" h="325">
                  <a:moveTo>
                    <a:pt x="221" y="0"/>
                  </a:moveTo>
                  <a:lnTo>
                    <a:pt x="247" y="19"/>
                  </a:lnTo>
                  <a:lnTo>
                    <a:pt x="266" y="325"/>
                  </a:lnTo>
                  <a:lnTo>
                    <a:pt x="244" y="323"/>
                  </a:lnTo>
                  <a:lnTo>
                    <a:pt x="234" y="66"/>
                  </a:lnTo>
                  <a:lnTo>
                    <a:pt x="217" y="47"/>
                  </a:lnTo>
                  <a:lnTo>
                    <a:pt x="82" y="45"/>
                  </a:lnTo>
                  <a:lnTo>
                    <a:pt x="71" y="112"/>
                  </a:lnTo>
                  <a:lnTo>
                    <a:pt x="57" y="112"/>
                  </a:lnTo>
                  <a:lnTo>
                    <a:pt x="44" y="49"/>
                  </a:lnTo>
                  <a:lnTo>
                    <a:pt x="0" y="49"/>
                  </a:lnTo>
                  <a:lnTo>
                    <a:pt x="27" y="20"/>
                  </a:lnTo>
                  <a:lnTo>
                    <a:pt x="215" y="2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Freeform 88"/>
            <p:cNvSpPr>
              <a:spLocks/>
            </p:cNvSpPr>
            <p:nvPr/>
          </p:nvSpPr>
          <p:spPr bwMode="auto">
            <a:xfrm>
              <a:off x="4592" y="3213"/>
              <a:ext cx="59" cy="28"/>
            </a:xfrm>
            <a:custGeom>
              <a:avLst/>
              <a:gdLst>
                <a:gd name="T0" fmla="*/ 2 w 118"/>
                <a:gd name="T1" fmla="*/ 0 h 57"/>
                <a:gd name="T2" fmla="*/ 0 w 118"/>
                <a:gd name="T3" fmla="*/ 55 h 57"/>
                <a:gd name="T4" fmla="*/ 118 w 118"/>
                <a:gd name="T5" fmla="*/ 57 h 57"/>
                <a:gd name="T6" fmla="*/ 99 w 118"/>
                <a:gd name="T7" fmla="*/ 4 h 57"/>
                <a:gd name="T8" fmla="*/ 27 w 118"/>
                <a:gd name="T9" fmla="*/ 6 h 57"/>
                <a:gd name="T10" fmla="*/ 15 w 118"/>
                <a:gd name="T11" fmla="*/ 42 h 57"/>
                <a:gd name="T12" fmla="*/ 11 w 118"/>
                <a:gd name="T13" fmla="*/ 2 h 57"/>
                <a:gd name="T14" fmla="*/ 2 w 118"/>
                <a:gd name="T15" fmla="*/ 0 h 57"/>
                <a:gd name="T16" fmla="*/ 2 w 118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57"/>
                <a:gd name="T29" fmla="*/ 118 w 118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57">
                  <a:moveTo>
                    <a:pt x="2" y="0"/>
                  </a:moveTo>
                  <a:lnTo>
                    <a:pt x="0" y="55"/>
                  </a:lnTo>
                  <a:lnTo>
                    <a:pt x="118" y="57"/>
                  </a:lnTo>
                  <a:lnTo>
                    <a:pt x="99" y="4"/>
                  </a:lnTo>
                  <a:lnTo>
                    <a:pt x="27" y="6"/>
                  </a:lnTo>
                  <a:lnTo>
                    <a:pt x="15" y="42"/>
                  </a:lnTo>
                  <a:lnTo>
                    <a:pt x="1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Freeform 89"/>
            <p:cNvSpPr>
              <a:spLocks/>
            </p:cNvSpPr>
            <p:nvPr/>
          </p:nvSpPr>
          <p:spPr bwMode="auto">
            <a:xfrm>
              <a:off x="4651" y="3182"/>
              <a:ext cx="7" cy="57"/>
            </a:xfrm>
            <a:custGeom>
              <a:avLst/>
              <a:gdLst>
                <a:gd name="T0" fmla="*/ 0 w 13"/>
                <a:gd name="T1" fmla="*/ 1 h 114"/>
                <a:gd name="T2" fmla="*/ 0 w 13"/>
                <a:gd name="T3" fmla="*/ 114 h 114"/>
                <a:gd name="T4" fmla="*/ 13 w 13"/>
                <a:gd name="T5" fmla="*/ 114 h 114"/>
                <a:gd name="T6" fmla="*/ 13 w 13"/>
                <a:gd name="T7" fmla="*/ 0 h 114"/>
                <a:gd name="T8" fmla="*/ 0 w 13"/>
                <a:gd name="T9" fmla="*/ 1 h 114"/>
                <a:gd name="T10" fmla="*/ 0 w 13"/>
                <a:gd name="T11" fmla="*/ 1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14"/>
                <a:gd name="T20" fmla="*/ 13 w 13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14">
                  <a:moveTo>
                    <a:pt x="0" y="1"/>
                  </a:moveTo>
                  <a:lnTo>
                    <a:pt x="0" y="114"/>
                  </a:lnTo>
                  <a:lnTo>
                    <a:pt x="13" y="114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Freeform 90"/>
            <p:cNvSpPr>
              <a:spLocks/>
            </p:cNvSpPr>
            <p:nvPr/>
          </p:nvSpPr>
          <p:spPr bwMode="auto">
            <a:xfrm>
              <a:off x="4666" y="3179"/>
              <a:ext cx="57" cy="61"/>
            </a:xfrm>
            <a:custGeom>
              <a:avLst/>
              <a:gdLst>
                <a:gd name="T0" fmla="*/ 0 w 114"/>
                <a:gd name="T1" fmla="*/ 0 h 121"/>
                <a:gd name="T2" fmla="*/ 0 w 114"/>
                <a:gd name="T3" fmla="*/ 30 h 121"/>
                <a:gd name="T4" fmla="*/ 88 w 114"/>
                <a:gd name="T5" fmla="*/ 30 h 121"/>
                <a:gd name="T6" fmla="*/ 105 w 114"/>
                <a:gd name="T7" fmla="*/ 121 h 121"/>
                <a:gd name="T8" fmla="*/ 114 w 114"/>
                <a:gd name="T9" fmla="*/ 120 h 121"/>
                <a:gd name="T10" fmla="*/ 103 w 114"/>
                <a:gd name="T11" fmla="*/ 2 h 121"/>
                <a:gd name="T12" fmla="*/ 84 w 114"/>
                <a:gd name="T13" fmla="*/ 9 h 121"/>
                <a:gd name="T14" fmla="*/ 73 w 114"/>
                <a:gd name="T15" fmla="*/ 2 h 121"/>
                <a:gd name="T16" fmla="*/ 0 w 114"/>
                <a:gd name="T17" fmla="*/ 0 h 121"/>
                <a:gd name="T18" fmla="*/ 0 w 114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21"/>
                <a:gd name="T32" fmla="*/ 114 w 114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21">
                  <a:moveTo>
                    <a:pt x="0" y="0"/>
                  </a:moveTo>
                  <a:lnTo>
                    <a:pt x="0" y="30"/>
                  </a:lnTo>
                  <a:lnTo>
                    <a:pt x="88" y="30"/>
                  </a:lnTo>
                  <a:lnTo>
                    <a:pt x="105" y="121"/>
                  </a:lnTo>
                  <a:lnTo>
                    <a:pt x="114" y="120"/>
                  </a:lnTo>
                  <a:lnTo>
                    <a:pt x="103" y="2"/>
                  </a:lnTo>
                  <a:lnTo>
                    <a:pt x="84" y="9"/>
                  </a:lnTo>
                  <a:lnTo>
                    <a:pt x="7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Freeform 91"/>
            <p:cNvSpPr>
              <a:spLocks/>
            </p:cNvSpPr>
            <p:nvPr/>
          </p:nvSpPr>
          <p:spPr bwMode="auto">
            <a:xfrm>
              <a:off x="4663" y="3215"/>
              <a:ext cx="48" cy="25"/>
            </a:xfrm>
            <a:custGeom>
              <a:avLst/>
              <a:gdLst>
                <a:gd name="T0" fmla="*/ 9 w 97"/>
                <a:gd name="T1" fmla="*/ 0 h 51"/>
                <a:gd name="T2" fmla="*/ 0 w 97"/>
                <a:gd name="T3" fmla="*/ 50 h 51"/>
                <a:gd name="T4" fmla="*/ 97 w 97"/>
                <a:gd name="T5" fmla="*/ 51 h 51"/>
                <a:gd name="T6" fmla="*/ 87 w 97"/>
                <a:gd name="T7" fmla="*/ 0 h 51"/>
                <a:gd name="T8" fmla="*/ 9 w 97"/>
                <a:gd name="T9" fmla="*/ 0 h 51"/>
                <a:gd name="T10" fmla="*/ 9 w 97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1"/>
                <a:gd name="T20" fmla="*/ 97 w 9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1">
                  <a:moveTo>
                    <a:pt x="9" y="0"/>
                  </a:moveTo>
                  <a:lnTo>
                    <a:pt x="0" y="50"/>
                  </a:lnTo>
                  <a:lnTo>
                    <a:pt x="97" y="51"/>
                  </a:lnTo>
                  <a:lnTo>
                    <a:pt x="8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Freeform 92"/>
            <p:cNvSpPr>
              <a:spLocks/>
            </p:cNvSpPr>
            <p:nvPr/>
          </p:nvSpPr>
          <p:spPr bwMode="auto">
            <a:xfrm>
              <a:off x="4727" y="3210"/>
              <a:ext cx="58" cy="31"/>
            </a:xfrm>
            <a:custGeom>
              <a:avLst/>
              <a:gdLst>
                <a:gd name="T0" fmla="*/ 13 w 116"/>
                <a:gd name="T1" fmla="*/ 9 h 62"/>
                <a:gd name="T2" fmla="*/ 0 w 116"/>
                <a:gd name="T3" fmla="*/ 60 h 62"/>
                <a:gd name="T4" fmla="*/ 116 w 116"/>
                <a:gd name="T5" fmla="*/ 62 h 62"/>
                <a:gd name="T6" fmla="*/ 106 w 116"/>
                <a:gd name="T7" fmla="*/ 7 h 62"/>
                <a:gd name="T8" fmla="*/ 93 w 116"/>
                <a:gd name="T9" fmla="*/ 0 h 62"/>
                <a:gd name="T10" fmla="*/ 95 w 116"/>
                <a:gd name="T11" fmla="*/ 47 h 62"/>
                <a:gd name="T12" fmla="*/ 72 w 116"/>
                <a:gd name="T13" fmla="*/ 9 h 62"/>
                <a:gd name="T14" fmla="*/ 13 w 116"/>
                <a:gd name="T15" fmla="*/ 9 h 62"/>
                <a:gd name="T16" fmla="*/ 13 w 116"/>
                <a:gd name="T17" fmla="*/ 9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62"/>
                <a:gd name="T29" fmla="*/ 116 w 116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62">
                  <a:moveTo>
                    <a:pt x="13" y="9"/>
                  </a:moveTo>
                  <a:lnTo>
                    <a:pt x="0" y="60"/>
                  </a:lnTo>
                  <a:lnTo>
                    <a:pt x="116" y="62"/>
                  </a:lnTo>
                  <a:lnTo>
                    <a:pt x="106" y="7"/>
                  </a:lnTo>
                  <a:lnTo>
                    <a:pt x="93" y="0"/>
                  </a:lnTo>
                  <a:lnTo>
                    <a:pt x="95" y="47"/>
                  </a:lnTo>
                  <a:lnTo>
                    <a:pt x="72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Freeform 93"/>
            <p:cNvSpPr>
              <a:spLocks/>
            </p:cNvSpPr>
            <p:nvPr/>
          </p:nvSpPr>
          <p:spPr bwMode="auto">
            <a:xfrm>
              <a:off x="4441" y="3154"/>
              <a:ext cx="118" cy="13"/>
            </a:xfrm>
            <a:custGeom>
              <a:avLst/>
              <a:gdLst>
                <a:gd name="T0" fmla="*/ 7 w 235"/>
                <a:gd name="T1" fmla="*/ 0 h 26"/>
                <a:gd name="T2" fmla="*/ 116 w 235"/>
                <a:gd name="T3" fmla="*/ 3 h 26"/>
                <a:gd name="T4" fmla="*/ 232 w 235"/>
                <a:gd name="T5" fmla="*/ 1 h 26"/>
                <a:gd name="T6" fmla="*/ 235 w 235"/>
                <a:gd name="T7" fmla="*/ 24 h 26"/>
                <a:gd name="T8" fmla="*/ 108 w 235"/>
                <a:gd name="T9" fmla="*/ 26 h 26"/>
                <a:gd name="T10" fmla="*/ 0 w 235"/>
                <a:gd name="T11" fmla="*/ 24 h 26"/>
                <a:gd name="T12" fmla="*/ 7 w 235"/>
                <a:gd name="T13" fmla="*/ 0 h 26"/>
                <a:gd name="T14" fmla="*/ 7 w 235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5"/>
                <a:gd name="T25" fmla="*/ 0 h 26"/>
                <a:gd name="T26" fmla="*/ 235 w 23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5" h="26">
                  <a:moveTo>
                    <a:pt x="7" y="0"/>
                  </a:moveTo>
                  <a:lnTo>
                    <a:pt x="116" y="3"/>
                  </a:lnTo>
                  <a:lnTo>
                    <a:pt x="232" y="1"/>
                  </a:lnTo>
                  <a:lnTo>
                    <a:pt x="235" y="24"/>
                  </a:lnTo>
                  <a:lnTo>
                    <a:pt x="108" y="26"/>
                  </a:lnTo>
                  <a:lnTo>
                    <a:pt x="0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Freeform 94"/>
            <p:cNvSpPr>
              <a:spLocks/>
            </p:cNvSpPr>
            <p:nvPr/>
          </p:nvSpPr>
          <p:spPr bwMode="auto">
            <a:xfrm>
              <a:off x="4584" y="3082"/>
              <a:ext cx="10" cy="74"/>
            </a:xfrm>
            <a:custGeom>
              <a:avLst/>
              <a:gdLst>
                <a:gd name="T0" fmla="*/ 0 w 21"/>
                <a:gd name="T1" fmla="*/ 2 h 148"/>
                <a:gd name="T2" fmla="*/ 6 w 21"/>
                <a:gd name="T3" fmla="*/ 143 h 148"/>
                <a:gd name="T4" fmla="*/ 21 w 21"/>
                <a:gd name="T5" fmla="*/ 148 h 148"/>
                <a:gd name="T6" fmla="*/ 19 w 21"/>
                <a:gd name="T7" fmla="*/ 0 h 148"/>
                <a:gd name="T8" fmla="*/ 0 w 21"/>
                <a:gd name="T9" fmla="*/ 2 h 148"/>
                <a:gd name="T10" fmla="*/ 0 w 21"/>
                <a:gd name="T11" fmla="*/ 2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48"/>
                <a:gd name="T20" fmla="*/ 21 w 21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48">
                  <a:moveTo>
                    <a:pt x="0" y="2"/>
                  </a:moveTo>
                  <a:lnTo>
                    <a:pt x="6" y="143"/>
                  </a:lnTo>
                  <a:lnTo>
                    <a:pt x="21" y="148"/>
                  </a:lnTo>
                  <a:lnTo>
                    <a:pt x="1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Freeform 95"/>
            <p:cNvSpPr>
              <a:spLocks/>
            </p:cNvSpPr>
            <p:nvPr/>
          </p:nvSpPr>
          <p:spPr bwMode="auto">
            <a:xfrm>
              <a:off x="4597" y="3093"/>
              <a:ext cx="40" cy="11"/>
            </a:xfrm>
            <a:custGeom>
              <a:avLst/>
              <a:gdLst>
                <a:gd name="T0" fmla="*/ 3 w 79"/>
                <a:gd name="T1" fmla="*/ 0 h 23"/>
                <a:gd name="T2" fmla="*/ 0 w 79"/>
                <a:gd name="T3" fmla="*/ 23 h 23"/>
                <a:gd name="T4" fmla="*/ 79 w 79"/>
                <a:gd name="T5" fmla="*/ 21 h 23"/>
                <a:gd name="T6" fmla="*/ 79 w 79"/>
                <a:gd name="T7" fmla="*/ 0 h 23"/>
                <a:gd name="T8" fmla="*/ 3 w 79"/>
                <a:gd name="T9" fmla="*/ 0 h 23"/>
                <a:gd name="T10" fmla="*/ 3 w 7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23"/>
                <a:gd name="T20" fmla="*/ 79 w 7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23">
                  <a:moveTo>
                    <a:pt x="3" y="0"/>
                  </a:moveTo>
                  <a:lnTo>
                    <a:pt x="0" y="23"/>
                  </a:lnTo>
                  <a:lnTo>
                    <a:pt x="79" y="21"/>
                  </a:lnTo>
                  <a:lnTo>
                    <a:pt x="7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Freeform 96"/>
            <p:cNvSpPr>
              <a:spLocks/>
            </p:cNvSpPr>
            <p:nvPr/>
          </p:nvSpPr>
          <p:spPr bwMode="auto">
            <a:xfrm>
              <a:off x="4600" y="3082"/>
              <a:ext cx="55" cy="73"/>
            </a:xfrm>
            <a:custGeom>
              <a:avLst/>
              <a:gdLst>
                <a:gd name="T0" fmla="*/ 88 w 110"/>
                <a:gd name="T1" fmla="*/ 0 h 146"/>
                <a:gd name="T2" fmla="*/ 105 w 110"/>
                <a:gd name="T3" fmla="*/ 0 h 146"/>
                <a:gd name="T4" fmla="*/ 110 w 110"/>
                <a:gd name="T5" fmla="*/ 146 h 146"/>
                <a:gd name="T6" fmla="*/ 0 w 110"/>
                <a:gd name="T7" fmla="*/ 145 h 146"/>
                <a:gd name="T8" fmla="*/ 4 w 110"/>
                <a:gd name="T9" fmla="*/ 89 h 146"/>
                <a:gd name="T10" fmla="*/ 71 w 110"/>
                <a:gd name="T11" fmla="*/ 89 h 146"/>
                <a:gd name="T12" fmla="*/ 93 w 110"/>
                <a:gd name="T13" fmla="*/ 137 h 146"/>
                <a:gd name="T14" fmla="*/ 88 w 110"/>
                <a:gd name="T15" fmla="*/ 0 h 146"/>
                <a:gd name="T16" fmla="*/ 88 w 110"/>
                <a:gd name="T17" fmla="*/ 0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146"/>
                <a:gd name="T29" fmla="*/ 110 w 110"/>
                <a:gd name="T30" fmla="*/ 146 h 1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146">
                  <a:moveTo>
                    <a:pt x="88" y="0"/>
                  </a:moveTo>
                  <a:lnTo>
                    <a:pt x="105" y="0"/>
                  </a:lnTo>
                  <a:lnTo>
                    <a:pt x="110" y="146"/>
                  </a:lnTo>
                  <a:lnTo>
                    <a:pt x="0" y="145"/>
                  </a:lnTo>
                  <a:lnTo>
                    <a:pt x="4" y="89"/>
                  </a:lnTo>
                  <a:lnTo>
                    <a:pt x="71" y="89"/>
                  </a:lnTo>
                  <a:lnTo>
                    <a:pt x="93" y="13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7" name="Freeform 97"/>
            <p:cNvSpPr>
              <a:spLocks/>
            </p:cNvSpPr>
            <p:nvPr/>
          </p:nvSpPr>
          <p:spPr bwMode="auto">
            <a:xfrm>
              <a:off x="4661" y="3093"/>
              <a:ext cx="39" cy="11"/>
            </a:xfrm>
            <a:custGeom>
              <a:avLst/>
              <a:gdLst>
                <a:gd name="T0" fmla="*/ 2 w 78"/>
                <a:gd name="T1" fmla="*/ 4 h 23"/>
                <a:gd name="T2" fmla="*/ 68 w 78"/>
                <a:gd name="T3" fmla="*/ 0 h 23"/>
                <a:gd name="T4" fmla="*/ 78 w 78"/>
                <a:gd name="T5" fmla="*/ 23 h 23"/>
                <a:gd name="T6" fmla="*/ 0 w 78"/>
                <a:gd name="T7" fmla="*/ 23 h 23"/>
                <a:gd name="T8" fmla="*/ 2 w 78"/>
                <a:gd name="T9" fmla="*/ 4 h 23"/>
                <a:gd name="T10" fmla="*/ 2 w 78"/>
                <a:gd name="T11" fmla="*/ 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23"/>
                <a:gd name="T20" fmla="*/ 78 w 7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23">
                  <a:moveTo>
                    <a:pt x="2" y="4"/>
                  </a:moveTo>
                  <a:lnTo>
                    <a:pt x="68" y="0"/>
                  </a:lnTo>
                  <a:lnTo>
                    <a:pt x="78" y="23"/>
                  </a:lnTo>
                  <a:lnTo>
                    <a:pt x="0" y="2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8" name="Freeform 98"/>
            <p:cNvSpPr>
              <a:spLocks/>
            </p:cNvSpPr>
            <p:nvPr/>
          </p:nvSpPr>
          <p:spPr bwMode="auto">
            <a:xfrm>
              <a:off x="4657" y="3082"/>
              <a:ext cx="59" cy="73"/>
            </a:xfrm>
            <a:custGeom>
              <a:avLst/>
              <a:gdLst>
                <a:gd name="T0" fmla="*/ 93 w 118"/>
                <a:gd name="T1" fmla="*/ 0 h 144"/>
                <a:gd name="T2" fmla="*/ 101 w 118"/>
                <a:gd name="T3" fmla="*/ 129 h 144"/>
                <a:gd name="T4" fmla="*/ 80 w 118"/>
                <a:gd name="T5" fmla="*/ 91 h 144"/>
                <a:gd name="T6" fmla="*/ 15 w 118"/>
                <a:gd name="T7" fmla="*/ 87 h 144"/>
                <a:gd name="T8" fmla="*/ 0 w 118"/>
                <a:gd name="T9" fmla="*/ 144 h 144"/>
                <a:gd name="T10" fmla="*/ 118 w 118"/>
                <a:gd name="T11" fmla="*/ 144 h 144"/>
                <a:gd name="T12" fmla="*/ 109 w 118"/>
                <a:gd name="T13" fmla="*/ 0 h 144"/>
                <a:gd name="T14" fmla="*/ 93 w 118"/>
                <a:gd name="T15" fmla="*/ 0 h 144"/>
                <a:gd name="T16" fmla="*/ 93 w 11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44"/>
                <a:gd name="T29" fmla="*/ 118 w 11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44">
                  <a:moveTo>
                    <a:pt x="93" y="0"/>
                  </a:moveTo>
                  <a:lnTo>
                    <a:pt x="101" y="129"/>
                  </a:lnTo>
                  <a:lnTo>
                    <a:pt x="80" y="91"/>
                  </a:lnTo>
                  <a:lnTo>
                    <a:pt x="15" y="87"/>
                  </a:lnTo>
                  <a:lnTo>
                    <a:pt x="0" y="144"/>
                  </a:lnTo>
                  <a:lnTo>
                    <a:pt x="118" y="144"/>
                  </a:lnTo>
                  <a:lnTo>
                    <a:pt x="109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Freeform 99"/>
            <p:cNvSpPr>
              <a:spLocks/>
            </p:cNvSpPr>
            <p:nvPr/>
          </p:nvSpPr>
          <p:spPr bwMode="auto">
            <a:xfrm>
              <a:off x="4721" y="3094"/>
              <a:ext cx="38" cy="10"/>
            </a:xfrm>
            <a:custGeom>
              <a:avLst/>
              <a:gdLst>
                <a:gd name="T0" fmla="*/ 0 w 76"/>
                <a:gd name="T1" fmla="*/ 0 h 21"/>
                <a:gd name="T2" fmla="*/ 66 w 76"/>
                <a:gd name="T3" fmla="*/ 2 h 21"/>
                <a:gd name="T4" fmla="*/ 76 w 76"/>
                <a:gd name="T5" fmla="*/ 21 h 21"/>
                <a:gd name="T6" fmla="*/ 0 w 76"/>
                <a:gd name="T7" fmla="*/ 19 h 21"/>
                <a:gd name="T8" fmla="*/ 0 w 76"/>
                <a:gd name="T9" fmla="*/ 0 h 21"/>
                <a:gd name="T10" fmla="*/ 0 w 76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1"/>
                <a:gd name="T20" fmla="*/ 76 w 7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1">
                  <a:moveTo>
                    <a:pt x="0" y="0"/>
                  </a:moveTo>
                  <a:lnTo>
                    <a:pt x="66" y="2"/>
                  </a:lnTo>
                  <a:lnTo>
                    <a:pt x="76" y="2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Freeform 100"/>
            <p:cNvSpPr>
              <a:spLocks/>
            </p:cNvSpPr>
            <p:nvPr/>
          </p:nvSpPr>
          <p:spPr bwMode="auto">
            <a:xfrm>
              <a:off x="4715" y="3082"/>
              <a:ext cx="59" cy="72"/>
            </a:xfrm>
            <a:custGeom>
              <a:avLst/>
              <a:gdLst>
                <a:gd name="T0" fmla="*/ 17 w 118"/>
                <a:gd name="T1" fmla="*/ 89 h 143"/>
                <a:gd name="T2" fmla="*/ 80 w 118"/>
                <a:gd name="T3" fmla="*/ 89 h 143"/>
                <a:gd name="T4" fmla="*/ 103 w 118"/>
                <a:gd name="T5" fmla="*/ 127 h 143"/>
                <a:gd name="T6" fmla="*/ 93 w 118"/>
                <a:gd name="T7" fmla="*/ 0 h 143"/>
                <a:gd name="T8" fmla="*/ 107 w 118"/>
                <a:gd name="T9" fmla="*/ 2 h 143"/>
                <a:gd name="T10" fmla="*/ 118 w 118"/>
                <a:gd name="T11" fmla="*/ 141 h 143"/>
                <a:gd name="T12" fmla="*/ 0 w 118"/>
                <a:gd name="T13" fmla="*/ 143 h 143"/>
                <a:gd name="T14" fmla="*/ 17 w 118"/>
                <a:gd name="T15" fmla="*/ 89 h 143"/>
                <a:gd name="T16" fmla="*/ 17 w 118"/>
                <a:gd name="T17" fmla="*/ 89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43"/>
                <a:gd name="T29" fmla="*/ 118 w 118"/>
                <a:gd name="T30" fmla="*/ 143 h 1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43">
                  <a:moveTo>
                    <a:pt x="17" y="89"/>
                  </a:moveTo>
                  <a:lnTo>
                    <a:pt x="80" y="89"/>
                  </a:lnTo>
                  <a:lnTo>
                    <a:pt x="103" y="127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8" y="141"/>
                  </a:lnTo>
                  <a:lnTo>
                    <a:pt x="0" y="143"/>
                  </a:lnTo>
                  <a:lnTo>
                    <a:pt x="17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Freeform 101"/>
            <p:cNvSpPr>
              <a:spLocks/>
            </p:cNvSpPr>
            <p:nvPr/>
          </p:nvSpPr>
          <p:spPr bwMode="auto">
            <a:xfrm>
              <a:off x="4582" y="3039"/>
              <a:ext cx="10" cy="31"/>
            </a:xfrm>
            <a:custGeom>
              <a:avLst/>
              <a:gdLst>
                <a:gd name="T0" fmla="*/ 0 w 19"/>
                <a:gd name="T1" fmla="*/ 0 h 62"/>
                <a:gd name="T2" fmla="*/ 4 w 19"/>
                <a:gd name="T3" fmla="*/ 60 h 62"/>
                <a:gd name="T4" fmla="*/ 17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  <a:gd name="T10" fmla="*/ 0 w 19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62"/>
                <a:gd name="T20" fmla="*/ 19 w 19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62">
                  <a:moveTo>
                    <a:pt x="0" y="0"/>
                  </a:moveTo>
                  <a:lnTo>
                    <a:pt x="4" y="60"/>
                  </a:lnTo>
                  <a:lnTo>
                    <a:pt x="17" y="62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Freeform 102"/>
            <p:cNvSpPr>
              <a:spLocks/>
            </p:cNvSpPr>
            <p:nvPr/>
          </p:nvSpPr>
          <p:spPr bwMode="auto">
            <a:xfrm>
              <a:off x="4638" y="3040"/>
              <a:ext cx="13" cy="27"/>
            </a:xfrm>
            <a:custGeom>
              <a:avLst/>
              <a:gdLst>
                <a:gd name="T0" fmla="*/ 0 w 27"/>
                <a:gd name="T1" fmla="*/ 0 h 56"/>
                <a:gd name="T2" fmla="*/ 4 w 27"/>
                <a:gd name="T3" fmla="*/ 56 h 56"/>
                <a:gd name="T4" fmla="*/ 27 w 27"/>
                <a:gd name="T5" fmla="*/ 56 h 56"/>
                <a:gd name="T6" fmla="*/ 25 w 27"/>
                <a:gd name="T7" fmla="*/ 0 h 56"/>
                <a:gd name="T8" fmla="*/ 0 w 27"/>
                <a:gd name="T9" fmla="*/ 0 h 56"/>
                <a:gd name="T10" fmla="*/ 0 w 27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6"/>
                <a:gd name="T20" fmla="*/ 27 w 27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6">
                  <a:moveTo>
                    <a:pt x="0" y="0"/>
                  </a:moveTo>
                  <a:lnTo>
                    <a:pt x="4" y="56"/>
                  </a:lnTo>
                  <a:lnTo>
                    <a:pt x="27" y="56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Freeform 103"/>
            <p:cNvSpPr>
              <a:spLocks/>
            </p:cNvSpPr>
            <p:nvPr/>
          </p:nvSpPr>
          <p:spPr bwMode="auto">
            <a:xfrm>
              <a:off x="4700" y="3039"/>
              <a:ext cx="9" cy="30"/>
            </a:xfrm>
            <a:custGeom>
              <a:avLst/>
              <a:gdLst>
                <a:gd name="T0" fmla="*/ 0 w 19"/>
                <a:gd name="T1" fmla="*/ 0 h 60"/>
                <a:gd name="T2" fmla="*/ 4 w 19"/>
                <a:gd name="T3" fmla="*/ 60 h 60"/>
                <a:gd name="T4" fmla="*/ 19 w 19"/>
                <a:gd name="T5" fmla="*/ 60 h 60"/>
                <a:gd name="T6" fmla="*/ 17 w 19"/>
                <a:gd name="T7" fmla="*/ 0 h 60"/>
                <a:gd name="T8" fmla="*/ 0 w 19"/>
                <a:gd name="T9" fmla="*/ 0 h 60"/>
                <a:gd name="T10" fmla="*/ 0 w 19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60"/>
                <a:gd name="T20" fmla="*/ 19 w 19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60">
                  <a:moveTo>
                    <a:pt x="0" y="0"/>
                  </a:moveTo>
                  <a:lnTo>
                    <a:pt x="4" y="60"/>
                  </a:lnTo>
                  <a:lnTo>
                    <a:pt x="19" y="6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Freeform 104"/>
            <p:cNvSpPr>
              <a:spLocks/>
            </p:cNvSpPr>
            <p:nvPr/>
          </p:nvSpPr>
          <p:spPr bwMode="auto">
            <a:xfrm>
              <a:off x="4756" y="3038"/>
              <a:ext cx="10" cy="28"/>
            </a:xfrm>
            <a:custGeom>
              <a:avLst/>
              <a:gdLst>
                <a:gd name="T0" fmla="*/ 0 w 19"/>
                <a:gd name="T1" fmla="*/ 2 h 57"/>
                <a:gd name="T2" fmla="*/ 2 w 19"/>
                <a:gd name="T3" fmla="*/ 57 h 57"/>
                <a:gd name="T4" fmla="*/ 19 w 19"/>
                <a:gd name="T5" fmla="*/ 57 h 57"/>
                <a:gd name="T6" fmla="*/ 17 w 19"/>
                <a:gd name="T7" fmla="*/ 0 h 57"/>
                <a:gd name="T8" fmla="*/ 0 w 19"/>
                <a:gd name="T9" fmla="*/ 2 h 57"/>
                <a:gd name="T10" fmla="*/ 0 w 19"/>
                <a:gd name="T11" fmla="*/ 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57"/>
                <a:gd name="T20" fmla="*/ 19 w 19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57">
                  <a:moveTo>
                    <a:pt x="0" y="2"/>
                  </a:moveTo>
                  <a:lnTo>
                    <a:pt x="2" y="57"/>
                  </a:lnTo>
                  <a:lnTo>
                    <a:pt x="19" y="57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Freeform 105"/>
            <p:cNvSpPr>
              <a:spLocks/>
            </p:cNvSpPr>
            <p:nvPr/>
          </p:nvSpPr>
          <p:spPr bwMode="auto">
            <a:xfrm>
              <a:off x="4594" y="3051"/>
              <a:ext cx="43" cy="18"/>
            </a:xfrm>
            <a:custGeom>
              <a:avLst/>
              <a:gdLst>
                <a:gd name="T0" fmla="*/ 11 w 85"/>
                <a:gd name="T1" fmla="*/ 0 h 36"/>
                <a:gd name="T2" fmla="*/ 0 w 85"/>
                <a:gd name="T3" fmla="*/ 36 h 36"/>
                <a:gd name="T4" fmla="*/ 85 w 85"/>
                <a:gd name="T5" fmla="*/ 36 h 36"/>
                <a:gd name="T6" fmla="*/ 78 w 85"/>
                <a:gd name="T7" fmla="*/ 4 h 36"/>
                <a:gd name="T8" fmla="*/ 11 w 85"/>
                <a:gd name="T9" fmla="*/ 0 h 36"/>
                <a:gd name="T10" fmla="*/ 11 w 8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36"/>
                <a:gd name="T20" fmla="*/ 85 w 8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36">
                  <a:moveTo>
                    <a:pt x="11" y="0"/>
                  </a:moveTo>
                  <a:lnTo>
                    <a:pt x="0" y="36"/>
                  </a:lnTo>
                  <a:lnTo>
                    <a:pt x="85" y="36"/>
                  </a:lnTo>
                  <a:lnTo>
                    <a:pt x="7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6" name="Freeform 106"/>
            <p:cNvSpPr>
              <a:spLocks/>
            </p:cNvSpPr>
            <p:nvPr/>
          </p:nvSpPr>
          <p:spPr bwMode="auto">
            <a:xfrm>
              <a:off x="4654" y="3052"/>
              <a:ext cx="45" cy="17"/>
            </a:xfrm>
            <a:custGeom>
              <a:avLst/>
              <a:gdLst>
                <a:gd name="T0" fmla="*/ 13 w 89"/>
                <a:gd name="T1" fmla="*/ 0 h 34"/>
                <a:gd name="T2" fmla="*/ 0 w 89"/>
                <a:gd name="T3" fmla="*/ 32 h 34"/>
                <a:gd name="T4" fmla="*/ 89 w 89"/>
                <a:gd name="T5" fmla="*/ 34 h 34"/>
                <a:gd name="T6" fmla="*/ 74 w 89"/>
                <a:gd name="T7" fmla="*/ 2 h 34"/>
                <a:gd name="T8" fmla="*/ 13 w 89"/>
                <a:gd name="T9" fmla="*/ 0 h 34"/>
                <a:gd name="T10" fmla="*/ 13 w 8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34"/>
                <a:gd name="T20" fmla="*/ 89 w 8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34">
                  <a:moveTo>
                    <a:pt x="13" y="0"/>
                  </a:moveTo>
                  <a:lnTo>
                    <a:pt x="0" y="32"/>
                  </a:lnTo>
                  <a:lnTo>
                    <a:pt x="89" y="34"/>
                  </a:lnTo>
                  <a:lnTo>
                    <a:pt x="74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Freeform 107"/>
            <p:cNvSpPr>
              <a:spLocks/>
            </p:cNvSpPr>
            <p:nvPr/>
          </p:nvSpPr>
          <p:spPr bwMode="auto">
            <a:xfrm>
              <a:off x="4716" y="3055"/>
              <a:ext cx="37" cy="13"/>
            </a:xfrm>
            <a:custGeom>
              <a:avLst/>
              <a:gdLst>
                <a:gd name="T0" fmla="*/ 10 w 74"/>
                <a:gd name="T1" fmla="*/ 0 h 26"/>
                <a:gd name="T2" fmla="*/ 0 w 74"/>
                <a:gd name="T3" fmla="*/ 25 h 26"/>
                <a:gd name="T4" fmla="*/ 74 w 74"/>
                <a:gd name="T5" fmla="*/ 26 h 26"/>
                <a:gd name="T6" fmla="*/ 63 w 74"/>
                <a:gd name="T7" fmla="*/ 0 h 26"/>
                <a:gd name="T8" fmla="*/ 10 w 74"/>
                <a:gd name="T9" fmla="*/ 0 h 26"/>
                <a:gd name="T10" fmla="*/ 10 w 74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6"/>
                <a:gd name="T20" fmla="*/ 74 w 74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6">
                  <a:moveTo>
                    <a:pt x="10" y="0"/>
                  </a:moveTo>
                  <a:lnTo>
                    <a:pt x="0" y="25"/>
                  </a:lnTo>
                  <a:lnTo>
                    <a:pt x="74" y="26"/>
                  </a:lnTo>
                  <a:lnTo>
                    <a:pt x="6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Freeform 108"/>
            <p:cNvSpPr>
              <a:spLocks/>
            </p:cNvSpPr>
            <p:nvPr/>
          </p:nvSpPr>
          <p:spPr bwMode="auto">
            <a:xfrm>
              <a:off x="4785" y="3083"/>
              <a:ext cx="23" cy="155"/>
            </a:xfrm>
            <a:custGeom>
              <a:avLst/>
              <a:gdLst>
                <a:gd name="T0" fmla="*/ 0 w 48"/>
                <a:gd name="T1" fmla="*/ 0 h 310"/>
                <a:gd name="T2" fmla="*/ 11 w 48"/>
                <a:gd name="T3" fmla="*/ 0 h 310"/>
                <a:gd name="T4" fmla="*/ 48 w 48"/>
                <a:gd name="T5" fmla="*/ 310 h 310"/>
                <a:gd name="T6" fmla="*/ 30 w 48"/>
                <a:gd name="T7" fmla="*/ 310 h 310"/>
                <a:gd name="T8" fmla="*/ 0 w 48"/>
                <a:gd name="T9" fmla="*/ 0 h 310"/>
                <a:gd name="T10" fmla="*/ 0 w 48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10"/>
                <a:gd name="T20" fmla="*/ 48 w 48"/>
                <a:gd name="T21" fmla="*/ 310 h 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10">
                  <a:moveTo>
                    <a:pt x="0" y="0"/>
                  </a:moveTo>
                  <a:lnTo>
                    <a:pt x="11" y="0"/>
                  </a:lnTo>
                  <a:lnTo>
                    <a:pt x="48" y="310"/>
                  </a:lnTo>
                  <a:lnTo>
                    <a:pt x="30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Freeform 109"/>
            <p:cNvSpPr>
              <a:spLocks/>
            </p:cNvSpPr>
            <p:nvPr/>
          </p:nvSpPr>
          <p:spPr bwMode="auto">
            <a:xfrm>
              <a:off x="4802" y="3082"/>
              <a:ext cx="62" cy="116"/>
            </a:xfrm>
            <a:custGeom>
              <a:avLst/>
              <a:gdLst>
                <a:gd name="T0" fmla="*/ 2 w 126"/>
                <a:gd name="T1" fmla="*/ 23 h 232"/>
                <a:gd name="T2" fmla="*/ 76 w 126"/>
                <a:gd name="T3" fmla="*/ 23 h 232"/>
                <a:gd name="T4" fmla="*/ 76 w 126"/>
                <a:gd name="T5" fmla="*/ 0 h 232"/>
                <a:gd name="T6" fmla="*/ 95 w 126"/>
                <a:gd name="T7" fmla="*/ 0 h 232"/>
                <a:gd name="T8" fmla="*/ 126 w 126"/>
                <a:gd name="T9" fmla="*/ 232 h 232"/>
                <a:gd name="T10" fmla="*/ 17 w 126"/>
                <a:gd name="T11" fmla="*/ 228 h 232"/>
                <a:gd name="T12" fmla="*/ 27 w 126"/>
                <a:gd name="T13" fmla="*/ 209 h 232"/>
                <a:gd name="T14" fmla="*/ 103 w 126"/>
                <a:gd name="T15" fmla="*/ 203 h 232"/>
                <a:gd name="T16" fmla="*/ 95 w 126"/>
                <a:gd name="T17" fmla="*/ 169 h 232"/>
                <a:gd name="T18" fmla="*/ 12 w 126"/>
                <a:gd name="T19" fmla="*/ 171 h 232"/>
                <a:gd name="T20" fmla="*/ 27 w 126"/>
                <a:gd name="T21" fmla="*/ 150 h 232"/>
                <a:gd name="T22" fmla="*/ 95 w 126"/>
                <a:gd name="T23" fmla="*/ 144 h 232"/>
                <a:gd name="T24" fmla="*/ 88 w 126"/>
                <a:gd name="T25" fmla="*/ 103 h 232"/>
                <a:gd name="T26" fmla="*/ 6 w 126"/>
                <a:gd name="T27" fmla="*/ 101 h 232"/>
                <a:gd name="T28" fmla="*/ 15 w 126"/>
                <a:gd name="T29" fmla="*/ 82 h 232"/>
                <a:gd name="T30" fmla="*/ 86 w 126"/>
                <a:gd name="T31" fmla="*/ 82 h 232"/>
                <a:gd name="T32" fmla="*/ 76 w 126"/>
                <a:gd name="T33" fmla="*/ 42 h 232"/>
                <a:gd name="T34" fmla="*/ 12 w 126"/>
                <a:gd name="T35" fmla="*/ 42 h 232"/>
                <a:gd name="T36" fmla="*/ 0 w 126"/>
                <a:gd name="T37" fmla="*/ 49 h 232"/>
                <a:gd name="T38" fmla="*/ 2 w 126"/>
                <a:gd name="T39" fmla="*/ 23 h 232"/>
                <a:gd name="T40" fmla="*/ 2 w 126"/>
                <a:gd name="T41" fmla="*/ 23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6"/>
                <a:gd name="T64" fmla="*/ 0 h 232"/>
                <a:gd name="T65" fmla="*/ 126 w 126"/>
                <a:gd name="T66" fmla="*/ 232 h 2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6" h="232">
                  <a:moveTo>
                    <a:pt x="2" y="23"/>
                  </a:moveTo>
                  <a:lnTo>
                    <a:pt x="76" y="23"/>
                  </a:lnTo>
                  <a:lnTo>
                    <a:pt x="76" y="0"/>
                  </a:lnTo>
                  <a:lnTo>
                    <a:pt x="95" y="0"/>
                  </a:lnTo>
                  <a:lnTo>
                    <a:pt x="126" y="232"/>
                  </a:lnTo>
                  <a:lnTo>
                    <a:pt x="17" y="228"/>
                  </a:lnTo>
                  <a:lnTo>
                    <a:pt x="27" y="209"/>
                  </a:lnTo>
                  <a:lnTo>
                    <a:pt x="103" y="203"/>
                  </a:lnTo>
                  <a:lnTo>
                    <a:pt x="95" y="169"/>
                  </a:lnTo>
                  <a:lnTo>
                    <a:pt x="12" y="171"/>
                  </a:lnTo>
                  <a:lnTo>
                    <a:pt x="27" y="150"/>
                  </a:lnTo>
                  <a:lnTo>
                    <a:pt x="95" y="144"/>
                  </a:lnTo>
                  <a:lnTo>
                    <a:pt x="88" y="103"/>
                  </a:lnTo>
                  <a:lnTo>
                    <a:pt x="6" y="101"/>
                  </a:lnTo>
                  <a:lnTo>
                    <a:pt x="15" y="82"/>
                  </a:lnTo>
                  <a:lnTo>
                    <a:pt x="86" y="82"/>
                  </a:lnTo>
                  <a:lnTo>
                    <a:pt x="76" y="42"/>
                  </a:lnTo>
                  <a:lnTo>
                    <a:pt x="12" y="42"/>
                  </a:lnTo>
                  <a:lnTo>
                    <a:pt x="0" y="49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Freeform 110"/>
            <p:cNvSpPr>
              <a:spLocks/>
            </p:cNvSpPr>
            <p:nvPr/>
          </p:nvSpPr>
          <p:spPr bwMode="auto">
            <a:xfrm>
              <a:off x="4813" y="3084"/>
              <a:ext cx="118" cy="154"/>
            </a:xfrm>
            <a:custGeom>
              <a:avLst/>
              <a:gdLst>
                <a:gd name="T0" fmla="*/ 15 w 236"/>
                <a:gd name="T1" fmla="*/ 266 h 308"/>
                <a:gd name="T2" fmla="*/ 0 w 236"/>
                <a:gd name="T3" fmla="*/ 308 h 308"/>
                <a:gd name="T4" fmla="*/ 236 w 236"/>
                <a:gd name="T5" fmla="*/ 308 h 308"/>
                <a:gd name="T6" fmla="*/ 192 w 236"/>
                <a:gd name="T7" fmla="*/ 0 h 308"/>
                <a:gd name="T8" fmla="*/ 173 w 236"/>
                <a:gd name="T9" fmla="*/ 0 h 308"/>
                <a:gd name="T10" fmla="*/ 177 w 236"/>
                <a:gd name="T11" fmla="*/ 15 h 308"/>
                <a:gd name="T12" fmla="*/ 101 w 236"/>
                <a:gd name="T13" fmla="*/ 17 h 308"/>
                <a:gd name="T14" fmla="*/ 93 w 236"/>
                <a:gd name="T15" fmla="*/ 34 h 308"/>
                <a:gd name="T16" fmla="*/ 171 w 236"/>
                <a:gd name="T17" fmla="*/ 38 h 308"/>
                <a:gd name="T18" fmla="*/ 183 w 236"/>
                <a:gd name="T19" fmla="*/ 76 h 308"/>
                <a:gd name="T20" fmla="*/ 103 w 236"/>
                <a:gd name="T21" fmla="*/ 78 h 308"/>
                <a:gd name="T22" fmla="*/ 95 w 236"/>
                <a:gd name="T23" fmla="*/ 93 h 308"/>
                <a:gd name="T24" fmla="*/ 177 w 236"/>
                <a:gd name="T25" fmla="*/ 97 h 308"/>
                <a:gd name="T26" fmla="*/ 194 w 236"/>
                <a:gd name="T27" fmla="*/ 144 h 308"/>
                <a:gd name="T28" fmla="*/ 112 w 236"/>
                <a:gd name="T29" fmla="*/ 146 h 308"/>
                <a:gd name="T30" fmla="*/ 101 w 236"/>
                <a:gd name="T31" fmla="*/ 163 h 308"/>
                <a:gd name="T32" fmla="*/ 190 w 236"/>
                <a:gd name="T33" fmla="*/ 161 h 308"/>
                <a:gd name="T34" fmla="*/ 202 w 236"/>
                <a:gd name="T35" fmla="*/ 201 h 308"/>
                <a:gd name="T36" fmla="*/ 120 w 236"/>
                <a:gd name="T37" fmla="*/ 201 h 308"/>
                <a:gd name="T38" fmla="*/ 108 w 236"/>
                <a:gd name="T39" fmla="*/ 226 h 308"/>
                <a:gd name="T40" fmla="*/ 204 w 236"/>
                <a:gd name="T41" fmla="*/ 230 h 308"/>
                <a:gd name="T42" fmla="*/ 209 w 236"/>
                <a:gd name="T43" fmla="*/ 268 h 308"/>
                <a:gd name="T44" fmla="*/ 15 w 236"/>
                <a:gd name="T45" fmla="*/ 266 h 308"/>
                <a:gd name="T46" fmla="*/ 15 w 236"/>
                <a:gd name="T47" fmla="*/ 266 h 3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6"/>
                <a:gd name="T73" fmla="*/ 0 h 308"/>
                <a:gd name="T74" fmla="*/ 236 w 236"/>
                <a:gd name="T75" fmla="*/ 308 h 3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6" h="308">
                  <a:moveTo>
                    <a:pt x="15" y="266"/>
                  </a:moveTo>
                  <a:lnTo>
                    <a:pt x="0" y="308"/>
                  </a:lnTo>
                  <a:lnTo>
                    <a:pt x="236" y="308"/>
                  </a:lnTo>
                  <a:lnTo>
                    <a:pt x="192" y="0"/>
                  </a:lnTo>
                  <a:lnTo>
                    <a:pt x="173" y="0"/>
                  </a:lnTo>
                  <a:lnTo>
                    <a:pt x="177" y="15"/>
                  </a:lnTo>
                  <a:lnTo>
                    <a:pt x="101" y="17"/>
                  </a:lnTo>
                  <a:lnTo>
                    <a:pt x="93" y="34"/>
                  </a:lnTo>
                  <a:lnTo>
                    <a:pt x="171" y="38"/>
                  </a:lnTo>
                  <a:lnTo>
                    <a:pt x="183" y="76"/>
                  </a:lnTo>
                  <a:lnTo>
                    <a:pt x="103" y="78"/>
                  </a:lnTo>
                  <a:lnTo>
                    <a:pt x="95" y="93"/>
                  </a:lnTo>
                  <a:lnTo>
                    <a:pt x="177" y="97"/>
                  </a:lnTo>
                  <a:lnTo>
                    <a:pt x="194" y="144"/>
                  </a:lnTo>
                  <a:lnTo>
                    <a:pt x="112" y="146"/>
                  </a:lnTo>
                  <a:lnTo>
                    <a:pt x="101" y="163"/>
                  </a:lnTo>
                  <a:lnTo>
                    <a:pt x="190" y="161"/>
                  </a:lnTo>
                  <a:lnTo>
                    <a:pt x="202" y="201"/>
                  </a:lnTo>
                  <a:lnTo>
                    <a:pt x="120" y="201"/>
                  </a:lnTo>
                  <a:lnTo>
                    <a:pt x="108" y="226"/>
                  </a:lnTo>
                  <a:lnTo>
                    <a:pt x="204" y="230"/>
                  </a:lnTo>
                  <a:lnTo>
                    <a:pt x="209" y="268"/>
                  </a:lnTo>
                  <a:lnTo>
                    <a:pt x="15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Freeform 111"/>
            <p:cNvSpPr>
              <a:spLocks/>
            </p:cNvSpPr>
            <p:nvPr/>
          </p:nvSpPr>
          <p:spPr bwMode="auto">
            <a:xfrm>
              <a:off x="4915" y="3081"/>
              <a:ext cx="80" cy="159"/>
            </a:xfrm>
            <a:custGeom>
              <a:avLst/>
              <a:gdLst>
                <a:gd name="T0" fmla="*/ 13 w 159"/>
                <a:gd name="T1" fmla="*/ 23 h 319"/>
                <a:gd name="T2" fmla="*/ 89 w 159"/>
                <a:gd name="T3" fmla="*/ 23 h 319"/>
                <a:gd name="T4" fmla="*/ 95 w 159"/>
                <a:gd name="T5" fmla="*/ 0 h 319"/>
                <a:gd name="T6" fmla="*/ 112 w 159"/>
                <a:gd name="T7" fmla="*/ 2 h 319"/>
                <a:gd name="T8" fmla="*/ 159 w 159"/>
                <a:gd name="T9" fmla="*/ 319 h 319"/>
                <a:gd name="T10" fmla="*/ 47 w 159"/>
                <a:gd name="T11" fmla="*/ 314 h 319"/>
                <a:gd name="T12" fmla="*/ 58 w 159"/>
                <a:gd name="T13" fmla="*/ 280 h 319"/>
                <a:gd name="T14" fmla="*/ 131 w 159"/>
                <a:gd name="T15" fmla="*/ 280 h 319"/>
                <a:gd name="T16" fmla="*/ 119 w 159"/>
                <a:gd name="T17" fmla="*/ 234 h 319"/>
                <a:gd name="T18" fmla="*/ 38 w 159"/>
                <a:gd name="T19" fmla="*/ 234 h 319"/>
                <a:gd name="T20" fmla="*/ 47 w 159"/>
                <a:gd name="T21" fmla="*/ 213 h 319"/>
                <a:gd name="T22" fmla="*/ 119 w 159"/>
                <a:gd name="T23" fmla="*/ 211 h 319"/>
                <a:gd name="T24" fmla="*/ 108 w 159"/>
                <a:gd name="T25" fmla="*/ 173 h 319"/>
                <a:gd name="T26" fmla="*/ 30 w 159"/>
                <a:gd name="T27" fmla="*/ 173 h 319"/>
                <a:gd name="T28" fmla="*/ 38 w 159"/>
                <a:gd name="T29" fmla="*/ 154 h 319"/>
                <a:gd name="T30" fmla="*/ 108 w 159"/>
                <a:gd name="T31" fmla="*/ 154 h 319"/>
                <a:gd name="T32" fmla="*/ 95 w 159"/>
                <a:gd name="T33" fmla="*/ 103 h 319"/>
                <a:gd name="T34" fmla="*/ 22 w 159"/>
                <a:gd name="T35" fmla="*/ 101 h 319"/>
                <a:gd name="T36" fmla="*/ 26 w 159"/>
                <a:gd name="T37" fmla="*/ 84 h 319"/>
                <a:gd name="T38" fmla="*/ 95 w 159"/>
                <a:gd name="T39" fmla="*/ 84 h 319"/>
                <a:gd name="T40" fmla="*/ 85 w 159"/>
                <a:gd name="T41" fmla="*/ 42 h 319"/>
                <a:gd name="T42" fmla="*/ 0 w 159"/>
                <a:gd name="T43" fmla="*/ 42 h 319"/>
                <a:gd name="T44" fmla="*/ 13 w 159"/>
                <a:gd name="T45" fmla="*/ 23 h 319"/>
                <a:gd name="T46" fmla="*/ 13 w 159"/>
                <a:gd name="T47" fmla="*/ 23 h 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"/>
                <a:gd name="T73" fmla="*/ 0 h 319"/>
                <a:gd name="T74" fmla="*/ 159 w 159"/>
                <a:gd name="T75" fmla="*/ 319 h 3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" h="319">
                  <a:moveTo>
                    <a:pt x="13" y="23"/>
                  </a:moveTo>
                  <a:lnTo>
                    <a:pt x="89" y="23"/>
                  </a:lnTo>
                  <a:lnTo>
                    <a:pt x="95" y="0"/>
                  </a:lnTo>
                  <a:lnTo>
                    <a:pt x="112" y="2"/>
                  </a:lnTo>
                  <a:lnTo>
                    <a:pt x="159" y="319"/>
                  </a:lnTo>
                  <a:lnTo>
                    <a:pt x="47" y="314"/>
                  </a:lnTo>
                  <a:lnTo>
                    <a:pt x="58" y="280"/>
                  </a:lnTo>
                  <a:lnTo>
                    <a:pt x="131" y="280"/>
                  </a:lnTo>
                  <a:lnTo>
                    <a:pt x="119" y="234"/>
                  </a:lnTo>
                  <a:lnTo>
                    <a:pt x="38" y="234"/>
                  </a:lnTo>
                  <a:lnTo>
                    <a:pt x="47" y="213"/>
                  </a:lnTo>
                  <a:lnTo>
                    <a:pt x="119" y="211"/>
                  </a:lnTo>
                  <a:lnTo>
                    <a:pt x="108" y="173"/>
                  </a:lnTo>
                  <a:lnTo>
                    <a:pt x="30" y="173"/>
                  </a:lnTo>
                  <a:lnTo>
                    <a:pt x="38" y="154"/>
                  </a:lnTo>
                  <a:lnTo>
                    <a:pt x="108" y="154"/>
                  </a:lnTo>
                  <a:lnTo>
                    <a:pt x="95" y="103"/>
                  </a:lnTo>
                  <a:lnTo>
                    <a:pt x="22" y="101"/>
                  </a:lnTo>
                  <a:lnTo>
                    <a:pt x="26" y="84"/>
                  </a:lnTo>
                  <a:lnTo>
                    <a:pt x="95" y="84"/>
                  </a:lnTo>
                  <a:lnTo>
                    <a:pt x="85" y="42"/>
                  </a:lnTo>
                  <a:lnTo>
                    <a:pt x="0" y="42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2" name="Freeform 112"/>
            <p:cNvSpPr>
              <a:spLocks/>
            </p:cNvSpPr>
            <p:nvPr/>
          </p:nvSpPr>
          <p:spPr bwMode="auto">
            <a:xfrm>
              <a:off x="4978" y="3082"/>
              <a:ext cx="77" cy="158"/>
            </a:xfrm>
            <a:custGeom>
              <a:avLst/>
              <a:gdLst>
                <a:gd name="T0" fmla="*/ 9 w 152"/>
                <a:gd name="T1" fmla="*/ 21 h 315"/>
                <a:gd name="T2" fmla="*/ 0 w 152"/>
                <a:gd name="T3" fmla="*/ 42 h 315"/>
                <a:gd name="T4" fmla="*/ 85 w 152"/>
                <a:gd name="T5" fmla="*/ 42 h 315"/>
                <a:gd name="T6" fmla="*/ 99 w 152"/>
                <a:gd name="T7" fmla="*/ 137 h 315"/>
                <a:gd name="T8" fmla="*/ 28 w 152"/>
                <a:gd name="T9" fmla="*/ 139 h 315"/>
                <a:gd name="T10" fmla="*/ 21 w 152"/>
                <a:gd name="T11" fmla="*/ 167 h 315"/>
                <a:gd name="T12" fmla="*/ 106 w 152"/>
                <a:gd name="T13" fmla="*/ 163 h 315"/>
                <a:gd name="T14" fmla="*/ 125 w 152"/>
                <a:gd name="T15" fmla="*/ 262 h 315"/>
                <a:gd name="T16" fmla="*/ 49 w 152"/>
                <a:gd name="T17" fmla="*/ 264 h 315"/>
                <a:gd name="T18" fmla="*/ 32 w 152"/>
                <a:gd name="T19" fmla="*/ 312 h 315"/>
                <a:gd name="T20" fmla="*/ 152 w 152"/>
                <a:gd name="T21" fmla="*/ 315 h 315"/>
                <a:gd name="T22" fmla="*/ 91 w 152"/>
                <a:gd name="T23" fmla="*/ 0 h 315"/>
                <a:gd name="T24" fmla="*/ 80 w 152"/>
                <a:gd name="T25" fmla="*/ 0 h 315"/>
                <a:gd name="T26" fmla="*/ 80 w 152"/>
                <a:gd name="T27" fmla="*/ 21 h 315"/>
                <a:gd name="T28" fmla="*/ 9 w 152"/>
                <a:gd name="T29" fmla="*/ 21 h 315"/>
                <a:gd name="T30" fmla="*/ 9 w 152"/>
                <a:gd name="T31" fmla="*/ 21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315"/>
                <a:gd name="T50" fmla="*/ 152 w 152"/>
                <a:gd name="T51" fmla="*/ 315 h 3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315">
                  <a:moveTo>
                    <a:pt x="9" y="21"/>
                  </a:moveTo>
                  <a:lnTo>
                    <a:pt x="0" y="42"/>
                  </a:lnTo>
                  <a:lnTo>
                    <a:pt x="85" y="42"/>
                  </a:lnTo>
                  <a:lnTo>
                    <a:pt x="99" y="137"/>
                  </a:lnTo>
                  <a:lnTo>
                    <a:pt x="28" y="139"/>
                  </a:lnTo>
                  <a:lnTo>
                    <a:pt x="21" y="167"/>
                  </a:lnTo>
                  <a:lnTo>
                    <a:pt x="106" y="163"/>
                  </a:lnTo>
                  <a:lnTo>
                    <a:pt x="125" y="262"/>
                  </a:lnTo>
                  <a:lnTo>
                    <a:pt x="49" y="264"/>
                  </a:lnTo>
                  <a:lnTo>
                    <a:pt x="32" y="312"/>
                  </a:lnTo>
                  <a:lnTo>
                    <a:pt x="152" y="315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80" y="21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Freeform 113"/>
            <p:cNvSpPr>
              <a:spLocks/>
            </p:cNvSpPr>
            <p:nvPr/>
          </p:nvSpPr>
          <p:spPr bwMode="auto">
            <a:xfrm>
              <a:off x="3908" y="3212"/>
              <a:ext cx="408" cy="26"/>
            </a:xfrm>
            <a:custGeom>
              <a:avLst/>
              <a:gdLst>
                <a:gd name="T0" fmla="*/ 15 w 816"/>
                <a:gd name="T1" fmla="*/ 6 h 54"/>
                <a:gd name="T2" fmla="*/ 0 w 816"/>
                <a:gd name="T3" fmla="*/ 54 h 54"/>
                <a:gd name="T4" fmla="*/ 816 w 816"/>
                <a:gd name="T5" fmla="*/ 52 h 54"/>
                <a:gd name="T6" fmla="*/ 800 w 816"/>
                <a:gd name="T7" fmla="*/ 0 h 54"/>
                <a:gd name="T8" fmla="*/ 15 w 816"/>
                <a:gd name="T9" fmla="*/ 6 h 54"/>
                <a:gd name="T10" fmla="*/ 15 w 816"/>
                <a:gd name="T11" fmla="*/ 6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54"/>
                <a:gd name="T20" fmla="*/ 816 w 816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54">
                  <a:moveTo>
                    <a:pt x="15" y="6"/>
                  </a:moveTo>
                  <a:lnTo>
                    <a:pt x="0" y="54"/>
                  </a:lnTo>
                  <a:lnTo>
                    <a:pt x="816" y="52"/>
                  </a:lnTo>
                  <a:lnTo>
                    <a:pt x="800" y="0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4" name="Freeform 114"/>
            <p:cNvSpPr>
              <a:spLocks/>
            </p:cNvSpPr>
            <p:nvPr/>
          </p:nvSpPr>
          <p:spPr bwMode="auto">
            <a:xfrm>
              <a:off x="3807" y="3214"/>
              <a:ext cx="86" cy="26"/>
            </a:xfrm>
            <a:custGeom>
              <a:avLst/>
              <a:gdLst>
                <a:gd name="T0" fmla="*/ 158 w 172"/>
                <a:gd name="T1" fmla="*/ 4 h 53"/>
                <a:gd name="T2" fmla="*/ 172 w 172"/>
                <a:gd name="T3" fmla="*/ 53 h 53"/>
                <a:gd name="T4" fmla="*/ 0 w 172"/>
                <a:gd name="T5" fmla="*/ 53 h 53"/>
                <a:gd name="T6" fmla="*/ 0 w 172"/>
                <a:gd name="T7" fmla="*/ 2 h 53"/>
                <a:gd name="T8" fmla="*/ 21 w 172"/>
                <a:gd name="T9" fmla="*/ 2 h 53"/>
                <a:gd name="T10" fmla="*/ 25 w 172"/>
                <a:gd name="T11" fmla="*/ 38 h 53"/>
                <a:gd name="T12" fmla="*/ 48 w 172"/>
                <a:gd name="T13" fmla="*/ 0 h 53"/>
                <a:gd name="T14" fmla="*/ 158 w 172"/>
                <a:gd name="T15" fmla="*/ 4 h 53"/>
                <a:gd name="T16" fmla="*/ 158 w 172"/>
                <a:gd name="T17" fmla="*/ 4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53"/>
                <a:gd name="T29" fmla="*/ 172 w 17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53">
                  <a:moveTo>
                    <a:pt x="158" y="4"/>
                  </a:moveTo>
                  <a:lnTo>
                    <a:pt x="172" y="53"/>
                  </a:lnTo>
                  <a:lnTo>
                    <a:pt x="0" y="53"/>
                  </a:lnTo>
                  <a:lnTo>
                    <a:pt x="0" y="2"/>
                  </a:lnTo>
                  <a:lnTo>
                    <a:pt x="21" y="2"/>
                  </a:lnTo>
                  <a:lnTo>
                    <a:pt x="25" y="38"/>
                  </a:lnTo>
                  <a:lnTo>
                    <a:pt x="48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5" name="Freeform 115"/>
            <p:cNvSpPr>
              <a:spLocks/>
            </p:cNvSpPr>
            <p:nvPr/>
          </p:nvSpPr>
          <p:spPr bwMode="auto">
            <a:xfrm>
              <a:off x="3667" y="3183"/>
              <a:ext cx="132" cy="57"/>
            </a:xfrm>
            <a:custGeom>
              <a:avLst/>
              <a:gdLst>
                <a:gd name="T0" fmla="*/ 183 w 262"/>
                <a:gd name="T1" fmla="*/ 59 h 114"/>
                <a:gd name="T2" fmla="*/ 167 w 262"/>
                <a:gd name="T3" fmla="*/ 114 h 114"/>
                <a:gd name="T4" fmla="*/ 152 w 262"/>
                <a:gd name="T5" fmla="*/ 114 h 114"/>
                <a:gd name="T6" fmla="*/ 156 w 262"/>
                <a:gd name="T7" fmla="*/ 48 h 114"/>
                <a:gd name="T8" fmla="*/ 137 w 262"/>
                <a:gd name="T9" fmla="*/ 31 h 114"/>
                <a:gd name="T10" fmla="*/ 0 w 262"/>
                <a:gd name="T11" fmla="*/ 25 h 114"/>
                <a:gd name="T12" fmla="*/ 6 w 262"/>
                <a:gd name="T13" fmla="*/ 0 h 114"/>
                <a:gd name="T14" fmla="*/ 226 w 262"/>
                <a:gd name="T15" fmla="*/ 0 h 114"/>
                <a:gd name="T16" fmla="*/ 262 w 262"/>
                <a:gd name="T17" fmla="*/ 61 h 114"/>
                <a:gd name="T18" fmla="*/ 183 w 262"/>
                <a:gd name="T19" fmla="*/ 59 h 114"/>
                <a:gd name="T20" fmla="*/ 183 w 262"/>
                <a:gd name="T21" fmla="*/ 59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"/>
                <a:gd name="T34" fmla="*/ 0 h 114"/>
                <a:gd name="T35" fmla="*/ 262 w 262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" h="114">
                  <a:moveTo>
                    <a:pt x="183" y="59"/>
                  </a:moveTo>
                  <a:lnTo>
                    <a:pt x="167" y="114"/>
                  </a:lnTo>
                  <a:lnTo>
                    <a:pt x="152" y="114"/>
                  </a:lnTo>
                  <a:lnTo>
                    <a:pt x="156" y="48"/>
                  </a:lnTo>
                  <a:lnTo>
                    <a:pt x="137" y="31"/>
                  </a:lnTo>
                  <a:lnTo>
                    <a:pt x="0" y="25"/>
                  </a:lnTo>
                  <a:lnTo>
                    <a:pt x="6" y="0"/>
                  </a:lnTo>
                  <a:lnTo>
                    <a:pt x="226" y="0"/>
                  </a:lnTo>
                  <a:lnTo>
                    <a:pt x="262" y="61"/>
                  </a:lnTo>
                  <a:lnTo>
                    <a:pt x="183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6" name="Freeform 116"/>
            <p:cNvSpPr>
              <a:spLocks/>
            </p:cNvSpPr>
            <p:nvPr/>
          </p:nvSpPr>
          <p:spPr bwMode="auto">
            <a:xfrm>
              <a:off x="3650" y="3081"/>
              <a:ext cx="104" cy="159"/>
            </a:xfrm>
            <a:custGeom>
              <a:avLst/>
              <a:gdLst>
                <a:gd name="T0" fmla="*/ 55 w 207"/>
                <a:gd name="T1" fmla="*/ 0 h 319"/>
                <a:gd name="T2" fmla="*/ 74 w 207"/>
                <a:gd name="T3" fmla="*/ 2 h 319"/>
                <a:gd name="T4" fmla="*/ 70 w 207"/>
                <a:gd name="T5" fmla="*/ 21 h 319"/>
                <a:gd name="T6" fmla="*/ 154 w 207"/>
                <a:gd name="T7" fmla="*/ 23 h 319"/>
                <a:gd name="T8" fmla="*/ 156 w 207"/>
                <a:gd name="T9" fmla="*/ 38 h 319"/>
                <a:gd name="T10" fmla="*/ 66 w 207"/>
                <a:gd name="T11" fmla="*/ 38 h 319"/>
                <a:gd name="T12" fmla="*/ 63 w 207"/>
                <a:gd name="T13" fmla="*/ 82 h 319"/>
                <a:gd name="T14" fmla="*/ 199 w 207"/>
                <a:gd name="T15" fmla="*/ 80 h 319"/>
                <a:gd name="T16" fmla="*/ 207 w 207"/>
                <a:gd name="T17" fmla="*/ 126 h 319"/>
                <a:gd name="T18" fmla="*/ 188 w 207"/>
                <a:gd name="T19" fmla="*/ 109 h 319"/>
                <a:gd name="T20" fmla="*/ 57 w 207"/>
                <a:gd name="T21" fmla="*/ 110 h 319"/>
                <a:gd name="T22" fmla="*/ 49 w 207"/>
                <a:gd name="T23" fmla="*/ 145 h 319"/>
                <a:gd name="T24" fmla="*/ 186 w 207"/>
                <a:gd name="T25" fmla="*/ 148 h 319"/>
                <a:gd name="T26" fmla="*/ 196 w 207"/>
                <a:gd name="T27" fmla="*/ 171 h 319"/>
                <a:gd name="T28" fmla="*/ 49 w 207"/>
                <a:gd name="T29" fmla="*/ 171 h 319"/>
                <a:gd name="T30" fmla="*/ 28 w 207"/>
                <a:gd name="T31" fmla="*/ 274 h 319"/>
                <a:gd name="T32" fmla="*/ 159 w 207"/>
                <a:gd name="T33" fmla="*/ 278 h 319"/>
                <a:gd name="T34" fmla="*/ 186 w 207"/>
                <a:gd name="T35" fmla="*/ 319 h 319"/>
                <a:gd name="T36" fmla="*/ 0 w 207"/>
                <a:gd name="T37" fmla="*/ 319 h 319"/>
                <a:gd name="T38" fmla="*/ 55 w 207"/>
                <a:gd name="T39" fmla="*/ 0 h 319"/>
                <a:gd name="T40" fmla="*/ 55 w 207"/>
                <a:gd name="T41" fmla="*/ 0 h 3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319"/>
                <a:gd name="T65" fmla="*/ 207 w 207"/>
                <a:gd name="T66" fmla="*/ 319 h 3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319">
                  <a:moveTo>
                    <a:pt x="55" y="0"/>
                  </a:moveTo>
                  <a:lnTo>
                    <a:pt x="74" y="2"/>
                  </a:lnTo>
                  <a:lnTo>
                    <a:pt x="70" y="21"/>
                  </a:lnTo>
                  <a:lnTo>
                    <a:pt x="154" y="23"/>
                  </a:lnTo>
                  <a:lnTo>
                    <a:pt x="156" y="38"/>
                  </a:lnTo>
                  <a:lnTo>
                    <a:pt x="66" y="38"/>
                  </a:lnTo>
                  <a:lnTo>
                    <a:pt x="63" y="82"/>
                  </a:lnTo>
                  <a:lnTo>
                    <a:pt x="199" y="80"/>
                  </a:lnTo>
                  <a:lnTo>
                    <a:pt x="207" y="126"/>
                  </a:lnTo>
                  <a:lnTo>
                    <a:pt x="188" y="109"/>
                  </a:lnTo>
                  <a:lnTo>
                    <a:pt x="57" y="110"/>
                  </a:lnTo>
                  <a:lnTo>
                    <a:pt x="49" y="145"/>
                  </a:lnTo>
                  <a:lnTo>
                    <a:pt x="186" y="148"/>
                  </a:lnTo>
                  <a:lnTo>
                    <a:pt x="196" y="171"/>
                  </a:lnTo>
                  <a:lnTo>
                    <a:pt x="49" y="171"/>
                  </a:lnTo>
                  <a:lnTo>
                    <a:pt x="28" y="274"/>
                  </a:lnTo>
                  <a:lnTo>
                    <a:pt x="159" y="278"/>
                  </a:lnTo>
                  <a:lnTo>
                    <a:pt x="186" y="319"/>
                  </a:lnTo>
                  <a:lnTo>
                    <a:pt x="0" y="31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Freeform 117"/>
            <p:cNvSpPr>
              <a:spLocks/>
            </p:cNvSpPr>
            <p:nvPr/>
          </p:nvSpPr>
          <p:spPr bwMode="auto">
            <a:xfrm>
              <a:off x="3738" y="3082"/>
              <a:ext cx="50" cy="65"/>
            </a:xfrm>
            <a:custGeom>
              <a:avLst/>
              <a:gdLst>
                <a:gd name="T0" fmla="*/ 2 w 100"/>
                <a:gd name="T1" fmla="*/ 0 h 131"/>
                <a:gd name="T2" fmla="*/ 0 w 100"/>
                <a:gd name="T3" fmla="*/ 32 h 131"/>
                <a:gd name="T4" fmla="*/ 28 w 100"/>
                <a:gd name="T5" fmla="*/ 32 h 131"/>
                <a:gd name="T6" fmla="*/ 40 w 100"/>
                <a:gd name="T7" fmla="*/ 84 h 131"/>
                <a:gd name="T8" fmla="*/ 42 w 100"/>
                <a:gd name="T9" fmla="*/ 131 h 131"/>
                <a:gd name="T10" fmla="*/ 62 w 100"/>
                <a:gd name="T11" fmla="*/ 131 h 131"/>
                <a:gd name="T12" fmla="*/ 61 w 100"/>
                <a:gd name="T13" fmla="*/ 61 h 131"/>
                <a:gd name="T14" fmla="*/ 72 w 100"/>
                <a:gd name="T15" fmla="*/ 36 h 131"/>
                <a:gd name="T16" fmla="*/ 100 w 100"/>
                <a:gd name="T17" fmla="*/ 36 h 131"/>
                <a:gd name="T18" fmla="*/ 89 w 100"/>
                <a:gd name="T19" fmla="*/ 19 h 131"/>
                <a:gd name="T20" fmla="*/ 13 w 100"/>
                <a:gd name="T21" fmla="*/ 17 h 131"/>
                <a:gd name="T22" fmla="*/ 2 w 100"/>
                <a:gd name="T23" fmla="*/ 0 h 131"/>
                <a:gd name="T24" fmla="*/ 2 w 100"/>
                <a:gd name="T25" fmla="*/ 0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31"/>
                <a:gd name="T41" fmla="*/ 100 w 10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31">
                  <a:moveTo>
                    <a:pt x="2" y="0"/>
                  </a:moveTo>
                  <a:lnTo>
                    <a:pt x="0" y="32"/>
                  </a:lnTo>
                  <a:lnTo>
                    <a:pt x="28" y="32"/>
                  </a:lnTo>
                  <a:lnTo>
                    <a:pt x="40" y="84"/>
                  </a:lnTo>
                  <a:lnTo>
                    <a:pt x="42" y="131"/>
                  </a:lnTo>
                  <a:lnTo>
                    <a:pt x="62" y="131"/>
                  </a:lnTo>
                  <a:lnTo>
                    <a:pt x="61" y="61"/>
                  </a:lnTo>
                  <a:lnTo>
                    <a:pt x="72" y="36"/>
                  </a:lnTo>
                  <a:lnTo>
                    <a:pt x="100" y="36"/>
                  </a:lnTo>
                  <a:lnTo>
                    <a:pt x="89" y="19"/>
                  </a:lnTo>
                  <a:lnTo>
                    <a:pt x="13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Freeform 118"/>
            <p:cNvSpPr>
              <a:spLocks/>
            </p:cNvSpPr>
            <p:nvPr/>
          </p:nvSpPr>
          <p:spPr bwMode="auto">
            <a:xfrm>
              <a:off x="3796" y="3081"/>
              <a:ext cx="50" cy="50"/>
            </a:xfrm>
            <a:custGeom>
              <a:avLst/>
              <a:gdLst>
                <a:gd name="T0" fmla="*/ 0 w 100"/>
                <a:gd name="T1" fmla="*/ 0 h 101"/>
                <a:gd name="T2" fmla="*/ 0 w 100"/>
                <a:gd name="T3" fmla="*/ 34 h 101"/>
                <a:gd name="T4" fmla="*/ 34 w 100"/>
                <a:gd name="T5" fmla="*/ 38 h 101"/>
                <a:gd name="T6" fmla="*/ 47 w 100"/>
                <a:gd name="T7" fmla="*/ 67 h 101"/>
                <a:gd name="T8" fmla="*/ 47 w 100"/>
                <a:gd name="T9" fmla="*/ 101 h 101"/>
                <a:gd name="T10" fmla="*/ 64 w 100"/>
                <a:gd name="T11" fmla="*/ 101 h 101"/>
                <a:gd name="T12" fmla="*/ 66 w 100"/>
                <a:gd name="T13" fmla="*/ 61 h 101"/>
                <a:gd name="T14" fmla="*/ 76 w 100"/>
                <a:gd name="T15" fmla="*/ 38 h 101"/>
                <a:gd name="T16" fmla="*/ 100 w 100"/>
                <a:gd name="T17" fmla="*/ 40 h 101"/>
                <a:gd name="T18" fmla="*/ 89 w 100"/>
                <a:gd name="T19" fmla="*/ 15 h 101"/>
                <a:gd name="T20" fmla="*/ 13 w 100"/>
                <a:gd name="T21" fmla="*/ 15 h 101"/>
                <a:gd name="T22" fmla="*/ 0 w 100"/>
                <a:gd name="T23" fmla="*/ 0 h 101"/>
                <a:gd name="T24" fmla="*/ 0 w 100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01"/>
                <a:gd name="T41" fmla="*/ 100 w 100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01">
                  <a:moveTo>
                    <a:pt x="0" y="0"/>
                  </a:moveTo>
                  <a:lnTo>
                    <a:pt x="0" y="34"/>
                  </a:lnTo>
                  <a:lnTo>
                    <a:pt x="34" y="38"/>
                  </a:lnTo>
                  <a:lnTo>
                    <a:pt x="47" y="67"/>
                  </a:lnTo>
                  <a:lnTo>
                    <a:pt x="47" y="101"/>
                  </a:lnTo>
                  <a:lnTo>
                    <a:pt x="64" y="101"/>
                  </a:lnTo>
                  <a:lnTo>
                    <a:pt x="66" y="61"/>
                  </a:lnTo>
                  <a:lnTo>
                    <a:pt x="76" y="38"/>
                  </a:lnTo>
                  <a:lnTo>
                    <a:pt x="100" y="40"/>
                  </a:lnTo>
                  <a:lnTo>
                    <a:pt x="89" y="15"/>
                  </a:lnTo>
                  <a:lnTo>
                    <a:pt x="1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9" name="Freeform 119"/>
            <p:cNvSpPr>
              <a:spLocks/>
            </p:cNvSpPr>
            <p:nvPr/>
          </p:nvSpPr>
          <p:spPr bwMode="auto">
            <a:xfrm>
              <a:off x="3772" y="3124"/>
              <a:ext cx="43" cy="41"/>
            </a:xfrm>
            <a:custGeom>
              <a:avLst/>
              <a:gdLst>
                <a:gd name="T0" fmla="*/ 10 w 86"/>
                <a:gd name="T1" fmla="*/ 0 h 81"/>
                <a:gd name="T2" fmla="*/ 74 w 86"/>
                <a:gd name="T3" fmla="*/ 0 h 81"/>
                <a:gd name="T4" fmla="*/ 86 w 86"/>
                <a:gd name="T5" fmla="*/ 13 h 81"/>
                <a:gd name="T6" fmla="*/ 23 w 86"/>
                <a:gd name="T7" fmla="*/ 17 h 81"/>
                <a:gd name="T8" fmla="*/ 19 w 86"/>
                <a:gd name="T9" fmla="*/ 78 h 81"/>
                <a:gd name="T10" fmla="*/ 2 w 86"/>
                <a:gd name="T11" fmla="*/ 81 h 81"/>
                <a:gd name="T12" fmla="*/ 0 w 86"/>
                <a:gd name="T13" fmla="*/ 26 h 81"/>
                <a:gd name="T14" fmla="*/ 10 w 86"/>
                <a:gd name="T15" fmla="*/ 0 h 81"/>
                <a:gd name="T16" fmla="*/ 10 w 86"/>
                <a:gd name="T17" fmla="*/ 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1"/>
                <a:gd name="T29" fmla="*/ 86 w 86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1">
                  <a:moveTo>
                    <a:pt x="10" y="0"/>
                  </a:moveTo>
                  <a:lnTo>
                    <a:pt x="74" y="0"/>
                  </a:lnTo>
                  <a:lnTo>
                    <a:pt x="86" y="13"/>
                  </a:lnTo>
                  <a:lnTo>
                    <a:pt x="23" y="17"/>
                  </a:lnTo>
                  <a:lnTo>
                    <a:pt x="19" y="78"/>
                  </a:lnTo>
                  <a:lnTo>
                    <a:pt x="2" y="81"/>
                  </a:lnTo>
                  <a:lnTo>
                    <a:pt x="0" y="2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0" name="Freeform 120"/>
            <p:cNvSpPr>
              <a:spLocks/>
            </p:cNvSpPr>
            <p:nvPr/>
          </p:nvSpPr>
          <p:spPr bwMode="auto">
            <a:xfrm>
              <a:off x="3830" y="3125"/>
              <a:ext cx="42" cy="40"/>
            </a:xfrm>
            <a:custGeom>
              <a:avLst/>
              <a:gdLst>
                <a:gd name="T0" fmla="*/ 10 w 84"/>
                <a:gd name="T1" fmla="*/ 0 h 80"/>
                <a:gd name="T2" fmla="*/ 74 w 84"/>
                <a:gd name="T3" fmla="*/ 0 h 80"/>
                <a:gd name="T4" fmla="*/ 84 w 84"/>
                <a:gd name="T5" fmla="*/ 14 h 80"/>
                <a:gd name="T6" fmla="*/ 23 w 84"/>
                <a:gd name="T7" fmla="*/ 18 h 80"/>
                <a:gd name="T8" fmla="*/ 19 w 84"/>
                <a:gd name="T9" fmla="*/ 78 h 80"/>
                <a:gd name="T10" fmla="*/ 0 w 84"/>
                <a:gd name="T11" fmla="*/ 80 h 80"/>
                <a:gd name="T12" fmla="*/ 0 w 84"/>
                <a:gd name="T13" fmla="*/ 27 h 80"/>
                <a:gd name="T14" fmla="*/ 10 w 84"/>
                <a:gd name="T15" fmla="*/ 0 h 80"/>
                <a:gd name="T16" fmla="*/ 10 w 84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80"/>
                <a:gd name="T29" fmla="*/ 84 w 84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80">
                  <a:moveTo>
                    <a:pt x="10" y="0"/>
                  </a:moveTo>
                  <a:lnTo>
                    <a:pt x="74" y="0"/>
                  </a:lnTo>
                  <a:lnTo>
                    <a:pt x="84" y="14"/>
                  </a:lnTo>
                  <a:lnTo>
                    <a:pt x="23" y="18"/>
                  </a:lnTo>
                  <a:lnTo>
                    <a:pt x="19" y="78"/>
                  </a:lnTo>
                  <a:lnTo>
                    <a:pt x="0" y="80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Freeform 121"/>
            <p:cNvSpPr>
              <a:spLocks/>
            </p:cNvSpPr>
            <p:nvPr/>
          </p:nvSpPr>
          <p:spPr bwMode="auto">
            <a:xfrm>
              <a:off x="3887" y="3126"/>
              <a:ext cx="43" cy="40"/>
            </a:xfrm>
            <a:custGeom>
              <a:avLst/>
              <a:gdLst>
                <a:gd name="T0" fmla="*/ 12 w 86"/>
                <a:gd name="T1" fmla="*/ 0 h 80"/>
                <a:gd name="T2" fmla="*/ 76 w 86"/>
                <a:gd name="T3" fmla="*/ 0 h 80"/>
                <a:gd name="T4" fmla="*/ 86 w 86"/>
                <a:gd name="T5" fmla="*/ 12 h 80"/>
                <a:gd name="T6" fmla="*/ 23 w 86"/>
                <a:gd name="T7" fmla="*/ 16 h 80"/>
                <a:gd name="T8" fmla="*/ 21 w 86"/>
                <a:gd name="T9" fmla="*/ 78 h 80"/>
                <a:gd name="T10" fmla="*/ 2 w 86"/>
                <a:gd name="T11" fmla="*/ 80 h 80"/>
                <a:gd name="T12" fmla="*/ 0 w 86"/>
                <a:gd name="T13" fmla="*/ 25 h 80"/>
                <a:gd name="T14" fmla="*/ 12 w 86"/>
                <a:gd name="T15" fmla="*/ 0 h 80"/>
                <a:gd name="T16" fmla="*/ 12 w 8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0"/>
                <a:gd name="T29" fmla="*/ 86 w 8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0">
                  <a:moveTo>
                    <a:pt x="12" y="0"/>
                  </a:moveTo>
                  <a:lnTo>
                    <a:pt x="76" y="0"/>
                  </a:lnTo>
                  <a:lnTo>
                    <a:pt x="86" y="12"/>
                  </a:lnTo>
                  <a:lnTo>
                    <a:pt x="23" y="16"/>
                  </a:lnTo>
                  <a:lnTo>
                    <a:pt x="21" y="78"/>
                  </a:lnTo>
                  <a:lnTo>
                    <a:pt x="2" y="80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Freeform 122"/>
            <p:cNvSpPr>
              <a:spLocks/>
            </p:cNvSpPr>
            <p:nvPr/>
          </p:nvSpPr>
          <p:spPr bwMode="auto">
            <a:xfrm>
              <a:off x="3949" y="3126"/>
              <a:ext cx="43" cy="40"/>
            </a:xfrm>
            <a:custGeom>
              <a:avLst/>
              <a:gdLst>
                <a:gd name="T0" fmla="*/ 11 w 85"/>
                <a:gd name="T1" fmla="*/ 0 h 80"/>
                <a:gd name="T2" fmla="*/ 76 w 85"/>
                <a:gd name="T3" fmla="*/ 0 h 80"/>
                <a:gd name="T4" fmla="*/ 85 w 85"/>
                <a:gd name="T5" fmla="*/ 12 h 80"/>
                <a:gd name="T6" fmla="*/ 25 w 85"/>
                <a:gd name="T7" fmla="*/ 16 h 80"/>
                <a:gd name="T8" fmla="*/ 21 w 85"/>
                <a:gd name="T9" fmla="*/ 78 h 80"/>
                <a:gd name="T10" fmla="*/ 4 w 85"/>
                <a:gd name="T11" fmla="*/ 80 h 80"/>
                <a:gd name="T12" fmla="*/ 0 w 85"/>
                <a:gd name="T13" fmla="*/ 25 h 80"/>
                <a:gd name="T14" fmla="*/ 11 w 85"/>
                <a:gd name="T15" fmla="*/ 0 h 80"/>
                <a:gd name="T16" fmla="*/ 11 w 85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80"/>
                <a:gd name="T29" fmla="*/ 85 w 85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80">
                  <a:moveTo>
                    <a:pt x="11" y="0"/>
                  </a:moveTo>
                  <a:lnTo>
                    <a:pt x="76" y="0"/>
                  </a:lnTo>
                  <a:lnTo>
                    <a:pt x="85" y="12"/>
                  </a:lnTo>
                  <a:lnTo>
                    <a:pt x="25" y="16"/>
                  </a:lnTo>
                  <a:lnTo>
                    <a:pt x="21" y="78"/>
                  </a:lnTo>
                  <a:lnTo>
                    <a:pt x="4" y="80"/>
                  </a:lnTo>
                  <a:lnTo>
                    <a:pt x="0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Freeform 123"/>
            <p:cNvSpPr>
              <a:spLocks/>
            </p:cNvSpPr>
            <p:nvPr/>
          </p:nvSpPr>
          <p:spPr bwMode="auto">
            <a:xfrm>
              <a:off x="4012" y="3126"/>
              <a:ext cx="42" cy="40"/>
            </a:xfrm>
            <a:custGeom>
              <a:avLst/>
              <a:gdLst>
                <a:gd name="T0" fmla="*/ 10 w 86"/>
                <a:gd name="T1" fmla="*/ 0 h 80"/>
                <a:gd name="T2" fmla="*/ 74 w 86"/>
                <a:gd name="T3" fmla="*/ 0 h 80"/>
                <a:gd name="T4" fmla="*/ 86 w 86"/>
                <a:gd name="T5" fmla="*/ 12 h 80"/>
                <a:gd name="T6" fmla="*/ 23 w 86"/>
                <a:gd name="T7" fmla="*/ 16 h 80"/>
                <a:gd name="T8" fmla="*/ 19 w 86"/>
                <a:gd name="T9" fmla="*/ 76 h 80"/>
                <a:gd name="T10" fmla="*/ 2 w 86"/>
                <a:gd name="T11" fmla="*/ 80 h 80"/>
                <a:gd name="T12" fmla="*/ 0 w 86"/>
                <a:gd name="T13" fmla="*/ 25 h 80"/>
                <a:gd name="T14" fmla="*/ 10 w 86"/>
                <a:gd name="T15" fmla="*/ 0 h 80"/>
                <a:gd name="T16" fmla="*/ 10 w 8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0"/>
                <a:gd name="T29" fmla="*/ 86 w 8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0">
                  <a:moveTo>
                    <a:pt x="10" y="0"/>
                  </a:moveTo>
                  <a:lnTo>
                    <a:pt x="74" y="0"/>
                  </a:lnTo>
                  <a:lnTo>
                    <a:pt x="86" y="12"/>
                  </a:lnTo>
                  <a:lnTo>
                    <a:pt x="23" y="16"/>
                  </a:lnTo>
                  <a:lnTo>
                    <a:pt x="19" y="76"/>
                  </a:lnTo>
                  <a:lnTo>
                    <a:pt x="2" y="80"/>
                  </a:lnTo>
                  <a:lnTo>
                    <a:pt x="0" y="2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Freeform 124"/>
            <p:cNvSpPr>
              <a:spLocks/>
            </p:cNvSpPr>
            <p:nvPr/>
          </p:nvSpPr>
          <p:spPr bwMode="auto">
            <a:xfrm>
              <a:off x="4073" y="3126"/>
              <a:ext cx="43" cy="40"/>
            </a:xfrm>
            <a:custGeom>
              <a:avLst/>
              <a:gdLst>
                <a:gd name="T0" fmla="*/ 9 w 85"/>
                <a:gd name="T1" fmla="*/ 0 h 80"/>
                <a:gd name="T2" fmla="*/ 74 w 85"/>
                <a:gd name="T3" fmla="*/ 0 h 80"/>
                <a:gd name="T4" fmla="*/ 85 w 85"/>
                <a:gd name="T5" fmla="*/ 12 h 80"/>
                <a:gd name="T6" fmla="*/ 23 w 85"/>
                <a:gd name="T7" fmla="*/ 16 h 80"/>
                <a:gd name="T8" fmla="*/ 21 w 85"/>
                <a:gd name="T9" fmla="*/ 80 h 80"/>
                <a:gd name="T10" fmla="*/ 2 w 85"/>
                <a:gd name="T11" fmla="*/ 80 h 80"/>
                <a:gd name="T12" fmla="*/ 0 w 85"/>
                <a:gd name="T13" fmla="*/ 25 h 80"/>
                <a:gd name="T14" fmla="*/ 9 w 85"/>
                <a:gd name="T15" fmla="*/ 0 h 80"/>
                <a:gd name="T16" fmla="*/ 9 w 85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80"/>
                <a:gd name="T29" fmla="*/ 85 w 85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80">
                  <a:moveTo>
                    <a:pt x="9" y="0"/>
                  </a:moveTo>
                  <a:lnTo>
                    <a:pt x="74" y="0"/>
                  </a:lnTo>
                  <a:lnTo>
                    <a:pt x="85" y="12"/>
                  </a:lnTo>
                  <a:lnTo>
                    <a:pt x="23" y="16"/>
                  </a:lnTo>
                  <a:lnTo>
                    <a:pt x="21" y="80"/>
                  </a:lnTo>
                  <a:lnTo>
                    <a:pt x="2" y="80"/>
                  </a:lnTo>
                  <a:lnTo>
                    <a:pt x="0" y="2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Freeform 125"/>
            <p:cNvSpPr>
              <a:spLocks/>
            </p:cNvSpPr>
            <p:nvPr/>
          </p:nvSpPr>
          <p:spPr bwMode="auto">
            <a:xfrm>
              <a:off x="4135" y="3126"/>
              <a:ext cx="43" cy="42"/>
            </a:xfrm>
            <a:custGeom>
              <a:avLst/>
              <a:gdLst>
                <a:gd name="T0" fmla="*/ 12 w 86"/>
                <a:gd name="T1" fmla="*/ 0 h 84"/>
                <a:gd name="T2" fmla="*/ 77 w 86"/>
                <a:gd name="T3" fmla="*/ 0 h 84"/>
                <a:gd name="T4" fmla="*/ 86 w 86"/>
                <a:gd name="T5" fmla="*/ 12 h 84"/>
                <a:gd name="T6" fmla="*/ 23 w 86"/>
                <a:gd name="T7" fmla="*/ 16 h 84"/>
                <a:gd name="T8" fmla="*/ 21 w 86"/>
                <a:gd name="T9" fmla="*/ 84 h 84"/>
                <a:gd name="T10" fmla="*/ 0 w 86"/>
                <a:gd name="T11" fmla="*/ 82 h 84"/>
                <a:gd name="T12" fmla="*/ 0 w 86"/>
                <a:gd name="T13" fmla="*/ 25 h 84"/>
                <a:gd name="T14" fmla="*/ 12 w 86"/>
                <a:gd name="T15" fmla="*/ 0 h 84"/>
                <a:gd name="T16" fmla="*/ 12 w 8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4"/>
                <a:gd name="T29" fmla="*/ 86 w 86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4">
                  <a:moveTo>
                    <a:pt x="12" y="0"/>
                  </a:moveTo>
                  <a:lnTo>
                    <a:pt x="77" y="0"/>
                  </a:lnTo>
                  <a:lnTo>
                    <a:pt x="86" y="12"/>
                  </a:lnTo>
                  <a:lnTo>
                    <a:pt x="23" y="16"/>
                  </a:lnTo>
                  <a:lnTo>
                    <a:pt x="21" y="84"/>
                  </a:lnTo>
                  <a:lnTo>
                    <a:pt x="0" y="82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6" name="Freeform 126"/>
            <p:cNvSpPr>
              <a:spLocks/>
            </p:cNvSpPr>
            <p:nvPr/>
          </p:nvSpPr>
          <p:spPr bwMode="auto">
            <a:xfrm>
              <a:off x="4193" y="3125"/>
              <a:ext cx="43" cy="41"/>
            </a:xfrm>
            <a:custGeom>
              <a:avLst/>
              <a:gdLst>
                <a:gd name="T0" fmla="*/ 10 w 86"/>
                <a:gd name="T1" fmla="*/ 0 h 82"/>
                <a:gd name="T2" fmla="*/ 75 w 86"/>
                <a:gd name="T3" fmla="*/ 2 h 82"/>
                <a:gd name="T4" fmla="*/ 86 w 86"/>
                <a:gd name="T5" fmla="*/ 18 h 82"/>
                <a:gd name="T6" fmla="*/ 23 w 86"/>
                <a:gd name="T7" fmla="*/ 18 h 82"/>
                <a:gd name="T8" fmla="*/ 19 w 86"/>
                <a:gd name="T9" fmla="*/ 78 h 82"/>
                <a:gd name="T10" fmla="*/ 2 w 86"/>
                <a:gd name="T11" fmla="*/ 82 h 82"/>
                <a:gd name="T12" fmla="*/ 0 w 86"/>
                <a:gd name="T13" fmla="*/ 27 h 82"/>
                <a:gd name="T14" fmla="*/ 10 w 86"/>
                <a:gd name="T15" fmla="*/ 0 h 82"/>
                <a:gd name="T16" fmla="*/ 10 w 86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2"/>
                <a:gd name="T29" fmla="*/ 86 w 86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2">
                  <a:moveTo>
                    <a:pt x="10" y="0"/>
                  </a:moveTo>
                  <a:lnTo>
                    <a:pt x="75" y="2"/>
                  </a:lnTo>
                  <a:lnTo>
                    <a:pt x="86" y="18"/>
                  </a:lnTo>
                  <a:lnTo>
                    <a:pt x="23" y="18"/>
                  </a:lnTo>
                  <a:lnTo>
                    <a:pt x="19" y="78"/>
                  </a:lnTo>
                  <a:lnTo>
                    <a:pt x="2" y="82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7" name="Freeform 127"/>
            <p:cNvSpPr>
              <a:spLocks/>
            </p:cNvSpPr>
            <p:nvPr/>
          </p:nvSpPr>
          <p:spPr bwMode="auto">
            <a:xfrm>
              <a:off x="4251" y="3125"/>
              <a:ext cx="43" cy="41"/>
            </a:xfrm>
            <a:custGeom>
              <a:avLst/>
              <a:gdLst>
                <a:gd name="T0" fmla="*/ 10 w 86"/>
                <a:gd name="T1" fmla="*/ 0 h 82"/>
                <a:gd name="T2" fmla="*/ 75 w 86"/>
                <a:gd name="T3" fmla="*/ 2 h 82"/>
                <a:gd name="T4" fmla="*/ 86 w 86"/>
                <a:gd name="T5" fmla="*/ 16 h 82"/>
                <a:gd name="T6" fmla="*/ 23 w 86"/>
                <a:gd name="T7" fmla="*/ 18 h 82"/>
                <a:gd name="T8" fmla="*/ 19 w 86"/>
                <a:gd name="T9" fmla="*/ 78 h 82"/>
                <a:gd name="T10" fmla="*/ 2 w 86"/>
                <a:gd name="T11" fmla="*/ 82 h 82"/>
                <a:gd name="T12" fmla="*/ 0 w 86"/>
                <a:gd name="T13" fmla="*/ 27 h 82"/>
                <a:gd name="T14" fmla="*/ 10 w 86"/>
                <a:gd name="T15" fmla="*/ 0 h 82"/>
                <a:gd name="T16" fmla="*/ 10 w 86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2"/>
                <a:gd name="T29" fmla="*/ 86 w 86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2">
                  <a:moveTo>
                    <a:pt x="10" y="0"/>
                  </a:moveTo>
                  <a:lnTo>
                    <a:pt x="75" y="2"/>
                  </a:lnTo>
                  <a:lnTo>
                    <a:pt x="86" y="16"/>
                  </a:lnTo>
                  <a:lnTo>
                    <a:pt x="23" y="18"/>
                  </a:lnTo>
                  <a:lnTo>
                    <a:pt x="19" y="78"/>
                  </a:lnTo>
                  <a:lnTo>
                    <a:pt x="2" y="82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Freeform 128"/>
            <p:cNvSpPr>
              <a:spLocks/>
            </p:cNvSpPr>
            <p:nvPr/>
          </p:nvSpPr>
          <p:spPr bwMode="auto">
            <a:xfrm>
              <a:off x="4308" y="3125"/>
              <a:ext cx="43" cy="41"/>
            </a:xfrm>
            <a:custGeom>
              <a:avLst/>
              <a:gdLst>
                <a:gd name="T0" fmla="*/ 12 w 86"/>
                <a:gd name="T1" fmla="*/ 0 h 82"/>
                <a:gd name="T2" fmla="*/ 77 w 86"/>
                <a:gd name="T3" fmla="*/ 2 h 82"/>
                <a:gd name="T4" fmla="*/ 86 w 86"/>
                <a:gd name="T5" fmla="*/ 14 h 82"/>
                <a:gd name="T6" fmla="*/ 25 w 86"/>
                <a:gd name="T7" fmla="*/ 18 h 82"/>
                <a:gd name="T8" fmla="*/ 21 w 86"/>
                <a:gd name="T9" fmla="*/ 78 h 82"/>
                <a:gd name="T10" fmla="*/ 2 w 86"/>
                <a:gd name="T11" fmla="*/ 82 h 82"/>
                <a:gd name="T12" fmla="*/ 0 w 86"/>
                <a:gd name="T13" fmla="*/ 27 h 82"/>
                <a:gd name="T14" fmla="*/ 12 w 86"/>
                <a:gd name="T15" fmla="*/ 0 h 82"/>
                <a:gd name="T16" fmla="*/ 12 w 86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2"/>
                <a:gd name="T29" fmla="*/ 86 w 86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2">
                  <a:moveTo>
                    <a:pt x="12" y="0"/>
                  </a:moveTo>
                  <a:lnTo>
                    <a:pt x="77" y="2"/>
                  </a:lnTo>
                  <a:lnTo>
                    <a:pt x="86" y="14"/>
                  </a:lnTo>
                  <a:lnTo>
                    <a:pt x="25" y="18"/>
                  </a:lnTo>
                  <a:lnTo>
                    <a:pt x="21" y="78"/>
                  </a:lnTo>
                  <a:lnTo>
                    <a:pt x="2" y="82"/>
                  </a:lnTo>
                  <a:lnTo>
                    <a:pt x="0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9" name="Freeform 129"/>
            <p:cNvSpPr>
              <a:spLocks/>
            </p:cNvSpPr>
            <p:nvPr/>
          </p:nvSpPr>
          <p:spPr bwMode="auto">
            <a:xfrm>
              <a:off x="4366" y="3125"/>
              <a:ext cx="43" cy="41"/>
            </a:xfrm>
            <a:custGeom>
              <a:avLst/>
              <a:gdLst>
                <a:gd name="T0" fmla="*/ 12 w 86"/>
                <a:gd name="T1" fmla="*/ 0 h 82"/>
                <a:gd name="T2" fmla="*/ 77 w 86"/>
                <a:gd name="T3" fmla="*/ 2 h 82"/>
                <a:gd name="T4" fmla="*/ 86 w 86"/>
                <a:gd name="T5" fmla="*/ 14 h 82"/>
                <a:gd name="T6" fmla="*/ 23 w 86"/>
                <a:gd name="T7" fmla="*/ 18 h 82"/>
                <a:gd name="T8" fmla="*/ 21 w 86"/>
                <a:gd name="T9" fmla="*/ 78 h 82"/>
                <a:gd name="T10" fmla="*/ 2 w 86"/>
                <a:gd name="T11" fmla="*/ 82 h 82"/>
                <a:gd name="T12" fmla="*/ 0 w 86"/>
                <a:gd name="T13" fmla="*/ 27 h 82"/>
                <a:gd name="T14" fmla="*/ 12 w 86"/>
                <a:gd name="T15" fmla="*/ 0 h 82"/>
                <a:gd name="T16" fmla="*/ 12 w 86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2"/>
                <a:gd name="T29" fmla="*/ 86 w 86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2">
                  <a:moveTo>
                    <a:pt x="12" y="0"/>
                  </a:moveTo>
                  <a:lnTo>
                    <a:pt x="77" y="2"/>
                  </a:lnTo>
                  <a:lnTo>
                    <a:pt x="86" y="14"/>
                  </a:lnTo>
                  <a:lnTo>
                    <a:pt x="23" y="18"/>
                  </a:lnTo>
                  <a:lnTo>
                    <a:pt x="21" y="78"/>
                  </a:lnTo>
                  <a:lnTo>
                    <a:pt x="2" y="82"/>
                  </a:lnTo>
                  <a:lnTo>
                    <a:pt x="0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0" name="Freeform 130"/>
            <p:cNvSpPr>
              <a:spLocks/>
            </p:cNvSpPr>
            <p:nvPr/>
          </p:nvSpPr>
          <p:spPr bwMode="auto">
            <a:xfrm>
              <a:off x="4424" y="3125"/>
              <a:ext cx="43" cy="42"/>
            </a:xfrm>
            <a:custGeom>
              <a:avLst/>
              <a:gdLst>
                <a:gd name="T0" fmla="*/ 10 w 86"/>
                <a:gd name="T1" fmla="*/ 0 h 84"/>
                <a:gd name="T2" fmla="*/ 75 w 86"/>
                <a:gd name="T3" fmla="*/ 2 h 84"/>
                <a:gd name="T4" fmla="*/ 86 w 86"/>
                <a:gd name="T5" fmla="*/ 14 h 84"/>
                <a:gd name="T6" fmla="*/ 23 w 86"/>
                <a:gd name="T7" fmla="*/ 18 h 84"/>
                <a:gd name="T8" fmla="*/ 19 w 86"/>
                <a:gd name="T9" fmla="*/ 84 h 84"/>
                <a:gd name="T10" fmla="*/ 2 w 86"/>
                <a:gd name="T11" fmla="*/ 84 h 84"/>
                <a:gd name="T12" fmla="*/ 0 w 86"/>
                <a:gd name="T13" fmla="*/ 27 h 84"/>
                <a:gd name="T14" fmla="*/ 10 w 86"/>
                <a:gd name="T15" fmla="*/ 0 h 84"/>
                <a:gd name="T16" fmla="*/ 10 w 8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4"/>
                <a:gd name="T29" fmla="*/ 86 w 86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4">
                  <a:moveTo>
                    <a:pt x="10" y="0"/>
                  </a:moveTo>
                  <a:lnTo>
                    <a:pt x="75" y="2"/>
                  </a:lnTo>
                  <a:lnTo>
                    <a:pt x="86" y="14"/>
                  </a:lnTo>
                  <a:lnTo>
                    <a:pt x="23" y="18"/>
                  </a:lnTo>
                  <a:lnTo>
                    <a:pt x="19" y="84"/>
                  </a:lnTo>
                  <a:lnTo>
                    <a:pt x="2" y="84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Freeform 131"/>
            <p:cNvSpPr>
              <a:spLocks/>
            </p:cNvSpPr>
            <p:nvPr/>
          </p:nvSpPr>
          <p:spPr bwMode="auto">
            <a:xfrm>
              <a:off x="3855" y="3082"/>
              <a:ext cx="50" cy="51"/>
            </a:xfrm>
            <a:custGeom>
              <a:avLst/>
              <a:gdLst>
                <a:gd name="T0" fmla="*/ 0 w 100"/>
                <a:gd name="T1" fmla="*/ 0 h 101"/>
                <a:gd name="T2" fmla="*/ 0 w 100"/>
                <a:gd name="T3" fmla="*/ 34 h 101"/>
                <a:gd name="T4" fmla="*/ 34 w 100"/>
                <a:gd name="T5" fmla="*/ 38 h 101"/>
                <a:gd name="T6" fmla="*/ 47 w 100"/>
                <a:gd name="T7" fmla="*/ 66 h 101"/>
                <a:gd name="T8" fmla="*/ 47 w 100"/>
                <a:gd name="T9" fmla="*/ 101 h 101"/>
                <a:gd name="T10" fmla="*/ 62 w 100"/>
                <a:gd name="T11" fmla="*/ 101 h 101"/>
                <a:gd name="T12" fmla="*/ 66 w 100"/>
                <a:gd name="T13" fmla="*/ 59 h 101"/>
                <a:gd name="T14" fmla="*/ 76 w 100"/>
                <a:gd name="T15" fmla="*/ 38 h 101"/>
                <a:gd name="T16" fmla="*/ 100 w 100"/>
                <a:gd name="T17" fmla="*/ 38 h 101"/>
                <a:gd name="T18" fmla="*/ 89 w 100"/>
                <a:gd name="T19" fmla="*/ 15 h 101"/>
                <a:gd name="T20" fmla="*/ 13 w 100"/>
                <a:gd name="T21" fmla="*/ 15 h 101"/>
                <a:gd name="T22" fmla="*/ 0 w 100"/>
                <a:gd name="T23" fmla="*/ 0 h 101"/>
                <a:gd name="T24" fmla="*/ 0 w 100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01"/>
                <a:gd name="T41" fmla="*/ 100 w 100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01">
                  <a:moveTo>
                    <a:pt x="0" y="0"/>
                  </a:moveTo>
                  <a:lnTo>
                    <a:pt x="0" y="34"/>
                  </a:lnTo>
                  <a:lnTo>
                    <a:pt x="34" y="38"/>
                  </a:lnTo>
                  <a:lnTo>
                    <a:pt x="47" y="66"/>
                  </a:lnTo>
                  <a:lnTo>
                    <a:pt x="47" y="101"/>
                  </a:lnTo>
                  <a:lnTo>
                    <a:pt x="62" y="101"/>
                  </a:lnTo>
                  <a:lnTo>
                    <a:pt x="66" y="59"/>
                  </a:lnTo>
                  <a:lnTo>
                    <a:pt x="76" y="38"/>
                  </a:lnTo>
                  <a:lnTo>
                    <a:pt x="100" y="38"/>
                  </a:lnTo>
                  <a:lnTo>
                    <a:pt x="89" y="15"/>
                  </a:lnTo>
                  <a:lnTo>
                    <a:pt x="1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Freeform 132"/>
            <p:cNvSpPr>
              <a:spLocks/>
            </p:cNvSpPr>
            <p:nvPr/>
          </p:nvSpPr>
          <p:spPr bwMode="auto">
            <a:xfrm>
              <a:off x="3914" y="3083"/>
              <a:ext cx="50" cy="52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34 h 103"/>
                <a:gd name="T4" fmla="*/ 35 w 101"/>
                <a:gd name="T5" fmla="*/ 38 h 103"/>
                <a:gd name="T6" fmla="*/ 48 w 101"/>
                <a:gd name="T7" fmla="*/ 68 h 103"/>
                <a:gd name="T8" fmla="*/ 48 w 101"/>
                <a:gd name="T9" fmla="*/ 101 h 103"/>
                <a:gd name="T10" fmla="*/ 63 w 101"/>
                <a:gd name="T11" fmla="*/ 103 h 103"/>
                <a:gd name="T12" fmla="*/ 65 w 101"/>
                <a:gd name="T13" fmla="*/ 61 h 103"/>
                <a:gd name="T14" fmla="*/ 75 w 101"/>
                <a:gd name="T15" fmla="*/ 40 h 103"/>
                <a:gd name="T16" fmla="*/ 101 w 101"/>
                <a:gd name="T17" fmla="*/ 40 h 103"/>
                <a:gd name="T18" fmla="*/ 90 w 101"/>
                <a:gd name="T19" fmla="*/ 17 h 103"/>
                <a:gd name="T20" fmla="*/ 14 w 101"/>
                <a:gd name="T21" fmla="*/ 15 h 103"/>
                <a:gd name="T22" fmla="*/ 0 w 101"/>
                <a:gd name="T23" fmla="*/ 0 h 103"/>
                <a:gd name="T24" fmla="*/ 0 w 101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0" y="0"/>
                  </a:moveTo>
                  <a:lnTo>
                    <a:pt x="0" y="34"/>
                  </a:lnTo>
                  <a:lnTo>
                    <a:pt x="35" y="38"/>
                  </a:lnTo>
                  <a:lnTo>
                    <a:pt x="48" y="68"/>
                  </a:lnTo>
                  <a:lnTo>
                    <a:pt x="48" y="101"/>
                  </a:lnTo>
                  <a:lnTo>
                    <a:pt x="63" y="103"/>
                  </a:lnTo>
                  <a:lnTo>
                    <a:pt x="65" y="61"/>
                  </a:lnTo>
                  <a:lnTo>
                    <a:pt x="75" y="40"/>
                  </a:lnTo>
                  <a:lnTo>
                    <a:pt x="101" y="40"/>
                  </a:lnTo>
                  <a:lnTo>
                    <a:pt x="90" y="17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Freeform 133"/>
            <p:cNvSpPr>
              <a:spLocks/>
            </p:cNvSpPr>
            <p:nvPr/>
          </p:nvSpPr>
          <p:spPr bwMode="auto">
            <a:xfrm>
              <a:off x="3973" y="3082"/>
              <a:ext cx="50" cy="51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36 h 103"/>
                <a:gd name="T4" fmla="*/ 35 w 101"/>
                <a:gd name="T5" fmla="*/ 40 h 103"/>
                <a:gd name="T6" fmla="*/ 48 w 101"/>
                <a:gd name="T7" fmla="*/ 68 h 103"/>
                <a:gd name="T8" fmla="*/ 48 w 101"/>
                <a:gd name="T9" fmla="*/ 103 h 103"/>
                <a:gd name="T10" fmla="*/ 63 w 101"/>
                <a:gd name="T11" fmla="*/ 103 h 103"/>
                <a:gd name="T12" fmla="*/ 65 w 101"/>
                <a:gd name="T13" fmla="*/ 61 h 103"/>
                <a:gd name="T14" fmla="*/ 74 w 101"/>
                <a:gd name="T15" fmla="*/ 40 h 103"/>
                <a:gd name="T16" fmla="*/ 101 w 101"/>
                <a:gd name="T17" fmla="*/ 40 h 103"/>
                <a:gd name="T18" fmla="*/ 90 w 101"/>
                <a:gd name="T19" fmla="*/ 17 h 103"/>
                <a:gd name="T20" fmla="*/ 14 w 101"/>
                <a:gd name="T21" fmla="*/ 17 h 103"/>
                <a:gd name="T22" fmla="*/ 0 w 101"/>
                <a:gd name="T23" fmla="*/ 0 h 103"/>
                <a:gd name="T24" fmla="*/ 0 w 101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0" y="0"/>
                  </a:moveTo>
                  <a:lnTo>
                    <a:pt x="0" y="36"/>
                  </a:lnTo>
                  <a:lnTo>
                    <a:pt x="35" y="40"/>
                  </a:lnTo>
                  <a:lnTo>
                    <a:pt x="48" y="68"/>
                  </a:lnTo>
                  <a:lnTo>
                    <a:pt x="48" y="103"/>
                  </a:lnTo>
                  <a:lnTo>
                    <a:pt x="63" y="103"/>
                  </a:lnTo>
                  <a:lnTo>
                    <a:pt x="65" y="61"/>
                  </a:lnTo>
                  <a:lnTo>
                    <a:pt x="74" y="40"/>
                  </a:lnTo>
                  <a:lnTo>
                    <a:pt x="101" y="40"/>
                  </a:lnTo>
                  <a:lnTo>
                    <a:pt x="90" y="17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Freeform 134"/>
            <p:cNvSpPr>
              <a:spLocks/>
            </p:cNvSpPr>
            <p:nvPr/>
          </p:nvSpPr>
          <p:spPr bwMode="auto">
            <a:xfrm>
              <a:off x="4032" y="3081"/>
              <a:ext cx="50" cy="50"/>
            </a:xfrm>
            <a:custGeom>
              <a:avLst/>
              <a:gdLst>
                <a:gd name="T0" fmla="*/ 0 w 101"/>
                <a:gd name="T1" fmla="*/ 0 h 101"/>
                <a:gd name="T2" fmla="*/ 0 w 101"/>
                <a:gd name="T3" fmla="*/ 34 h 101"/>
                <a:gd name="T4" fmla="*/ 34 w 101"/>
                <a:gd name="T5" fmla="*/ 38 h 101"/>
                <a:gd name="T6" fmla="*/ 48 w 101"/>
                <a:gd name="T7" fmla="*/ 67 h 101"/>
                <a:gd name="T8" fmla="*/ 48 w 101"/>
                <a:gd name="T9" fmla="*/ 101 h 101"/>
                <a:gd name="T10" fmla="*/ 63 w 101"/>
                <a:gd name="T11" fmla="*/ 101 h 101"/>
                <a:gd name="T12" fmla="*/ 65 w 101"/>
                <a:gd name="T13" fmla="*/ 59 h 101"/>
                <a:gd name="T14" fmla="*/ 74 w 101"/>
                <a:gd name="T15" fmla="*/ 38 h 101"/>
                <a:gd name="T16" fmla="*/ 101 w 101"/>
                <a:gd name="T17" fmla="*/ 38 h 101"/>
                <a:gd name="T18" fmla="*/ 90 w 101"/>
                <a:gd name="T19" fmla="*/ 15 h 101"/>
                <a:gd name="T20" fmla="*/ 14 w 101"/>
                <a:gd name="T21" fmla="*/ 15 h 101"/>
                <a:gd name="T22" fmla="*/ 0 w 101"/>
                <a:gd name="T23" fmla="*/ 0 h 101"/>
                <a:gd name="T24" fmla="*/ 0 w 101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1"/>
                <a:gd name="T41" fmla="*/ 101 w 101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1">
                  <a:moveTo>
                    <a:pt x="0" y="0"/>
                  </a:moveTo>
                  <a:lnTo>
                    <a:pt x="0" y="34"/>
                  </a:lnTo>
                  <a:lnTo>
                    <a:pt x="34" y="38"/>
                  </a:lnTo>
                  <a:lnTo>
                    <a:pt x="48" y="67"/>
                  </a:lnTo>
                  <a:lnTo>
                    <a:pt x="48" y="101"/>
                  </a:lnTo>
                  <a:lnTo>
                    <a:pt x="63" y="101"/>
                  </a:lnTo>
                  <a:lnTo>
                    <a:pt x="65" y="59"/>
                  </a:lnTo>
                  <a:lnTo>
                    <a:pt x="74" y="38"/>
                  </a:lnTo>
                  <a:lnTo>
                    <a:pt x="101" y="38"/>
                  </a:lnTo>
                  <a:lnTo>
                    <a:pt x="90" y="15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Freeform 135"/>
            <p:cNvSpPr>
              <a:spLocks/>
            </p:cNvSpPr>
            <p:nvPr/>
          </p:nvSpPr>
          <p:spPr bwMode="auto">
            <a:xfrm>
              <a:off x="4091" y="3079"/>
              <a:ext cx="49" cy="50"/>
            </a:xfrm>
            <a:custGeom>
              <a:avLst/>
              <a:gdLst>
                <a:gd name="T0" fmla="*/ 0 w 99"/>
                <a:gd name="T1" fmla="*/ 0 h 101"/>
                <a:gd name="T2" fmla="*/ 0 w 99"/>
                <a:gd name="T3" fmla="*/ 35 h 101"/>
                <a:gd name="T4" fmla="*/ 32 w 99"/>
                <a:gd name="T5" fmla="*/ 38 h 101"/>
                <a:gd name="T6" fmla="*/ 48 w 99"/>
                <a:gd name="T7" fmla="*/ 69 h 101"/>
                <a:gd name="T8" fmla="*/ 48 w 99"/>
                <a:gd name="T9" fmla="*/ 101 h 101"/>
                <a:gd name="T10" fmla="*/ 63 w 99"/>
                <a:gd name="T11" fmla="*/ 101 h 101"/>
                <a:gd name="T12" fmla="*/ 65 w 99"/>
                <a:gd name="T13" fmla="*/ 61 h 101"/>
                <a:gd name="T14" fmla="*/ 74 w 99"/>
                <a:gd name="T15" fmla="*/ 40 h 101"/>
                <a:gd name="T16" fmla="*/ 99 w 99"/>
                <a:gd name="T17" fmla="*/ 40 h 101"/>
                <a:gd name="T18" fmla="*/ 89 w 99"/>
                <a:gd name="T19" fmla="*/ 17 h 101"/>
                <a:gd name="T20" fmla="*/ 11 w 99"/>
                <a:gd name="T21" fmla="*/ 16 h 101"/>
                <a:gd name="T22" fmla="*/ 0 w 99"/>
                <a:gd name="T23" fmla="*/ 0 h 101"/>
                <a:gd name="T24" fmla="*/ 0 w 99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101"/>
                <a:gd name="T41" fmla="*/ 99 w 99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101">
                  <a:moveTo>
                    <a:pt x="0" y="0"/>
                  </a:moveTo>
                  <a:lnTo>
                    <a:pt x="0" y="35"/>
                  </a:lnTo>
                  <a:lnTo>
                    <a:pt x="32" y="38"/>
                  </a:lnTo>
                  <a:lnTo>
                    <a:pt x="48" y="69"/>
                  </a:lnTo>
                  <a:lnTo>
                    <a:pt x="48" y="101"/>
                  </a:lnTo>
                  <a:lnTo>
                    <a:pt x="63" y="101"/>
                  </a:lnTo>
                  <a:lnTo>
                    <a:pt x="65" y="61"/>
                  </a:lnTo>
                  <a:lnTo>
                    <a:pt x="74" y="40"/>
                  </a:lnTo>
                  <a:lnTo>
                    <a:pt x="99" y="40"/>
                  </a:lnTo>
                  <a:lnTo>
                    <a:pt x="89" y="17"/>
                  </a:lnTo>
                  <a:lnTo>
                    <a:pt x="1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" name="Freeform 136"/>
            <p:cNvSpPr>
              <a:spLocks/>
            </p:cNvSpPr>
            <p:nvPr/>
          </p:nvSpPr>
          <p:spPr bwMode="auto">
            <a:xfrm>
              <a:off x="4149" y="3081"/>
              <a:ext cx="50" cy="52"/>
            </a:xfrm>
            <a:custGeom>
              <a:avLst/>
              <a:gdLst>
                <a:gd name="T0" fmla="*/ 0 w 99"/>
                <a:gd name="T1" fmla="*/ 0 h 105"/>
                <a:gd name="T2" fmla="*/ 0 w 99"/>
                <a:gd name="T3" fmla="*/ 36 h 105"/>
                <a:gd name="T4" fmla="*/ 32 w 99"/>
                <a:gd name="T5" fmla="*/ 38 h 105"/>
                <a:gd name="T6" fmla="*/ 48 w 99"/>
                <a:gd name="T7" fmla="*/ 69 h 105"/>
                <a:gd name="T8" fmla="*/ 46 w 99"/>
                <a:gd name="T9" fmla="*/ 103 h 105"/>
                <a:gd name="T10" fmla="*/ 63 w 99"/>
                <a:gd name="T11" fmla="*/ 105 h 105"/>
                <a:gd name="T12" fmla="*/ 65 w 99"/>
                <a:gd name="T13" fmla="*/ 61 h 105"/>
                <a:gd name="T14" fmla="*/ 74 w 99"/>
                <a:gd name="T15" fmla="*/ 40 h 105"/>
                <a:gd name="T16" fmla="*/ 99 w 99"/>
                <a:gd name="T17" fmla="*/ 40 h 105"/>
                <a:gd name="T18" fmla="*/ 89 w 99"/>
                <a:gd name="T19" fmla="*/ 17 h 105"/>
                <a:gd name="T20" fmla="*/ 11 w 99"/>
                <a:gd name="T21" fmla="*/ 17 h 105"/>
                <a:gd name="T22" fmla="*/ 0 w 99"/>
                <a:gd name="T23" fmla="*/ 0 h 105"/>
                <a:gd name="T24" fmla="*/ 0 w 99"/>
                <a:gd name="T25" fmla="*/ 0 h 1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105"/>
                <a:gd name="T41" fmla="*/ 99 w 99"/>
                <a:gd name="T42" fmla="*/ 105 h 1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105">
                  <a:moveTo>
                    <a:pt x="0" y="0"/>
                  </a:moveTo>
                  <a:lnTo>
                    <a:pt x="0" y="36"/>
                  </a:lnTo>
                  <a:lnTo>
                    <a:pt x="32" y="38"/>
                  </a:lnTo>
                  <a:lnTo>
                    <a:pt x="48" y="69"/>
                  </a:lnTo>
                  <a:lnTo>
                    <a:pt x="46" y="103"/>
                  </a:lnTo>
                  <a:lnTo>
                    <a:pt x="63" y="105"/>
                  </a:lnTo>
                  <a:lnTo>
                    <a:pt x="65" y="61"/>
                  </a:lnTo>
                  <a:lnTo>
                    <a:pt x="74" y="40"/>
                  </a:lnTo>
                  <a:lnTo>
                    <a:pt x="99" y="40"/>
                  </a:lnTo>
                  <a:lnTo>
                    <a:pt x="89" y="17"/>
                  </a:lnTo>
                  <a:lnTo>
                    <a:pt x="1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Freeform 137"/>
            <p:cNvSpPr>
              <a:spLocks/>
            </p:cNvSpPr>
            <p:nvPr/>
          </p:nvSpPr>
          <p:spPr bwMode="auto">
            <a:xfrm>
              <a:off x="4208" y="3083"/>
              <a:ext cx="50" cy="51"/>
            </a:xfrm>
            <a:custGeom>
              <a:avLst/>
              <a:gdLst>
                <a:gd name="T0" fmla="*/ 0 w 99"/>
                <a:gd name="T1" fmla="*/ 0 h 101"/>
                <a:gd name="T2" fmla="*/ 0 w 99"/>
                <a:gd name="T3" fmla="*/ 34 h 101"/>
                <a:gd name="T4" fmla="*/ 32 w 99"/>
                <a:gd name="T5" fmla="*/ 36 h 101"/>
                <a:gd name="T6" fmla="*/ 45 w 99"/>
                <a:gd name="T7" fmla="*/ 66 h 101"/>
                <a:gd name="T8" fmla="*/ 45 w 99"/>
                <a:gd name="T9" fmla="*/ 101 h 101"/>
                <a:gd name="T10" fmla="*/ 63 w 99"/>
                <a:gd name="T11" fmla="*/ 101 h 101"/>
                <a:gd name="T12" fmla="*/ 65 w 99"/>
                <a:gd name="T13" fmla="*/ 59 h 101"/>
                <a:gd name="T14" fmla="*/ 74 w 99"/>
                <a:gd name="T15" fmla="*/ 38 h 101"/>
                <a:gd name="T16" fmla="*/ 99 w 99"/>
                <a:gd name="T17" fmla="*/ 38 h 101"/>
                <a:gd name="T18" fmla="*/ 89 w 99"/>
                <a:gd name="T19" fmla="*/ 15 h 101"/>
                <a:gd name="T20" fmla="*/ 11 w 99"/>
                <a:gd name="T21" fmla="*/ 15 h 101"/>
                <a:gd name="T22" fmla="*/ 0 w 99"/>
                <a:gd name="T23" fmla="*/ 0 h 101"/>
                <a:gd name="T24" fmla="*/ 0 w 99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101"/>
                <a:gd name="T41" fmla="*/ 99 w 99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101">
                  <a:moveTo>
                    <a:pt x="0" y="0"/>
                  </a:moveTo>
                  <a:lnTo>
                    <a:pt x="0" y="34"/>
                  </a:lnTo>
                  <a:lnTo>
                    <a:pt x="32" y="36"/>
                  </a:lnTo>
                  <a:lnTo>
                    <a:pt x="45" y="66"/>
                  </a:lnTo>
                  <a:lnTo>
                    <a:pt x="45" y="101"/>
                  </a:lnTo>
                  <a:lnTo>
                    <a:pt x="63" y="101"/>
                  </a:lnTo>
                  <a:lnTo>
                    <a:pt x="65" y="59"/>
                  </a:lnTo>
                  <a:lnTo>
                    <a:pt x="74" y="38"/>
                  </a:lnTo>
                  <a:lnTo>
                    <a:pt x="99" y="38"/>
                  </a:lnTo>
                  <a:lnTo>
                    <a:pt x="89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Freeform 138"/>
            <p:cNvSpPr>
              <a:spLocks/>
            </p:cNvSpPr>
            <p:nvPr/>
          </p:nvSpPr>
          <p:spPr bwMode="auto">
            <a:xfrm>
              <a:off x="4269" y="3082"/>
              <a:ext cx="50" cy="51"/>
            </a:xfrm>
            <a:custGeom>
              <a:avLst/>
              <a:gdLst>
                <a:gd name="T0" fmla="*/ 0 w 98"/>
                <a:gd name="T1" fmla="*/ 0 h 101"/>
                <a:gd name="T2" fmla="*/ 0 w 98"/>
                <a:gd name="T3" fmla="*/ 34 h 101"/>
                <a:gd name="T4" fmla="*/ 32 w 98"/>
                <a:gd name="T5" fmla="*/ 38 h 101"/>
                <a:gd name="T6" fmla="*/ 47 w 98"/>
                <a:gd name="T7" fmla="*/ 68 h 101"/>
                <a:gd name="T8" fmla="*/ 45 w 98"/>
                <a:gd name="T9" fmla="*/ 101 h 101"/>
                <a:gd name="T10" fmla="*/ 62 w 98"/>
                <a:gd name="T11" fmla="*/ 101 h 101"/>
                <a:gd name="T12" fmla="*/ 64 w 98"/>
                <a:gd name="T13" fmla="*/ 61 h 101"/>
                <a:gd name="T14" fmla="*/ 74 w 98"/>
                <a:gd name="T15" fmla="*/ 40 h 101"/>
                <a:gd name="T16" fmla="*/ 98 w 98"/>
                <a:gd name="T17" fmla="*/ 40 h 101"/>
                <a:gd name="T18" fmla="*/ 89 w 98"/>
                <a:gd name="T19" fmla="*/ 15 h 101"/>
                <a:gd name="T20" fmla="*/ 11 w 98"/>
                <a:gd name="T21" fmla="*/ 15 h 101"/>
                <a:gd name="T22" fmla="*/ 0 w 98"/>
                <a:gd name="T23" fmla="*/ 0 h 101"/>
                <a:gd name="T24" fmla="*/ 0 w 98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101"/>
                <a:gd name="T41" fmla="*/ 98 w 98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101">
                  <a:moveTo>
                    <a:pt x="0" y="0"/>
                  </a:moveTo>
                  <a:lnTo>
                    <a:pt x="0" y="34"/>
                  </a:lnTo>
                  <a:lnTo>
                    <a:pt x="32" y="38"/>
                  </a:lnTo>
                  <a:lnTo>
                    <a:pt x="47" y="68"/>
                  </a:lnTo>
                  <a:lnTo>
                    <a:pt x="45" y="101"/>
                  </a:lnTo>
                  <a:lnTo>
                    <a:pt x="62" y="101"/>
                  </a:lnTo>
                  <a:lnTo>
                    <a:pt x="64" y="61"/>
                  </a:lnTo>
                  <a:lnTo>
                    <a:pt x="74" y="40"/>
                  </a:lnTo>
                  <a:lnTo>
                    <a:pt x="98" y="40"/>
                  </a:lnTo>
                  <a:lnTo>
                    <a:pt x="89" y="15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Freeform 139"/>
            <p:cNvSpPr>
              <a:spLocks/>
            </p:cNvSpPr>
            <p:nvPr/>
          </p:nvSpPr>
          <p:spPr bwMode="auto">
            <a:xfrm>
              <a:off x="4328" y="3083"/>
              <a:ext cx="51" cy="51"/>
            </a:xfrm>
            <a:custGeom>
              <a:avLst/>
              <a:gdLst>
                <a:gd name="T0" fmla="*/ 0 w 101"/>
                <a:gd name="T1" fmla="*/ 0 h 101"/>
                <a:gd name="T2" fmla="*/ 0 w 101"/>
                <a:gd name="T3" fmla="*/ 34 h 101"/>
                <a:gd name="T4" fmla="*/ 35 w 101"/>
                <a:gd name="T5" fmla="*/ 38 h 101"/>
                <a:gd name="T6" fmla="*/ 48 w 101"/>
                <a:gd name="T7" fmla="*/ 68 h 101"/>
                <a:gd name="T8" fmla="*/ 48 w 101"/>
                <a:gd name="T9" fmla="*/ 101 h 101"/>
                <a:gd name="T10" fmla="*/ 63 w 101"/>
                <a:gd name="T11" fmla="*/ 101 h 101"/>
                <a:gd name="T12" fmla="*/ 65 w 101"/>
                <a:gd name="T13" fmla="*/ 61 h 101"/>
                <a:gd name="T14" fmla="*/ 75 w 101"/>
                <a:gd name="T15" fmla="*/ 40 h 101"/>
                <a:gd name="T16" fmla="*/ 101 w 101"/>
                <a:gd name="T17" fmla="*/ 40 h 101"/>
                <a:gd name="T18" fmla="*/ 90 w 101"/>
                <a:gd name="T19" fmla="*/ 15 h 101"/>
                <a:gd name="T20" fmla="*/ 14 w 101"/>
                <a:gd name="T21" fmla="*/ 15 h 101"/>
                <a:gd name="T22" fmla="*/ 0 w 101"/>
                <a:gd name="T23" fmla="*/ 0 h 101"/>
                <a:gd name="T24" fmla="*/ 0 w 101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1"/>
                <a:gd name="T41" fmla="*/ 101 w 101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1">
                  <a:moveTo>
                    <a:pt x="0" y="0"/>
                  </a:moveTo>
                  <a:lnTo>
                    <a:pt x="0" y="34"/>
                  </a:lnTo>
                  <a:lnTo>
                    <a:pt x="35" y="38"/>
                  </a:lnTo>
                  <a:lnTo>
                    <a:pt x="48" y="68"/>
                  </a:lnTo>
                  <a:lnTo>
                    <a:pt x="48" y="101"/>
                  </a:lnTo>
                  <a:lnTo>
                    <a:pt x="63" y="101"/>
                  </a:lnTo>
                  <a:lnTo>
                    <a:pt x="65" y="61"/>
                  </a:lnTo>
                  <a:lnTo>
                    <a:pt x="75" y="40"/>
                  </a:lnTo>
                  <a:lnTo>
                    <a:pt x="101" y="40"/>
                  </a:lnTo>
                  <a:lnTo>
                    <a:pt x="90" y="15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Freeform 140"/>
            <p:cNvSpPr>
              <a:spLocks/>
            </p:cNvSpPr>
            <p:nvPr/>
          </p:nvSpPr>
          <p:spPr bwMode="auto">
            <a:xfrm>
              <a:off x="4389" y="3082"/>
              <a:ext cx="50" cy="51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36 h 103"/>
                <a:gd name="T4" fmla="*/ 34 w 101"/>
                <a:gd name="T5" fmla="*/ 38 h 103"/>
                <a:gd name="T6" fmla="*/ 48 w 101"/>
                <a:gd name="T7" fmla="*/ 68 h 103"/>
                <a:gd name="T8" fmla="*/ 48 w 101"/>
                <a:gd name="T9" fmla="*/ 103 h 103"/>
                <a:gd name="T10" fmla="*/ 63 w 101"/>
                <a:gd name="T11" fmla="*/ 103 h 103"/>
                <a:gd name="T12" fmla="*/ 65 w 101"/>
                <a:gd name="T13" fmla="*/ 61 h 103"/>
                <a:gd name="T14" fmla="*/ 74 w 101"/>
                <a:gd name="T15" fmla="*/ 40 h 103"/>
                <a:gd name="T16" fmla="*/ 101 w 101"/>
                <a:gd name="T17" fmla="*/ 40 h 103"/>
                <a:gd name="T18" fmla="*/ 89 w 101"/>
                <a:gd name="T19" fmla="*/ 17 h 103"/>
                <a:gd name="T20" fmla="*/ 13 w 101"/>
                <a:gd name="T21" fmla="*/ 17 h 103"/>
                <a:gd name="T22" fmla="*/ 0 w 101"/>
                <a:gd name="T23" fmla="*/ 0 h 103"/>
                <a:gd name="T24" fmla="*/ 0 w 101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03"/>
                <a:gd name="T41" fmla="*/ 101 w 10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03">
                  <a:moveTo>
                    <a:pt x="0" y="0"/>
                  </a:moveTo>
                  <a:lnTo>
                    <a:pt x="0" y="36"/>
                  </a:lnTo>
                  <a:lnTo>
                    <a:pt x="34" y="38"/>
                  </a:lnTo>
                  <a:lnTo>
                    <a:pt x="48" y="68"/>
                  </a:lnTo>
                  <a:lnTo>
                    <a:pt x="48" y="103"/>
                  </a:lnTo>
                  <a:lnTo>
                    <a:pt x="63" y="103"/>
                  </a:lnTo>
                  <a:lnTo>
                    <a:pt x="65" y="61"/>
                  </a:lnTo>
                  <a:lnTo>
                    <a:pt x="74" y="40"/>
                  </a:lnTo>
                  <a:lnTo>
                    <a:pt x="101" y="40"/>
                  </a:lnTo>
                  <a:lnTo>
                    <a:pt x="89" y="17"/>
                  </a:lnTo>
                  <a:lnTo>
                    <a:pt x="1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Freeform 141"/>
            <p:cNvSpPr>
              <a:spLocks/>
            </p:cNvSpPr>
            <p:nvPr/>
          </p:nvSpPr>
          <p:spPr bwMode="auto">
            <a:xfrm>
              <a:off x="4441" y="3075"/>
              <a:ext cx="21" cy="26"/>
            </a:xfrm>
            <a:custGeom>
              <a:avLst/>
              <a:gdLst>
                <a:gd name="T0" fmla="*/ 0 w 42"/>
                <a:gd name="T1" fmla="*/ 4 h 53"/>
                <a:gd name="T2" fmla="*/ 2 w 42"/>
                <a:gd name="T3" fmla="*/ 53 h 53"/>
                <a:gd name="T4" fmla="*/ 13 w 42"/>
                <a:gd name="T5" fmla="*/ 53 h 53"/>
                <a:gd name="T6" fmla="*/ 19 w 42"/>
                <a:gd name="T7" fmla="*/ 19 h 53"/>
                <a:gd name="T8" fmla="*/ 42 w 42"/>
                <a:gd name="T9" fmla="*/ 0 h 53"/>
                <a:gd name="T10" fmla="*/ 0 w 42"/>
                <a:gd name="T11" fmla="*/ 4 h 53"/>
                <a:gd name="T12" fmla="*/ 0 w 42"/>
                <a:gd name="T13" fmla="*/ 4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53"/>
                <a:gd name="T23" fmla="*/ 42 w 42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53">
                  <a:moveTo>
                    <a:pt x="0" y="4"/>
                  </a:moveTo>
                  <a:lnTo>
                    <a:pt x="2" y="53"/>
                  </a:lnTo>
                  <a:lnTo>
                    <a:pt x="13" y="53"/>
                  </a:lnTo>
                  <a:lnTo>
                    <a:pt x="19" y="19"/>
                  </a:lnTo>
                  <a:lnTo>
                    <a:pt x="4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Freeform 142"/>
            <p:cNvSpPr>
              <a:spLocks/>
            </p:cNvSpPr>
            <p:nvPr/>
          </p:nvSpPr>
          <p:spPr bwMode="auto">
            <a:xfrm>
              <a:off x="4486" y="3120"/>
              <a:ext cx="70" cy="13"/>
            </a:xfrm>
            <a:custGeom>
              <a:avLst/>
              <a:gdLst>
                <a:gd name="T0" fmla="*/ 10 w 141"/>
                <a:gd name="T1" fmla="*/ 0 h 25"/>
                <a:gd name="T2" fmla="*/ 0 w 141"/>
                <a:gd name="T3" fmla="*/ 23 h 25"/>
                <a:gd name="T4" fmla="*/ 141 w 141"/>
                <a:gd name="T5" fmla="*/ 25 h 25"/>
                <a:gd name="T6" fmla="*/ 137 w 141"/>
                <a:gd name="T7" fmla="*/ 0 h 25"/>
                <a:gd name="T8" fmla="*/ 10 w 141"/>
                <a:gd name="T9" fmla="*/ 0 h 25"/>
                <a:gd name="T10" fmla="*/ 10 w 141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25"/>
                <a:gd name="T20" fmla="*/ 141 w 141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25">
                  <a:moveTo>
                    <a:pt x="10" y="0"/>
                  </a:moveTo>
                  <a:lnTo>
                    <a:pt x="0" y="23"/>
                  </a:lnTo>
                  <a:lnTo>
                    <a:pt x="141" y="25"/>
                  </a:lnTo>
                  <a:lnTo>
                    <a:pt x="13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3" name="Freeform 143"/>
            <p:cNvSpPr>
              <a:spLocks/>
            </p:cNvSpPr>
            <p:nvPr/>
          </p:nvSpPr>
          <p:spPr bwMode="auto">
            <a:xfrm>
              <a:off x="3783" y="3157"/>
              <a:ext cx="39" cy="58"/>
            </a:xfrm>
            <a:custGeom>
              <a:avLst/>
              <a:gdLst>
                <a:gd name="T0" fmla="*/ 6 w 78"/>
                <a:gd name="T1" fmla="*/ 2 h 116"/>
                <a:gd name="T2" fmla="*/ 0 w 78"/>
                <a:gd name="T3" fmla="*/ 17 h 116"/>
                <a:gd name="T4" fmla="*/ 17 w 78"/>
                <a:gd name="T5" fmla="*/ 23 h 116"/>
                <a:gd name="T6" fmla="*/ 28 w 78"/>
                <a:gd name="T7" fmla="*/ 52 h 116"/>
                <a:gd name="T8" fmla="*/ 30 w 78"/>
                <a:gd name="T9" fmla="*/ 116 h 116"/>
                <a:gd name="T10" fmla="*/ 44 w 78"/>
                <a:gd name="T11" fmla="*/ 116 h 116"/>
                <a:gd name="T12" fmla="*/ 46 w 78"/>
                <a:gd name="T13" fmla="*/ 50 h 116"/>
                <a:gd name="T14" fmla="*/ 55 w 78"/>
                <a:gd name="T15" fmla="*/ 25 h 116"/>
                <a:gd name="T16" fmla="*/ 78 w 78"/>
                <a:gd name="T17" fmla="*/ 21 h 116"/>
                <a:gd name="T18" fmla="*/ 68 w 78"/>
                <a:gd name="T19" fmla="*/ 0 h 116"/>
                <a:gd name="T20" fmla="*/ 6 w 78"/>
                <a:gd name="T21" fmla="*/ 2 h 116"/>
                <a:gd name="T22" fmla="*/ 6 w 78"/>
                <a:gd name="T23" fmla="*/ 2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116"/>
                <a:gd name="T38" fmla="*/ 78 w 78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116">
                  <a:moveTo>
                    <a:pt x="6" y="2"/>
                  </a:moveTo>
                  <a:lnTo>
                    <a:pt x="0" y="17"/>
                  </a:lnTo>
                  <a:lnTo>
                    <a:pt x="17" y="23"/>
                  </a:lnTo>
                  <a:lnTo>
                    <a:pt x="28" y="52"/>
                  </a:lnTo>
                  <a:lnTo>
                    <a:pt x="30" y="116"/>
                  </a:lnTo>
                  <a:lnTo>
                    <a:pt x="44" y="116"/>
                  </a:lnTo>
                  <a:lnTo>
                    <a:pt x="46" y="50"/>
                  </a:lnTo>
                  <a:lnTo>
                    <a:pt x="55" y="25"/>
                  </a:lnTo>
                  <a:lnTo>
                    <a:pt x="78" y="21"/>
                  </a:lnTo>
                  <a:lnTo>
                    <a:pt x="6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Freeform 144"/>
            <p:cNvSpPr>
              <a:spLocks/>
            </p:cNvSpPr>
            <p:nvPr/>
          </p:nvSpPr>
          <p:spPr bwMode="auto">
            <a:xfrm>
              <a:off x="3842" y="3156"/>
              <a:ext cx="37" cy="42"/>
            </a:xfrm>
            <a:custGeom>
              <a:avLst/>
              <a:gdLst>
                <a:gd name="T0" fmla="*/ 6 w 74"/>
                <a:gd name="T1" fmla="*/ 2 h 86"/>
                <a:gd name="T2" fmla="*/ 0 w 74"/>
                <a:gd name="T3" fmla="*/ 23 h 86"/>
                <a:gd name="T4" fmla="*/ 26 w 74"/>
                <a:gd name="T5" fmla="*/ 25 h 86"/>
                <a:gd name="T6" fmla="*/ 28 w 74"/>
                <a:gd name="T7" fmla="*/ 86 h 86"/>
                <a:gd name="T8" fmla="*/ 45 w 74"/>
                <a:gd name="T9" fmla="*/ 86 h 86"/>
                <a:gd name="T10" fmla="*/ 47 w 74"/>
                <a:gd name="T11" fmla="*/ 25 h 86"/>
                <a:gd name="T12" fmla="*/ 74 w 74"/>
                <a:gd name="T13" fmla="*/ 23 h 86"/>
                <a:gd name="T14" fmla="*/ 66 w 74"/>
                <a:gd name="T15" fmla="*/ 0 h 86"/>
                <a:gd name="T16" fmla="*/ 6 w 74"/>
                <a:gd name="T17" fmla="*/ 2 h 86"/>
                <a:gd name="T18" fmla="*/ 6 w 74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6" y="2"/>
                  </a:moveTo>
                  <a:lnTo>
                    <a:pt x="0" y="23"/>
                  </a:lnTo>
                  <a:lnTo>
                    <a:pt x="26" y="25"/>
                  </a:lnTo>
                  <a:lnTo>
                    <a:pt x="28" y="86"/>
                  </a:lnTo>
                  <a:lnTo>
                    <a:pt x="45" y="86"/>
                  </a:lnTo>
                  <a:lnTo>
                    <a:pt x="47" y="25"/>
                  </a:lnTo>
                  <a:lnTo>
                    <a:pt x="74" y="23"/>
                  </a:lnTo>
                  <a:lnTo>
                    <a:pt x="6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Freeform 145"/>
            <p:cNvSpPr>
              <a:spLocks/>
            </p:cNvSpPr>
            <p:nvPr/>
          </p:nvSpPr>
          <p:spPr bwMode="auto">
            <a:xfrm>
              <a:off x="3902" y="3158"/>
              <a:ext cx="37" cy="42"/>
            </a:xfrm>
            <a:custGeom>
              <a:avLst/>
              <a:gdLst>
                <a:gd name="T0" fmla="*/ 5 w 74"/>
                <a:gd name="T1" fmla="*/ 0 h 86"/>
                <a:gd name="T2" fmla="*/ 0 w 74"/>
                <a:gd name="T3" fmla="*/ 19 h 86"/>
                <a:gd name="T4" fmla="*/ 26 w 74"/>
                <a:gd name="T5" fmla="*/ 23 h 86"/>
                <a:gd name="T6" fmla="*/ 28 w 74"/>
                <a:gd name="T7" fmla="*/ 84 h 86"/>
                <a:gd name="T8" fmla="*/ 45 w 74"/>
                <a:gd name="T9" fmla="*/ 86 h 86"/>
                <a:gd name="T10" fmla="*/ 47 w 74"/>
                <a:gd name="T11" fmla="*/ 23 h 86"/>
                <a:gd name="T12" fmla="*/ 74 w 74"/>
                <a:gd name="T13" fmla="*/ 21 h 86"/>
                <a:gd name="T14" fmla="*/ 66 w 74"/>
                <a:gd name="T15" fmla="*/ 0 h 86"/>
                <a:gd name="T16" fmla="*/ 5 w 74"/>
                <a:gd name="T17" fmla="*/ 0 h 86"/>
                <a:gd name="T18" fmla="*/ 5 w 74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5" y="0"/>
                  </a:moveTo>
                  <a:lnTo>
                    <a:pt x="0" y="19"/>
                  </a:lnTo>
                  <a:lnTo>
                    <a:pt x="26" y="23"/>
                  </a:lnTo>
                  <a:lnTo>
                    <a:pt x="28" y="84"/>
                  </a:lnTo>
                  <a:lnTo>
                    <a:pt x="45" y="86"/>
                  </a:lnTo>
                  <a:lnTo>
                    <a:pt x="47" y="23"/>
                  </a:lnTo>
                  <a:lnTo>
                    <a:pt x="74" y="21"/>
                  </a:lnTo>
                  <a:lnTo>
                    <a:pt x="6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Freeform 146"/>
            <p:cNvSpPr>
              <a:spLocks/>
            </p:cNvSpPr>
            <p:nvPr/>
          </p:nvSpPr>
          <p:spPr bwMode="auto">
            <a:xfrm>
              <a:off x="3961" y="3156"/>
              <a:ext cx="38" cy="42"/>
            </a:xfrm>
            <a:custGeom>
              <a:avLst/>
              <a:gdLst>
                <a:gd name="T0" fmla="*/ 7 w 76"/>
                <a:gd name="T1" fmla="*/ 2 h 86"/>
                <a:gd name="T2" fmla="*/ 0 w 76"/>
                <a:gd name="T3" fmla="*/ 21 h 86"/>
                <a:gd name="T4" fmla="*/ 26 w 76"/>
                <a:gd name="T5" fmla="*/ 25 h 86"/>
                <a:gd name="T6" fmla="*/ 30 w 76"/>
                <a:gd name="T7" fmla="*/ 86 h 86"/>
                <a:gd name="T8" fmla="*/ 47 w 76"/>
                <a:gd name="T9" fmla="*/ 86 h 86"/>
                <a:gd name="T10" fmla="*/ 47 w 76"/>
                <a:gd name="T11" fmla="*/ 25 h 86"/>
                <a:gd name="T12" fmla="*/ 76 w 76"/>
                <a:gd name="T13" fmla="*/ 23 h 86"/>
                <a:gd name="T14" fmla="*/ 66 w 76"/>
                <a:gd name="T15" fmla="*/ 0 h 86"/>
                <a:gd name="T16" fmla="*/ 7 w 76"/>
                <a:gd name="T17" fmla="*/ 2 h 86"/>
                <a:gd name="T18" fmla="*/ 7 w 76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86"/>
                <a:gd name="T32" fmla="*/ 76 w 76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86">
                  <a:moveTo>
                    <a:pt x="7" y="2"/>
                  </a:moveTo>
                  <a:lnTo>
                    <a:pt x="0" y="21"/>
                  </a:lnTo>
                  <a:lnTo>
                    <a:pt x="26" y="25"/>
                  </a:lnTo>
                  <a:lnTo>
                    <a:pt x="30" y="86"/>
                  </a:lnTo>
                  <a:lnTo>
                    <a:pt x="47" y="86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66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Freeform 147"/>
            <p:cNvSpPr>
              <a:spLocks/>
            </p:cNvSpPr>
            <p:nvPr/>
          </p:nvSpPr>
          <p:spPr bwMode="auto">
            <a:xfrm>
              <a:off x="4021" y="3155"/>
              <a:ext cx="37" cy="42"/>
            </a:xfrm>
            <a:custGeom>
              <a:avLst/>
              <a:gdLst>
                <a:gd name="T0" fmla="*/ 6 w 74"/>
                <a:gd name="T1" fmla="*/ 2 h 86"/>
                <a:gd name="T2" fmla="*/ 0 w 74"/>
                <a:gd name="T3" fmla="*/ 21 h 86"/>
                <a:gd name="T4" fmla="*/ 27 w 74"/>
                <a:gd name="T5" fmla="*/ 25 h 86"/>
                <a:gd name="T6" fmla="*/ 29 w 74"/>
                <a:gd name="T7" fmla="*/ 86 h 86"/>
                <a:gd name="T8" fmla="*/ 46 w 74"/>
                <a:gd name="T9" fmla="*/ 86 h 86"/>
                <a:gd name="T10" fmla="*/ 48 w 74"/>
                <a:gd name="T11" fmla="*/ 25 h 86"/>
                <a:gd name="T12" fmla="*/ 74 w 74"/>
                <a:gd name="T13" fmla="*/ 23 h 86"/>
                <a:gd name="T14" fmla="*/ 67 w 74"/>
                <a:gd name="T15" fmla="*/ 0 h 86"/>
                <a:gd name="T16" fmla="*/ 6 w 74"/>
                <a:gd name="T17" fmla="*/ 2 h 86"/>
                <a:gd name="T18" fmla="*/ 6 w 74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6" y="2"/>
                  </a:moveTo>
                  <a:lnTo>
                    <a:pt x="0" y="21"/>
                  </a:lnTo>
                  <a:lnTo>
                    <a:pt x="27" y="25"/>
                  </a:lnTo>
                  <a:lnTo>
                    <a:pt x="29" y="86"/>
                  </a:lnTo>
                  <a:lnTo>
                    <a:pt x="46" y="86"/>
                  </a:lnTo>
                  <a:lnTo>
                    <a:pt x="48" y="25"/>
                  </a:lnTo>
                  <a:lnTo>
                    <a:pt x="74" y="23"/>
                  </a:lnTo>
                  <a:lnTo>
                    <a:pt x="67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Freeform 148"/>
            <p:cNvSpPr>
              <a:spLocks/>
            </p:cNvSpPr>
            <p:nvPr/>
          </p:nvSpPr>
          <p:spPr bwMode="auto">
            <a:xfrm>
              <a:off x="4081" y="3156"/>
              <a:ext cx="37" cy="42"/>
            </a:xfrm>
            <a:custGeom>
              <a:avLst/>
              <a:gdLst>
                <a:gd name="T0" fmla="*/ 6 w 74"/>
                <a:gd name="T1" fmla="*/ 0 h 86"/>
                <a:gd name="T2" fmla="*/ 0 w 74"/>
                <a:gd name="T3" fmla="*/ 21 h 86"/>
                <a:gd name="T4" fmla="*/ 27 w 74"/>
                <a:gd name="T5" fmla="*/ 23 h 86"/>
                <a:gd name="T6" fmla="*/ 29 w 74"/>
                <a:gd name="T7" fmla="*/ 86 h 86"/>
                <a:gd name="T8" fmla="*/ 46 w 74"/>
                <a:gd name="T9" fmla="*/ 86 h 86"/>
                <a:gd name="T10" fmla="*/ 48 w 74"/>
                <a:gd name="T11" fmla="*/ 25 h 86"/>
                <a:gd name="T12" fmla="*/ 74 w 74"/>
                <a:gd name="T13" fmla="*/ 23 h 86"/>
                <a:gd name="T14" fmla="*/ 67 w 74"/>
                <a:gd name="T15" fmla="*/ 0 h 86"/>
                <a:gd name="T16" fmla="*/ 6 w 74"/>
                <a:gd name="T17" fmla="*/ 0 h 86"/>
                <a:gd name="T18" fmla="*/ 6 w 74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6" y="0"/>
                  </a:moveTo>
                  <a:lnTo>
                    <a:pt x="0" y="21"/>
                  </a:lnTo>
                  <a:lnTo>
                    <a:pt x="27" y="23"/>
                  </a:lnTo>
                  <a:lnTo>
                    <a:pt x="29" y="86"/>
                  </a:lnTo>
                  <a:lnTo>
                    <a:pt x="46" y="86"/>
                  </a:lnTo>
                  <a:lnTo>
                    <a:pt x="48" y="25"/>
                  </a:lnTo>
                  <a:lnTo>
                    <a:pt x="74" y="23"/>
                  </a:lnTo>
                  <a:lnTo>
                    <a:pt x="6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Freeform 149"/>
            <p:cNvSpPr>
              <a:spLocks/>
            </p:cNvSpPr>
            <p:nvPr/>
          </p:nvSpPr>
          <p:spPr bwMode="auto">
            <a:xfrm>
              <a:off x="4143" y="3158"/>
              <a:ext cx="37" cy="41"/>
            </a:xfrm>
            <a:custGeom>
              <a:avLst/>
              <a:gdLst>
                <a:gd name="T0" fmla="*/ 5 w 74"/>
                <a:gd name="T1" fmla="*/ 0 h 84"/>
                <a:gd name="T2" fmla="*/ 0 w 74"/>
                <a:gd name="T3" fmla="*/ 19 h 84"/>
                <a:gd name="T4" fmla="*/ 26 w 74"/>
                <a:gd name="T5" fmla="*/ 23 h 84"/>
                <a:gd name="T6" fmla="*/ 28 w 74"/>
                <a:gd name="T7" fmla="*/ 84 h 84"/>
                <a:gd name="T8" fmla="*/ 45 w 74"/>
                <a:gd name="T9" fmla="*/ 84 h 84"/>
                <a:gd name="T10" fmla="*/ 47 w 74"/>
                <a:gd name="T11" fmla="*/ 23 h 84"/>
                <a:gd name="T12" fmla="*/ 74 w 74"/>
                <a:gd name="T13" fmla="*/ 21 h 84"/>
                <a:gd name="T14" fmla="*/ 66 w 74"/>
                <a:gd name="T15" fmla="*/ 0 h 84"/>
                <a:gd name="T16" fmla="*/ 5 w 74"/>
                <a:gd name="T17" fmla="*/ 0 h 84"/>
                <a:gd name="T18" fmla="*/ 5 w 74"/>
                <a:gd name="T19" fmla="*/ 0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4"/>
                <a:gd name="T32" fmla="*/ 74 w 74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4">
                  <a:moveTo>
                    <a:pt x="5" y="0"/>
                  </a:moveTo>
                  <a:lnTo>
                    <a:pt x="0" y="19"/>
                  </a:lnTo>
                  <a:lnTo>
                    <a:pt x="26" y="23"/>
                  </a:lnTo>
                  <a:lnTo>
                    <a:pt x="28" y="84"/>
                  </a:lnTo>
                  <a:lnTo>
                    <a:pt x="45" y="84"/>
                  </a:lnTo>
                  <a:lnTo>
                    <a:pt x="47" y="23"/>
                  </a:lnTo>
                  <a:lnTo>
                    <a:pt x="74" y="21"/>
                  </a:lnTo>
                  <a:lnTo>
                    <a:pt x="6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0" name="Freeform 150"/>
            <p:cNvSpPr>
              <a:spLocks/>
            </p:cNvSpPr>
            <p:nvPr/>
          </p:nvSpPr>
          <p:spPr bwMode="auto">
            <a:xfrm>
              <a:off x="4205" y="3159"/>
              <a:ext cx="37" cy="42"/>
            </a:xfrm>
            <a:custGeom>
              <a:avLst/>
              <a:gdLst>
                <a:gd name="T0" fmla="*/ 8 w 74"/>
                <a:gd name="T1" fmla="*/ 2 h 86"/>
                <a:gd name="T2" fmla="*/ 0 w 74"/>
                <a:gd name="T3" fmla="*/ 21 h 86"/>
                <a:gd name="T4" fmla="*/ 27 w 74"/>
                <a:gd name="T5" fmla="*/ 23 h 86"/>
                <a:gd name="T6" fmla="*/ 31 w 74"/>
                <a:gd name="T7" fmla="*/ 86 h 86"/>
                <a:gd name="T8" fmla="*/ 46 w 74"/>
                <a:gd name="T9" fmla="*/ 86 h 86"/>
                <a:gd name="T10" fmla="*/ 48 w 74"/>
                <a:gd name="T11" fmla="*/ 25 h 86"/>
                <a:gd name="T12" fmla="*/ 74 w 74"/>
                <a:gd name="T13" fmla="*/ 23 h 86"/>
                <a:gd name="T14" fmla="*/ 67 w 74"/>
                <a:gd name="T15" fmla="*/ 0 h 86"/>
                <a:gd name="T16" fmla="*/ 8 w 74"/>
                <a:gd name="T17" fmla="*/ 2 h 86"/>
                <a:gd name="T18" fmla="*/ 8 w 74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8" y="2"/>
                  </a:moveTo>
                  <a:lnTo>
                    <a:pt x="0" y="21"/>
                  </a:lnTo>
                  <a:lnTo>
                    <a:pt x="27" y="23"/>
                  </a:lnTo>
                  <a:lnTo>
                    <a:pt x="31" y="86"/>
                  </a:lnTo>
                  <a:lnTo>
                    <a:pt x="46" y="86"/>
                  </a:lnTo>
                  <a:lnTo>
                    <a:pt x="48" y="25"/>
                  </a:lnTo>
                  <a:lnTo>
                    <a:pt x="74" y="23"/>
                  </a:lnTo>
                  <a:lnTo>
                    <a:pt x="67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Freeform 151"/>
            <p:cNvSpPr>
              <a:spLocks/>
            </p:cNvSpPr>
            <p:nvPr/>
          </p:nvSpPr>
          <p:spPr bwMode="auto">
            <a:xfrm>
              <a:off x="4265" y="3157"/>
              <a:ext cx="38" cy="42"/>
            </a:xfrm>
            <a:custGeom>
              <a:avLst/>
              <a:gdLst>
                <a:gd name="T0" fmla="*/ 6 w 74"/>
                <a:gd name="T1" fmla="*/ 2 h 86"/>
                <a:gd name="T2" fmla="*/ 0 w 74"/>
                <a:gd name="T3" fmla="*/ 21 h 86"/>
                <a:gd name="T4" fmla="*/ 27 w 74"/>
                <a:gd name="T5" fmla="*/ 25 h 86"/>
                <a:gd name="T6" fmla="*/ 28 w 74"/>
                <a:gd name="T7" fmla="*/ 86 h 86"/>
                <a:gd name="T8" fmla="*/ 46 w 74"/>
                <a:gd name="T9" fmla="*/ 86 h 86"/>
                <a:gd name="T10" fmla="*/ 47 w 74"/>
                <a:gd name="T11" fmla="*/ 25 h 86"/>
                <a:gd name="T12" fmla="*/ 74 w 74"/>
                <a:gd name="T13" fmla="*/ 23 h 86"/>
                <a:gd name="T14" fmla="*/ 66 w 74"/>
                <a:gd name="T15" fmla="*/ 0 h 86"/>
                <a:gd name="T16" fmla="*/ 6 w 74"/>
                <a:gd name="T17" fmla="*/ 2 h 86"/>
                <a:gd name="T18" fmla="*/ 6 w 74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6"/>
                <a:gd name="T32" fmla="*/ 74 w 74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6">
                  <a:moveTo>
                    <a:pt x="6" y="2"/>
                  </a:moveTo>
                  <a:lnTo>
                    <a:pt x="0" y="21"/>
                  </a:lnTo>
                  <a:lnTo>
                    <a:pt x="27" y="25"/>
                  </a:lnTo>
                  <a:lnTo>
                    <a:pt x="28" y="86"/>
                  </a:lnTo>
                  <a:lnTo>
                    <a:pt x="46" y="86"/>
                  </a:lnTo>
                  <a:lnTo>
                    <a:pt x="47" y="25"/>
                  </a:lnTo>
                  <a:lnTo>
                    <a:pt x="74" y="23"/>
                  </a:lnTo>
                  <a:lnTo>
                    <a:pt x="6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2" name="Freeform 152"/>
            <p:cNvSpPr>
              <a:spLocks/>
            </p:cNvSpPr>
            <p:nvPr/>
          </p:nvSpPr>
          <p:spPr bwMode="auto">
            <a:xfrm>
              <a:off x="4325" y="3156"/>
              <a:ext cx="38" cy="42"/>
            </a:xfrm>
            <a:custGeom>
              <a:avLst/>
              <a:gdLst>
                <a:gd name="T0" fmla="*/ 7 w 76"/>
                <a:gd name="T1" fmla="*/ 0 h 86"/>
                <a:gd name="T2" fmla="*/ 0 w 76"/>
                <a:gd name="T3" fmla="*/ 21 h 86"/>
                <a:gd name="T4" fmla="*/ 26 w 76"/>
                <a:gd name="T5" fmla="*/ 23 h 86"/>
                <a:gd name="T6" fmla="*/ 30 w 76"/>
                <a:gd name="T7" fmla="*/ 86 h 86"/>
                <a:gd name="T8" fmla="*/ 47 w 76"/>
                <a:gd name="T9" fmla="*/ 86 h 86"/>
                <a:gd name="T10" fmla="*/ 47 w 76"/>
                <a:gd name="T11" fmla="*/ 25 h 86"/>
                <a:gd name="T12" fmla="*/ 76 w 76"/>
                <a:gd name="T13" fmla="*/ 23 h 86"/>
                <a:gd name="T14" fmla="*/ 66 w 76"/>
                <a:gd name="T15" fmla="*/ 0 h 86"/>
                <a:gd name="T16" fmla="*/ 7 w 76"/>
                <a:gd name="T17" fmla="*/ 0 h 86"/>
                <a:gd name="T18" fmla="*/ 7 w 76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86"/>
                <a:gd name="T32" fmla="*/ 76 w 76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86">
                  <a:moveTo>
                    <a:pt x="7" y="0"/>
                  </a:moveTo>
                  <a:lnTo>
                    <a:pt x="0" y="21"/>
                  </a:lnTo>
                  <a:lnTo>
                    <a:pt x="26" y="23"/>
                  </a:lnTo>
                  <a:lnTo>
                    <a:pt x="30" y="86"/>
                  </a:lnTo>
                  <a:lnTo>
                    <a:pt x="47" y="86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6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3" name="Freeform 153"/>
            <p:cNvSpPr>
              <a:spLocks/>
            </p:cNvSpPr>
            <p:nvPr/>
          </p:nvSpPr>
          <p:spPr bwMode="auto">
            <a:xfrm>
              <a:off x="4385" y="3155"/>
              <a:ext cx="36" cy="29"/>
            </a:xfrm>
            <a:custGeom>
              <a:avLst/>
              <a:gdLst>
                <a:gd name="T0" fmla="*/ 3 w 72"/>
                <a:gd name="T1" fmla="*/ 0 h 59"/>
                <a:gd name="T2" fmla="*/ 0 w 72"/>
                <a:gd name="T3" fmla="*/ 23 h 59"/>
                <a:gd name="T4" fmla="*/ 17 w 72"/>
                <a:gd name="T5" fmla="*/ 25 h 59"/>
                <a:gd name="T6" fmla="*/ 32 w 72"/>
                <a:gd name="T7" fmla="*/ 59 h 59"/>
                <a:gd name="T8" fmla="*/ 53 w 72"/>
                <a:gd name="T9" fmla="*/ 23 h 59"/>
                <a:gd name="T10" fmla="*/ 72 w 72"/>
                <a:gd name="T11" fmla="*/ 23 h 59"/>
                <a:gd name="T12" fmla="*/ 64 w 72"/>
                <a:gd name="T13" fmla="*/ 0 h 59"/>
                <a:gd name="T14" fmla="*/ 3 w 72"/>
                <a:gd name="T15" fmla="*/ 0 h 59"/>
                <a:gd name="T16" fmla="*/ 3 w 72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9"/>
                <a:gd name="T29" fmla="*/ 72 w 7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9">
                  <a:moveTo>
                    <a:pt x="3" y="0"/>
                  </a:moveTo>
                  <a:lnTo>
                    <a:pt x="0" y="23"/>
                  </a:lnTo>
                  <a:lnTo>
                    <a:pt x="17" y="25"/>
                  </a:lnTo>
                  <a:lnTo>
                    <a:pt x="32" y="59"/>
                  </a:lnTo>
                  <a:lnTo>
                    <a:pt x="53" y="23"/>
                  </a:lnTo>
                  <a:lnTo>
                    <a:pt x="72" y="23"/>
                  </a:lnTo>
                  <a:lnTo>
                    <a:pt x="6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4" name="Freeform 154"/>
            <p:cNvSpPr>
              <a:spLocks/>
            </p:cNvSpPr>
            <p:nvPr/>
          </p:nvSpPr>
          <p:spPr bwMode="auto">
            <a:xfrm>
              <a:off x="4233" y="3181"/>
              <a:ext cx="39" cy="18"/>
            </a:xfrm>
            <a:custGeom>
              <a:avLst/>
              <a:gdLst>
                <a:gd name="T0" fmla="*/ 6 w 78"/>
                <a:gd name="T1" fmla="*/ 2 h 36"/>
                <a:gd name="T2" fmla="*/ 0 w 78"/>
                <a:gd name="T3" fmla="*/ 36 h 36"/>
                <a:gd name="T4" fmla="*/ 78 w 78"/>
                <a:gd name="T5" fmla="*/ 36 h 36"/>
                <a:gd name="T6" fmla="*/ 65 w 78"/>
                <a:gd name="T7" fmla="*/ 0 h 36"/>
                <a:gd name="T8" fmla="*/ 6 w 78"/>
                <a:gd name="T9" fmla="*/ 2 h 36"/>
                <a:gd name="T10" fmla="*/ 6 w 78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36"/>
                <a:gd name="T20" fmla="*/ 78 w 7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36">
                  <a:moveTo>
                    <a:pt x="6" y="2"/>
                  </a:moveTo>
                  <a:lnTo>
                    <a:pt x="0" y="36"/>
                  </a:lnTo>
                  <a:lnTo>
                    <a:pt x="78" y="36"/>
                  </a:lnTo>
                  <a:lnTo>
                    <a:pt x="6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5" name="Freeform 155"/>
            <p:cNvSpPr>
              <a:spLocks/>
            </p:cNvSpPr>
            <p:nvPr/>
          </p:nvSpPr>
          <p:spPr bwMode="auto">
            <a:xfrm>
              <a:off x="4172" y="3181"/>
              <a:ext cx="40" cy="18"/>
            </a:xfrm>
            <a:custGeom>
              <a:avLst/>
              <a:gdLst>
                <a:gd name="T0" fmla="*/ 7 w 79"/>
                <a:gd name="T1" fmla="*/ 2 h 36"/>
                <a:gd name="T2" fmla="*/ 0 w 79"/>
                <a:gd name="T3" fmla="*/ 36 h 36"/>
                <a:gd name="T4" fmla="*/ 79 w 79"/>
                <a:gd name="T5" fmla="*/ 36 h 36"/>
                <a:gd name="T6" fmla="*/ 64 w 79"/>
                <a:gd name="T7" fmla="*/ 0 h 36"/>
                <a:gd name="T8" fmla="*/ 7 w 79"/>
                <a:gd name="T9" fmla="*/ 2 h 36"/>
                <a:gd name="T10" fmla="*/ 7 w 7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36"/>
                <a:gd name="T20" fmla="*/ 79 w 7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36">
                  <a:moveTo>
                    <a:pt x="7" y="2"/>
                  </a:moveTo>
                  <a:lnTo>
                    <a:pt x="0" y="36"/>
                  </a:lnTo>
                  <a:lnTo>
                    <a:pt x="79" y="36"/>
                  </a:lnTo>
                  <a:lnTo>
                    <a:pt x="6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6" name="Freeform 156"/>
            <p:cNvSpPr>
              <a:spLocks/>
            </p:cNvSpPr>
            <p:nvPr/>
          </p:nvSpPr>
          <p:spPr bwMode="auto">
            <a:xfrm>
              <a:off x="4112" y="3181"/>
              <a:ext cx="39" cy="18"/>
            </a:xfrm>
            <a:custGeom>
              <a:avLst/>
              <a:gdLst>
                <a:gd name="T0" fmla="*/ 7 w 78"/>
                <a:gd name="T1" fmla="*/ 2 h 36"/>
                <a:gd name="T2" fmla="*/ 0 w 78"/>
                <a:gd name="T3" fmla="*/ 36 h 36"/>
                <a:gd name="T4" fmla="*/ 78 w 78"/>
                <a:gd name="T5" fmla="*/ 36 h 36"/>
                <a:gd name="T6" fmla="*/ 64 w 78"/>
                <a:gd name="T7" fmla="*/ 0 h 36"/>
                <a:gd name="T8" fmla="*/ 7 w 78"/>
                <a:gd name="T9" fmla="*/ 2 h 36"/>
                <a:gd name="T10" fmla="*/ 7 w 78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36"/>
                <a:gd name="T20" fmla="*/ 78 w 7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36">
                  <a:moveTo>
                    <a:pt x="7" y="2"/>
                  </a:moveTo>
                  <a:lnTo>
                    <a:pt x="0" y="36"/>
                  </a:lnTo>
                  <a:lnTo>
                    <a:pt x="78" y="36"/>
                  </a:lnTo>
                  <a:lnTo>
                    <a:pt x="6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7" name="Freeform 157"/>
            <p:cNvSpPr>
              <a:spLocks/>
            </p:cNvSpPr>
            <p:nvPr/>
          </p:nvSpPr>
          <p:spPr bwMode="auto">
            <a:xfrm>
              <a:off x="4051" y="3180"/>
              <a:ext cx="40" cy="18"/>
            </a:xfrm>
            <a:custGeom>
              <a:avLst/>
              <a:gdLst>
                <a:gd name="T0" fmla="*/ 8 w 80"/>
                <a:gd name="T1" fmla="*/ 0 h 36"/>
                <a:gd name="T2" fmla="*/ 0 w 80"/>
                <a:gd name="T3" fmla="*/ 36 h 36"/>
                <a:gd name="T4" fmla="*/ 80 w 80"/>
                <a:gd name="T5" fmla="*/ 34 h 36"/>
                <a:gd name="T6" fmla="*/ 67 w 80"/>
                <a:gd name="T7" fmla="*/ 0 h 36"/>
                <a:gd name="T8" fmla="*/ 8 w 80"/>
                <a:gd name="T9" fmla="*/ 0 h 36"/>
                <a:gd name="T10" fmla="*/ 8 w 80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36"/>
                <a:gd name="T20" fmla="*/ 80 w 80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36">
                  <a:moveTo>
                    <a:pt x="8" y="0"/>
                  </a:moveTo>
                  <a:lnTo>
                    <a:pt x="0" y="36"/>
                  </a:lnTo>
                  <a:lnTo>
                    <a:pt x="80" y="34"/>
                  </a:lnTo>
                  <a:lnTo>
                    <a:pt x="6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8" name="Freeform 158"/>
            <p:cNvSpPr>
              <a:spLocks/>
            </p:cNvSpPr>
            <p:nvPr/>
          </p:nvSpPr>
          <p:spPr bwMode="auto">
            <a:xfrm>
              <a:off x="3989" y="3180"/>
              <a:ext cx="40" cy="18"/>
            </a:xfrm>
            <a:custGeom>
              <a:avLst/>
              <a:gdLst>
                <a:gd name="T0" fmla="*/ 7 w 80"/>
                <a:gd name="T1" fmla="*/ 0 h 36"/>
                <a:gd name="T2" fmla="*/ 0 w 80"/>
                <a:gd name="T3" fmla="*/ 36 h 36"/>
                <a:gd name="T4" fmla="*/ 80 w 80"/>
                <a:gd name="T5" fmla="*/ 34 h 36"/>
                <a:gd name="T6" fmla="*/ 66 w 80"/>
                <a:gd name="T7" fmla="*/ 0 h 36"/>
                <a:gd name="T8" fmla="*/ 7 w 80"/>
                <a:gd name="T9" fmla="*/ 0 h 36"/>
                <a:gd name="T10" fmla="*/ 7 w 80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36"/>
                <a:gd name="T20" fmla="*/ 80 w 80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36">
                  <a:moveTo>
                    <a:pt x="7" y="0"/>
                  </a:moveTo>
                  <a:lnTo>
                    <a:pt x="0" y="36"/>
                  </a:lnTo>
                  <a:lnTo>
                    <a:pt x="80" y="34"/>
                  </a:lnTo>
                  <a:lnTo>
                    <a:pt x="6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9" name="Freeform 159"/>
            <p:cNvSpPr>
              <a:spLocks/>
            </p:cNvSpPr>
            <p:nvPr/>
          </p:nvSpPr>
          <p:spPr bwMode="auto">
            <a:xfrm>
              <a:off x="3928" y="3180"/>
              <a:ext cx="40" cy="18"/>
            </a:xfrm>
            <a:custGeom>
              <a:avLst/>
              <a:gdLst>
                <a:gd name="T0" fmla="*/ 8 w 80"/>
                <a:gd name="T1" fmla="*/ 0 h 36"/>
                <a:gd name="T2" fmla="*/ 0 w 80"/>
                <a:gd name="T3" fmla="*/ 36 h 36"/>
                <a:gd name="T4" fmla="*/ 80 w 80"/>
                <a:gd name="T5" fmla="*/ 34 h 36"/>
                <a:gd name="T6" fmla="*/ 65 w 80"/>
                <a:gd name="T7" fmla="*/ 0 h 36"/>
                <a:gd name="T8" fmla="*/ 8 w 80"/>
                <a:gd name="T9" fmla="*/ 0 h 36"/>
                <a:gd name="T10" fmla="*/ 8 w 80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36"/>
                <a:gd name="T20" fmla="*/ 80 w 80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36">
                  <a:moveTo>
                    <a:pt x="8" y="0"/>
                  </a:moveTo>
                  <a:lnTo>
                    <a:pt x="0" y="36"/>
                  </a:lnTo>
                  <a:lnTo>
                    <a:pt x="80" y="34"/>
                  </a:lnTo>
                  <a:lnTo>
                    <a:pt x="6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0" name="Freeform 160"/>
            <p:cNvSpPr>
              <a:spLocks/>
            </p:cNvSpPr>
            <p:nvPr/>
          </p:nvSpPr>
          <p:spPr bwMode="auto">
            <a:xfrm>
              <a:off x="3867" y="3182"/>
              <a:ext cx="45" cy="58"/>
            </a:xfrm>
            <a:custGeom>
              <a:avLst/>
              <a:gdLst>
                <a:gd name="T0" fmla="*/ 6 w 90"/>
                <a:gd name="T1" fmla="*/ 0 h 115"/>
                <a:gd name="T2" fmla="*/ 0 w 90"/>
                <a:gd name="T3" fmla="*/ 32 h 115"/>
                <a:gd name="T4" fmla="*/ 48 w 90"/>
                <a:gd name="T5" fmla="*/ 36 h 115"/>
                <a:gd name="T6" fmla="*/ 59 w 90"/>
                <a:gd name="T7" fmla="*/ 115 h 115"/>
                <a:gd name="T8" fmla="*/ 69 w 90"/>
                <a:gd name="T9" fmla="*/ 115 h 115"/>
                <a:gd name="T10" fmla="*/ 90 w 90"/>
                <a:gd name="T11" fmla="*/ 45 h 115"/>
                <a:gd name="T12" fmla="*/ 76 w 90"/>
                <a:gd name="T13" fmla="*/ 1 h 115"/>
                <a:gd name="T14" fmla="*/ 6 w 90"/>
                <a:gd name="T15" fmla="*/ 0 h 115"/>
                <a:gd name="T16" fmla="*/ 6 w 90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115"/>
                <a:gd name="T29" fmla="*/ 90 w 90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115">
                  <a:moveTo>
                    <a:pt x="6" y="0"/>
                  </a:moveTo>
                  <a:lnTo>
                    <a:pt x="0" y="32"/>
                  </a:lnTo>
                  <a:lnTo>
                    <a:pt x="48" y="36"/>
                  </a:lnTo>
                  <a:lnTo>
                    <a:pt x="59" y="115"/>
                  </a:lnTo>
                  <a:lnTo>
                    <a:pt x="69" y="115"/>
                  </a:lnTo>
                  <a:lnTo>
                    <a:pt x="90" y="45"/>
                  </a:lnTo>
                  <a:lnTo>
                    <a:pt x="7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1" name="Freeform 161"/>
            <p:cNvSpPr>
              <a:spLocks/>
            </p:cNvSpPr>
            <p:nvPr/>
          </p:nvSpPr>
          <p:spPr bwMode="auto">
            <a:xfrm>
              <a:off x="3807" y="3183"/>
              <a:ext cx="38" cy="41"/>
            </a:xfrm>
            <a:custGeom>
              <a:avLst/>
              <a:gdLst>
                <a:gd name="T0" fmla="*/ 8 w 77"/>
                <a:gd name="T1" fmla="*/ 0 h 82"/>
                <a:gd name="T2" fmla="*/ 0 w 77"/>
                <a:gd name="T3" fmla="*/ 61 h 82"/>
                <a:gd name="T4" fmla="*/ 14 w 77"/>
                <a:gd name="T5" fmla="*/ 82 h 82"/>
                <a:gd name="T6" fmla="*/ 33 w 77"/>
                <a:gd name="T7" fmla="*/ 33 h 82"/>
                <a:gd name="T8" fmla="*/ 77 w 77"/>
                <a:gd name="T9" fmla="*/ 33 h 82"/>
                <a:gd name="T10" fmla="*/ 65 w 77"/>
                <a:gd name="T11" fmla="*/ 0 h 82"/>
                <a:gd name="T12" fmla="*/ 8 w 77"/>
                <a:gd name="T13" fmla="*/ 0 h 82"/>
                <a:gd name="T14" fmla="*/ 8 w 77"/>
                <a:gd name="T15" fmla="*/ 0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82"/>
                <a:gd name="T26" fmla="*/ 77 w 77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82">
                  <a:moveTo>
                    <a:pt x="8" y="0"/>
                  </a:moveTo>
                  <a:lnTo>
                    <a:pt x="0" y="61"/>
                  </a:lnTo>
                  <a:lnTo>
                    <a:pt x="14" y="82"/>
                  </a:lnTo>
                  <a:lnTo>
                    <a:pt x="33" y="33"/>
                  </a:lnTo>
                  <a:lnTo>
                    <a:pt x="77" y="33"/>
                  </a:lnTo>
                  <a:lnTo>
                    <a:pt x="6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2" name="Freeform 162"/>
            <p:cNvSpPr>
              <a:spLocks/>
            </p:cNvSpPr>
            <p:nvPr/>
          </p:nvSpPr>
          <p:spPr bwMode="auto">
            <a:xfrm>
              <a:off x="3607" y="2973"/>
              <a:ext cx="1433" cy="302"/>
            </a:xfrm>
            <a:custGeom>
              <a:avLst/>
              <a:gdLst>
                <a:gd name="T0" fmla="*/ 2858 w 2868"/>
                <a:gd name="T1" fmla="*/ 4 h 605"/>
                <a:gd name="T2" fmla="*/ 114 w 2868"/>
                <a:gd name="T3" fmla="*/ 0 h 605"/>
                <a:gd name="T4" fmla="*/ 0 w 2868"/>
                <a:gd name="T5" fmla="*/ 605 h 605"/>
                <a:gd name="T6" fmla="*/ 137 w 2868"/>
                <a:gd name="T7" fmla="*/ 38 h 605"/>
                <a:gd name="T8" fmla="*/ 2868 w 2868"/>
                <a:gd name="T9" fmla="*/ 40 h 605"/>
                <a:gd name="T10" fmla="*/ 2858 w 2868"/>
                <a:gd name="T11" fmla="*/ 4 h 605"/>
                <a:gd name="T12" fmla="*/ 2858 w 2868"/>
                <a:gd name="T13" fmla="*/ 4 h 6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8"/>
                <a:gd name="T22" fmla="*/ 0 h 605"/>
                <a:gd name="T23" fmla="*/ 2868 w 2868"/>
                <a:gd name="T24" fmla="*/ 605 h 6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8" h="605">
                  <a:moveTo>
                    <a:pt x="2858" y="4"/>
                  </a:moveTo>
                  <a:lnTo>
                    <a:pt x="114" y="0"/>
                  </a:lnTo>
                  <a:lnTo>
                    <a:pt x="0" y="605"/>
                  </a:lnTo>
                  <a:lnTo>
                    <a:pt x="137" y="38"/>
                  </a:lnTo>
                  <a:lnTo>
                    <a:pt x="2868" y="40"/>
                  </a:lnTo>
                  <a:lnTo>
                    <a:pt x="285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3" name="Freeform 163"/>
            <p:cNvSpPr>
              <a:spLocks/>
            </p:cNvSpPr>
            <p:nvPr/>
          </p:nvSpPr>
          <p:spPr bwMode="auto">
            <a:xfrm>
              <a:off x="3684" y="3034"/>
              <a:ext cx="54" cy="33"/>
            </a:xfrm>
            <a:custGeom>
              <a:avLst/>
              <a:gdLst>
                <a:gd name="T0" fmla="*/ 8 w 109"/>
                <a:gd name="T1" fmla="*/ 0 h 67"/>
                <a:gd name="T2" fmla="*/ 0 w 109"/>
                <a:gd name="T3" fmla="*/ 63 h 67"/>
                <a:gd name="T4" fmla="*/ 16 w 109"/>
                <a:gd name="T5" fmla="*/ 67 h 67"/>
                <a:gd name="T6" fmla="*/ 19 w 109"/>
                <a:gd name="T7" fmla="*/ 53 h 67"/>
                <a:gd name="T8" fmla="*/ 86 w 109"/>
                <a:gd name="T9" fmla="*/ 51 h 67"/>
                <a:gd name="T10" fmla="*/ 99 w 109"/>
                <a:gd name="T11" fmla="*/ 67 h 67"/>
                <a:gd name="T12" fmla="*/ 109 w 109"/>
                <a:gd name="T13" fmla="*/ 61 h 67"/>
                <a:gd name="T14" fmla="*/ 97 w 109"/>
                <a:gd name="T15" fmla="*/ 19 h 67"/>
                <a:gd name="T16" fmla="*/ 21 w 109"/>
                <a:gd name="T17" fmla="*/ 21 h 67"/>
                <a:gd name="T18" fmla="*/ 21 w 109"/>
                <a:gd name="T19" fmla="*/ 0 h 67"/>
                <a:gd name="T20" fmla="*/ 8 w 109"/>
                <a:gd name="T21" fmla="*/ 0 h 67"/>
                <a:gd name="T22" fmla="*/ 8 w 109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9"/>
                <a:gd name="T37" fmla="*/ 0 h 67"/>
                <a:gd name="T38" fmla="*/ 109 w 109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9" h="67">
                  <a:moveTo>
                    <a:pt x="8" y="0"/>
                  </a:moveTo>
                  <a:lnTo>
                    <a:pt x="0" y="63"/>
                  </a:lnTo>
                  <a:lnTo>
                    <a:pt x="16" y="67"/>
                  </a:lnTo>
                  <a:lnTo>
                    <a:pt x="19" y="53"/>
                  </a:lnTo>
                  <a:lnTo>
                    <a:pt x="86" y="51"/>
                  </a:lnTo>
                  <a:lnTo>
                    <a:pt x="99" y="67"/>
                  </a:lnTo>
                  <a:lnTo>
                    <a:pt x="109" y="61"/>
                  </a:lnTo>
                  <a:lnTo>
                    <a:pt x="97" y="19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4" name="Freeform 164"/>
            <p:cNvSpPr>
              <a:spLocks/>
            </p:cNvSpPr>
            <p:nvPr/>
          </p:nvSpPr>
          <p:spPr bwMode="auto">
            <a:xfrm>
              <a:off x="3741" y="3036"/>
              <a:ext cx="9" cy="29"/>
            </a:xfrm>
            <a:custGeom>
              <a:avLst/>
              <a:gdLst>
                <a:gd name="T0" fmla="*/ 8 w 19"/>
                <a:gd name="T1" fmla="*/ 0 h 59"/>
                <a:gd name="T2" fmla="*/ 0 w 19"/>
                <a:gd name="T3" fmla="*/ 59 h 59"/>
                <a:gd name="T4" fmla="*/ 14 w 19"/>
                <a:gd name="T5" fmla="*/ 59 h 59"/>
                <a:gd name="T6" fmla="*/ 19 w 19"/>
                <a:gd name="T7" fmla="*/ 0 h 59"/>
                <a:gd name="T8" fmla="*/ 8 w 19"/>
                <a:gd name="T9" fmla="*/ 0 h 59"/>
                <a:gd name="T10" fmla="*/ 8 w 19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59"/>
                <a:gd name="T20" fmla="*/ 19 w 19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59">
                  <a:moveTo>
                    <a:pt x="8" y="0"/>
                  </a:moveTo>
                  <a:lnTo>
                    <a:pt x="0" y="59"/>
                  </a:lnTo>
                  <a:lnTo>
                    <a:pt x="14" y="59"/>
                  </a:lnTo>
                  <a:lnTo>
                    <a:pt x="1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5" name="Freeform 165"/>
            <p:cNvSpPr>
              <a:spLocks/>
            </p:cNvSpPr>
            <p:nvPr/>
          </p:nvSpPr>
          <p:spPr bwMode="auto">
            <a:xfrm>
              <a:off x="3798" y="3036"/>
              <a:ext cx="53" cy="33"/>
            </a:xfrm>
            <a:custGeom>
              <a:avLst/>
              <a:gdLst>
                <a:gd name="T0" fmla="*/ 6 w 107"/>
                <a:gd name="T1" fmla="*/ 0 h 66"/>
                <a:gd name="T2" fmla="*/ 0 w 107"/>
                <a:gd name="T3" fmla="*/ 63 h 66"/>
                <a:gd name="T4" fmla="*/ 16 w 107"/>
                <a:gd name="T5" fmla="*/ 66 h 66"/>
                <a:gd name="T6" fmla="*/ 19 w 107"/>
                <a:gd name="T7" fmla="*/ 53 h 66"/>
                <a:gd name="T8" fmla="*/ 86 w 107"/>
                <a:gd name="T9" fmla="*/ 49 h 66"/>
                <a:gd name="T10" fmla="*/ 99 w 107"/>
                <a:gd name="T11" fmla="*/ 66 h 66"/>
                <a:gd name="T12" fmla="*/ 107 w 107"/>
                <a:gd name="T13" fmla="*/ 61 h 66"/>
                <a:gd name="T14" fmla="*/ 97 w 107"/>
                <a:gd name="T15" fmla="*/ 19 h 66"/>
                <a:gd name="T16" fmla="*/ 21 w 107"/>
                <a:gd name="T17" fmla="*/ 21 h 66"/>
                <a:gd name="T18" fmla="*/ 21 w 107"/>
                <a:gd name="T19" fmla="*/ 0 h 66"/>
                <a:gd name="T20" fmla="*/ 6 w 107"/>
                <a:gd name="T21" fmla="*/ 0 h 66"/>
                <a:gd name="T22" fmla="*/ 6 w 107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66"/>
                <a:gd name="T38" fmla="*/ 107 w 107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66">
                  <a:moveTo>
                    <a:pt x="6" y="0"/>
                  </a:moveTo>
                  <a:lnTo>
                    <a:pt x="0" y="63"/>
                  </a:lnTo>
                  <a:lnTo>
                    <a:pt x="16" y="66"/>
                  </a:lnTo>
                  <a:lnTo>
                    <a:pt x="19" y="53"/>
                  </a:lnTo>
                  <a:lnTo>
                    <a:pt x="86" y="49"/>
                  </a:lnTo>
                  <a:lnTo>
                    <a:pt x="99" y="66"/>
                  </a:lnTo>
                  <a:lnTo>
                    <a:pt x="107" y="61"/>
                  </a:lnTo>
                  <a:lnTo>
                    <a:pt x="97" y="19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6" name="Freeform 166"/>
            <p:cNvSpPr>
              <a:spLocks/>
            </p:cNvSpPr>
            <p:nvPr/>
          </p:nvSpPr>
          <p:spPr bwMode="auto">
            <a:xfrm>
              <a:off x="3859" y="3034"/>
              <a:ext cx="53" cy="34"/>
            </a:xfrm>
            <a:custGeom>
              <a:avLst/>
              <a:gdLst>
                <a:gd name="T0" fmla="*/ 6 w 107"/>
                <a:gd name="T1" fmla="*/ 0 h 68"/>
                <a:gd name="T2" fmla="*/ 0 w 107"/>
                <a:gd name="T3" fmla="*/ 65 h 68"/>
                <a:gd name="T4" fmla="*/ 13 w 107"/>
                <a:gd name="T5" fmla="*/ 67 h 68"/>
                <a:gd name="T6" fmla="*/ 17 w 107"/>
                <a:gd name="T7" fmla="*/ 53 h 68"/>
                <a:gd name="T8" fmla="*/ 86 w 107"/>
                <a:gd name="T9" fmla="*/ 51 h 68"/>
                <a:gd name="T10" fmla="*/ 97 w 107"/>
                <a:gd name="T11" fmla="*/ 68 h 68"/>
                <a:gd name="T12" fmla="*/ 107 w 107"/>
                <a:gd name="T13" fmla="*/ 61 h 68"/>
                <a:gd name="T14" fmla="*/ 97 w 107"/>
                <a:gd name="T15" fmla="*/ 19 h 68"/>
                <a:gd name="T16" fmla="*/ 21 w 107"/>
                <a:gd name="T17" fmla="*/ 23 h 68"/>
                <a:gd name="T18" fmla="*/ 21 w 107"/>
                <a:gd name="T19" fmla="*/ 0 h 68"/>
                <a:gd name="T20" fmla="*/ 6 w 107"/>
                <a:gd name="T21" fmla="*/ 0 h 68"/>
                <a:gd name="T22" fmla="*/ 6 w 10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68"/>
                <a:gd name="T38" fmla="*/ 107 w 10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68">
                  <a:moveTo>
                    <a:pt x="6" y="0"/>
                  </a:moveTo>
                  <a:lnTo>
                    <a:pt x="0" y="65"/>
                  </a:lnTo>
                  <a:lnTo>
                    <a:pt x="13" y="67"/>
                  </a:lnTo>
                  <a:lnTo>
                    <a:pt x="17" y="53"/>
                  </a:lnTo>
                  <a:lnTo>
                    <a:pt x="86" y="51"/>
                  </a:lnTo>
                  <a:lnTo>
                    <a:pt x="97" y="68"/>
                  </a:lnTo>
                  <a:lnTo>
                    <a:pt x="107" y="61"/>
                  </a:lnTo>
                  <a:lnTo>
                    <a:pt x="97" y="19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7" name="Freeform 167"/>
            <p:cNvSpPr>
              <a:spLocks/>
            </p:cNvSpPr>
            <p:nvPr/>
          </p:nvSpPr>
          <p:spPr bwMode="auto">
            <a:xfrm>
              <a:off x="3918" y="3036"/>
              <a:ext cx="53" cy="34"/>
            </a:xfrm>
            <a:custGeom>
              <a:avLst/>
              <a:gdLst>
                <a:gd name="T0" fmla="*/ 6 w 107"/>
                <a:gd name="T1" fmla="*/ 0 h 68"/>
                <a:gd name="T2" fmla="*/ 0 w 107"/>
                <a:gd name="T3" fmla="*/ 64 h 68"/>
                <a:gd name="T4" fmla="*/ 15 w 107"/>
                <a:gd name="T5" fmla="*/ 66 h 68"/>
                <a:gd name="T6" fmla="*/ 19 w 107"/>
                <a:gd name="T7" fmla="*/ 53 h 68"/>
                <a:gd name="T8" fmla="*/ 86 w 107"/>
                <a:gd name="T9" fmla="*/ 51 h 68"/>
                <a:gd name="T10" fmla="*/ 97 w 107"/>
                <a:gd name="T11" fmla="*/ 68 h 68"/>
                <a:gd name="T12" fmla="*/ 107 w 107"/>
                <a:gd name="T13" fmla="*/ 61 h 68"/>
                <a:gd name="T14" fmla="*/ 97 w 107"/>
                <a:gd name="T15" fmla="*/ 21 h 68"/>
                <a:gd name="T16" fmla="*/ 21 w 107"/>
                <a:gd name="T17" fmla="*/ 23 h 68"/>
                <a:gd name="T18" fmla="*/ 21 w 107"/>
                <a:gd name="T19" fmla="*/ 0 h 68"/>
                <a:gd name="T20" fmla="*/ 6 w 107"/>
                <a:gd name="T21" fmla="*/ 0 h 68"/>
                <a:gd name="T22" fmla="*/ 6 w 10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68"/>
                <a:gd name="T38" fmla="*/ 107 w 10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68">
                  <a:moveTo>
                    <a:pt x="6" y="0"/>
                  </a:moveTo>
                  <a:lnTo>
                    <a:pt x="0" y="64"/>
                  </a:lnTo>
                  <a:lnTo>
                    <a:pt x="15" y="66"/>
                  </a:lnTo>
                  <a:lnTo>
                    <a:pt x="19" y="53"/>
                  </a:lnTo>
                  <a:lnTo>
                    <a:pt x="86" y="51"/>
                  </a:lnTo>
                  <a:lnTo>
                    <a:pt x="97" y="68"/>
                  </a:lnTo>
                  <a:lnTo>
                    <a:pt x="107" y="61"/>
                  </a:lnTo>
                  <a:lnTo>
                    <a:pt x="97" y="21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8" name="Freeform 168"/>
            <p:cNvSpPr>
              <a:spLocks/>
            </p:cNvSpPr>
            <p:nvPr/>
          </p:nvSpPr>
          <p:spPr bwMode="auto">
            <a:xfrm>
              <a:off x="3976" y="3039"/>
              <a:ext cx="55" cy="33"/>
            </a:xfrm>
            <a:custGeom>
              <a:avLst/>
              <a:gdLst>
                <a:gd name="T0" fmla="*/ 6 w 108"/>
                <a:gd name="T1" fmla="*/ 0 h 66"/>
                <a:gd name="T2" fmla="*/ 0 w 108"/>
                <a:gd name="T3" fmla="*/ 62 h 66"/>
                <a:gd name="T4" fmla="*/ 15 w 108"/>
                <a:gd name="T5" fmla="*/ 66 h 66"/>
                <a:gd name="T6" fmla="*/ 19 w 108"/>
                <a:gd name="T7" fmla="*/ 53 h 66"/>
                <a:gd name="T8" fmla="*/ 85 w 108"/>
                <a:gd name="T9" fmla="*/ 49 h 66"/>
                <a:gd name="T10" fmla="*/ 99 w 108"/>
                <a:gd name="T11" fmla="*/ 66 h 66"/>
                <a:gd name="T12" fmla="*/ 108 w 108"/>
                <a:gd name="T13" fmla="*/ 60 h 66"/>
                <a:gd name="T14" fmla="*/ 97 w 108"/>
                <a:gd name="T15" fmla="*/ 19 h 66"/>
                <a:gd name="T16" fmla="*/ 21 w 108"/>
                <a:gd name="T17" fmla="*/ 20 h 66"/>
                <a:gd name="T18" fmla="*/ 21 w 108"/>
                <a:gd name="T19" fmla="*/ 0 h 66"/>
                <a:gd name="T20" fmla="*/ 6 w 108"/>
                <a:gd name="T21" fmla="*/ 0 h 66"/>
                <a:gd name="T22" fmla="*/ 6 w 108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66"/>
                <a:gd name="T38" fmla="*/ 108 w 108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66">
                  <a:moveTo>
                    <a:pt x="6" y="0"/>
                  </a:moveTo>
                  <a:lnTo>
                    <a:pt x="0" y="62"/>
                  </a:lnTo>
                  <a:lnTo>
                    <a:pt x="15" y="66"/>
                  </a:lnTo>
                  <a:lnTo>
                    <a:pt x="19" y="53"/>
                  </a:lnTo>
                  <a:lnTo>
                    <a:pt x="85" y="49"/>
                  </a:lnTo>
                  <a:lnTo>
                    <a:pt x="99" y="66"/>
                  </a:lnTo>
                  <a:lnTo>
                    <a:pt x="108" y="60"/>
                  </a:lnTo>
                  <a:lnTo>
                    <a:pt x="97" y="19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9" name="Freeform 169"/>
            <p:cNvSpPr>
              <a:spLocks/>
            </p:cNvSpPr>
            <p:nvPr/>
          </p:nvSpPr>
          <p:spPr bwMode="auto">
            <a:xfrm>
              <a:off x="4033" y="3035"/>
              <a:ext cx="6" cy="30"/>
            </a:xfrm>
            <a:custGeom>
              <a:avLst/>
              <a:gdLst>
                <a:gd name="T0" fmla="*/ 2 w 13"/>
                <a:gd name="T1" fmla="*/ 0 h 61"/>
                <a:gd name="T2" fmla="*/ 0 w 13"/>
                <a:gd name="T3" fmla="*/ 61 h 61"/>
                <a:gd name="T4" fmla="*/ 13 w 13"/>
                <a:gd name="T5" fmla="*/ 61 h 61"/>
                <a:gd name="T6" fmla="*/ 13 w 13"/>
                <a:gd name="T7" fmla="*/ 2 h 61"/>
                <a:gd name="T8" fmla="*/ 2 w 13"/>
                <a:gd name="T9" fmla="*/ 0 h 61"/>
                <a:gd name="T10" fmla="*/ 2 w 13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61"/>
                <a:gd name="T20" fmla="*/ 13 w 13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61">
                  <a:moveTo>
                    <a:pt x="2" y="0"/>
                  </a:moveTo>
                  <a:lnTo>
                    <a:pt x="0" y="61"/>
                  </a:lnTo>
                  <a:lnTo>
                    <a:pt x="13" y="61"/>
                  </a:lnTo>
                  <a:lnTo>
                    <a:pt x="1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0" name="Freeform 170"/>
            <p:cNvSpPr>
              <a:spLocks/>
            </p:cNvSpPr>
            <p:nvPr/>
          </p:nvSpPr>
          <p:spPr bwMode="auto">
            <a:xfrm>
              <a:off x="4064" y="3036"/>
              <a:ext cx="49" cy="34"/>
            </a:xfrm>
            <a:custGeom>
              <a:avLst/>
              <a:gdLst>
                <a:gd name="T0" fmla="*/ 2 w 99"/>
                <a:gd name="T1" fmla="*/ 2 h 68"/>
                <a:gd name="T2" fmla="*/ 0 w 99"/>
                <a:gd name="T3" fmla="*/ 53 h 68"/>
                <a:gd name="T4" fmla="*/ 32 w 99"/>
                <a:gd name="T5" fmla="*/ 55 h 68"/>
                <a:gd name="T6" fmla="*/ 40 w 99"/>
                <a:gd name="T7" fmla="*/ 66 h 68"/>
                <a:gd name="T8" fmla="*/ 74 w 99"/>
                <a:gd name="T9" fmla="*/ 68 h 68"/>
                <a:gd name="T10" fmla="*/ 82 w 99"/>
                <a:gd name="T11" fmla="*/ 53 h 68"/>
                <a:gd name="T12" fmla="*/ 99 w 99"/>
                <a:gd name="T13" fmla="*/ 51 h 68"/>
                <a:gd name="T14" fmla="*/ 91 w 99"/>
                <a:gd name="T15" fmla="*/ 15 h 68"/>
                <a:gd name="T16" fmla="*/ 17 w 99"/>
                <a:gd name="T17" fmla="*/ 17 h 68"/>
                <a:gd name="T18" fmla="*/ 21 w 99"/>
                <a:gd name="T19" fmla="*/ 0 h 68"/>
                <a:gd name="T20" fmla="*/ 2 w 99"/>
                <a:gd name="T21" fmla="*/ 2 h 68"/>
                <a:gd name="T22" fmla="*/ 2 w 99"/>
                <a:gd name="T23" fmla="*/ 2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68"/>
                <a:gd name="T38" fmla="*/ 99 w 99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68">
                  <a:moveTo>
                    <a:pt x="2" y="2"/>
                  </a:moveTo>
                  <a:lnTo>
                    <a:pt x="0" y="53"/>
                  </a:lnTo>
                  <a:lnTo>
                    <a:pt x="32" y="55"/>
                  </a:lnTo>
                  <a:lnTo>
                    <a:pt x="40" y="66"/>
                  </a:lnTo>
                  <a:lnTo>
                    <a:pt x="74" y="68"/>
                  </a:lnTo>
                  <a:lnTo>
                    <a:pt x="82" y="53"/>
                  </a:lnTo>
                  <a:lnTo>
                    <a:pt x="99" y="51"/>
                  </a:lnTo>
                  <a:lnTo>
                    <a:pt x="91" y="15"/>
                  </a:lnTo>
                  <a:lnTo>
                    <a:pt x="17" y="17"/>
                  </a:lnTo>
                  <a:lnTo>
                    <a:pt x="2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1" name="Freeform 171"/>
            <p:cNvSpPr>
              <a:spLocks/>
            </p:cNvSpPr>
            <p:nvPr/>
          </p:nvSpPr>
          <p:spPr bwMode="auto">
            <a:xfrm>
              <a:off x="4121" y="3037"/>
              <a:ext cx="50" cy="34"/>
            </a:xfrm>
            <a:custGeom>
              <a:avLst/>
              <a:gdLst>
                <a:gd name="T0" fmla="*/ 4 w 101"/>
                <a:gd name="T1" fmla="*/ 4 h 68"/>
                <a:gd name="T2" fmla="*/ 0 w 101"/>
                <a:gd name="T3" fmla="*/ 55 h 68"/>
                <a:gd name="T4" fmla="*/ 34 w 101"/>
                <a:gd name="T5" fmla="*/ 57 h 68"/>
                <a:gd name="T6" fmla="*/ 42 w 101"/>
                <a:gd name="T7" fmla="*/ 68 h 68"/>
                <a:gd name="T8" fmla="*/ 76 w 101"/>
                <a:gd name="T9" fmla="*/ 68 h 68"/>
                <a:gd name="T10" fmla="*/ 84 w 101"/>
                <a:gd name="T11" fmla="*/ 55 h 68"/>
                <a:gd name="T12" fmla="*/ 101 w 101"/>
                <a:gd name="T13" fmla="*/ 53 h 68"/>
                <a:gd name="T14" fmla="*/ 93 w 101"/>
                <a:gd name="T15" fmla="*/ 17 h 68"/>
                <a:gd name="T16" fmla="*/ 19 w 101"/>
                <a:gd name="T17" fmla="*/ 17 h 68"/>
                <a:gd name="T18" fmla="*/ 23 w 101"/>
                <a:gd name="T19" fmla="*/ 0 h 68"/>
                <a:gd name="T20" fmla="*/ 4 w 101"/>
                <a:gd name="T21" fmla="*/ 4 h 68"/>
                <a:gd name="T22" fmla="*/ 4 w 101"/>
                <a:gd name="T23" fmla="*/ 4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68"/>
                <a:gd name="T38" fmla="*/ 101 w 101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68">
                  <a:moveTo>
                    <a:pt x="4" y="4"/>
                  </a:moveTo>
                  <a:lnTo>
                    <a:pt x="0" y="55"/>
                  </a:lnTo>
                  <a:lnTo>
                    <a:pt x="34" y="57"/>
                  </a:lnTo>
                  <a:lnTo>
                    <a:pt x="42" y="68"/>
                  </a:lnTo>
                  <a:lnTo>
                    <a:pt x="76" y="68"/>
                  </a:lnTo>
                  <a:lnTo>
                    <a:pt x="84" y="55"/>
                  </a:lnTo>
                  <a:lnTo>
                    <a:pt x="101" y="53"/>
                  </a:lnTo>
                  <a:lnTo>
                    <a:pt x="93" y="17"/>
                  </a:lnTo>
                  <a:lnTo>
                    <a:pt x="19" y="17"/>
                  </a:lnTo>
                  <a:lnTo>
                    <a:pt x="23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2" name="Freeform 172"/>
            <p:cNvSpPr>
              <a:spLocks/>
            </p:cNvSpPr>
            <p:nvPr/>
          </p:nvSpPr>
          <p:spPr bwMode="auto">
            <a:xfrm>
              <a:off x="4180" y="3037"/>
              <a:ext cx="49" cy="33"/>
            </a:xfrm>
            <a:custGeom>
              <a:avLst/>
              <a:gdLst>
                <a:gd name="T0" fmla="*/ 2 w 99"/>
                <a:gd name="T1" fmla="*/ 2 h 66"/>
                <a:gd name="T2" fmla="*/ 0 w 99"/>
                <a:gd name="T3" fmla="*/ 53 h 66"/>
                <a:gd name="T4" fmla="*/ 32 w 99"/>
                <a:gd name="T5" fmla="*/ 55 h 66"/>
                <a:gd name="T6" fmla="*/ 40 w 99"/>
                <a:gd name="T7" fmla="*/ 66 h 66"/>
                <a:gd name="T8" fmla="*/ 74 w 99"/>
                <a:gd name="T9" fmla="*/ 66 h 66"/>
                <a:gd name="T10" fmla="*/ 82 w 99"/>
                <a:gd name="T11" fmla="*/ 53 h 66"/>
                <a:gd name="T12" fmla="*/ 99 w 99"/>
                <a:gd name="T13" fmla="*/ 51 h 66"/>
                <a:gd name="T14" fmla="*/ 91 w 99"/>
                <a:gd name="T15" fmla="*/ 15 h 66"/>
                <a:gd name="T16" fmla="*/ 17 w 99"/>
                <a:gd name="T17" fmla="*/ 15 h 66"/>
                <a:gd name="T18" fmla="*/ 21 w 99"/>
                <a:gd name="T19" fmla="*/ 0 h 66"/>
                <a:gd name="T20" fmla="*/ 2 w 99"/>
                <a:gd name="T21" fmla="*/ 2 h 66"/>
                <a:gd name="T22" fmla="*/ 2 w 99"/>
                <a:gd name="T23" fmla="*/ 2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66"/>
                <a:gd name="T38" fmla="*/ 99 w 99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66">
                  <a:moveTo>
                    <a:pt x="2" y="2"/>
                  </a:moveTo>
                  <a:lnTo>
                    <a:pt x="0" y="53"/>
                  </a:lnTo>
                  <a:lnTo>
                    <a:pt x="32" y="55"/>
                  </a:lnTo>
                  <a:lnTo>
                    <a:pt x="40" y="66"/>
                  </a:lnTo>
                  <a:lnTo>
                    <a:pt x="74" y="66"/>
                  </a:lnTo>
                  <a:lnTo>
                    <a:pt x="82" y="53"/>
                  </a:lnTo>
                  <a:lnTo>
                    <a:pt x="99" y="51"/>
                  </a:lnTo>
                  <a:lnTo>
                    <a:pt x="91" y="15"/>
                  </a:lnTo>
                  <a:lnTo>
                    <a:pt x="17" y="15"/>
                  </a:lnTo>
                  <a:lnTo>
                    <a:pt x="2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3" name="Freeform 173"/>
            <p:cNvSpPr>
              <a:spLocks/>
            </p:cNvSpPr>
            <p:nvPr/>
          </p:nvSpPr>
          <p:spPr bwMode="auto">
            <a:xfrm>
              <a:off x="4237" y="3036"/>
              <a:ext cx="50" cy="33"/>
            </a:xfrm>
            <a:custGeom>
              <a:avLst/>
              <a:gdLst>
                <a:gd name="T0" fmla="*/ 4 w 101"/>
                <a:gd name="T1" fmla="*/ 2 h 66"/>
                <a:gd name="T2" fmla="*/ 0 w 101"/>
                <a:gd name="T3" fmla="*/ 53 h 66"/>
                <a:gd name="T4" fmla="*/ 34 w 101"/>
                <a:gd name="T5" fmla="*/ 55 h 66"/>
                <a:gd name="T6" fmla="*/ 42 w 101"/>
                <a:gd name="T7" fmla="*/ 66 h 66"/>
                <a:gd name="T8" fmla="*/ 76 w 101"/>
                <a:gd name="T9" fmla="*/ 66 h 66"/>
                <a:gd name="T10" fmla="*/ 84 w 101"/>
                <a:gd name="T11" fmla="*/ 53 h 66"/>
                <a:gd name="T12" fmla="*/ 101 w 101"/>
                <a:gd name="T13" fmla="*/ 51 h 66"/>
                <a:gd name="T14" fmla="*/ 93 w 101"/>
                <a:gd name="T15" fmla="*/ 15 h 66"/>
                <a:gd name="T16" fmla="*/ 19 w 101"/>
                <a:gd name="T17" fmla="*/ 17 h 66"/>
                <a:gd name="T18" fmla="*/ 23 w 101"/>
                <a:gd name="T19" fmla="*/ 0 h 66"/>
                <a:gd name="T20" fmla="*/ 4 w 101"/>
                <a:gd name="T21" fmla="*/ 2 h 66"/>
                <a:gd name="T22" fmla="*/ 4 w 101"/>
                <a:gd name="T23" fmla="*/ 2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66"/>
                <a:gd name="T38" fmla="*/ 101 w 101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66">
                  <a:moveTo>
                    <a:pt x="4" y="2"/>
                  </a:moveTo>
                  <a:lnTo>
                    <a:pt x="0" y="53"/>
                  </a:lnTo>
                  <a:lnTo>
                    <a:pt x="34" y="55"/>
                  </a:lnTo>
                  <a:lnTo>
                    <a:pt x="42" y="66"/>
                  </a:lnTo>
                  <a:lnTo>
                    <a:pt x="76" y="66"/>
                  </a:lnTo>
                  <a:lnTo>
                    <a:pt x="84" y="53"/>
                  </a:lnTo>
                  <a:lnTo>
                    <a:pt x="101" y="51"/>
                  </a:lnTo>
                  <a:lnTo>
                    <a:pt x="93" y="15"/>
                  </a:lnTo>
                  <a:lnTo>
                    <a:pt x="19" y="17"/>
                  </a:lnTo>
                  <a:lnTo>
                    <a:pt x="23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4" name="Freeform 174"/>
            <p:cNvSpPr>
              <a:spLocks/>
            </p:cNvSpPr>
            <p:nvPr/>
          </p:nvSpPr>
          <p:spPr bwMode="auto">
            <a:xfrm>
              <a:off x="4297" y="3036"/>
              <a:ext cx="8" cy="27"/>
            </a:xfrm>
            <a:custGeom>
              <a:avLst/>
              <a:gdLst>
                <a:gd name="T0" fmla="*/ 2 w 17"/>
                <a:gd name="T1" fmla="*/ 0 h 53"/>
                <a:gd name="T2" fmla="*/ 0 w 17"/>
                <a:gd name="T3" fmla="*/ 53 h 53"/>
                <a:gd name="T4" fmla="*/ 13 w 17"/>
                <a:gd name="T5" fmla="*/ 53 h 53"/>
                <a:gd name="T6" fmla="*/ 17 w 17"/>
                <a:gd name="T7" fmla="*/ 2 h 53"/>
                <a:gd name="T8" fmla="*/ 2 w 17"/>
                <a:gd name="T9" fmla="*/ 0 h 53"/>
                <a:gd name="T10" fmla="*/ 2 w 17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3"/>
                <a:gd name="T20" fmla="*/ 17 w 17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3">
                  <a:moveTo>
                    <a:pt x="2" y="0"/>
                  </a:moveTo>
                  <a:lnTo>
                    <a:pt x="0" y="53"/>
                  </a:lnTo>
                  <a:lnTo>
                    <a:pt x="13" y="53"/>
                  </a:lnTo>
                  <a:lnTo>
                    <a:pt x="1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5" name="Freeform 175"/>
            <p:cNvSpPr>
              <a:spLocks/>
            </p:cNvSpPr>
            <p:nvPr/>
          </p:nvSpPr>
          <p:spPr bwMode="auto">
            <a:xfrm>
              <a:off x="4327" y="3036"/>
              <a:ext cx="53" cy="34"/>
            </a:xfrm>
            <a:custGeom>
              <a:avLst/>
              <a:gdLst>
                <a:gd name="T0" fmla="*/ 5 w 106"/>
                <a:gd name="T1" fmla="*/ 0 h 68"/>
                <a:gd name="T2" fmla="*/ 0 w 106"/>
                <a:gd name="T3" fmla="*/ 64 h 68"/>
                <a:gd name="T4" fmla="*/ 13 w 106"/>
                <a:gd name="T5" fmla="*/ 66 h 68"/>
                <a:gd name="T6" fmla="*/ 17 w 106"/>
                <a:gd name="T7" fmla="*/ 53 h 68"/>
                <a:gd name="T8" fmla="*/ 85 w 106"/>
                <a:gd name="T9" fmla="*/ 51 h 68"/>
                <a:gd name="T10" fmla="*/ 96 w 106"/>
                <a:gd name="T11" fmla="*/ 68 h 68"/>
                <a:gd name="T12" fmla="*/ 106 w 106"/>
                <a:gd name="T13" fmla="*/ 61 h 68"/>
                <a:gd name="T14" fmla="*/ 95 w 106"/>
                <a:gd name="T15" fmla="*/ 21 h 68"/>
                <a:gd name="T16" fmla="*/ 20 w 106"/>
                <a:gd name="T17" fmla="*/ 23 h 68"/>
                <a:gd name="T18" fmla="*/ 20 w 106"/>
                <a:gd name="T19" fmla="*/ 0 h 68"/>
                <a:gd name="T20" fmla="*/ 5 w 106"/>
                <a:gd name="T21" fmla="*/ 0 h 68"/>
                <a:gd name="T22" fmla="*/ 5 w 106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68"/>
                <a:gd name="T38" fmla="*/ 106 w 106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68">
                  <a:moveTo>
                    <a:pt x="5" y="0"/>
                  </a:moveTo>
                  <a:lnTo>
                    <a:pt x="0" y="64"/>
                  </a:lnTo>
                  <a:lnTo>
                    <a:pt x="13" y="66"/>
                  </a:lnTo>
                  <a:lnTo>
                    <a:pt x="17" y="53"/>
                  </a:lnTo>
                  <a:lnTo>
                    <a:pt x="85" y="51"/>
                  </a:lnTo>
                  <a:lnTo>
                    <a:pt x="96" y="68"/>
                  </a:lnTo>
                  <a:lnTo>
                    <a:pt x="106" y="61"/>
                  </a:lnTo>
                  <a:lnTo>
                    <a:pt x="95" y="21"/>
                  </a:lnTo>
                  <a:lnTo>
                    <a:pt x="20" y="23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6" name="Freeform 176"/>
            <p:cNvSpPr>
              <a:spLocks/>
            </p:cNvSpPr>
            <p:nvPr/>
          </p:nvSpPr>
          <p:spPr bwMode="auto">
            <a:xfrm>
              <a:off x="4385" y="3036"/>
              <a:ext cx="54" cy="33"/>
            </a:xfrm>
            <a:custGeom>
              <a:avLst/>
              <a:gdLst>
                <a:gd name="T0" fmla="*/ 7 w 108"/>
                <a:gd name="T1" fmla="*/ 0 h 66"/>
                <a:gd name="T2" fmla="*/ 0 w 108"/>
                <a:gd name="T3" fmla="*/ 63 h 66"/>
                <a:gd name="T4" fmla="*/ 15 w 108"/>
                <a:gd name="T5" fmla="*/ 64 h 66"/>
                <a:gd name="T6" fmla="*/ 19 w 108"/>
                <a:gd name="T7" fmla="*/ 51 h 66"/>
                <a:gd name="T8" fmla="*/ 85 w 108"/>
                <a:gd name="T9" fmla="*/ 49 h 66"/>
                <a:gd name="T10" fmla="*/ 98 w 108"/>
                <a:gd name="T11" fmla="*/ 66 h 66"/>
                <a:gd name="T12" fmla="*/ 108 w 108"/>
                <a:gd name="T13" fmla="*/ 59 h 66"/>
                <a:gd name="T14" fmla="*/ 96 w 108"/>
                <a:gd name="T15" fmla="*/ 19 h 66"/>
                <a:gd name="T16" fmla="*/ 20 w 108"/>
                <a:gd name="T17" fmla="*/ 21 h 66"/>
                <a:gd name="T18" fmla="*/ 20 w 108"/>
                <a:gd name="T19" fmla="*/ 0 h 66"/>
                <a:gd name="T20" fmla="*/ 7 w 108"/>
                <a:gd name="T21" fmla="*/ 0 h 66"/>
                <a:gd name="T22" fmla="*/ 7 w 108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66"/>
                <a:gd name="T38" fmla="*/ 108 w 108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66">
                  <a:moveTo>
                    <a:pt x="7" y="0"/>
                  </a:moveTo>
                  <a:lnTo>
                    <a:pt x="0" y="63"/>
                  </a:lnTo>
                  <a:lnTo>
                    <a:pt x="15" y="64"/>
                  </a:lnTo>
                  <a:lnTo>
                    <a:pt x="19" y="51"/>
                  </a:lnTo>
                  <a:lnTo>
                    <a:pt x="85" y="49"/>
                  </a:lnTo>
                  <a:lnTo>
                    <a:pt x="98" y="66"/>
                  </a:lnTo>
                  <a:lnTo>
                    <a:pt x="108" y="59"/>
                  </a:lnTo>
                  <a:lnTo>
                    <a:pt x="96" y="19"/>
                  </a:lnTo>
                  <a:lnTo>
                    <a:pt x="20" y="21"/>
                  </a:lnTo>
                  <a:lnTo>
                    <a:pt x="2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7" name="Freeform 177"/>
            <p:cNvSpPr>
              <a:spLocks/>
            </p:cNvSpPr>
            <p:nvPr/>
          </p:nvSpPr>
          <p:spPr bwMode="auto">
            <a:xfrm>
              <a:off x="4444" y="3035"/>
              <a:ext cx="53" cy="33"/>
            </a:xfrm>
            <a:custGeom>
              <a:avLst/>
              <a:gdLst>
                <a:gd name="T0" fmla="*/ 6 w 107"/>
                <a:gd name="T1" fmla="*/ 0 h 66"/>
                <a:gd name="T2" fmla="*/ 0 w 107"/>
                <a:gd name="T3" fmla="*/ 63 h 66"/>
                <a:gd name="T4" fmla="*/ 16 w 107"/>
                <a:gd name="T5" fmla="*/ 65 h 66"/>
                <a:gd name="T6" fmla="*/ 19 w 107"/>
                <a:gd name="T7" fmla="*/ 53 h 66"/>
                <a:gd name="T8" fmla="*/ 86 w 107"/>
                <a:gd name="T9" fmla="*/ 49 h 66"/>
                <a:gd name="T10" fmla="*/ 97 w 107"/>
                <a:gd name="T11" fmla="*/ 66 h 66"/>
                <a:gd name="T12" fmla="*/ 107 w 107"/>
                <a:gd name="T13" fmla="*/ 59 h 66"/>
                <a:gd name="T14" fmla="*/ 97 w 107"/>
                <a:gd name="T15" fmla="*/ 19 h 66"/>
                <a:gd name="T16" fmla="*/ 21 w 107"/>
                <a:gd name="T17" fmla="*/ 21 h 66"/>
                <a:gd name="T18" fmla="*/ 21 w 107"/>
                <a:gd name="T19" fmla="*/ 0 h 66"/>
                <a:gd name="T20" fmla="*/ 6 w 107"/>
                <a:gd name="T21" fmla="*/ 0 h 66"/>
                <a:gd name="T22" fmla="*/ 6 w 107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66"/>
                <a:gd name="T38" fmla="*/ 107 w 107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66">
                  <a:moveTo>
                    <a:pt x="6" y="0"/>
                  </a:moveTo>
                  <a:lnTo>
                    <a:pt x="0" y="63"/>
                  </a:lnTo>
                  <a:lnTo>
                    <a:pt x="16" y="65"/>
                  </a:lnTo>
                  <a:lnTo>
                    <a:pt x="19" y="53"/>
                  </a:lnTo>
                  <a:lnTo>
                    <a:pt x="86" y="49"/>
                  </a:lnTo>
                  <a:lnTo>
                    <a:pt x="97" y="66"/>
                  </a:lnTo>
                  <a:lnTo>
                    <a:pt x="107" y="59"/>
                  </a:lnTo>
                  <a:lnTo>
                    <a:pt x="97" y="19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8" name="Freeform 178"/>
            <p:cNvSpPr>
              <a:spLocks/>
            </p:cNvSpPr>
            <p:nvPr/>
          </p:nvSpPr>
          <p:spPr bwMode="auto">
            <a:xfrm>
              <a:off x="4503" y="3036"/>
              <a:ext cx="53" cy="33"/>
            </a:xfrm>
            <a:custGeom>
              <a:avLst/>
              <a:gdLst>
                <a:gd name="T0" fmla="*/ 6 w 107"/>
                <a:gd name="T1" fmla="*/ 0 h 66"/>
                <a:gd name="T2" fmla="*/ 0 w 107"/>
                <a:gd name="T3" fmla="*/ 63 h 66"/>
                <a:gd name="T4" fmla="*/ 14 w 107"/>
                <a:gd name="T5" fmla="*/ 64 h 66"/>
                <a:gd name="T6" fmla="*/ 17 w 107"/>
                <a:gd name="T7" fmla="*/ 53 h 66"/>
                <a:gd name="T8" fmla="*/ 86 w 107"/>
                <a:gd name="T9" fmla="*/ 49 h 66"/>
                <a:gd name="T10" fmla="*/ 97 w 107"/>
                <a:gd name="T11" fmla="*/ 66 h 66"/>
                <a:gd name="T12" fmla="*/ 107 w 107"/>
                <a:gd name="T13" fmla="*/ 61 h 66"/>
                <a:gd name="T14" fmla="*/ 95 w 107"/>
                <a:gd name="T15" fmla="*/ 19 h 66"/>
                <a:gd name="T16" fmla="*/ 19 w 107"/>
                <a:gd name="T17" fmla="*/ 21 h 66"/>
                <a:gd name="T18" fmla="*/ 21 w 107"/>
                <a:gd name="T19" fmla="*/ 0 h 66"/>
                <a:gd name="T20" fmla="*/ 6 w 107"/>
                <a:gd name="T21" fmla="*/ 0 h 66"/>
                <a:gd name="T22" fmla="*/ 6 w 107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66"/>
                <a:gd name="T38" fmla="*/ 107 w 107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66">
                  <a:moveTo>
                    <a:pt x="6" y="0"/>
                  </a:moveTo>
                  <a:lnTo>
                    <a:pt x="0" y="63"/>
                  </a:lnTo>
                  <a:lnTo>
                    <a:pt x="14" y="64"/>
                  </a:lnTo>
                  <a:lnTo>
                    <a:pt x="17" y="53"/>
                  </a:lnTo>
                  <a:lnTo>
                    <a:pt x="86" y="49"/>
                  </a:lnTo>
                  <a:lnTo>
                    <a:pt x="97" y="66"/>
                  </a:lnTo>
                  <a:lnTo>
                    <a:pt x="107" y="61"/>
                  </a:lnTo>
                  <a:lnTo>
                    <a:pt x="95" y="19"/>
                  </a:lnTo>
                  <a:lnTo>
                    <a:pt x="19" y="21"/>
                  </a:lnTo>
                  <a:lnTo>
                    <a:pt x="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9" name="Freeform 179"/>
            <p:cNvSpPr>
              <a:spLocks/>
            </p:cNvSpPr>
            <p:nvPr/>
          </p:nvSpPr>
          <p:spPr bwMode="auto">
            <a:xfrm>
              <a:off x="4559" y="3038"/>
              <a:ext cx="11" cy="31"/>
            </a:xfrm>
            <a:custGeom>
              <a:avLst/>
              <a:gdLst>
                <a:gd name="T0" fmla="*/ 0 w 21"/>
                <a:gd name="T1" fmla="*/ 2 h 62"/>
                <a:gd name="T2" fmla="*/ 4 w 21"/>
                <a:gd name="T3" fmla="*/ 62 h 62"/>
                <a:gd name="T4" fmla="*/ 21 w 21"/>
                <a:gd name="T5" fmla="*/ 60 h 62"/>
                <a:gd name="T6" fmla="*/ 19 w 21"/>
                <a:gd name="T7" fmla="*/ 0 h 62"/>
                <a:gd name="T8" fmla="*/ 0 w 21"/>
                <a:gd name="T9" fmla="*/ 2 h 62"/>
                <a:gd name="T10" fmla="*/ 0 w 21"/>
                <a:gd name="T11" fmla="*/ 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62"/>
                <a:gd name="T20" fmla="*/ 21 w 21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62">
                  <a:moveTo>
                    <a:pt x="0" y="2"/>
                  </a:moveTo>
                  <a:lnTo>
                    <a:pt x="4" y="62"/>
                  </a:lnTo>
                  <a:lnTo>
                    <a:pt x="21" y="60"/>
                  </a:lnTo>
                  <a:lnTo>
                    <a:pt x="1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0" name="Freeform 180"/>
            <p:cNvSpPr>
              <a:spLocks/>
            </p:cNvSpPr>
            <p:nvPr/>
          </p:nvSpPr>
          <p:spPr bwMode="auto">
            <a:xfrm>
              <a:off x="3600" y="3000"/>
              <a:ext cx="1508" cy="341"/>
            </a:xfrm>
            <a:custGeom>
              <a:avLst/>
              <a:gdLst>
                <a:gd name="T0" fmla="*/ 21 w 3016"/>
                <a:gd name="T1" fmla="*/ 585 h 682"/>
                <a:gd name="T2" fmla="*/ 0 w 3016"/>
                <a:gd name="T3" fmla="*/ 587 h 682"/>
                <a:gd name="T4" fmla="*/ 42 w 3016"/>
                <a:gd name="T5" fmla="*/ 682 h 682"/>
                <a:gd name="T6" fmla="*/ 2991 w 3016"/>
                <a:gd name="T7" fmla="*/ 672 h 682"/>
                <a:gd name="T8" fmla="*/ 3016 w 3016"/>
                <a:gd name="T9" fmla="*/ 587 h 682"/>
                <a:gd name="T10" fmla="*/ 2879 w 3016"/>
                <a:gd name="T11" fmla="*/ 0 h 682"/>
                <a:gd name="T12" fmla="*/ 2993 w 3016"/>
                <a:gd name="T13" fmla="*/ 589 h 682"/>
                <a:gd name="T14" fmla="*/ 2976 w 3016"/>
                <a:gd name="T15" fmla="*/ 655 h 682"/>
                <a:gd name="T16" fmla="*/ 55 w 3016"/>
                <a:gd name="T17" fmla="*/ 661 h 682"/>
                <a:gd name="T18" fmla="*/ 21 w 3016"/>
                <a:gd name="T19" fmla="*/ 585 h 682"/>
                <a:gd name="T20" fmla="*/ 21 w 3016"/>
                <a:gd name="T21" fmla="*/ 585 h 6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16"/>
                <a:gd name="T34" fmla="*/ 0 h 682"/>
                <a:gd name="T35" fmla="*/ 3016 w 3016"/>
                <a:gd name="T36" fmla="*/ 682 h 6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16" h="682">
                  <a:moveTo>
                    <a:pt x="21" y="585"/>
                  </a:moveTo>
                  <a:lnTo>
                    <a:pt x="0" y="587"/>
                  </a:lnTo>
                  <a:lnTo>
                    <a:pt x="42" y="682"/>
                  </a:lnTo>
                  <a:lnTo>
                    <a:pt x="2991" y="672"/>
                  </a:lnTo>
                  <a:lnTo>
                    <a:pt x="3016" y="587"/>
                  </a:lnTo>
                  <a:lnTo>
                    <a:pt x="2879" y="0"/>
                  </a:lnTo>
                  <a:lnTo>
                    <a:pt x="2993" y="589"/>
                  </a:lnTo>
                  <a:lnTo>
                    <a:pt x="2976" y="655"/>
                  </a:lnTo>
                  <a:lnTo>
                    <a:pt x="55" y="661"/>
                  </a:lnTo>
                  <a:lnTo>
                    <a:pt x="21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1" name="Freeform 181"/>
            <p:cNvSpPr>
              <a:spLocks/>
            </p:cNvSpPr>
            <p:nvPr/>
          </p:nvSpPr>
          <p:spPr bwMode="auto">
            <a:xfrm>
              <a:off x="3613" y="3299"/>
              <a:ext cx="1492" cy="11"/>
            </a:xfrm>
            <a:custGeom>
              <a:avLst/>
              <a:gdLst>
                <a:gd name="T0" fmla="*/ 5 w 2983"/>
                <a:gd name="T1" fmla="*/ 6 h 21"/>
                <a:gd name="T2" fmla="*/ 2983 w 2983"/>
                <a:gd name="T3" fmla="*/ 0 h 21"/>
                <a:gd name="T4" fmla="*/ 2973 w 2983"/>
                <a:gd name="T5" fmla="*/ 17 h 21"/>
                <a:gd name="T6" fmla="*/ 0 w 2983"/>
                <a:gd name="T7" fmla="*/ 21 h 21"/>
                <a:gd name="T8" fmla="*/ 5 w 2983"/>
                <a:gd name="T9" fmla="*/ 6 h 21"/>
                <a:gd name="T10" fmla="*/ 5 w 2983"/>
                <a:gd name="T11" fmla="*/ 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3"/>
                <a:gd name="T19" fmla="*/ 0 h 21"/>
                <a:gd name="T20" fmla="*/ 2983 w 2983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3" h="21">
                  <a:moveTo>
                    <a:pt x="5" y="6"/>
                  </a:moveTo>
                  <a:lnTo>
                    <a:pt x="2983" y="0"/>
                  </a:lnTo>
                  <a:lnTo>
                    <a:pt x="2973" y="17"/>
                  </a:lnTo>
                  <a:lnTo>
                    <a:pt x="0" y="2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2" name="Freeform 182"/>
            <p:cNvSpPr>
              <a:spLocks/>
            </p:cNvSpPr>
            <p:nvPr/>
          </p:nvSpPr>
          <p:spPr bwMode="auto">
            <a:xfrm>
              <a:off x="4337" y="3211"/>
              <a:ext cx="83" cy="29"/>
            </a:xfrm>
            <a:custGeom>
              <a:avLst/>
              <a:gdLst>
                <a:gd name="T0" fmla="*/ 3 w 167"/>
                <a:gd name="T1" fmla="*/ 15 h 58"/>
                <a:gd name="T2" fmla="*/ 0 w 167"/>
                <a:gd name="T3" fmla="*/ 57 h 58"/>
                <a:gd name="T4" fmla="*/ 165 w 167"/>
                <a:gd name="T5" fmla="*/ 58 h 58"/>
                <a:gd name="T6" fmla="*/ 167 w 167"/>
                <a:gd name="T7" fmla="*/ 3 h 58"/>
                <a:gd name="T8" fmla="*/ 154 w 167"/>
                <a:gd name="T9" fmla="*/ 0 h 58"/>
                <a:gd name="T10" fmla="*/ 150 w 167"/>
                <a:gd name="T11" fmla="*/ 47 h 58"/>
                <a:gd name="T12" fmla="*/ 127 w 167"/>
                <a:gd name="T13" fmla="*/ 13 h 58"/>
                <a:gd name="T14" fmla="*/ 3 w 167"/>
                <a:gd name="T15" fmla="*/ 15 h 58"/>
                <a:gd name="T16" fmla="*/ 3 w 167"/>
                <a:gd name="T17" fmla="*/ 1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58"/>
                <a:gd name="T29" fmla="*/ 167 w 167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58">
                  <a:moveTo>
                    <a:pt x="3" y="15"/>
                  </a:moveTo>
                  <a:lnTo>
                    <a:pt x="0" y="57"/>
                  </a:lnTo>
                  <a:lnTo>
                    <a:pt x="165" y="58"/>
                  </a:lnTo>
                  <a:lnTo>
                    <a:pt x="167" y="3"/>
                  </a:lnTo>
                  <a:lnTo>
                    <a:pt x="154" y="0"/>
                  </a:lnTo>
                  <a:lnTo>
                    <a:pt x="150" y="47"/>
                  </a:lnTo>
                  <a:lnTo>
                    <a:pt x="127" y="13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3" name="Freeform 183"/>
            <p:cNvSpPr>
              <a:spLocks/>
            </p:cNvSpPr>
            <p:nvPr/>
          </p:nvSpPr>
          <p:spPr bwMode="auto">
            <a:xfrm>
              <a:off x="4357" y="3183"/>
              <a:ext cx="39" cy="18"/>
            </a:xfrm>
            <a:custGeom>
              <a:avLst/>
              <a:gdLst>
                <a:gd name="T0" fmla="*/ 6 w 78"/>
                <a:gd name="T1" fmla="*/ 2 h 37"/>
                <a:gd name="T2" fmla="*/ 0 w 78"/>
                <a:gd name="T3" fmla="*/ 37 h 37"/>
                <a:gd name="T4" fmla="*/ 78 w 78"/>
                <a:gd name="T5" fmla="*/ 35 h 37"/>
                <a:gd name="T6" fmla="*/ 65 w 78"/>
                <a:gd name="T7" fmla="*/ 0 h 37"/>
                <a:gd name="T8" fmla="*/ 6 w 78"/>
                <a:gd name="T9" fmla="*/ 2 h 37"/>
                <a:gd name="T10" fmla="*/ 6 w 78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37"/>
                <a:gd name="T20" fmla="*/ 78 w 78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37">
                  <a:moveTo>
                    <a:pt x="6" y="2"/>
                  </a:moveTo>
                  <a:lnTo>
                    <a:pt x="0" y="37"/>
                  </a:lnTo>
                  <a:lnTo>
                    <a:pt x="78" y="35"/>
                  </a:lnTo>
                  <a:lnTo>
                    <a:pt x="6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4" name="Freeform 184"/>
            <p:cNvSpPr>
              <a:spLocks/>
            </p:cNvSpPr>
            <p:nvPr/>
          </p:nvSpPr>
          <p:spPr bwMode="auto">
            <a:xfrm>
              <a:off x="4399" y="3171"/>
              <a:ext cx="163" cy="68"/>
            </a:xfrm>
            <a:custGeom>
              <a:avLst/>
              <a:gdLst>
                <a:gd name="T0" fmla="*/ 44 w 327"/>
                <a:gd name="T1" fmla="*/ 83 h 137"/>
                <a:gd name="T2" fmla="*/ 152 w 327"/>
                <a:gd name="T3" fmla="*/ 83 h 137"/>
                <a:gd name="T4" fmla="*/ 160 w 327"/>
                <a:gd name="T5" fmla="*/ 137 h 137"/>
                <a:gd name="T6" fmla="*/ 175 w 327"/>
                <a:gd name="T7" fmla="*/ 137 h 137"/>
                <a:gd name="T8" fmla="*/ 169 w 327"/>
                <a:gd name="T9" fmla="*/ 85 h 137"/>
                <a:gd name="T10" fmla="*/ 185 w 327"/>
                <a:gd name="T11" fmla="*/ 49 h 137"/>
                <a:gd name="T12" fmla="*/ 327 w 327"/>
                <a:gd name="T13" fmla="*/ 51 h 137"/>
                <a:gd name="T14" fmla="*/ 318 w 327"/>
                <a:gd name="T15" fmla="*/ 26 h 137"/>
                <a:gd name="T16" fmla="*/ 27 w 327"/>
                <a:gd name="T17" fmla="*/ 23 h 137"/>
                <a:gd name="T18" fmla="*/ 19 w 327"/>
                <a:gd name="T19" fmla="*/ 0 h 137"/>
                <a:gd name="T20" fmla="*/ 2 w 327"/>
                <a:gd name="T21" fmla="*/ 13 h 137"/>
                <a:gd name="T22" fmla="*/ 0 w 327"/>
                <a:gd name="T23" fmla="*/ 61 h 137"/>
                <a:gd name="T24" fmla="*/ 27 w 327"/>
                <a:gd name="T25" fmla="*/ 61 h 137"/>
                <a:gd name="T26" fmla="*/ 32 w 327"/>
                <a:gd name="T27" fmla="*/ 83 h 137"/>
                <a:gd name="T28" fmla="*/ 44 w 327"/>
                <a:gd name="T29" fmla="*/ 83 h 137"/>
                <a:gd name="T30" fmla="*/ 44 w 327"/>
                <a:gd name="T31" fmla="*/ 83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7"/>
                <a:gd name="T49" fmla="*/ 0 h 137"/>
                <a:gd name="T50" fmla="*/ 327 w 327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7" h="137">
                  <a:moveTo>
                    <a:pt x="44" y="83"/>
                  </a:moveTo>
                  <a:lnTo>
                    <a:pt x="152" y="83"/>
                  </a:lnTo>
                  <a:lnTo>
                    <a:pt x="160" y="137"/>
                  </a:lnTo>
                  <a:lnTo>
                    <a:pt x="175" y="137"/>
                  </a:lnTo>
                  <a:lnTo>
                    <a:pt x="169" y="85"/>
                  </a:lnTo>
                  <a:lnTo>
                    <a:pt x="185" y="49"/>
                  </a:lnTo>
                  <a:lnTo>
                    <a:pt x="327" y="51"/>
                  </a:lnTo>
                  <a:lnTo>
                    <a:pt x="318" y="26"/>
                  </a:lnTo>
                  <a:lnTo>
                    <a:pt x="27" y="23"/>
                  </a:lnTo>
                  <a:lnTo>
                    <a:pt x="19" y="0"/>
                  </a:lnTo>
                  <a:lnTo>
                    <a:pt x="2" y="13"/>
                  </a:lnTo>
                  <a:lnTo>
                    <a:pt x="0" y="61"/>
                  </a:lnTo>
                  <a:lnTo>
                    <a:pt x="27" y="61"/>
                  </a:lnTo>
                  <a:lnTo>
                    <a:pt x="32" y="83"/>
                  </a:lnTo>
                  <a:lnTo>
                    <a:pt x="4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5" name="Freeform 185"/>
            <p:cNvSpPr>
              <a:spLocks/>
            </p:cNvSpPr>
            <p:nvPr/>
          </p:nvSpPr>
          <p:spPr bwMode="auto">
            <a:xfrm>
              <a:off x="4295" y="3185"/>
              <a:ext cx="37" cy="34"/>
            </a:xfrm>
            <a:custGeom>
              <a:avLst/>
              <a:gdLst>
                <a:gd name="T0" fmla="*/ 6 w 74"/>
                <a:gd name="T1" fmla="*/ 0 h 69"/>
                <a:gd name="T2" fmla="*/ 0 w 74"/>
                <a:gd name="T3" fmla="*/ 23 h 69"/>
                <a:gd name="T4" fmla="*/ 28 w 74"/>
                <a:gd name="T5" fmla="*/ 27 h 69"/>
                <a:gd name="T6" fmla="*/ 59 w 74"/>
                <a:gd name="T7" fmla="*/ 69 h 69"/>
                <a:gd name="T8" fmla="*/ 74 w 74"/>
                <a:gd name="T9" fmla="*/ 33 h 69"/>
                <a:gd name="T10" fmla="*/ 74 w 74"/>
                <a:gd name="T11" fmla="*/ 2 h 69"/>
                <a:gd name="T12" fmla="*/ 6 w 74"/>
                <a:gd name="T13" fmla="*/ 0 h 69"/>
                <a:gd name="T14" fmla="*/ 6 w 74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69"/>
                <a:gd name="T26" fmla="*/ 74 w 74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69">
                  <a:moveTo>
                    <a:pt x="6" y="0"/>
                  </a:moveTo>
                  <a:lnTo>
                    <a:pt x="0" y="23"/>
                  </a:lnTo>
                  <a:lnTo>
                    <a:pt x="28" y="27"/>
                  </a:lnTo>
                  <a:lnTo>
                    <a:pt x="59" y="69"/>
                  </a:lnTo>
                  <a:lnTo>
                    <a:pt x="74" y="33"/>
                  </a:lnTo>
                  <a:lnTo>
                    <a:pt x="7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6" name="Freeform 186"/>
            <p:cNvSpPr>
              <a:spLocks/>
            </p:cNvSpPr>
            <p:nvPr/>
          </p:nvSpPr>
          <p:spPr bwMode="auto">
            <a:xfrm>
              <a:off x="4314" y="3201"/>
              <a:ext cx="17" cy="37"/>
            </a:xfrm>
            <a:custGeom>
              <a:avLst/>
              <a:gdLst>
                <a:gd name="T0" fmla="*/ 0 w 34"/>
                <a:gd name="T1" fmla="*/ 5 h 74"/>
                <a:gd name="T2" fmla="*/ 17 w 34"/>
                <a:gd name="T3" fmla="*/ 34 h 74"/>
                <a:gd name="T4" fmla="*/ 15 w 34"/>
                <a:gd name="T5" fmla="*/ 74 h 74"/>
                <a:gd name="T6" fmla="*/ 34 w 34"/>
                <a:gd name="T7" fmla="*/ 74 h 74"/>
                <a:gd name="T8" fmla="*/ 34 w 34"/>
                <a:gd name="T9" fmla="*/ 0 h 74"/>
                <a:gd name="T10" fmla="*/ 21 w 34"/>
                <a:gd name="T11" fmla="*/ 22 h 74"/>
                <a:gd name="T12" fmla="*/ 0 w 34"/>
                <a:gd name="T13" fmla="*/ 5 h 74"/>
                <a:gd name="T14" fmla="*/ 0 w 34"/>
                <a:gd name="T15" fmla="*/ 5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74"/>
                <a:gd name="T26" fmla="*/ 34 w 34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74">
                  <a:moveTo>
                    <a:pt x="0" y="5"/>
                  </a:moveTo>
                  <a:lnTo>
                    <a:pt x="17" y="34"/>
                  </a:lnTo>
                  <a:lnTo>
                    <a:pt x="15" y="74"/>
                  </a:lnTo>
                  <a:lnTo>
                    <a:pt x="34" y="74"/>
                  </a:lnTo>
                  <a:lnTo>
                    <a:pt x="34" y="0"/>
                  </a:lnTo>
                  <a:lnTo>
                    <a:pt x="21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7" name="Freeform 187"/>
            <p:cNvSpPr>
              <a:spLocks/>
            </p:cNvSpPr>
            <p:nvPr/>
          </p:nvSpPr>
          <p:spPr bwMode="auto">
            <a:xfrm>
              <a:off x="4447" y="1975"/>
              <a:ext cx="742" cy="580"/>
            </a:xfrm>
            <a:custGeom>
              <a:avLst/>
              <a:gdLst>
                <a:gd name="T0" fmla="*/ 0 w 1483"/>
                <a:gd name="T1" fmla="*/ 6 h 1160"/>
                <a:gd name="T2" fmla="*/ 17 w 1483"/>
                <a:gd name="T3" fmla="*/ 1160 h 1160"/>
                <a:gd name="T4" fmla="*/ 1483 w 1483"/>
                <a:gd name="T5" fmla="*/ 1150 h 1160"/>
                <a:gd name="T6" fmla="*/ 1474 w 1483"/>
                <a:gd name="T7" fmla="*/ 1027 h 1160"/>
                <a:gd name="T8" fmla="*/ 1409 w 1483"/>
                <a:gd name="T9" fmla="*/ 1067 h 1160"/>
                <a:gd name="T10" fmla="*/ 1320 w 1483"/>
                <a:gd name="T11" fmla="*/ 1084 h 1160"/>
                <a:gd name="T12" fmla="*/ 1194 w 1483"/>
                <a:gd name="T13" fmla="*/ 1092 h 1160"/>
                <a:gd name="T14" fmla="*/ 1046 w 1483"/>
                <a:gd name="T15" fmla="*/ 1090 h 1160"/>
                <a:gd name="T16" fmla="*/ 880 w 1483"/>
                <a:gd name="T17" fmla="*/ 1076 h 1160"/>
                <a:gd name="T18" fmla="*/ 705 w 1483"/>
                <a:gd name="T19" fmla="*/ 1040 h 1160"/>
                <a:gd name="T20" fmla="*/ 574 w 1483"/>
                <a:gd name="T21" fmla="*/ 997 h 1160"/>
                <a:gd name="T22" fmla="*/ 504 w 1483"/>
                <a:gd name="T23" fmla="*/ 932 h 1160"/>
                <a:gd name="T24" fmla="*/ 466 w 1483"/>
                <a:gd name="T25" fmla="*/ 871 h 1160"/>
                <a:gd name="T26" fmla="*/ 439 w 1483"/>
                <a:gd name="T27" fmla="*/ 774 h 1160"/>
                <a:gd name="T28" fmla="*/ 428 w 1483"/>
                <a:gd name="T29" fmla="*/ 633 h 1160"/>
                <a:gd name="T30" fmla="*/ 449 w 1483"/>
                <a:gd name="T31" fmla="*/ 480 h 1160"/>
                <a:gd name="T32" fmla="*/ 500 w 1483"/>
                <a:gd name="T33" fmla="*/ 358 h 1160"/>
                <a:gd name="T34" fmla="*/ 578 w 1483"/>
                <a:gd name="T35" fmla="*/ 244 h 1160"/>
                <a:gd name="T36" fmla="*/ 666 w 1483"/>
                <a:gd name="T37" fmla="*/ 153 h 1160"/>
                <a:gd name="T38" fmla="*/ 780 w 1483"/>
                <a:gd name="T39" fmla="*/ 82 h 1160"/>
                <a:gd name="T40" fmla="*/ 909 w 1483"/>
                <a:gd name="T41" fmla="*/ 48 h 1160"/>
                <a:gd name="T42" fmla="*/ 1044 w 1483"/>
                <a:gd name="T43" fmla="*/ 37 h 1160"/>
                <a:gd name="T44" fmla="*/ 1196 w 1483"/>
                <a:gd name="T45" fmla="*/ 37 h 1160"/>
                <a:gd name="T46" fmla="*/ 1384 w 1483"/>
                <a:gd name="T47" fmla="*/ 42 h 1160"/>
                <a:gd name="T48" fmla="*/ 1447 w 1483"/>
                <a:gd name="T49" fmla="*/ 88 h 1160"/>
                <a:gd name="T50" fmla="*/ 1468 w 1483"/>
                <a:gd name="T51" fmla="*/ 16 h 1160"/>
                <a:gd name="T52" fmla="*/ 736 w 1483"/>
                <a:gd name="T53" fmla="*/ 0 h 1160"/>
                <a:gd name="T54" fmla="*/ 0 w 1483"/>
                <a:gd name="T55" fmla="*/ 6 h 1160"/>
                <a:gd name="T56" fmla="*/ 0 w 1483"/>
                <a:gd name="T57" fmla="*/ 6 h 1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83"/>
                <a:gd name="T88" fmla="*/ 0 h 1160"/>
                <a:gd name="T89" fmla="*/ 1483 w 1483"/>
                <a:gd name="T90" fmla="*/ 1160 h 1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83" h="1160">
                  <a:moveTo>
                    <a:pt x="0" y="6"/>
                  </a:moveTo>
                  <a:lnTo>
                    <a:pt x="17" y="1160"/>
                  </a:lnTo>
                  <a:lnTo>
                    <a:pt x="1483" y="1150"/>
                  </a:lnTo>
                  <a:lnTo>
                    <a:pt x="1474" y="1027"/>
                  </a:lnTo>
                  <a:lnTo>
                    <a:pt x="1409" y="1067"/>
                  </a:lnTo>
                  <a:lnTo>
                    <a:pt x="1320" y="1084"/>
                  </a:lnTo>
                  <a:lnTo>
                    <a:pt x="1194" y="1092"/>
                  </a:lnTo>
                  <a:lnTo>
                    <a:pt x="1046" y="1090"/>
                  </a:lnTo>
                  <a:lnTo>
                    <a:pt x="880" y="1076"/>
                  </a:lnTo>
                  <a:lnTo>
                    <a:pt x="705" y="1040"/>
                  </a:lnTo>
                  <a:lnTo>
                    <a:pt x="574" y="997"/>
                  </a:lnTo>
                  <a:lnTo>
                    <a:pt x="504" y="932"/>
                  </a:lnTo>
                  <a:lnTo>
                    <a:pt x="466" y="871"/>
                  </a:lnTo>
                  <a:lnTo>
                    <a:pt x="439" y="774"/>
                  </a:lnTo>
                  <a:lnTo>
                    <a:pt x="428" y="633"/>
                  </a:lnTo>
                  <a:lnTo>
                    <a:pt x="449" y="480"/>
                  </a:lnTo>
                  <a:lnTo>
                    <a:pt x="500" y="358"/>
                  </a:lnTo>
                  <a:lnTo>
                    <a:pt x="578" y="244"/>
                  </a:lnTo>
                  <a:lnTo>
                    <a:pt x="666" y="153"/>
                  </a:lnTo>
                  <a:lnTo>
                    <a:pt x="780" y="82"/>
                  </a:lnTo>
                  <a:lnTo>
                    <a:pt x="909" y="48"/>
                  </a:lnTo>
                  <a:lnTo>
                    <a:pt x="1044" y="37"/>
                  </a:lnTo>
                  <a:lnTo>
                    <a:pt x="1196" y="37"/>
                  </a:lnTo>
                  <a:lnTo>
                    <a:pt x="1384" y="42"/>
                  </a:lnTo>
                  <a:lnTo>
                    <a:pt x="1447" y="88"/>
                  </a:lnTo>
                  <a:lnTo>
                    <a:pt x="1468" y="16"/>
                  </a:lnTo>
                  <a:lnTo>
                    <a:pt x="7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8" name="Freeform 188"/>
            <p:cNvSpPr>
              <a:spLocks/>
            </p:cNvSpPr>
            <p:nvPr/>
          </p:nvSpPr>
          <p:spPr bwMode="auto">
            <a:xfrm>
              <a:off x="5124" y="1984"/>
              <a:ext cx="70" cy="566"/>
            </a:xfrm>
            <a:custGeom>
              <a:avLst/>
              <a:gdLst>
                <a:gd name="T0" fmla="*/ 0 w 141"/>
                <a:gd name="T1" fmla="*/ 11 h 1132"/>
                <a:gd name="T2" fmla="*/ 61 w 141"/>
                <a:gd name="T3" fmla="*/ 292 h 1132"/>
                <a:gd name="T4" fmla="*/ 85 w 141"/>
                <a:gd name="T5" fmla="*/ 558 h 1132"/>
                <a:gd name="T6" fmla="*/ 91 w 141"/>
                <a:gd name="T7" fmla="*/ 766 h 1132"/>
                <a:gd name="T8" fmla="*/ 70 w 141"/>
                <a:gd name="T9" fmla="*/ 1119 h 1132"/>
                <a:gd name="T10" fmla="*/ 139 w 141"/>
                <a:gd name="T11" fmla="*/ 1132 h 1132"/>
                <a:gd name="T12" fmla="*/ 141 w 141"/>
                <a:gd name="T13" fmla="*/ 874 h 1132"/>
                <a:gd name="T14" fmla="*/ 141 w 141"/>
                <a:gd name="T15" fmla="*/ 672 h 1132"/>
                <a:gd name="T16" fmla="*/ 135 w 141"/>
                <a:gd name="T17" fmla="*/ 404 h 1132"/>
                <a:gd name="T18" fmla="*/ 110 w 141"/>
                <a:gd name="T19" fmla="*/ 0 h 1132"/>
                <a:gd name="T20" fmla="*/ 0 w 141"/>
                <a:gd name="T21" fmla="*/ 11 h 1132"/>
                <a:gd name="T22" fmla="*/ 0 w 141"/>
                <a:gd name="T23" fmla="*/ 11 h 1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1"/>
                <a:gd name="T37" fmla="*/ 0 h 1132"/>
                <a:gd name="T38" fmla="*/ 141 w 141"/>
                <a:gd name="T39" fmla="*/ 1132 h 11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1" h="1132">
                  <a:moveTo>
                    <a:pt x="0" y="11"/>
                  </a:moveTo>
                  <a:lnTo>
                    <a:pt x="61" y="292"/>
                  </a:lnTo>
                  <a:lnTo>
                    <a:pt x="85" y="558"/>
                  </a:lnTo>
                  <a:lnTo>
                    <a:pt x="91" y="766"/>
                  </a:lnTo>
                  <a:lnTo>
                    <a:pt x="70" y="1119"/>
                  </a:lnTo>
                  <a:lnTo>
                    <a:pt x="139" y="1132"/>
                  </a:lnTo>
                  <a:lnTo>
                    <a:pt x="141" y="874"/>
                  </a:lnTo>
                  <a:lnTo>
                    <a:pt x="141" y="672"/>
                  </a:lnTo>
                  <a:lnTo>
                    <a:pt x="135" y="404"/>
                  </a:lnTo>
                  <a:lnTo>
                    <a:pt x="11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9" name="Freeform 189"/>
            <p:cNvSpPr>
              <a:spLocks/>
            </p:cNvSpPr>
            <p:nvPr/>
          </p:nvSpPr>
          <p:spPr bwMode="auto">
            <a:xfrm>
              <a:off x="4313" y="1866"/>
              <a:ext cx="969" cy="889"/>
            </a:xfrm>
            <a:custGeom>
              <a:avLst/>
              <a:gdLst>
                <a:gd name="T0" fmla="*/ 268 w 1937"/>
                <a:gd name="T1" fmla="*/ 1775 h 1777"/>
                <a:gd name="T2" fmla="*/ 205 w 1937"/>
                <a:gd name="T3" fmla="*/ 1777 h 1777"/>
                <a:gd name="T4" fmla="*/ 158 w 1937"/>
                <a:gd name="T5" fmla="*/ 1754 h 1777"/>
                <a:gd name="T6" fmla="*/ 143 w 1937"/>
                <a:gd name="T7" fmla="*/ 1718 h 1777"/>
                <a:gd name="T8" fmla="*/ 139 w 1937"/>
                <a:gd name="T9" fmla="*/ 1635 h 1777"/>
                <a:gd name="T10" fmla="*/ 65 w 1937"/>
                <a:gd name="T11" fmla="*/ 1633 h 1777"/>
                <a:gd name="T12" fmla="*/ 19 w 1937"/>
                <a:gd name="T13" fmla="*/ 1597 h 1777"/>
                <a:gd name="T14" fmla="*/ 0 w 1937"/>
                <a:gd name="T15" fmla="*/ 44 h 1777"/>
                <a:gd name="T16" fmla="*/ 17 w 1937"/>
                <a:gd name="T17" fmla="*/ 17 h 1777"/>
                <a:gd name="T18" fmla="*/ 49 w 1937"/>
                <a:gd name="T19" fmla="*/ 0 h 1777"/>
                <a:gd name="T20" fmla="*/ 80 w 1937"/>
                <a:gd name="T21" fmla="*/ 0 h 1777"/>
                <a:gd name="T22" fmla="*/ 46 w 1937"/>
                <a:gd name="T23" fmla="*/ 34 h 1777"/>
                <a:gd name="T24" fmla="*/ 49 w 1937"/>
                <a:gd name="T25" fmla="*/ 405 h 1777"/>
                <a:gd name="T26" fmla="*/ 51 w 1937"/>
                <a:gd name="T27" fmla="*/ 844 h 1777"/>
                <a:gd name="T28" fmla="*/ 65 w 1937"/>
                <a:gd name="T29" fmla="*/ 1574 h 1777"/>
                <a:gd name="T30" fmla="*/ 95 w 1937"/>
                <a:gd name="T31" fmla="*/ 1600 h 1777"/>
                <a:gd name="T32" fmla="*/ 1863 w 1937"/>
                <a:gd name="T33" fmla="*/ 1597 h 1777"/>
                <a:gd name="T34" fmla="*/ 1937 w 1937"/>
                <a:gd name="T35" fmla="*/ 1585 h 1777"/>
                <a:gd name="T36" fmla="*/ 1842 w 1937"/>
                <a:gd name="T37" fmla="*/ 1637 h 1777"/>
                <a:gd name="T38" fmla="*/ 183 w 1937"/>
                <a:gd name="T39" fmla="*/ 1637 h 1777"/>
                <a:gd name="T40" fmla="*/ 194 w 1937"/>
                <a:gd name="T41" fmla="*/ 1720 h 1777"/>
                <a:gd name="T42" fmla="*/ 211 w 1937"/>
                <a:gd name="T43" fmla="*/ 1751 h 1777"/>
                <a:gd name="T44" fmla="*/ 268 w 1937"/>
                <a:gd name="T45" fmla="*/ 1775 h 1777"/>
                <a:gd name="T46" fmla="*/ 268 w 1937"/>
                <a:gd name="T47" fmla="*/ 1775 h 17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37"/>
                <a:gd name="T73" fmla="*/ 0 h 1777"/>
                <a:gd name="T74" fmla="*/ 1937 w 1937"/>
                <a:gd name="T75" fmla="*/ 1777 h 17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37" h="1777">
                  <a:moveTo>
                    <a:pt x="268" y="1775"/>
                  </a:moveTo>
                  <a:lnTo>
                    <a:pt x="205" y="1777"/>
                  </a:lnTo>
                  <a:lnTo>
                    <a:pt x="158" y="1754"/>
                  </a:lnTo>
                  <a:lnTo>
                    <a:pt x="143" y="1718"/>
                  </a:lnTo>
                  <a:lnTo>
                    <a:pt x="139" y="1635"/>
                  </a:lnTo>
                  <a:lnTo>
                    <a:pt x="65" y="1633"/>
                  </a:lnTo>
                  <a:lnTo>
                    <a:pt x="19" y="1597"/>
                  </a:lnTo>
                  <a:lnTo>
                    <a:pt x="0" y="44"/>
                  </a:lnTo>
                  <a:lnTo>
                    <a:pt x="17" y="17"/>
                  </a:lnTo>
                  <a:lnTo>
                    <a:pt x="49" y="0"/>
                  </a:lnTo>
                  <a:lnTo>
                    <a:pt x="80" y="0"/>
                  </a:lnTo>
                  <a:lnTo>
                    <a:pt x="46" y="34"/>
                  </a:lnTo>
                  <a:lnTo>
                    <a:pt x="49" y="405"/>
                  </a:lnTo>
                  <a:lnTo>
                    <a:pt x="51" y="844"/>
                  </a:lnTo>
                  <a:lnTo>
                    <a:pt x="65" y="1574"/>
                  </a:lnTo>
                  <a:lnTo>
                    <a:pt x="95" y="1600"/>
                  </a:lnTo>
                  <a:lnTo>
                    <a:pt x="1863" y="1597"/>
                  </a:lnTo>
                  <a:lnTo>
                    <a:pt x="1937" y="1585"/>
                  </a:lnTo>
                  <a:lnTo>
                    <a:pt x="1842" y="1637"/>
                  </a:lnTo>
                  <a:lnTo>
                    <a:pt x="183" y="1637"/>
                  </a:lnTo>
                  <a:lnTo>
                    <a:pt x="194" y="1720"/>
                  </a:lnTo>
                  <a:lnTo>
                    <a:pt x="211" y="1751"/>
                  </a:lnTo>
                  <a:lnTo>
                    <a:pt x="268" y="17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0" name="Freeform 190"/>
            <p:cNvSpPr>
              <a:spLocks/>
            </p:cNvSpPr>
            <p:nvPr/>
          </p:nvSpPr>
          <p:spPr bwMode="auto">
            <a:xfrm>
              <a:off x="4359" y="1865"/>
              <a:ext cx="949" cy="781"/>
            </a:xfrm>
            <a:custGeom>
              <a:avLst/>
              <a:gdLst>
                <a:gd name="T0" fmla="*/ 1877 w 1900"/>
                <a:gd name="T1" fmla="*/ 1562 h 1562"/>
                <a:gd name="T2" fmla="*/ 1831 w 1900"/>
                <a:gd name="T3" fmla="*/ 32 h 1562"/>
                <a:gd name="T4" fmla="*/ 1810 w 1900"/>
                <a:gd name="T5" fmla="*/ 23 h 1562"/>
                <a:gd name="T6" fmla="*/ 0 w 1900"/>
                <a:gd name="T7" fmla="*/ 23 h 1562"/>
                <a:gd name="T8" fmla="*/ 34 w 1900"/>
                <a:gd name="T9" fmla="*/ 0 h 1562"/>
                <a:gd name="T10" fmla="*/ 1843 w 1900"/>
                <a:gd name="T11" fmla="*/ 0 h 1562"/>
                <a:gd name="T12" fmla="*/ 1858 w 1900"/>
                <a:gd name="T13" fmla="*/ 25 h 1562"/>
                <a:gd name="T14" fmla="*/ 1900 w 1900"/>
                <a:gd name="T15" fmla="*/ 1547 h 1562"/>
                <a:gd name="T16" fmla="*/ 1877 w 1900"/>
                <a:gd name="T17" fmla="*/ 1562 h 1562"/>
                <a:gd name="T18" fmla="*/ 1877 w 1900"/>
                <a:gd name="T19" fmla="*/ 1562 h 1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0"/>
                <a:gd name="T31" fmla="*/ 0 h 1562"/>
                <a:gd name="T32" fmla="*/ 1900 w 1900"/>
                <a:gd name="T33" fmla="*/ 1562 h 1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0" h="1562">
                  <a:moveTo>
                    <a:pt x="1877" y="1562"/>
                  </a:moveTo>
                  <a:lnTo>
                    <a:pt x="1831" y="32"/>
                  </a:lnTo>
                  <a:lnTo>
                    <a:pt x="1810" y="23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1843" y="0"/>
                  </a:lnTo>
                  <a:lnTo>
                    <a:pt x="1858" y="25"/>
                  </a:lnTo>
                  <a:lnTo>
                    <a:pt x="1900" y="1547"/>
                  </a:lnTo>
                  <a:lnTo>
                    <a:pt x="1877" y="1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1" name="Freeform 191"/>
            <p:cNvSpPr>
              <a:spLocks/>
            </p:cNvSpPr>
            <p:nvPr/>
          </p:nvSpPr>
          <p:spPr bwMode="auto">
            <a:xfrm>
              <a:off x="4344" y="1875"/>
              <a:ext cx="955" cy="781"/>
            </a:xfrm>
            <a:custGeom>
              <a:avLst/>
              <a:gdLst>
                <a:gd name="T0" fmla="*/ 21 w 1909"/>
                <a:gd name="T1" fmla="*/ 6 h 1562"/>
                <a:gd name="T2" fmla="*/ 0 w 1909"/>
                <a:gd name="T3" fmla="*/ 29 h 1562"/>
                <a:gd name="T4" fmla="*/ 7 w 1909"/>
                <a:gd name="T5" fmla="*/ 1528 h 1562"/>
                <a:gd name="T6" fmla="*/ 43 w 1909"/>
                <a:gd name="T7" fmla="*/ 1562 h 1562"/>
                <a:gd name="T8" fmla="*/ 1865 w 1909"/>
                <a:gd name="T9" fmla="*/ 1561 h 1562"/>
                <a:gd name="T10" fmla="*/ 1909 w 1909"/>
                <a:gd name="T11" fmla="*/ 1540 h 1562"/>
                <a:gd name="T12" fmla="*/ 64 w 1909"/>
                <a:gd name="T13" fmla="*/ 1542 h 1562"/>
                <a:gd name="T14" fmla="*/ 32 w 1909"/>
                <a:gd name="T15" fmla="*/ 1517 h 1562"/>
                <a:gd name="T16" fmla="*/ 13 w 1909"/>
                <a:gd name="T17" fmla="*/ 34 h 1562"/>
                <a:gd name="T18" fmla="*/ 38 w 1909"/>
                <a:gd name="T19" fmla="*/ 0 h 1562"/>
                <a:gd name="T20" fmla="*/ 21 w 1909"/>
                <a:gd name="T21" fmla="*/ 6 h 1562"/>
                <a:gd name="T22" fmla="*/ 21 w 1909"/>
                <a:gd name="T23" fmla="*/ 6 h 1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9"/>
                <a:gd name="T37" fmla="*/ 0 h 1562"/>
                <a:gd name="T38" fmla="*/ 1909 w 1909"/>
                <a:gd name="T39" fmla="*/ 1562 h 15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9" h="1562">
                  <a:moveTo>
                    <a:pt x="21" y="6"/>
                  </a:moveTo>
                  <a:lnTo>
                    <a:pt x="0" y="29"/>
                  </a:lnTo>
                  <a:lnTo>
                    <a:pt x="7" y="1528"/>
                  </a:lnTo>
                  <a:lnTo>
                    <a:pt x="43" y="1562"/>
                  </a:lnTo>
                  <a:lnTo>
                    <a:pt x="1865" y="1561"/>
                  </a:lnTo>
                  <a:lnTo>
                    <a:pt x="1909" y="1540"/>
                  </a:lnTo>
                  <a:lnTo>
                    <a:pt x="64" y="1542"/>
                  </a:lnTo>
                  <a:lnTo>
                    <a:pt x="32" y="1517"/>
                  </a:lnTo>
                  <a:lnTo>
                    <a:pt x="13" y="34"/>
                  </a:lnTo>
                  <a:lnTo>
                    <a:pt x="38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2" name="Freeform 192"/>
            <p:cNvSpPr>
              <a:spLocks/>
            </p:cNvSpPr>
            <p:nvPr/>
          </p:nvSpPr>
          <p:spPr bwMode="auto">
            <a:xfrm>
              <a:off x="4453" y="2674"/>
              <a:ext cx="787" cy="131"/>
            </a:xfrm>
            <a:custGeom>
              <a:avLst/>
              <a:gdLst>
                <a:gd name="T0" fmla="*/ 0 w 1575"/>
                <a:gd name="T1" fmla="*/ 146 h 262"/>
                <a:gd name="T2" fmla="*/ 936 w 1575"/>
                <a:gd name="T3" fmla="*/ 148 h 262"/>
                <a:gd name="T4" fmla="*/ 930 w 1575"/>
                <a:gd name="T5" fmla="*/ 0 h 262"/>
                <a:gd name="T6" fmla="*/ 955 w 1575"/>
                <a:gd name="T7" fmla="*/ 0 h 262"/>
                <a:gd name="T8" fmla="*/ 966 w 1575"/>
                <a:gd name="T9" fmla="*/ 144 h 262"/>
                <a:gd name="T10" fmla="*/ 1369 w 1575"/>
                <a:gd name="T11" fmla="*/ 148 h 262"/>
                <a:gd name="T12" fmla="*/ 1575 w 1575"/>
                <a:gd name="T13" fmla="*/ 108 h 262"/>
                <a:gd name="T14" fmla="*/ 1396 w 1575"/>
                <a:gd name="T15" fmla="*/ 176 h 262"/>
                <a:gd name="T16" fmla="*/ 1404 w 1575"/>
                <a:gd name="T17" fmla="*/ 247 h 262"/>
                <a:gd name="T18" fmla="*/ 1124 w 1575"/>
                <a:gd name="T19" fmla="*/ 254 h 262"/>
                <a:gd name="T20" fmla="*/ 1143 w 1575"/>
                <a:gd name="T21" fmla="*/ 230 h 262"/>
                <a:gd name="T22" fmla="*/ 1345 w 1575"/>
                <a:gd name="T23" fmla="*/ 226 h 262"/>
                <a:gd name="T24" fmla="*/ 1345 w 1575"/>
                <a:gd name="T25" fmla="*/ 188 h 262"/>
                <a:gd name="T26" fmla="*/ 73 w 1575"/>
                <a:gd name="T27" fmla="*/ 192 h 262"/>
                <a:gd name="T28" fmla="*/ 71 w 1575"/>
                <a:gd name="T29" fmla="*/ 241 h 262"/>
                <a:gd name="T30" fmla="*/ 160 w 1575"/>
                <a:gd name="T31" fmla="*/ 262 h 262"/>
                <a:gd name="T32" fmla="*/ 21 w 1575"/>
                <a:gd name="T33" fmla="*/ 262 h 262"/>
                <a:gd name="T34" fmla="*/ 0 w 1575"/>
                <a:gd name="T35" fmla="*/ 146 h 262"/>
                <a:gd name="T36" fmla="*/ 0 w 1575"/>
                <a:gd name="T37" fmla="*/ 146 h 2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75"/>
                <a:gd name="T58" fmla="*/ 0 h 262"/>
                <a:gd name="T59" fmla="*/ 1575 w 1575"/>
                <a:gd name="T60" fmla="*/ 262 h 2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75" h="262">
                  <a:moveTo>
                    <a:pt x="0" y="146"/>
                  </a:moveTo>
                  <a:lnTo>
                    <a:pt x="936" y="148"/>
                  </a:lnTo>
                  <a:lnTo>
                    <a:pt x="930" y="0"/>
                  </a:lnTo>
                  <a:lnTo>
                    <a:pt x="955" y="0"/>
                  </a:lnTo>
                  <a:lnTo>
                    <a:pt x="966" y="144"/>
                  </a:lnTo>
                  <a:lnTo>
                    <a:pt x="1369" y="148"/>
                  </a:lnTo>
                  <a:lnTo>
                    <a:pt x="1575" y="108"/>
                  </a:lnTo>
                  <a:lnTo>
                    <a:pt x="1396" y="176"/>
                  </a:lnTo>
                  <a:lnTo>
                    <a:pt x="1404" y="247"/>
                  </a:lnTo>
                  <a:lnTo>
                    <a:pt x="1124" y="254"/>
                  </a:lnTo>
                  <a:lnTo>
                    <a:pt x="1143" y="230"/>
                  </a:lnTo>
                  <a:lnTo>
                    <a:pt x="1345" y="226"/>
                  </a:lnTo>
                  <a:lnTo>
                    <a:pt x="1345" y="188"/>
                  </a:lnTo>
                  <a:lnTo>
                    <a:pt x="73" y="192"/>
                  </a:lnTo>
                  <a:lnTo>
                    <a:pt x="71" y="241"/>
                  </a:lnTo>
                  <a:lnTo>
                    <a:pt x="160" y="262"/>
                  </a:lnTo>
                  <a:lnTo>
                    <a:pt x="21" y="26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3" name="Freeform 193"/>
            <p:cNvSpPr>
              <a:spLocks/>
            </p:cNvSpPr>
            <p:nvPr/>
          </p:nvSpPr>
          <p:spPr bwMode="auto">
            <a:xfrm>
              <a:off x="5125" y="2689"/>
              <a:ext cx="79" cy="42"/>
            </a:xfrm>
            <a:custGeom>
              <a:avLst/>
              <a:gdLst>
                <a:gd name="T0" fmla="*/ 0 w 158"/>
                <a:gd name="T1" fmla="*/ 2 h 84"/>
                <a:gd name="T2" fmla="*/ 2 w 158"/>
                <a:gd name="T3" fmla="*/ 84 h 84"/>
                <a:gd name="T4" fmla="*/ 34 w 158"/>
                <a:gd name="T5" fmla="*/ 78 h 84"/>
                <a:gd name="T6" fmla="*/ 34 w 158"/>
                <a:gd name="T7" fmla="*/ 21 h 84"/>
                <a:gd name="T8" fmla="*/ 133 w 158"/>
                <a:gd name="T9" fmla="*/ 21 h 84"/>
                <a:gd name="T10" fmla="*/ 158 w 158"/>
                <a:gd name="T11" fmla="*/ 0 h 84"/>
                <a:gd name="T12" fmla="*/ 0 w 158"/>
                <a:gd name="T13" fmla="*/ 2 h 84"/>
                <a:gd name="T14" fmla="*/ 0 w 158"/>
                <a:gd name="T15" fmla="*/ 2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84"/>
                <a:gd name="T26" fmla="*/ 158 w 15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84">
                  <a:moveTo>
                    <a:pt x="0" y="2"/>
                  </a:moveTo>
                  <a:lnTo>
                    <a:pt x="2" y="84"/>
                  </a:lnTo>
                  <a:lnTo>
                    <a:pt x="34" y="78"/>
                  </a:lnTo>
                  <a:lnTo>
                    <a:pt x="34" y="21"/>
                  </a:lnTo>
                  <a:lnTo>
                    <a:pt x="133" y="21"/>
                  </a:lnTo>
                  <a:lnTo>
                    <a:pt x="15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4" name="Freeform 194"/>
            <p:cNvSpPr>
              <a:spLocks/>
            </p:cNvSpPr>
            <p:nvPr/>
          </p:nvSpPr>
          <p:spPr bwMode="auto">
            <a:xfrm>
              <a:off x="4473" y="2787"/>
              <a:ext cx="592" cy="63"/>
            </a:xfrm>
            <a:custGeom>
              <a:avLst/>
              <a:gdLst>
                <a:gd name="T0" fmla="*/ 0 w 1185"/>
                <a:gd name="T1" fmla="*/ 0 h 125"/>
                <a:gd name="T2" fmla="*/ 1175 w 1185"/>
                <a:gd name="T3" fmla="*/ 4 h 125"/>
                <a:gd name="T4" fmla="*/ 1155 w 1185"/>
                <a:gd name="T5" fmla="*/ 30 h 125"/>
                <a:gd name="T6" fmla="*/ 1185 w 1185"/>
                <a:gd name="T7" fmla="*/ 125 h 125"/>
                <a:gd name="T8" fmla="*/ 111 w 1185"/>
                <a:gd name="T9" fmla="*/ 125 h 125"/>
                <a:gd name="T10" fmla="*/ 0 w 1185"/>
                <a:gd name="T11" fmla="*/ 0 h 125"/>
                <a:gd name="T12" fmla="*/ 0 w 1185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5"/>
                <a:gd name="T22" fmla="*/ 0 h 125"/>
                <a:gd name="T23" fmla="*/ 1185 w 1185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5" h="125">
                  <a:moveTo>
                    <a:pt x="0" y="0"/>
                  </a:moveTo>
                  <a:lnTo>
                    <a:pt x="1175" y="4"/>
                  </a:lnTo>
                  <a:lnTo>
                    <a:pt x="1155" y="30"/>
                  </a:lnTo>
                  <a:lnTo>
                    <a:pt x="1185" y="125"/>
                  </a:lnTo>
                  <a:lnTo>
                    <a:pt x="111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5" name="Freeform 195"/>
            <p:cNvSpPr>
              <a:spLocks/>
            </p:cNvSpPr>
            <p:nvPr/>
          </p:nvSpPr>
          <p:spPr bwMode="auto">
            <a:xfrm>
              <a:off x="4443" y="2802"/>
              <a:ext cx="702" cy="137"/>
            </a:xfrm>
            <a:custGeom>
              <a:avLst/>
              <a:gdLst>
                <a:gd name="T0" fmla="*/ 94 w 1404"/>
                <a:gd name="T1" fmla="*/ 0 h 274"/>
                <a:gd name="T2" fmla="*/ 2 w 1404"/>
                <a:gd name="T3" fmla="*/ 154 h 274"/>
                <a:gd name="T4" fmla="*/ 0 w 1404"/>
                <a:gd name="T5" fmla="*/ 274 h 274"/>
                <a:gd name="T6" fmla="*/ 1404 w 1404"/>
                <a:gd name="T7" fmla="*/ 272 h 274"/>
                <a:gd name="T8" fmla="*/ 1352 w 1404"/>
                <a:gd name="T9" fmla="*/ 234 h 274"/>
                <a:gd name="T10" fmla="*/ 27 w 1404"/>
                <a:gd name="T11" fmla="*/ 234 h 274"/>
                <a:gd name="T12" fmla="*/ 35 w 1404"/>
                <a:gd name="T13" fmla="*/ 158 h 274"/>
                <a:gd name="T14" fmla="*/ 107 w 1404"/>
                <a:gd name="T15" fmla="*/ 2 h 274"/>
                <a:gd name="T16" fmla="*/ 94 w 1404"/>
                <a:gd name="T17" fmla="*/ 0 h 274"/>
                <a:gd name="T18" fmla="*/ 94 w 140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4"/>
                <a:gd name="T31" fmla="*/ 0 h 274"/>
                <a:gd name="T32" fmla="*/ 1404 w 1404"/>
                <a:gd name="T33" fmla="*/ 274 h 2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4" h="274">
                  <a:moveTo>
                    <a:pt x="94" y="0"/>
                  </a:moveTo>
                  <a:lnTo>
                    <a:pt x="2" y="154"/>
                  </a:lnTo>
                  <a:lnTo>
                    <a:pt x="0" y="274"/>
                  </a:lnTo>
                  <a:lnTo>
                    <a:pt x="1404" y="272"/>
                  </a:lnTo>
                  <a:lnTo>
                    <a:pt x="1352" y="234"/>
                  </a:lnTo>
                  <a:lnTo>
                    <a:pt x="27" y="234"/>
                  </a:lnTo>
                  <a:lnTo>
                    <a:pt x="35" y="158"/>
                  </a:lnTo>
                  <a:lnTo>
                    <a:pt x="107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6" name="Freeform 196"/>
            <p:cNvSpPr>
              <a:spLocks/>
            </p:cNvSpPr>
            <p:nvPr/>
          </p:nvSpPr>
          <p:spPr bwMode="auto">
            <a:xfrm>
              <a:off x="5046" y="2791"/>
              <a:ext cx="108" cy="153"/>
            </a:xfrm>
            <a:custGeom>
              <a:avLst/>
              <a:gdLst>
                <a:gd name="T0" fmla="*/ 0 w 217"/>
                <a:gd name="T1" fmla="*/ 10 h 306"/>
                <a:gd name="T2" fmla="*/ 182 w 217"/>
                <a:gd name="T3" fmla="*/ 179 h 306"/>
                <a:gd name="T4" fmla="*/ 201 w 217"/>
                <a:gd name="T5" fmla="*/ 306 h 306"/>
                <a:gd name="T6" fmla="*/ 217 w 217"/>
                <a:gd name="T7" fmla="*/ 168 h 306"/>
                <a:gd name="T8" fmla="*/ 15 w 217"/>
                <a:gd name="T9" fmla="*/ 0 h 306"/>
                <a:gd name="T10" fmla="*/ 0 w 217"/>
                <a:gd name="T11" fmla="*/ 10 h 306"/>
                <a:gd name="T12" fmla="*/ 0 w 217"/>
                <a:gd name="T13" fmla="*/ 1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"/>
                <a:gd name="T22" fmla="*/ 0 h 306"/>
                <a:gd name="T23" fmla="*/ 217 w 217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" h="306">
                  <a:moveTo>
                    <a:pt x="0" y="10"/>
                  </a:moveTo>
                  <a:lnTo>
                    <a:pt x="182" y="179"/>
                  </a:lnTo>
                  <a:lnTo>
                    <a:pt x="201" y="306"/>
                  </a:lnTo>
                  <a:lnTo>
                    <a:pt x="217" y="168"/>
                  </a:lnTo>
                  <a:lnTo>
                    <a:pt x="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7" name="Freeform 197"/>
            <p:cNvSpPr>
              <a:spLocks/>
            </p:cNvSpPr>
            <p:nvPr/>
          </p:nvSpPr>
          <p:spPr bwMode="auto">
            <a:xfrm>
              <a:off x="4484" y="2875"/>
              <a:ext cx="628" cy="20"/>
            </a:xfrm>
            <a:custGeom>
              <a:avLst/>
              <a:gdLst>
                <a:gd name="T0" fmla="*/ 0 w 1255"/>
                <a:gd name="T1" fmla="*/ 3 h 39"/>
                <a:gd name="T2" fmla="*/ 1255 w 1255"/>
                <a:gd name="T3" fmla="*/ 0 h 39"/>
                <a:gd name="T4" fmla="*/ 1198 w 1255"/>
                <a:gd name="T5" fmla="*/ 39 h 39"/>
                <a:gd name="T6" fmla="*/ 57 w 1255"/>
                <a:gd name="T7" fmla="*/ 38 h 39"/>
                <a:gd name="T8" fmla="*/ 0 w 1255"/>
                <a:gd name="T9" fmla="*/ 3 h 39"/>
                <a:gd name="T10" fmla="*/ 0 w 1255"/>
                <a:gd name="T11" fmla="*/ 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5"/>
                <a:gd name="T19" fmla="*/ 0 h 39"/>
                <a:gd name="T20" fmla="*/ 1255 w 125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5" h="39">
                  <a:moveTo>
                    <a:pt x="0" y="3"/>
                  </a:moveTo>
                  <a:lnTo>
                    <a:pt x="1255" y="0"/>
                  </a:lnTo>
                  <a:lnTo>
                    <a:pt x="1198" y="39"/>
                  </a:lnTo>
                  <a:lnTo>
                    <a:pt x="57" y="3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8" name="Freeform 198"/>
            <p:cNvSpPr>
              <a:spLocks/>
            </p:cNvSpPr>
            <p:nvPr/>
          </p:nvSpPr>
          <p:spPr bwMode="auto">
            <a:xfrm>
              <a:off x="4441" y="2678"/>
              <a:ext cx="13" cy="73"/>
            </a:xfrm>
            <a:custGeom>
              <a:avLst/>
              <a:gdLst>
                <a:gd name="T0" fmla="*/ 0 w 24"/>
                <a:gd name="T1" fmla="*/ 2 h 147"/>
                <a:gd name="T2" fmla="*/ 3 w 24"/>
                <a:gd name="T3" fmla="*/ 122 h 147"/>
                <a:gd name="T4" fmla="*/ 24 w 24"/>
                <a:gd name="T5" fmla="*/ 147 h 147"/>
                <a:gd name="T6" fmla="*/ 22 w 24"/>
                <a:gd name="T7" fmla="*/ 0 h 147"/>
                <a:gd name="T8" fmla="*/ 0 w 24"/>
                <a:gd name="T9" fmla="*/ 2 h 147"/>
                <a:gd name="T10" fmla="*/ 0 w 24"/>
                <a:gd name="T11" fmla="*/ 2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47"/>
                <a:gd name="T20" fmla="*/ 24 w 24"/>
                <a:gd name="T21" fmla="*/ 147 h 1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47">
                  <a:moveTo>
                    <a:pt x="0" y="2"/>
                  </a:moveTo>
                  <a:lnTo>
                    <a:pt x="3" y="122"/>
                  </a:lnTo>
                  <a:lnTo>
                    <a:pt x="24" y="147"/>
                  </a:lnTo>
                  <a:lnTo>
                    <a:pt x="2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9" name="Freeform 199"/>
            <p:cNvSpPr>
              <a:spLocks/>
            </p:cNvSpPr>
            <p:nvPr/>
          </p:nvSpPr>
          <p:spPr bwMode="auto">
            <a:xfrm>
              <a:off x="4702" y="1955"/>
              <a:ext cx="518" cy="614"/>
            </a:xfrm>
            <a:custGeom>
              <a:avLst/>
              <a:gdLst>
                <a:gd name="T0" fmla="*/ 0 w 1036"/>
                <a:gd name="T1" fmla="*/ 0 h 1228"/>
                <a:gd name="T2" fmla="*/ 1004 w 1036"/>
                <a:gd name="T3" fmla="*/ 1 h 1228"/>
                <a:gd name="T4" fmla="*/ 1036 w 1036"/>
                <a:gd name="T5" fmla="*/ 1228 h 1228"/>
                <a:gd name="T6" fmla="*/ 994 w 1036"/>
                <a:gd name="T7" fmla="*/ 1203 h 1228"/>
                <a:gd name="T8" fmla="*/ 1009 w 1036"/>
                <a:gd name="T9" fmla="*/ 1032 h 1228"/>
                <a:gd name="T10" fmla="*/ 1000 w 1036"/>
                <a:gd name="T11" fmla="*/ 380 h 1228"/>
                <a:gd name="T12" fmla="*/ 973 w 1036"/>
                <a:gd name="T13" fmla="*/ 45 h 1228"/>
                <a:gd name="T14" fmla="*/ 696 w 1036"/>
                <a:gd name="T15" fmla="*/ 22 h 1228"/>
                <a:gd name="T16" fmla="*/ 0 w 1036"/>
                <a:gd name="T17" fmla="*/ 0 h 1228"/>
                <a:gd name="T18" fmla="*/ 0 w 1036"/>
                <a:gd name="T19" fmla="*/ 0 h 12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6"/>
                <a:gd name="T31" fmla="*/ 0 h 1228"/>
                <a:gd name="T32" fmla="*/ 1036 w 1036"/>
                <a:gd name="T33" fmla="*/ 1228 h 12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6" h="1228">
                  <a:moveTo>
                    <a:pt x="0" y="0"/>
                  </a:moveTo>
                  <a:lnTo>
                    <a:pt x="1004" y="1"/>
                  </a:lnTo>
                  <a:lnTo>
                    <a:pt x="1036" y="1228"/>
                  </a:lnTo>
                  <a:lnTo>
                    <a:pt x="994" y="1203"/>
                  </a:lnTo>
                  <a:lnTo>
                    <a:pt x="1009" y="1032"/>
                  </a:lnTo>
                  <a:lnTo>
                    <a:pt x="1000" y="380"/>
                  </a:lnTo>
                  <a:lnTo>
                    <a:pt x="973" y="45"/>
                  </a:lnTo>
                  <a:lnTo>
                    <a:pt x="69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0" name="Freeform 200"/>
            <p:cNvSpPr>
              <a:spLocks/>
            </p:cNvSpPr>
            <p:nvPr/>
          </p:nvSpPr>
          <p:spPr bwMode="auto">
            <a:xfrm>
              <a:off x="5231" y="2669"/>
              <a:ext cx="10" cy="59"/>
            </a:xfrm>
            <a:custGeom>
              <a:avLst/>
              <a:gdLst>
                <a:gd name="T0" fmla="*/ 0 w 19"/>
                <a:gd name="T1" fmla="*/ 0 h 118"/>
                <a:gd name="T2" fmla="*/ 0 w 19"/>
                <a:gd name="T3" fmla="*/ 118 h 118"/>
                <a:gd name="T4" fmla="*/ 19 w 19"/>
                <a:gd name="T5" fmla="*/ 114 h 118"/>
                <a:gd name="T6" fmla="*/ 19 w 19"/>
                <a:gd name="T7" fmla="*/ 2 h 118"/>
                <a:gd name="T8" fmla="*/ 0 w 19"/>
                <a:gd name="T9" fmla="*/ 0 h 118"/>
                <a:gd name="T10" fmla="*/ 0 w 19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18"/>
                <a:gd name="T20" fmla="*/ 19 w 19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18">
                  <a:moveTo>
                    <a:pt x="0" y="0"/>
                  </a:moveTo>
                  <a:lnTo>
                    <a:pt x="0" y="118"/>
                  </a:lnTo>
                  <a:lnTo>
                    <a:pt x="19" y="11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1" name="Freeform 201"/>
            <p:cNvSpPr>
              <a:spLocks/>
            </p:cNvSpPr>
            <p:nvPr/>
          </p:nvSpPr>
          <p:spPr bwMode="auto">
            <a:xfrm>
              <a:off x="5128" y="2688"/>
              <a:ext cx="75" cy="40"/>
            </a:xfrm>
            <a:custGeom>
              <a:avLst/>
              <a:gdLst>
                <a:gd name="T0" fmla="*/ 132 w 151"/>
                <a:gd name="T1" fmla="*/ 12 h 80"/>
                <a:gd name="T2" fmla="*/ 132 w 151"/>
                <a:gd name="T3" fmla="*/ 61 h 80"/>
                <a:gd name="T4" fmla="*/ 18 w 151"/>
                <a:gd name="T5" fmla="*/ 65 h 80"/>
                <a:gd name="T6" fmla="*/ 0 w 151"/>
                <a:gd name="T7" fmla="*/ 80 h 80"/>
                <a:gd name="T8" fmla="*/ 151 w 151"/>
                <a:gd name="T9" fmla="*/ 74 h 80"/>
                <a:gd name="T10" fmla="*/ 149 w 151"/>
                <a:gd name="T11" fmla="*/ 0 h 80"/>
                <a:gd name="T12" fmla="*/ 132 w 151"/>
                <a:gd name="T13" fmla="*/ 12 h 80"/>
                <a:gd name="T14" fmla="*/ 132 w 151"/>
                <a:gd name="T15" fmla="*/ 12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80"/>
                <a:gd name="T26" fmla="*/ 151 w 151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80">
                  <a:moveTo>
                    <a:pt x="132" y="12"/>
                  </a:moveTo>
                  <a:lnTo>
                    <a:pt x="132" y="61"/>
                  </a:lnTo>
                  <a:lnTo>
                    <a:pt x="18" y="65"/>
                  </a:lnTo>
                  <a:lnTo>
                    <a:pt x="0" y="80"/>
                  </a:lnTo>
                  <a:lnTo>
                    <a:pt x="151" y="74"/>
                  </a:lnTo>
                  <a:lnTo>
                    <a:pt x="149" y="0"/>
                  </a:lnTo>
                  <a:lnTo>
                    <a:pt x="13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2" name="Freeform 202"/>
            <p:cNvSpPr>
              <a:spLocks/>
            </p:cNvSpPr>
            <p:nvPr/>
          </p:nvSpPr>
          <p:spPr bwMode="auto">
            <a:xfrm>
              <a:off x="3692" y="1191"/>
              <a:ext cx="659" cy="678"/>
            </a:xfrm>
            <a:custGeom>
              <a:avLst/>
              <a:gdLst>
                <a:gd name="T0" fmla="*/ 0 w 1318"/>
                <a:gd name="T1" fmla="*/ 0 h 1356"/>
                <a:gd name="T2" fmla="*/ 991 w 1318"/>
                <a:gd name="T3" fmla="*/ 2 h 1356"/>
                <a:gd name="T4" fmla="*/ 1318 w 1318"/>
                <a:gd name="T5" fmla="*/ 145 h 1356"/>
                <a:gd name="T6" fmla="*/ 1314 w 1318"/>
                <a:gd name="T7" fmla="*/ 1356 h 1356"/>
                <a:gd name="T8" fmla="*/ 1269 w 1318"/>
                <a:gd name="T9" fmla="*/ 164 h 1356"/>
                <a:gd name="T10" fmla="*/ 980 w 1318"/>
                <a:gd name="T11" fmla="*/ 40 h 1356"/>
                <a:gd name="T12" fmla="*/ 33 w 1318"/>
                <a:gd name="T13" fmla="*/ 42 h 1356"/>
                <a:gd name="T14" fmla="*/ 0 w 1318"/>
                <a:gd name="T15" fmla="*/ 0 h 1356"/>
                <a:gd name="T16" fmla="*/ 0 w 1318"/>
                <a:gd name="T17" fmla="*/ 0 h 1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8"/>
                <a:gd name="T28" fmla="*/ 0 h 1356"/>
                <a:gd name="T29" fmla="*/ 1318 w 1318"/>
                <a:gd name="T30" fmla="*/ 1356 h 13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8" h="1356">
                  <a:moveTo>
                    <a:pt x="0" y="0"/>
                  </a:moveTo>
                  <a:lnTo>
                    <a:pt x="991" y="2"/>
                  </a:lnTo>
                  <a:lnTo>
                    <a:pt x="1318" y="145"/>
                  </a:lnTo>
                  <a:lnTo>
                    <a:pt x="1314" y="1356"/>
                  </a:lnTo>
                  <a:lnTo>
                    <a:pt x="1269" y="164"/>
                  </a:lnTo>
                  <a:lnTo>
                    <a:pt x="980" y="40"/>
                  </a:lnTo>
                  <a:lnTo>
                    <a:pt x="33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3" name="Freeform 203"/>
            <p:cNvSpPr>
              <a:spLocks/>
            </p:cNvSpPr>
            <p:nvPr/>
          </p:nvSpPr>
          <p:spPr bwMode="auto">
            <a:xfrm>
              <a:off x="3651" y="1191"/>
              <a:ext cx="557" cy="1718"/>
            </a:xfrm>
            <a:custGeom>
              <a:avLst/>
              <a:gdLst>
                <a:gd name="T0" fmla="*/ 85 w 1114"/>
                <a:gd name="T1" fmla="*/ 0 h 3435"/>
                <a:gd name="T2" fmla="*/ 85 w 1114"/>
                <a:gd name="T3" fmla="*/ 3237 h 3435"/>
                <a:gd name="T4" fmla="*/ 0 w 1114"/>
                <a:gd name="T5" fmla="*/ 3435 h 3435"/>
                <a:gd name="T6" fmla="*/ 129 w 1114"/>
                <a:gd name="T7" fmla="*/ 3306 h 3435"/>
                <a:gd name="T8" fmla="*/ 1085 w 1114"/>
                <a:gd name="T9" fmla="*/ 3363 h 3435"/>
                <a:gd name="T10" fmla="*/ 1114 w 1114"/>
                <a:gd name="T11" fmla="*/ 3313 h 3435"/>
                <a:gd name="T12" fmla="*/ 878 w 1114"/>
                <a:gd name="T13" fmla="*/ 3306 h 3435"/>
                <a:gd name="T14" fmla="*/ 829 w 1114"/>
                <a:gd name="T15" fmla="*/ 3270 h 3435"/>
                <a:gd name="T16" fmla="*/ 378 w 1114"/>
                <a:gd name="T17" fmla="*/ 3237 h 3435"/>
                <a:gd name="T18" fmla="*/ 348 w 1114"/>
                <a:gd name="T19" fmla="*/ 3266 h 3435"/>
                <a:gd name="T20" fmla="*/ 127 w 1114"/>
                <a:gd name="T21" fmla="*/ 3237 h 3435"/>
                <a:gd name="T22" fmla="*/ 129 w 1114"/>
                <a:gd name="T23" fmla="*/ 38 h 3435"/>
                <a:gd name="T24" fmla="*/ 85 w 1114"/>
                <a:gd name="T25" fmla="*/ 0 h 3435"/>
                <a:gd name="T26" fmla="*/ 85 w 1114"/>
                <a:gd name="T27" fmla="*/ 0 h 34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14"/>
                <a:gd name="T43" fmla="*/ 0 h 3435"/>
                <a:gd name="T44" fmla="*/ 1114 w 1114"/>
                <a:gd name="T45" fmla="*/ 3435 h 34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14" h="3435">
                  <a:moveTo>
                    <a:pt x="85" y="0"/>
                  </a:moveTo>
                  <a:lnTo>
                    <a:pt x="85" y="3237"/>
                  </a:lnTo>
                  <a:lnTo>
                    <a:pt x="0" y="3435"/>
                  </a:lnTo>
                  <a:lnTo>
                    <a:pt x="129" y="3306"/>
                  </a:lnTo>
                  <a:lnTo>
                    <a:pt x="1085" y="3363"/>
                  </a:lnTo>
                  <a:lnTo>
                    <a:pt x="1114" y="3313"/>
                  </a:lnTo>
                  <a:lnTo>
                    <a:pt x="878" y="3306"/>
                  </a:lnTo>
                  <a:lnTo>
                    <a:pt x="829" y="3270"/>
                  </a:lnTo>
                  <a:lnTo>
                    <a:pt x="378" y="3237"/>
                  </a:lnTo>
                  <a:lnTo>
                    <a:pt x="348" y="3266"/>
                  </a:lnTo>
                  <a:lnTo>
                    <a:pt x="127" y="3237"/>
                  </a:lnTo>
                  <a:lnTo>
                    <a:pt x="129" y="3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4" name="Freeform 204"/>
            <p:cNvSpPr>
              <a:spLocks/>
            </p:cNvSpPr>
            <p:nvPr/>
          </p:nvSpPr>
          <p:spPr bwMode="auto">
            <a:xfrm>
              <a:off x="3759" y="1425"/>
              <a:ext cx="398" cy="1342"/>
            </a:xfrm>
            <a:custGeom>
              <a:avLst/>
              <a:gdLst>
                <a:gd name="T0" fmla="*/ 0 w 796"/>
                <a:gd name="T1" fmla="*/ 82 h 2684"/>
                <a:gd name="T2" fmla="*/ 732 w 796"/>
                <a:gd name="T3" fmla="*/ 89 h 2684"/>
                <a:gd name="T4" fmla="*/ 720 w 796"/>
                <a:gd name="T5" fmla="*/ 53 h 2684"/>
                <a:gd name="T6" fmla="*/ 635 w 796"/>
                <a:gd name="T7" fmla="*/ 0 h 2684"/>
                <a:gd name="T8" fmla="*/ 796 w 796"/>
                <a:gd name="T9" fmla="*/ 0 h 2684"/>
                <a:gd name="T10" fmla="*/ 773 w 796"/>
                <a:gd name="T11" fmla="*/ 28 h 2684"/>
                <a:gd name="T12" fmla="*/ 771 w 796"/>
                <a:gd name="T13" fmla="*/ 2684 h 2684"/>
                <a:gd name="T14" fmla="*/ 728 w 796"/>
                <a:gd name="T15" fmla="*/ 1023 h 2684"/>
                <a:gd name="T16" fmla="*/ 22 w 796"/>
                <a:gd name="T17" fmla="*/ 1002 h 2684"/>
                <a:gd name="T18" fmla="*/ 43 w 796"/>
                <a:gd name="T19" fmla="*/ 981 h 2684"/>
                <a:gd name="T20" fmla="*/ 732 w 796"/>
                <a:gd name="T21" fmla="*/ 994 h 2684"/>
                <a:gd name="T22" fmla="*/ 732 w 796"/>
                <a:gd name="T23" fmla="*/ 808 h 2684"/>
                <a:gd name="T24" fmla="*/ 19 w 796"/>
                <a:gd name="T25" fmla="*/ 791 h 2684"/>
                <a:gd name="T26" fmla="*/ 19 w 796"/>
                <a:gd name="T27" fmla="*/ 762 h 2684"/>
                <a:gd name="T28" fmla="*/ 735 w 796"/>
                <a:gd name="T29" fmla="*/ 779 h 2684"/>
                <a:gd name="T30" fmla="*/ 728 w 796"/>
                <a:gd name="T31" fmla="*/ 555 h 2684"/>
                <a:gd name="T32" fmla="*/ 7 w 796"/>
                <a:gd name="T33" fmla="*/ 540 h 2684"/>
                <a:gd name="T34" fmla="*/ 11 w 796"/>
                <a:gd name="T35" fmla="*/ 515 h 2684"/>
                <a:gd name="T36" fmla="*/ 745 w 796"/>
                <a:gd name="T37" fmla="*/ 515 h 2684"/>
                <a:gd name="T38" fmla="*/ 713 w 796"/>
                <a:gd name="T39" fmla="*/ 135 h 2684"/>
                <a:gd name="T40" fmla="*/ 631 w 796"/>
                <a:gd name="T41" fmla="*/ 122 h 2684"/>
                <a:gd name="T42" fmla="*/ 566 w 796"/>
                <a:gd name="T43" fmla="*/ 139 h 2684"/>
                <a:gd name="T44" fmla="*/ 108 w 796"/>
                <a:gd name="T45" fmla="*/ 135 h 2684"/>
                <a:gd name="T46" fmla="*/ 0 w 796"/>
                <a:gd name="T47" fmla="*/ 82 h 2684"/>
                <a:gd name="T48" fmla="*/ 0 w 796"/>
                <a:gd name="T49" fmla="*/ 82 h 26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6"/>
                <a:gd name="T76" fmla="*/ 0 h 2684"/>
                <a:gd name="T77" fmla="*/ 796 w 796"/>
                <a:gd name="T78" fmla="*/ 2684 h 26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6" h="2684">
                  <a:moveTo>
                    <a:pt x="0" y="82"/>
                  </a:moveTo>
                  <a:lnTo>
                    <a:pt x="732" y="89"/>
                  </a:lnTo>
                  <a:lnTo>
                    <a:pt x="720" y="53"/>
                  </a:lnTo>
                  <a:lnTo>
                    <a:pt x="635" y="0"/>
                  </a:lnTo>
                  <a:lnTo>
                    <a:pt x="796" y="0"/>
                  </a:lnTo>
                  <a:lnTo>
                    <a:pt x="773" y="28"/>
                  </a:lnTo>
                  <a:lnTo>
                    <a:pt x="771" y="2684"/>
                  </a:lnTo>
                  <a:lnTo>
                    <a:pt x="728" y="1023"/>
                  </a:lnTo>
                  <a:lnTo>
                    <a:pt x="22" y="1002"/>
                  </a:lnTo>
                  <a:lnTo>
                    <a:pt x="43" y="981"/>
                  </a:lnTo>
                  <a:lnTo>
                    <a:pt x="732" y="994"/>
                  </a:lnTo>
                  <a:lnTo>
                    <a:pt x="732" y="808"/>
                  </a:lnTo>
                  <a:lnTo>
                    <a:pt x="19" y="791"/>
                  </a:lnTo>
                  <a:lnTo>
                    <a:pt x="19" y="762"/>
                  </a:lnTo>
                  <a:lnTo>
                    <a:pt x="735" y="779"/>
                  </a:lnTo>
                  <a:lnTo>
                    <a:pt x="728" y="555"/>
                  </a:lnTo>
                  <a:lnTo>
                    <a:pt x="7" y="540"/>
                  </a:lnTo>
                  <a:lnTo>
                    <a:pt x="11" y="515"/>
                  </a:lnTo>
                  <a:lnTo>
                    <a:pt x="745" y="515"/>
                  </a:lnTo>
                  <a:lnTo>
                    <a:pt x="713" y="135"/>
                  </a:lnTo>
                  <a:lnTo>
                    <a:pt x="631" y="122"/>
                  </a:lnTo>
                  <a:lnTo>
                    <a:pt x="566" y="139"/>
                  </a:lnTo>
                  <a:lnTo>
                    <a:pt x="108" y="135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5" name="Freeform 205"/>
            <p:cNvSpPr>
              <a:spLocks/>
            </p:cNvSpPr>
            <p:nvPr/>
          </p:nvSpPr>
          <p:spPr bwMode="auto">
            <a:xfrm>
              <a:off x="3833" y="1500"/>
              <a:ext cx="245" cy="44"/>
            </a:xfrm>
            <a:custGeom>
              <a:avLst/>
              <a:gdLst>
                <a:gd name="T0" fmla="*/ 2 w 490"/>
                <a:gd name="T1" fmla="*/ 8 h 88"/>
                <a:gd name="T2" fmla="*/ 487 w 490"/>
                <a:gd name="T3" fmla="*/ 0 h 88"/>
                <a:gd name="T4" fmla="*/ 490 w 490"/>
                <a:gd name="T5" fmla="*/ 40 h 88"/>
                <a:gd name="T6" fmla="*/ 338 w 490"/>
                <a:gd name="T7" fmla="*/ 42 h 88"/>
                <a:gd name="T8" fmla="*/ 338 w 490"/>
                <a:gd name="T9" fmla="*/ 88 h 88"/>
                <a:gd name="T10" fmla="*/ 310 w 490"/>
                <a:gd name="T11" fmla="*/ 61 h 88"/>
                <a:gd name="T12" fmla="*/ 165 w 490"/>
                <a:gd name="T13" fmla="*/ 63 h 88"/>
                <a:gd name="T14" fmla="*/ 154 w 490"/>
                <a:gd name="T15" fmla="*/ 36 h 88"/>
                <a:gd name="T16" fmla="*/ 0 w 490"/>
                <a:gd name="T17" fmla="*/ 38 h 88"/>
                <a:gd name="T18" fmla="*/ 2 w 490"/>
                <a:gd name="T19" fmla="*/ 8 h 88"/>
                <a:gd name="T20" fmla="*/ 2 w 490"/>
                <a:gd name="T21" fmla="*/ 8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0"/>
                <a:gd name="T34" fmla="*/ 0 h 88"/>
                <a:gd name="T35" fmla="*/ 490 w 490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0" h="88">
                  <a:moveTo>
                    <a:pt x="2" y="8"/>
                  </a:moveTo>
                  <a:lnTo>
                    <a:pt x="487" y="0"/>
                  </a:lnTo>
                  <a:lnTo>
                    <a:pt x="490" y="40"/>
                  </a:lnTo>
                  <a:lnTo>
                    <a:pt x="338" y="42"/>
                  </a:lnTo>
                  <a:lnTo>
                    <a:pt x="338" y="88"/>
                  </a:lnTo>
                  <a:lnTo>
                    <a:pt x="310" y="61"/>
                  </a:lnTo>
                  <a:lnTo>
                    <a:pt x="165" y="63"/>
                  </a:lnTo>
                  <a:lnTo>
                    <a:pt x="154" y="36"/>
                  </a:lnTo>
                  <a:lnTo>
                    <a:pt x="0" y="3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6" name="Freeform 206"/>
            <p:cNvSpPr>
              <a:spLocks/>
            </p:cNvSpPr>
            <p:nvPr/>
          </p:nvSpPr>
          <p:spPr bwMode="auto">
            <a:xfrm>
              <a:off x="4020" y="1526"/>
              <a:ext cx="65" cy="25"/>
            </a:xfrm>
            <a:custGeom>
              <a:avLst/>
              <a:gdLst>
                <a:gd name="T0" fmla="*/ 6 w 130"/>
                <a:gd name="T1" fmla="*/ 33 h 52"/>
                <a:gd name="T2" fmla="*/ 99 w 130"/>
                <a:gd name="T3" fmla="*/ 33 h 52"/>
                <a:gd name="T4" fmla="*/ 101 w 130"/>
                <a:gd name="T5" fmla="*/ 16 h 52"/>
                <a:gd name="T6" fmla="*/ 6 w 130"/>
                <a:gd name="T7" fmla="*/ 16 h 52"/>
                <a:gd name="T8" fmla="*/ 2 w 130"/>
                <a:gd name="T9" fmla="*/ 2 h 52"/>
                <a:gd name="T10" fmla="*/ 128 w 130"/>
                <a:gd name="T11" fmla="*/ 0 h 52"/>
                <a:gd name="T12" fmla="*/ 130 w 130"/>
                <a:gd name="T13" fmla="*/ 52 h 52"/>
                <a:gd name="T14" fmla="*/ 0 w 130"/>
                <a:gd name="T15" fmla="*/ 48 h 52"/>
                <a:gd name="T16" fmla="*/ 6 w 130"/>
                <a:gd name="T17" fmla="*/ 33 h 52"/>
                <a:gd name="T18" fmla="*/ 6 w 130"/>
                <a:gd name="T19" fmla="*/ 33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52"/>
                <a:gd name="T32" fmla="*/ 130 w 130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52">
                  <a:moveTo>
                    <a:pt x="6" y="33"/>
                  </a:moveTo>
                  <a:lnTo>
                    <a:pt x="99" y="33"/>
                  </a:lnTo>
                  <a:lnTo>
                    <a:pt x="101" y="16"/>
                  </a:lnTo>
                  <a:lnTo>
                    <a:pt x="6" y="16"/>
                  </a:lnTo>
                  <a:lnTo>
                    <a:pt x="2" y="2"/>
                  </a:lnTo>
                  <a:lnTo>
                    <a:pt x="128" y="0"/>
                  </a:lnTo>
                  <a:lnTo>
                    <a:pt x="130" y="52"/>
                  </a:lnTo>
                  <a:lnTo>
                    <a:pt x="0" y="48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7" name="Freeform 207"/>
            <p:cNvSpPr>
              <a:spLocks/>
            </p:cNvSpPr>
            <p:nvPr/>
          </p:nvSpPr>
          <p:spPr bwMode="auto">
            <a:xfrm>
              <a:off x="3759" y="1465"/>
              <a:ext cx="11" cy="226"/>
            </a:xfrm>
            <a:custGeom>
              <a:avLst/>
              <a:gdLst>
                <a:gd name="T0" fmla="*/ 0 w 22"/>
                <a:gd name="T1" fmla="*/ 0 h 452"/>
                <a:gd name="T2" fmla="*/ 5 w 22"/>
                <a:gd name="T3" fmla="*/ 452 h 452"/>
                <a:gd name="T4" fmla="*/ 22 w 22"/>
                <a:gd name="T5" fmla="*/ 450 h 452"/>
                <a:gd name="T6" fmla="*/ 15 w 22"/>
                <a:gd name="T7" fmla="*/ 7 h 452"/>
                <a:gd name="T8" fmla="*/ 0 w 22"/>
                <a:gd name="T9" fmla="*/ 0 h 452"/>
                <a:gd name="T10" fmla="*/ 0 w 22"/>
                <a:gd name="T11" fmla="*/ 0 h 4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52"/>
                <a:gd name="T20" fmla="*/ 22 w 22"/>
                <a:gd name="T21" fmla="*/ 452 h 4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52">
                  <a:moveTo>
                    <a:pt x="0" y="0"/>
                  </a:moveTo>
                  <a:lnTo>
                    <a:pt x="5" y="452"/>
                  </a:lnTo>
                  <a:lnTo>
                    <a:pt x="22" y="450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8" name="Freeform 208"/>
            <p:cNvSpPr>
              <a:spLocks/>
            </p:cNvSpPr>
            <p:nvPr/>
          </p:nvSpPr>
          <p:spPr bwMode="auto">
            <a:xfrm>
              <a:off x="4066" y="1650"/>
              <a:ext cx="45" cy="24"/>
            </a:xfrm>
            <a:custGeom>
              <a:avLst/>
              <a:gdLst>
                <a:gd name="T0" fmla="*/ 3 w 89"/>
                <a:gd name="T1" fmla="*/ 0 h 48"/>
                <a:gd name="T2" fmla="*/ 0 w 89"/>
                <a:gd name="T3" fmla="*/ 42 h 48"/>
                <a:gd name="T4" fmla="*/ 89 w 89"/>
                <a:gd name="T5" fmla="*/ 48 h 48"/>
                <a:gd name="T6" fmla="*/ 89 w 89"/>
                <a:gd name="T7" fmla="*/ 12 h 48"/>
                <a:gd name="T8" fmla="*/ 70 w 89"/>
                <a:gd name="T9" fmla="*/ 27 h 48"/>
                <a:gd name="T10" fmla="*/ 19 w 89"/>
                <a:gd name="T11" fmla="*/ 29 h 48"/>
                <a:gd name="T12" fmla="*/ 3 w 89"/>
                <a:gd name="T13" fmla="*/ 0 h 48"/>
                <a:gd name="T14" fmla="*/ 3 w 89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48"/>
                <a:gd name="T26" fmla="*/ 89 w 8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48">
                  <a:moveTo>
                    <a:pt x="3" y="0"/>
                  </a:moveTo>
                  <a:lnTo>
                    <a:pt x="0" y="42"/>
                  </a:lnTo>
                  <a:lnTo>
                    <a:pt x="89" y="48"/>
                  </a:lnTo>
                  <a:lnTo>
                    <a:pt x="89" y="12"/>
                  </a:lnTo>
                  <a:lnTo>
                    <a:pt x="70" y="27"/>
                  </a:lnTo>
                  <a:lnTo>
                    <a:pt x="19" y="2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9" name="Freeform 209"/>
            <p:cNvSpPr>
              <a:spLocks/>
            </p:cNvSpPr>
            <p:nvPr/>
          </p:nvSpPr>
          <p:spPr bwMode="auto">
            <a:xfrm>
              <a:off x="4120" y="1237"/>
              <a:ext cx="29" cy="39"/>
            </a:xfrm>
            <a:custGeom>
              <a:avLst/>
              <a:gdLst>
                <a:gd name="T0" fmla="*/ 53 w 57"/>
                <a:gd name="T1" fmla="*/ 0 h 77"/>
                <a:gd name="T2" fmla="*/ 0 w 57"/>
                <a:gd name="T3" fmla="*/ 41 h 77"/>
                <a:gd name="T4" fmla="*/ 0 w 57"/>
                <a:gd name="T5" fmla="*/ 77 h 77"/>
                <a:gd name="T6" fmla="*/ 57 w 57"/>
                <a:gd name="T7" fmla="*/ 74 h 77"/>
                <a:gd name="T8" fmla="*/ 53 w 57"/>
                <a:gd name="T9" fmla="*/ 0 h 77"/>
                <a:gd name="T10" fmla="*/ 53 w 57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77"/>
                <a:gd name="T20" fmla="*/ 57 w 5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77">
                  <a:moveTo>
                    <a:pt x="53" y="0"/>
                  </a:moveTo>
                  <a:lnTo>
                    <a:pt x="0" y="41"/>
                  </a:lnTo>
                  <a:lnTo>
                    <a:pt x="0" y="77"/>
                  </a:lnTo>
                  <a:lnTo>
                    <a:pt x="57" y="7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0" name="Freeform 210"/>
            <p:cNvSpPr>
              <a:spLocks/>
            </p:cNvSpPr>
            <p:nvPr/>
          </p:nvSpPr>
          <p:spPr bwMode="auto">
            <a:xfrm>
              <a:off x="4073" y="1277"/>
              <a:ext cx="13" cy="151"/>
            </a:xfrm>
            <a:custGeom>
              <a:avLst/>
              <a:gdLst>
                <a:gd name="T0" fmla="*/ 0 w 25"/>
                <a:gd name="T1" fmla="*/ 2 h 303"/>
                <a:gd name="T2" fmla="*/ 4 w 25"/>
                <a:gd name="T3" fmla="*/ 303 h 303"/>
                <a:gd name="T4" fmla="*/ 25 w 25"/>
                <a:gd name="T5" fmla="*/ 303 h 303"/>
                <a:gd name="T6" fmla="*/ 23 w 25"/>
                <a:gd name="T7" fmla="*/ 0 h 303"/>
                <a:gd name="T8" fmla="*/ 0 w 25"/>
                <a:gd name="T9" fmla="*/ 2 h 303"/>
                <a:gd name="T10" fmla="*/ 0 w 25"/>
                <a:gd name="T11" fmla="*/ 2 h 3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03"/>
                <a:gd name="T20" fmla="*/ 25 w 25"/>
                <a:gd name="T21" fmla="*/ 303 h 3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03">
                  <a:moveTo>
                    <a:pt x="0" y="2"/>
                  </a:moveTo>
                  <a:lnTo>
                    <a:pt x="4" y="303"/>
                  </a:lnTo>
                  <a:lnTo>
                    <a:pt x="25" y="303"/>
                  </a:lnTo>
                  <a:lnTo>
                    <a:pt x="2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1" name="Freeform 211"/>
            <p:cNvSpPr>
              <a:spLocks/>
            </p:cNvSpPr>
            <p:nvPr/>
          </p:nvSpPr>
          <p:spPr bwMode="auto">
            <a:xfrm>
              <a:off x="4086" y="1279"/>
              <a:ext cx="78" cy="143"/>
            </a:xfrm>
            <a:custGeom>
              <a:avLst/>
              <a:gdLst>
                <a:gd name="T0" fmla="*/ 133 w 155"/>
                <a:gd name="T1" fmla="*/ 2 h 287"/>
                <a:gd name="T2" fmla="*/ 135 w 155"/>
                <a:gd name="T3" fmla="*/ 141 h 287"/>
                <a:gd name="T4" fmla="*/ 9 w 155"/>
                <a:gd name="T5" fmla="*/ 143 h 287"/>
                <a:gd name="T6" fmla="*/ 0 w 155"/>
                <a:gd name="T7" fmla="*/ 156 h 287"/>
                <a:gd name="T8" fmla="*/ 135 w 155"/>
                <a:gd name="T9" fmla="*/ 156 h 287"/>
                <a:gd name="T10" fmla="*/ 136 w 155"/>
                <a:gd name="T11" fmla="*/ 285 h 287"/>
                <a:gd name="T12" fmla="*/ 155 w 155"/>
                <a:gd name="T13" fmla="*/ 287 h 287"/>
                <a:gd name="T14" fmla="*/ 148 w 155"/>
                <a:gd name="T15" fmla="*/ 0 h 287"/>
                <a:gd name="T16" fmla="*/ 133 w 155"/>
                <a:gd name="T17" fmla="*/ 2 h 287"/>
                <a:gd name="T18" fmla="*/ 133 w 155"/>
                <a:gd name="T19" fmla="*/ 2 h 2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287"/>
                <a:gd name="T32" fmla="*/ 155 w 155"/>
                <a:gd name="T33" fmla="*/ 287 h 2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287">
                  <a:moveTo>
                    <a:pt x="133" y="2"/>
                  </a:moveTo>
                  <a:lnTo>
                    <a:pt x="135" y="141"/>
                  </a:lnTo>
                  <a:lnTo>
                    <a:pt x="9" y="143"/>
                  </a:lnTo>
                  <a:lnTo>
                    <a:pt x="0" y="156"/>
                  </a:lnTo>
                  <a:lnTo>
                    <a:pt x="135" y="156"/>
                  </a:lnTo>
                  <a:lnTo>
                    <a:pt x="136" y="285"/>
                  </a:lnTo>
                  <a:lnTo>
                    <a:pt x="155" y="287"/>
                  </a:lnTo>
                  <a:lnTo>
                    <a:pt x="148" y="0"/>
                  </a:lnTo>
                  <a:lnTo>
                    <a:pt x="1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2" name="Freeform 212"/>
            <p:cNvSpPr>
              <a:spLocks/>
            </p:cNvSpPr>
            <p:nvPr/>
          </p:nvSpPr>
          <p:spPr bwMode="auto">
            <a:xfrm>
              <a:off x="4103" y="1286"/>
              <a:ext cx="38" cy="36"/>
            </a:xfrm>
            <a:custGeom>
              <a:avLst/>
              <a:gdLst>
                <a:gd name="T0" fmla="*/ 6 w 76"/>
                <a:gd name="T1" fmla="*/ 10 h 73"/>
                <a:gd name="T2" fmla="*/ 30 w 76"/>
                <a:gd name="T3" fmla="*/ 0 h 73"/>
                <a:gd name="T4" fmla="*/ 55 w 76"/>
                <a:gd name="T5" fmla="*/ 0 h 73"/>
                <a:gd name="T6" fmla="*/ 72 w 76"/>
                <a:gd name="T7" fmla="*/ 19 h 73"/>
                <a:gd name="T8" fmla="*/ 76 w 76"/>
                <a:gd name="T9" fmla="*/ 48 h 73"/>
                <a:gd name="T10" fmla="*/ 64 w 76"/>
                <a:gd name="T11" fmla="*/ 61 h 73"/>
                <a:gd name="T12" fmla="*/ 44 w 76"/>
                <a:gd name="T13" fmla="*/ 73 h 73"/>
                <a:gd name="T14" fmla="*/ 63 w 76"/>
                <a:gd name="T15" fmla="*/ 42 h 73"/>
                <a:gd name="T16" fmla="*/ 49 w 76"/>
                <a:gd name="T17" fmla="*/ 18 h 73"/>
                <a:gd name="T18" fmla="*/ 26 w 76"/>
                <a:gd name="T19" fmla="*/ 18 h 73"/>
                <a:gd name="T20" fmla="*/ 15 w 76"/>
                <a:gd name="T21" fmla="*/ 25 h 73"/>
                <a:gd name="T22" fmla="*/ 9 w 76"/>
                <a:gd name="T23" fmla="*/ 56 h 73"/>
                <a:gd name="T24" fmla="*/ 0 w 76"/>
                <a:gd name="T25" fmla="*/ 33 h 73"/>
                <a:gd name="T26" fmla="*/ 6 w 76"/>
                <a:gd name="T27" fmla="*/ 10 h 73"/>
                <a:gd name="T28" fmla="*/ 6 w 76"/>
                <a:gd name="T29" fmla="*/ 10 h 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73"/>
                <a:gd name="T47" fmla="*/ 76 w 76"/>
                <a:gd name="T48" fmla="*/ 73 h 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73">
                  <a:moveTo>
                    <a:pt x="6" y="10"/>
                  </a:moveTo>
                  <a:lnTo>
                    <a:pt x="30" y="0"/>
                  </a:lnTo>
                  <a:lnTo>
                    <a:pt x="55" y="0"/>
                  </a:lnTo>
                  <a:lnTo>
                    <a:pt x="72" y="19"/>
                  </a:lnTo>
                  <a:lnTo>
                    <a:pt x="76" y="48"/>
                  </a:lnTo>
                  <a:lnTo>
                    <a:pt x="64" y="61"/>
                  </a:lnTo>
                  <a:lnTo>
                    <a:pt x="44" y="73"/>
                  </a:lnTo>
                  <a:lnTo>
                    <a:pt x="63" y="42"/>
                  </a:lnTo>
                  <a:lnTo>
                    <a:pt x="49" y="18"/>
                  </a:lnTo>
                  <a:lnTo>
                    <a:pt x="26" y="18"/>
                  </a:lnTo>
                  <a:lnTo>
                    <a:pt x="15" y="25"/>
                  </a:lnTo>
                  <a:lnTo>
                    <a:pt x="9" y="56"/>
                  </a:lnTo>
                  <a:lnTo>
                    <a:pt x="0" y="33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3" name="Freeform 213"/>
            <p:cNvSpPr>
              <a:spLocks/>
            </p:cNvSpPr>
            <p:nvPr/>
          </p:nvSpPr>
          <p:spPr bwMode="auto">
            <a:xfrm>
              <a:off x="3757" y="1284"/>
              <a:ext cx="38" cy="36"/>
            </a:xfrm>
            <a:custGeom>
              <a:avLst/>
              <a:gdLst>
                <a:gd name="T0" fmla="*/ 5 w 76"/>
                <a:gd name="T1" fmla="*/ 7 h 72"/>
                <a:gd name="T2" fmla="*/ 30 w 76"/>
                <a:gd name="T3" fmla="*/ 0 h 72"/>
                <a:gd name="T4" fmla="*/ 53 w 76"/>
                <a:gd name="T5" fmla="*/ 0 h 72"/>
                <a:gd name="T6" fmla="*/ 72 w 76"/>
                <a:gd name="T7" fmla="*/ 19 h 72"/>
                <a:gd name="T8" fmla="*/ 76 w 76"/>
                <a:gd name="T9" fmla="*/ 47 h 72"/>
                <a:gd name="T10" fmla="*/ 64 w 76"/>
                <a:gd name="T11" fmla="*/ 60 h 72"/>
                <a:gd name="T12" fmla="*/ 43 w 76"/>
                <a:gd name="T13" fmla="*/ 72 h 72"/>
                <a:gd name="T14" fmla="*/ 62 w 76"/>
                <a:gd name="T15" fmla="*/ 40 h 72"/>
                <a:gd name="T16" fmla="*/ 49 w 76"/>
                <a:gd name="T17" fmla="*/ 17 h 72"/>
                <a:gd name="T18" fmla="*/ 26 w 76"/>
                <a:gd name="T19" fmla="*/ 17 h 72"/>
                <a:gd name="T20" fmla="*/ 15 w 76"/>
                <a:gd name="T21" fmla="*/ 24 h 72"/>
                <a:gd name="T22" fmla="*/ 9 w 76"/>
                <a:gd name="T23" fmla="*/ 55 h 72"/>
                <a:gd name="T24" fmla="*/ 0 w 76"/>
                <a:gd name="T25" fmla="*/ 32 h 72"/>
                <a:gd name="T26" fmla="*/ 5 w 76"/>
                <a:gd name="T27" fmla="*/ 7 h 72"/>
                <a:gd name="T28" fmla="*/ 5 w 76"/>
                <a:gd name="T29" fmla="*/ 7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72"/>
                <a:gd name="T47" fmla="*/ 76 w 76"/>
                <a:gd name="T48" fmla="*/ 72 h 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72">
                  <a:moveTo>
                    <a:pt x="5" y="7"/>
                  </a:moveTo>
                  <a:lnTo>
                    <a:pt x="30" y="0"/>
                  </a:lnTo>
                  <a:lnTo>
                    <a:pt x="53" y="0"/>
                  </a:lnTo>
                  <a:lnTo>
                    <a:pt x="72" y="19"/>
                  </a:lnTo>
                  <a:lnTo>
                    <a:pt x="76" y="47"/>
                  </a:lnTo>
                  <a:lnTo>
                    <a:pt x="64" y="60"/>
                  </a:lnTo>
                  <a:lnTo>
                    <a:pt x="43" y="72"/>
                  </a:lnTo>
                  <a:lnTo>
                    <a:pt x="62" y="40"/>
                  </a:lnTo>
                  <a:lnTo>
                    <a:pt x="49" y="17"/>
                  </a:lnTo>
                  <a:lnTo>
                    <a:pt x="26" y="17"/>
                  </a:lnTo>
                  <a:lnTo>
                    <a:pt x="15" y="24"/>
                  </a:lnTo>
                  <a:lnTo>
                    <a:pt x="9" y="55"/>
                  </a:lnTo>
                  <a:lnTo>
                    <a:pt x="0" y="3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4" name="Freeform 214"/>
            <p:cNvSpPr>
              <a:spLocks/>
            </p:cNvSpPr>
            <p:nvPr/>
          </p:nvSpPr>
          <p:spPr bwMode="auto">
            <a:xfrm>
              <a:off x="3759" y="1363"/>
              <a:ext cx="38" cy="36"/>
            </a:xfrm>
            <a:custGeom>
              <a:avLst/>
              <a:gdLst>
                <a:gd name="T0" fmla="*/ 5 w 76"/>
                <a:gd name="T1" fmla="*/ 10 h 73"/>
                <a:gd name="T2" fmla="*/ 30 w 76"/>
                <a:gd name="T3" fmla="*/ 0 h 73"/>
                <a:gd name="T4" fmla="*/ 55 w 76"/>
                <a:gd name="T5" fmla="*/ 0 h 73"/>
                <a:gd name="T6" fmla="*/ 72 w 76"/>
                <a:gd name="T7" fmla="*/ 19 h 73"/>
                <a:gd name="T8" fmla="*/ 76 w 76"/>
                <a:gd name="T9" fmla="*/ 48 h 73"/>
                <a:gd name="T10" fmla="*/ 64 w 76"/>
                <a:gd name="T11" fmla="*/ 61 h 73"/>
                <a:gd name="T12" fmla="*/ 43 w 76"/>
                <a:gd name="T13" fmla="*/ 73 h 73"/>
                <a:gd name="T14" fmla="*/ 62 w 76"/>
                <a:gd name="T15" fmla="*/ 42 h 73"/>
                <a:gd name="T16" fmla="*/ 49 w 76"/>
                <a:gd name="T17" fmla="*/ 17 h 73"/>
                <a:gd name="T18" fmla="*/ 26 w 76"/>
                <a:gd name="T19" fmla="*/ 17 h 73"/>
                <a:gd name="T20" fmla="*/ 15 w 76"/>
                <a:gd name="T21" fmla="*/ 25 h 73"/>
                <a:gd name="T22" fmla="*/ 9 w 76"/>
                <a:gd name="T23" fmla="*/ 55 h 73"/>
                <a:gd name="T24" fmla="*/ 0 w 76"/>
                <a:gd name="T25" fmla="*/ 33 h 73"/>
                <a:gd name="T26" fmla="*/ 5 w 76"/>
                <a:gd name="T27" fmla="*/ 10 h 73"/>
                <a:gd name="T28" fmla="*/ 5 w 76"/>
                <a:gd name="T29" fmla="*/ 10 h 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73"/>
                <a:gd name="T47" fmla="*/ 76 w 76"/>
                <a:gd name="T48" fmla="*/ 73 h 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73">
                  <a:moveTo>
                    <a:pt x="5" y="10"/>
                  </a:moveTo>
                  <a:lnTo>
                    <a:pt x="30" y="0"/>
                  </a:lnTo>
                  <a:lnTo>
                    <a:pt x="55" y="0"/>
                  </a:lnTo>
                  <a:lnTo>
                    <a:pt x="72" y="19"/>
                  </a:lnTo>
                  <a:lnTo>
                    <a:pt x="76" y="48"/>
                  </a:lnTo>
                  <a:lnTo>
                    <a:pt x="64" y="61"/>
                  </a:lnTo>
                  <a:lnTo>
                    <a:pt x="43" y="73"/>
                  </a:lnTo>
                  <a:lnTo>
                    <a:pt x="62" y="42"/>
                  </a:lnTo>
                  <a:lnTo>
                    <a:pt x="49" y="17"/>
                  </a:lnTo>
                  <a:lnTo>
                    <a:pt x="26" y="17"/>
                  </a:lnTo>
                  <a:lnTo>
                    <a:pt x="15" y="25"/>
                  </a:lnTo>
                  <a:lnTo>
                    <a:pt x="9" y="55"/>
                  </a:lnTo>
                  <a:lnTo>
                    <a:pt x="0" y="33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5" name="Freeform 215"/>
            <p:cNvSpPr>
              <a:spLocks/>
            </p:cNvSpPr>
            <p:nvPr/>
          </p:nvSpPr>
          <p:spPr bwMode="auto">
            <a:xfrm>
              <a:off x="3731" y="1272"/>
              <a:ext cx="87" cy="178"/>
            </a:xfrm>
            <a:custGeom>
              <a:avLst/>
              <a:gdLst>
                <a:gd name="T0" fmla="*/ 0 w 173"/>
                <a:gd name="T1" fmla="*/ 0 h 355"/>
                <a:gd name="T2" fmla="*/ 2 w 173"/>
                <a:gd name="T3" fmla="*/ 317 h 355"/>
                <a:gd name="T4" fmla="*/ 35 w 173"/>
                <a:gd name="T5" fmla="*/ 319 h 355"/>
                <a:gd name="T6" fmla="*/ 40 w 173"/>
                <a:gd name="T7" fmla="*/ 355 h 355"/>
                <a:gd name="T8" fmla="*/ 101 w 173"/>
                <a:gd name="T9" fmla="*/ 348 h 355"/>
                <a:gd name="T10" fmla="*/ 173 w 173"/>
                <a:gd name="T11" fmla="*/ 306 h 355"/>
                <a:gd name="T12" fmla="*/ 14 w 173"/>
                <a:gd name="T13" fmla="*/ 304 h 355"/>
                <a:gd name="T14" fmla="*/ 14 w 173"/>
                <a:gd name="T15" fmla="*/ 163 h 355"/>
                <a:gd name="T16" fmla="*/ 164 w 173"/>
                <a:gd name="T17" fmla="*/ 167 h 355"/>
                <a:gd name="T18" fmla="*/ 152 w 173"/>
                <a:gd name="T19" fmla="*/ 154 h 355"/>
                <a:gd name="T20" fmla="*/ 14 w 173"/>
                <a:gd name="T21" fmla="*/ 148 h 355"/>
                <a:gd name="T22" fmla="*/ 12 w 173"/>
                <a:gd name="T23" fmla="*/ 6 h 355"/>
                <a:gd name="T24" fmla="*/ 0 w 173"/>
                <a:gd name="T25" fmla="*/ 0 h 355"/>
                <a:gd name="T26" fmla="*/ 0 w 173"/>
                <a:gd name="T27" fmla="*/ 0 h 3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355"/>
                <a:gd name="T44" fmla="*/ 173 w 173"/>
                <a:gd name="T45" fmla="*/ 355 h 3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355">
                  <a:moveTo>
                    <a:pt x="0" y="0"/>
                  </a:moveTo>
                  <a:lnTo>
                    <a:pt x="2" y="317"/>
                  </a:lnTo>
                  <a:lnTo>
                    <a:pt x="35" y="319"/>
                  </a:lnTo>
                  <a:lnTo>
                    <a:pt x="40" y="355"/>
                  </a:lnTo>
                  <a:lnTo>
                    <a:pt x="101" y="348"/>
                  </a:lnTo>
                  <a:lnTo>
                    <a:pt x="173" y="306"/>
                  </a:lnTo>
                  <a:lnTo>
                    <a:pt x="14" y="304"/>
                  </a:lnTo>
                  <a:lnTo>
                    <a:pt x="14" y="163"/>
                  </a:lnTo>
                  <a:lnTo>
                    <a:pt x="164" y="167"/>
                  </a:lnTo>
                  <a:lnTo>
                    <a:pt x="152" y="154"/>
                  </a:lnTo>
                  <a:lnTo>
                    <a:pt x="14" y="148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6" name="Freeform 216"/>
            <p:cNvSpPr>
              <a:spLocks/>
            </p:cNvSpPr>
            <p:nvPr/>
          </p:nvSpPr>
          <p:spPr bwMode="auto">
            <a:xfrm>
              <a:off x="3746" y="1684"/>
              <a:ext cx="45" cy="1066"/>
            </a:xfrm>
            <a:custGeom>
              <a:avLst/>
              <a:gdLst>
                <a:gd name="T0" fmla="*/ 0 w 89"/>
                <a:gd name="T1" fmla="*/ 2083 h 2131"/>
                <a:gd name="T2" fmla="*/ 47 w 89"/>
                <a:gd name="T3" fmla="*/ 2079 h 2131"/>
                <a:gd name="T4" fmla="*/ 38 w 89"/>
                <a:gd name="T5" fmla="*/ 0 h 2131"/>
                <a:gd name="T6" fmla="*/ 89 w 89"/>
                <a:gd name="T7" fmla="*/ 2096 h 2131"/>
                <a:gd name="T8" fmla="*/ 40 w 89"/>
                <a:gd name="T9" fmla="*/ 2131 h 2131"/>
                <a:gd name="T10" fmla="*/ 0 w 89"/>
                <a:gd name="T11" fmla="*/ 2083 h 2131"/>
                <a:gd name="T12" fmla="*/ 0 w 89"/>
                <a:gd name="T13" fmla="*/ 2083 h 2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2131"/>
                <a:gd name="T23" fmla="*/ 89 w 89"/>
                <a:gd name="T24" fmla="*/ 2131 h 21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2131">
                  <a:moveTo>
                    <a:pt x="0" y="2083"/>
                  </a:moveTo>
                  <a:lnTo>
                    <a:pt x="47" y="2079"/>
                  </a:lnTo>
                  <a:lnTo>
                    <a:pt x="38" y="0"/>
                  </a:lnTo>
                  <a:lnTo>
                    <a:pt x="89" y="2096"/>
                  </a:lnTo>
                  <a:lnTo>
                    <a:pt x="40" y="2131"/>
                  </a:lnTo>
                  <a:lnTo>
                    <a:pt x="0" y="20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7" name="Freeform 217"/>
            <p:cNvSpPr>
              <a:spLocks/>
            </p:cNvSpPr>
            <p:nvPr/>
          </p:nvSpPr>
          <p:spPr bwMode="auto">
            <a:xfrm>
              <a:off x="3777" y="2756"/>
              <a:ext cx="376" cy="77"/>
            </a:xfrm>
            <a:custGeom>
              <a:avLst/>
              <a:gdLst>
                <a:gd name="T0" fmla="*/ 0 w 753"/>
                <a:gd name="T1" fmla="*/ 0 h 154"/>
                <a:gd name="T2" fmla="*/ 753 w 753"/>
                <a:gd name="T3" fmla="*/ 44 h 154"/>
                <a:gd name="T4" fmla="*/ 667 w 753"/>
                <a:gd name="T5" fmla="*/ 61 h 154"/>
                <a:gd name="T6" fmla="*/ 677 w 753"/>
                <a:gd name="T7" fmla="*/ 120 h 154"/>
                <a:gd name="T8" fmla="*/ 625 w 753"/>
                <a:gd name="T9" fmla="*/ 86 h 154"/>
                <a:gd name="T10" fmla="*/ 144 w 753"/>
                <a:gd name="T11" fmla="*/ 57 h 154"/>
                <a:gd name="T12" fmla="*/ 131 w 753"/>
                <a:gd name="T13" fmla="*/ 154 h 154"/>
                <a:gd name="T14" fmla="*/ 100 w 753"/>
                <a:gd name="T15" fmla="*/ 146 h 154"/>
                <a:gd name="T16" fmla="*/ 110 w 753"/>
                <a:gd name="T17" fmla="*/ 65 h 154"/>
                <a:gd name="T18" fmla="*/ 0 w 753"/>
                <a:gd name="T19" fmla="*/ 0 h 154"/>
                <a:gd name="T20" fmla="*/ 0 w 753"/>
                <a:gd name="T21" fmla="*/ 0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3"/>
                <a:gd name="T34" fmla="*/ 0 h 154"/>
                <a:gd name="T35" fmla="*/ 753 w 753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3" h="154">
                  <a:moveTo>
                    <a:pt x="0" y="0"/>
                  </a:moveTo>
                  <a:lnTo>
                    <a:pt x="753" y="44"/>
                  </a:lnTo>
                  <a:lnTo>
                    <a:pt x="667" y="61"/>
                  </a:lnTo>
                  <a:lnTo>
                    <a:pt x="677" y="120"/>
                  </a:lnTo>
                  <a:lnTo>
                    <a:pt x="625" y="86"/>
                  </a:lnTo>
                  <a:lnTo>
                    <a:pt x="144" y="57"/>
                  </a:lnTo>
                  <a:lnTo>
                    <a:pt x="131" y="154"/>
                  </a:lnTo>
                  <a:lnTo>
                    <a:pt x="100" y="146"/>
                  </a:lnTo>
                  <a:lnTo>
                    <a:pt x="11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8" name="Freeform 218"/>
            <p:cNvSpPr>
              <a:spLocks/>
            </p:cNvSpPr>
            <p:nvPr/>
          </p:nvSpPr>
          <p:spPr bwMode="auto">
            <a:xfrm>
              <a:off x="4176" y="1200"/>
              <a:ext cx="20" cy="1669"/>
            </a:xfrm>
            <a:custGeom>
              <a:avLst/>
              <a:gdLst>
                <a:gd name="T0" fmla="*/ 0 w 40"/>
                <a:gd name="T1" fmla="*/ 0 h 3338"/>
                <a:gd name="T2" fmla="*/ 0 w 40"/>
                <a:gd name="T3" fmla="*/ 3338 h 3338"/>
                <a:gd name="T4" fmla="*/ 40 w 40"/>
                <a:gd name="T5" fmla="*/ 3338 h 3338"/>
                <a:gd name="T6" fmla="*/ 34 w 40"/>
                <a:gd name="T7" fmla="*/ 4 h 3338"/>
                <a:gd name="T8" fmla="*/ 0 w 40"/>
                <a:gd name="T9" fmla="*/ 0 h 3338"/>
                <a:gd name="T10" fmla="*/ 0 w 40"/>
                <a:gd name="T11" fmla="*/ 0 h 3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338"/>
                <a:gd name="T20" fmla="*/ 40 w 40"/>
                <a:gd name="T21" fmla="*/ 3338 h 33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338">
                  <a:moveTo>
                    <a:pt x="0" y="0"/>
                  </a:moveTo>
                  <a:lnTo>
                    <a:pt x="0" y="3338"/>
                  </a:lnTo>
                  <a:lnTo>
                    <a:pt x="40" y="3338"/>
                  </a:lnTo>
                  <a:lnTo>
                    <a:pt x="3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9" name="Freeform 219"/>
            <p:cNvSpPr>
              <a:spLocks/>
            </p:cNvSpPr>
            <p:nvPr/>
          </p:nvSpPr>
          <p:spPr bwMode="auto">
            <a:xfrm>
              <a:off x="3644" y="2709"/>
              <a:ext cx="751" cy="276"/>
            </a:xfrm>
            <a:custGeom>
              <a:avLst/>
              <a:gdLst>
                <a:gd name="T0" fmla="*/ 19 w 1503"/>
                <a:gd name="T1" fmla="*/ 392 h 551"/>
                <a:gd name="T2" fmla="*/ 1193 w 1503"/>
                <a:gd name="T3" fmla="*/ 500 h 551"/>
                <a:gd name="T4" fmla="*/ 1101 w 1503"/>
                <a:gd name="T5" fmla="*/ 302 h 551"/>
                <a:gd name="T6" fmla="*/ 1240 w 1503"/>
                <a:gd name="T7" fmla="*/ 447 h 551"/>
                <a:gd name="T8" fmla="*/ 1503 w 1503"/>
                <a:gd name="T9" fmla="*/ 0 h 551"/>
                <a:gd name="T10" fmla="*/ 1246 w 1503"/>
                <a:gd name="T11" fmla="*/ 551 h 551"/>
                <a:gd name="T12" fmla="*/ 0 w 1503"/>
                <a:gd name="T13" fmla="*/ 433 h 551"/>
                <a:gd name="T14" fmla="*/ 19 w 1503"/>
                <a:gd name="T15" fmla="*/ 392 h 551"/>
                <a:gd name="T16" fmla="*/ 19 w 1503"/>
                <a:gd name="T17" fmla="*/ 392 h 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3"/>
                <a:gd name="T28" fmla="*/ 0 h 551"/>
                <a:gd name="T29" fmla="*/ 1503 w 1503"/>
                <a:gd name="T30" fmla="*/ 551 h 5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3" h="551">
                  <a:moveTo>
                    <a:pt x="19" y="392"/>
                  </a:moveTo>
                  <a:lnTo>
                    <a:pt x="1193" y="500"/>
                  </a:lnTo>
                  <a:lnTo>
                    <a:pt x="1101" y="302"/>
                  </a:lnTo>
                  <a:lnTo>
                    <a:pt x="1240" y="447"/>
                  </a:lnTo>
                  <a:lnTo>
                    <a:pt x="1503" y="0"/>
                  </a:lnTo>
                  <a:lnTo>
                    <a:pt x="1246" y="551"/>
                  </a:lnTo>
                  <a:lnTo>
                    <a:pt x="0" y="433"/>
                  </a:lnTo>
                  <a:lnTo>
                    <a:pt x="19" y="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0" name="Freeform 220"/>
            <p:cNvSpPr>
              <a:spLocks/>
            </p:cNvSpPr>
            <p:nvPr/>
          </p:nvSpPr>
          <p:spPr bwMode="auto">
            <a:xfrm>
              <a:off x="4182" y="2618"/>
              <a:ext cx="152" cy="258"/>
            </a:xfrm>
            <a:custGeom>
              <a:avLst/>
              <a:gdLst>
                <a:gd name="T0" fmla="*/ 0 w 304"/>
                <a:gd name="T1" fmla="*/ 476 h 517"/>
                <a:gd name="T2" fmla="*/ 300 w 304"/>
                <a:gd name="T3" fmla="*/ 0 h 517"/>
                <a:gd name="T4" fmla="*/ 304 w 304"/>
                <a:gd name="T5" fmla="*/ 63 h 517"/>
                <a:gd name="T6" fmla="*/ 36 w 304"/>
                <a:gd name="T7" fmla="*/ 517 h 517"/>
                <a:gd name="T8" fmla="*/ 0 w 304"/>
                <a:gd name="T9" fmla="*/ 476 h 517"/>
                <a:gd name="T10" fmla="*/ 0 w 304"/>
                <a:gd name="T11" fmla="*/ 476 h 5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4"/>
                <a:gd name="T19" fmla="*/ 0 h 517"/>
                <a:gd name="T20" fmla="*/ 304 w 304"/>
                <a:gd name="T21" fmla="*/ 517 h 5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4" h="517">
                  <a:moveTo>
                    <a:pt x="0" y="476"/>
                  </a:moveTo>
                  <a:lnTo>
                    <a:pt x="300" y="0"/>
                  </a:lnTo>
                  <a:lnTo>
                    <a:pt x="304" y="63"/>
                  </a:lnTo>
                  <a:lnTo>
                    <a:pt x="36" y="517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1" name="Freeform 221"/>
            <p:cNvSpPr>
              <a:spLocks/>
            </p:cNvSpPr>
            <p:nvPr/>
          </p:nvSpPr>
          <p:spPr bwMode="auto">
            <a:xfrm>
              <a:off x="5041" y="2009"/>
              <a:ext cx="105" cy="247"/>
            </a:xfrm>
            <a:custGeom>
              <a:avLst/>
              <a:gdLst>
                <a:gd name="T0" fmla="*/ 0 w 210"/>
                <a:gd name="T1" fmla="*/ 2 h 492"/>
                <a:gd name="T2" fmla="*/ 126 w 210"/>
                <a:gd name="T3" fmla="*/ 0 h 492"/>
                <a:gd name="T4" fmla="*/ 160 w 210"/>
                <a:gd name="T5" fmla="*/ 95 h 492"/>
                <a:gd name="T6" fmla="*/ 185 w 210"/>
                <a:gd name="T7" fmla="*/ 203 h 492"/>
                <a:gd name="T8" fmla="*/ 202 w 210"/>
                <a:gd name="T9" fmla="*/ 331 h 492"/>
                <a:gd name="T10" fmla="*/ 210 w 210"/>
                <a:gd name="T11" fmla="*/ 492 h 492"/>
                <a:gd name="T12" fmla="*/ 153 w 210"/>
                <a:gd name="T13" fmla="*/ 262 h 492"/>
                <a:gd name="T14" fmla="*/ 84 w 210"/>
                <a:gd name="T15" fmla="*/ 99 h 492"/>
                <a:gd name="T16" fmla="*/ 0 w 210"/>
                <a:gd name="T17" fmla="*/ 2 h 492"/>
                <a:gd name="T18" fmla="*/ 0 w 210"/>
                <a:gd name="T19" fmla="*/ 2 h 4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492"/>
                <a:gd name="T32" fmla="*/ 210 w 210"/>
                <a:gd name="T33" fmla="*/ 492 h 4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492">
                  <a:moveTo>
                    <a:pt x="0" y="2"/>
                  </a:moveTo>
                  <a:lnTo>
                    <a:pt x="126" y="0"/>
                  </a:lnTo>
                  <a:lnTo>
                    <a:pt x="160" y="95"/>
                  </a:lnTo>
                  <a:lnTo>
                    <a:pt x="185" y="203"/>
                  </a:lnTo>
                  <a:lnTo>
                    <a:pt x="202" y="331"/>
                  </a:lnTo>
                  <a:lnTo>
                    <a:pt x="210" y="492"/>
                  </a:lnTo>
                  <a:lnTo>
                    <a:pt x="153" y="262"/>
                  </a:lnTo>
                  <a:lnTo>
                    <a:pt x="84" y="9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2" name="Freeform 222"/>
            <p:cNvSpPr>
              <a:spLocks/>
            </p:cNvSpPr>
            <p:nvPr/>
          </p:nvSpPr>
          <p:spPr bwMode="auto">
            <a:xfrm>
              <a:off x="4714" y="2556"/>
              <a:ext cx="495" cy="19"/>
            </a:xfrm>
            <a:custGeom>
              <a:avLst/>
              <a:gdLst>
                <a:gd name="T0" fmla="*/ 0 w 991"/>
                <a:gd name="T1" fmla="*/ 38 h 38"/>
                <a:gd name="T2" fmla="*/ 991 w 991"/>
                <a:gd name="T3" fmla="*/ 36 h 38"/>
                <a:gd name="T4" fmla="*/ 943 w 991"/>
                <a:gd name="T5" fmla="*/ 0 h 38"/>
                <a:gd name="T6" fmla="*/ 0 w 991"/>
                <a:gd name="T7" fmla="*/ 38 h 38"/>
                <a:gd name="T8" fmla="*/ 0 w 991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1"/>
                <a:gd name="T16" fmla="*/ 0 h 38"/>
                <a:gd name="T17" fmla="*/ 991 w 99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1" h="38">
                  <a:moveTo>
                    <a:pt x="0" y="38"/>
                  </a:moveTo>
                  <a:lnTo>
                    <a:pt x="991" y="36"/>
                  </a:lnTo>
                  <a:lnTo>
                    <a:pt x="94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3" name="Freeform 223"/>
            <p:cNvSpPr>
              <a:spLocks/>
            </p:cNvSpPr>
            <p:nvPr/>
          </p:nvSpPr>
          <p:spPr bwMode="auto">
            <a:xfrm>
              <a:off x="4425" y="1958"/>
              <a:ext cx="27" cy="617"/>
            </a:xfrm>
            <a:custGeom>
              <a:avLst/>
              <a:gdLst>
                <a:gd name="T0" fmla="*/ 0 w 54"/>
                <a:gd name="T1" fmla="*/ 0 h 1234"/>
                <a:gd name="T2" fmla="*/ 33 w 54"/>
                <a:gd name="T3" fmla="*/ 38 h 1234"/>
                <a:gd name="T4" fmla="*/ 54 w 54"/>
                <a:gd name="T5" fmla="*/ 1194 h 1234"/>
                <a:gd name="T6" fmla="*/ 25 w 54"/>
                <a:gd name="T7" fmla="*/ 1234 h 1234"/>
                <a:gd name="T8" fmla="*/ 0 w 54"/>
                <a:gd name="T9" fmla="*/ 0 h 1234"/>
                <a:gd name="T10" fmla="*/ 0 w 54"/>
                <a:gd name="T11" fmla="*/ 0 h 1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234"/>
                <a:gd name="T20" fmla="*/ 54 w 54"/>
                <a:gd name="T21" fmla="*/ 1234 h 1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234">
                  <a:moveTo>
                    <a:pt x="0" y="0"/>
                  </a:moveTo>
                  <a:lnTo>
                    <a:pt x="33" y="38"/>
                  </a:lnTo>
                  <a:lnTo>
                    <a:pt x="54" y="1194"/>
                  </a:lnTo>
                  <a:lnTo>
                    <a:pt x="25" y="1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4" name="Freeform 224"/>
            <p:cNvSpPr>
              <a:spLocks/>
            </p:cNvSpPr>
            <p:nvPr/>
          </p:nvSpPr>
          <p:spPr bwMode="auto">
            <a:xfrm>
              <a:off x="3757" y="1239"/>
              <a:ext cx="55" cy="35"/>
            </a:xfrm>
            <a:custGeom>
              <a:avLst/>
              <a:gdLst>
                <a:gd name="T0" fmla="*/ 0 w 110"/>
                <a:gd name="T1" fmla="*/ 0 h 71"/>
                <a:gd name="T2" fmla="*/ 2 w 110"/>
                <a:gd name="T3" fmla="*/ 69 h 71"/>
                <a:gd name="T4" fmla="*/ 110 w 110"/>
                <a:gd name="T5" fmla="*/ 71 h 71"/>
                <a:gd name="T6" fmla="*/ 24 w 110"/>
                <a:gd name="T7" fmla="*/ 46 h 71"/>
                <a:gd name="T8" fmla="*/ 21 w 110"/>
                <a:gd name="T9" fmla="*/ 2 h 71"/>
                <a:gd name="T10" fmla="*/ 0 w 110"/>
                <a:gd name="T11" fmla="*/ 0 h 71"/>
                <a:gd name="T12" fmla="*/ 0 w 110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71"/>
                <a:gd name="T23" fmla="*/ 110 w 110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71">
                  <a:moveTo>
                    <a:pt x="0" y="0"/>
                  </a:moveTo>
                  <a:lnTo>
                    <a:pt x="2" y="69"/>
                  </a:lnTo>
                  <a:lnTo>
                    <a:pt x="110" y="71"/>
                  </a:lnTo>
                  <a:lnTo>
                    <a:pt x="24" y="46"/>
                  </a:lnTo>
                  <a:lnTo>
                    <a:pt x="2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5" name="Freeform 225"/>
            <p:cNvSpPr>
              <a:spLocks/>
            </p:cNvSpPr>
            <p:nvPr/>
          </p:nvSpPr>
          <p:spPr bwMode="auto">
            <a:xfrm>
              <a:off x="4105" y="1371"/>
              <a:ext cx="38" cy="36"/>
            </a:xfrm>
            <a:custGeom>
              <a:avLst/>
              <a:gdLst>
                <a:gd name="T0" fmla="*/ 5 w 76"/>
                <a:gd name="T1" fmla="*/ 9 h 72"/>
                <a:gd name="T2" fmla="*/ 30 w 76"/>
                <a:gd name="T3" fmla="*/ 0 h 72"/>
                <a:gd name="T4" fmla="*/ 55 w 76"/>
                <a:gd name="T5" fmla="*/ 0 h 72"/>
                <a:gd name="T6" fmla="*/ 72 w 76"/>
                <a:gd name="T7" fmla="*/ 19 h 72"/>
                <a:gd name="T8" fmla="*/ 76 w 76"/>
                <a:gd name="T9" fmla="*/ 47 h 72"/>
                <a:gd name="T10" fmla="*/ 64 w 76"/>
                <a:gd name="T11" fmla="*/ 60 h 72"/>
                <a:gd name="T12" fmla="*/ 43 w 76"/>
                <a:gd name="T13" fmla="*/ 72 h 72"/>
                <a:gd name="T14" fmla="*/ 62 w 76"/>
                <a:gd name="T15" fmla="*/ 41 h 72"/>
                <a:gd name="T16" fmla="*/ 49 w 76"/>
                <a:gd name="T17" fmla="*/ 17 h 72"/>
                <a:gd name="T18" fmla="*/ 26 w 76"/>
                <a:gd name="T19" fmla="*/ 17 h 72"/>
                <a:gd name="T20" fmla="*/ 15 w 76"/>
                <a:gd name="T21" fmla="*/ 24 h 72"/>
                <a:gd name="T22" fmla="*/ 9 w 76"/>
                <a:gd name="T23" fmla="*/ 55 h 72"/>
                <a:gd name="T24" fmla="*/ 0 w 76"/>
                <a:gd name="T25" fmla="*/ 34 h 72"/>
                <a:gd name="T26" fmla="*/ 5 w 76"/>
                <a:gd name="T27" fmla="*/ 9 h 72"/>
                <a:gd name="T28" fmla="*/ 5 w 76"/>
                <a:gd name="T29" fmla="*/ 9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72"/>
                <a:gd name="T47" fmla="*/ 76 w 76"/>
                <a:gd name="T48" fmla="*/ 72 h 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72">
                  <a:moveTo>
                    <a:pt x="5" y="9"/>
                  </a:moveTo>
                  <a:lnTo>
                    <a:pt x="30" y="0"/>
                  </a:lnTo>
                  <a:lnTo>
                    <a:pt x="55" y="0"/>
                  </a:lnTo>
                  <a:lnTo>
                    <a:pt x="72" y="19"/>
                  </a:lnTo>
                  <a:lnTo>
                    <a:pt x="76" y="47"/>
                  </a:lnTo>
                  <a:lnTo>
                    <a:pt x="64" y="60"/>
                  </a:lnTo>
                  <a:lnTo>
                    <a:pt x="43" y="72"/>
                  </a:lnTo>
                  <a:lnTo>
                    <a:pt x="62" y="41"/>
                  </a:lnTo>
                  <a:lnTo>
                    <a:pt x="49" y="17"/>
                  </a:lnTo>
                  <a:lnTo>
                    <a:pt x="26" y="17"/>
                  </a:lnTo>
                  <a:lnTo>
                    <a:pt x="15" y="24"/>
                  </a:lnTo>
                  <a:lnTo>
                    <a:pt x="9" y="55"/>
                  </a:lnTo>
                  <a:lnTo>
                    <a:pt x="0" y="34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6" name="Freeform 226"/>
            <p:cNvSpPr>
              <a:spLocks/>
            </p:cNvSpPr>
            <p:nvPr/>
          </p:nvSpPr>
          <p:spPr bwMode="auto">
            <a:xfrm>
              <a:off x="3815" y="1494"/>
              <a:ext cx="183" cy="55"/>
            </a:xfrm>
            <a:custGeom>
              <a:avLst/>
              <a:gdLst>
                <a:gd name="T0" fmla="*/ 0 w 367"/>
                <a:gd name="T1" fmla="*/ 0 h 110"/>
                <a:gd name="T2" fmla="*/ 0 w 367"/>
                <a:gd name="T3" fmla="*/ 110 h 110"/>
                <a:gd name="T4" fmla="*/ 367 w 367"/>
                <a:gd name="T5" fmla="*/ 110 h 110"/>
                <a:gd name="T6" fmla="*/ 338 w 367"/>
                <a:gd name="T7" fmla="*/ 80 h 110"/>
                <a:gd name="T8" fmla="*/ 207 w 367"/>
                <a:gd name="T9" fmla="*/ 81 h 110"/>
                <a:gd name="T10" fmla="*/ 194 w 367"/>
                <a:gd name="T11" fmla="*/ 91 h 110"/>
                <a:gd name="T12" fmla="*/ 15 w 367"/>
                <a:gd name="T13" fmla="*/ 91 h 110"/>
                <a:gd name="T14" fmla="*/ 15 w 367"/>
                <a:gd name="T15" fmla="*/ 7 h 110"/>
                <a:gd name="T16" fmla="*/ 0 w 367"/>
                <a:gd name="T17" fmla="*/ 0 h 110"/>
                <a:gd name="T18" fmla="*/ 0 w 367"/>
                <a:gd name="T19" fmla="*/ 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7"/>
                <a:gd name="T31" fmla="*/ 0 h 110"/>
                <a:gd name="T32" fmla="*/ 367 w 367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7" h="110">
                  <a:moveTo>
                    <a:pt x="0" y="0"/>
                  </a:moveTo>
                  <a:lnTo>
                    <a:pt x="0" y="110"/>
                  </a:lnTo>
                  <a:lnTo>
                    <a:pt x="367" y="110"/>
                  </a:lnTo>
                  <a:lnTo>
                    <a:pt x="338" y="80"/>
                  </a:lnTo>
                  <a:lnTo>
                    <a:pt x="207" y="81"/>
                  </a:lnTo>
                  <a:lnTo>
                    <a:pt x="194" y="91"/>
                  </a:lnTo>
                  <a:lnTo>
                    <a:pt x="15" y="91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7" name="Freeform 227"/>
            <p:cNvSpPr>
              <a:spLocks/>
            </p:cNvSpPr>
            <p:nvPr/>
          </p:nvSpPr>
          <p:spPr bwMode="auto">
            <a:xfrm>
              <a:off x="3790" y="1588"/>
              <a:ext cx="336" cy="7"/>
            </a:xfrm>
            <a:custGeom>
              <a:avLst/>
              <a:gdLst>
                <a:gd name="T0" fmla="*/ 0 w 671"/>
                <a:gd name="T1" fmla="*/ 0 h 13"/>
                <a:gd name="T2" fmla="*/ 671 w 671"/>
                <a:gd name="T3" fmla="*/ 0 h 13"/>
                <a:gd name="T4" fmla="*/ 666 w 671"/>
                <a:gd name="T5" fmla="*/ 13 h 13"/>
                <a:gd name="T6" fmla="*/ 4 w 671"/>
                <a:gd name="T7" fmla="*/ 13 h 13"/>
                <a:gd name="T8" fmla="*/ 0 w 671"/>
                <a:gd name="T9" fmla="*/ 0 h 13"/>
                <a:gd name="T10" fmla="*/ 0 w 67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1"/>
                <a:gd name="T19" fmla="*/ 0 h 13"/>
                <a:gd name="T20" fmla="*/ 671 w 67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1" h="13">
                  <a:moveTo>
                    <a:pt x="0" y="0"/>
                  </a:moveTo>
                  <a:lnTo>
                    <a:pt x="671" y="0"/>
                  </a:lnTo>
                  <a:lnTo>
                    <a:pt x="666" y="13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8" name="Freeform 228"/>
            <p:cNvSpPr>
              <a:spLocks/>
            </p:cNvSpPr>
            <p:nvPr/>
          </p:nvSpPr>
          <p:spPr bwMode="auto">
            <a:xfrm>
              <a:off x="3776" y="1568"/>
              <a:ext cx="350" cy="68"/>
            </a:xfrm>
            <a:custGeom>
              <a:avLst/>
              <a:gdLst>
                <a:gd name="T0" fmla="*/ 19 w 699"/>
                <a:gd name="T1" fmla="*/ 17 h 137"/>
                <a:gd name="T2" fmla="*/ 15 w 699"/>
                <a:gd name="T3" fmla="*/ 110 h 137"/>
                <a:gd name="T4" fmla="*/ 699 w 699"/>
                <a:gd name="T5" fmla="*/ 124 h 137"/>
                <a:gd name="T6" fmla="*/ 699 w 699"/>
                <a:gd name="T7" fmla="*/ 137 h 137"/>
                <a:gd name="T8" fmla="*/ 2 w 699"/>
                <a:gd name="T9" fmla="*/ 133 h 137"/>
                <a:gd name="T10" fmla="*/ 0 w 699"/>
                <a:gd name="T11" fmla="*/ 0 h 137"/>
                <a:gd name="T12" fmla="*/ 19 w 699"/>
                <a:gd name="T13" fmla="*/ 17 h 137"/>
                <a:gd name="T14" fmla="*/ 19 w 699"/>
                <a:gd name="T15" fmla="*/ 17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"/>
                <a:gd name="T25" fmla="*/ 0 h 137"/>
                <a:gd name="T26" fmla="*/ 699 w 699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" h="137">
                  <a:moveTo>
                    <a:pt x="19" y="17"/>
                  </a:moveTo>
                  <a:lnTo>
                    <a:pt x="15" y="110"/>
                  </a:lnTo>
                  <a:lnTo>
                    <a:pt x="699" y="124"/>
                  </a:lnTo>
                  <a:lnTo>
                    <a:pt x="699" y="137"/>
                  </a:lnTo>
                  <a:lnTo>
                    <a:pt x="2" y="133"/>
                  </a:lnTo>
                  <a:lnTo>
                    <a:pt x="0" y="0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9" name="Freeform 229"/>
            <p:cNvSpPr>
              <a:spLocks/>
            </p:cNvSpPr>
            <p:nvPr/>
          </p:nvSpPr>
          <p:spPr bwMode="auto">
            <a:xfrm>
              <a:off x="3785" y="1579"/>
              <a:ext cx="351" cy="49"/>
            </a:xfrm>
            <a:custGeom>
              <a:avLst/>
              <a:gdLst>
                <a:gd name="T0" fmla="*/ 0 w 701"/>
                <a:gd name="T1" fmla="*/ 0 h 99"/>
                <a:gd name="T2" fmla="*/ 0 w 701"/>
                <a:gd name="T3" fmla="*/ 97 h 99"/>
                <a:gd name="T4" fmla="*/ 701 w 701"/>
                <a:gd name="T5" fmla="*/ 99 h 99"/>
                <a:gd name="T6" fmla="*/ 698 w 701"/>
                <a:gd name="T7" fmla="*/ 85 h 99"/>
                <a:gd name="T8" fmla="*/ 11 w 701"/>
                <a:gd name="T9" fmla="*/ 85 h 99"/>
                <a:gd name="T10" fmla="*/ 7 w 701"/>
                <a:gd name="T11" fmla="*/ 15 h 99"/>
                <a:gd name="T12" fmla="*/ 698 w 701"/>
                <a:gd name="T13" fmla="*/ 17 h 99"/>
                <a:gd name="T14" fmla="*/ 690 w 701"/>
                <a:gd name="T15" fmla="*/ 0 h 99"/>
                <a:gd name="T16" fmla="*/ 0 w 701"/>
                <a:gd name="T17" fmla="*/ 0 h 99"/>
                <a:gd name="T18" fmla="*/ 0 w 701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1"/>
                <a:gd name="T31" fmla="*/ 0 h 99"/>
                <a:gd name="T32" fmla="*/ 701 w 701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1" h="99">
                  <a:moveTo>
                    <a:pt x="0" y="0"/>
                  </a:moveTo>
                  <a:lnTo>
                    <a:pt x="0" y="97"/>
                  </a:lnTo>
                  <a:lnTo>
                    <a:pt x="701" y="99"/>
                  </a:lnTo>
                  <a:lnTo>
                    <a:pt x="698" y="85"/>
                  </a:lnTo>
                  <a:lnTo>
                    <a:pt x="11" y="85"/>
                  </a:lnTo>
                  <a:lnTo>
                    <a:pt x="7" y="15"/>
                  </a:lnTo>
                  <a:lnTo>
                    <a:pt x="698" y="17"/>
                  </a:lnTo>
                  <a:lnTo>
                    <a:pt x="6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" name="Freeform 230"/>
            <p:cNvSpPr>
              <a:spLocks/>
            </p:cNvSpPr>
            <p:nvPr/>
          </p:nvSpPr>
          <p:spPr bwMode="auto">
            <a:xfrm>
              <a:off x="5145" y="2874"/>
              <a:ext cx="124" cy="199"/>
            </a:xfrm>
            <a:custGeom>
              <a:avLst/>
              <a:gdLst>
                <a:gd name="T0" fmla="*/ 3 w 249"/>
                <a:gd name="T1" fmla="*/ 28 h 397"/>
                <a:gd name="T2" fmla="*/ 119 w 249"/>
                <a:gd name="T3" fmla="*/ 49 h 397"/>
                <a:gd name="T4" fmla="*/ 176 w 249"/>
                <a:gd name="T5" fmla="*/ 78 h 397"/>
                <a:gd name="T6" fmla="*/ 205 w 249"/>
                <a:gd name="T7" fmla="*/ 114 h 397"/>
                <a:gd name="T8" fmla="*/ 207 w 249"/>
                <a:gd name="T9" fmla="*/ 161 h 397"/>
                <a:gd name="T10" fmla="*/ 180 w 249"/>
                <a:gd name="T11" fmla="*/ 222 h 397"/>
                <a:gd name="T12" fmla="*/ 148 w 249"/>
                <a:gd name="T13" fmla="*/ 273 h 397"/>
                <a:gd name="T14" fmla="*/ 148 w 249"/>
                <a:gd name="T15" fmla="*/ 321 h 397"/>
                <a:gd name="T16" fmla="*/ 222 w 249"/>
                <a:gd name="T17" fmla="*/ 397 h 397"/>
                <a:gd name="T18" fmla="*/ 249 w 249"/>
                <a:gd name="T19" fmla="*/ 376 h 397"/>
                <a:gd name="T20" fmla="*/ 184 w 249"/>
                <a:gd name="T21" fmla="*/ 313 h 397"/>
                <a:gd name="T22" fmla="*/ 176 w 249"/>
                <a:gd name="T23" fmla="*/ 275 h 397"/>
                <a:gd name="T24" fmla="*/ 205 w 249"/>
                <a:gd name="T25" fmla="*/ 232 h 397"/>
                <a:gd name="T26" fmla="*/ 228 w 249"/>
                <a:gd name="T27" fmla="*/ 192 h 397"/>
                <a:gd name="T28" fmla="*/ 237 w 249"/>
                <a:gd name="T29" fmla="*/ 140 h 397"/>
                <a:gd name="T30" fmla="*/ 228 w 249"/>
                <a:gd name="T31" fmla="*/ 97 h 397"/>
                <a:gd name="T32" fmla="*/ 201 w 249"/>
                <a:gd name="T33" fmla="*/ 59 h 397"/>
                <a:gd name="T34" fmla="*/ 138 w 249"/>
                <a:gd name="T35" fmla="*/ 26 h 397"/>
                <a:gd name="T36" fmla="*/ 0 w 249"/>
                <a:gd name="T37" fmla="*/ 0 h 397"/>
                <a:gd name="T38" fmla="*/ 3 w 249"/>
                <a:gd name="T39" fmla="*/ 28 h 397"/>
                <a:gd name="T40" fmla="*/ 3 w 249"/>
                <a:gd name="T41" fmla="*/ 28 h 3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397"/>
                <a:gd name="T65" fmla="*/ 249 w 249"/>
                <a:gd name="T66" fmla="*/ 397 h 3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397">
                  <a:moveTo>
                    <a:pt x="3" y="28"/>
                  </a:moveTo>
                  <a:lnTo>
                    <a:pt x="119" y="49"/>
                  </a:lnTo>
                  <a:lnTo>
                    <a:pt x="176" y="78"/>
                  </a:lnTo>
                  <a:lnTo>
                    <a:pt x="205" y="114"/>
                  </a:lnTo>
                  <a:lnTo>
                    <a:pt x="207" y="161"/>
                  </a:lnTo>
                  <a:lnTo>
                    <a:pt x="180" y="222"/>
                  </a:lnTo>
                  <a:lnTo>
                    <a:pt x="148" y="273"/>
                  </a:lnTo>
                  <a:lnTo>
                    <a:pt x="148" y="321"/>
                  </a:lnTo>
                  <a:lnTo>
                    <a:pt x="222" y="397"/>
                  </a:lnTo>
                  <a:lnTo>
                    <a:pt x="249" y="376"/>
                  </a:lnTo>
                  <a:lnTo>
                    <a:pt x="184" y="313"/>
                  </a:lnTo>
                  <a:lnTo>
                    <a:pt x="176" y="275"/>
                  </a:lnTo>
                  <a:lnTo>
                    <a:pt x="205" y="232"/>
                  </a:lnTo>
                  <a:lnTo>
                    <a:pt x="228" y="192"/>
                  </a:lnTo>
                  <a:lnTo>
                    <a:pt x="237" y="140"/>
                  </a:lnTo>
                  <a:lnTo>
                    <a:pt x="228" y="97"/>
                  </a:lnTo>
                  <a:lnTo>
                    <a:pt x="201" y="59"/>
                  </a:lnTo>
                  <a:lnTo>
                    <a:pt x="138" y="26"/>
                  </a:lnTo>
                  <a:lnTo>
                    <a:pt x="0" y="0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" name="Freeform 231"/>
            <p:cNvSpPr>
              <a:spLocks/>
            </p:cNvSpPr>
            <p:nvPr/>
          </p:nvSpPr>
          <p:spPr bwMode="auto">
            <a:xfrm>
              <a:off x="5224" y="3053"/>
              <a:ext cx="198" cy="178"/>
            </a:xfrm>
            <a:custGeom>
              <a:avLst/>
              <a:gdLst>
                <a:gd name="T0" fmla="*/ 0 w 398"/>
                <a:gd name="T1" fmla="*/ 51 h 355"/>
                <a:gd name="T2" fmla="*/ 132 w 398"/>
                <a:gd name="T3" fmla="*/ 13 h 355"/>
                <a:gd name="T4" fmla="*/ 234 w 398"/>
                <a:gd name="T5" fmla="*/ 0 h 355"/>
                <a:gd name="T6" fmla="*/ 295 w 398"/>
                <a:gd name="T7" fmla="*/ 40 h 355"/>
                <a:gd name="T8" fmla="*/ 369 w 398"/>
                <a:gd name="T9" fmla="*/ 133 h 355"/>
                <a:gd name="T10" fmla="*/ 398 w 398"/>
                <a:gd name="T11" fmla="*/ 222 h 355"/>
                <a:gd name="T12" fmla="*/ 392 w 398"/>
                <a:gd name="T13" fmla="*/ 316 h 355"/>
                <a:gd name="T14" fmla="*/ 312 w 398"/>
                <a:gd name="T15" fmla="*/ 355 h 355"/>
                <a:gd name="T16" fmla="*/ 206 w 398"/>
                <a:gd name="T17" fmla="*/ 348 h 355"/>
                <a:gd name="T18" fmla="*/ 0 w 398"/>
                <a:gd name="T19" fmla="*/ 51 h 355"/>
                <a:gd name="T20" fmla="*/ 0 w 398"/>
                <a:gd name="T21" fmla="*/ 51 h 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8"/>
                <a:gd name="T34" fmla="*/ 0 h 355"/>
                <a:gd name="T35" fmla="*/ 398 w 398"/>
                <a:gd name="T36" fmla="*/ 355 h 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8" h="355">
                  <a:moveTo>
                    <a:pt x="0" y="51"/>
                  </a:moveTo>
                  <a:lnTo>
                    <a:pt x="132" y="13"/>
                  </a:lnTo>
                  <a:lnTo>
                    <a:pt x="234" y="0"/>
                  </a:lnTo>
                  <a:lnTo>
                    <a:pt x="295" y="40"/>
                  </a:lnTo>
                  <a:lnTo>
                    <a:pt x="369" y="133"/>
                  </a:lnTo>
                  <a:lnTo>
                    <a:pt x="398" y="222"/>
                  </a:lnTo>
                  <a:lnTo>
                    <a:pt x="392" y="316"/>
                  </a:lnTo>
                  <a:lnTo>
                    <a:pt x="312" y="355"/>
                  </a:lnTo>
                  <a:lnTo>
                    <a:pt x="206" y="34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2" name="Freeform 232"/>
            <p:cNvSpPr>
              <a:spLocks/>
            </p:cNvSpPr>
            <p:nvPr/>
          </p:nvSpPr>
          <p:spPr bwMode="auto">
            <a:xfrm>
              <a:off x="5272" y="3071"/>
              <a:ext cx="156" cy="142"/>
            </a:xfrm>
            <a:custGeom>
              <a:avLst/>
              <a:gdLst>
                <a:gd name="T0" fmla="*/ 0 w 312"/>
                <a:gd name="T1" fmla="*/ 48 h 283"/>
                <a:gd name="T2" fmla="*/ 57 w 312"/>
                <a:gd name="T3" fmla="*/ 139 h 283"/>
                <a:gd name="T4" fmla="*/ 109 w 312"/>
                <a:gd name="T5" fmla="*/ 247 h 283"/>
                <a:gd name="T6" fmla="*/ 160 w 312"/>
                <a:gd name="T7" fmla="*/ 280 h 283"/>
                <a:gd name="T8" fmla="*/ 225 w 312"/>
                <a:gd name="T9" fmla="*/ 283 h 283"/>
                <a:gd name="T10" fmla="*/ 295 w 312"/>
                <a:gd name="T11" fmla="*/ 264 h 283"/>
                <a:gd name="T12" fmla="*/ 312 w 312"/>
                <a:gd name="T13" fmla="*/ 194 h 283"/>
                <a:gd name="T14" fmla="*/ 261 w 312"/>
                <a:gd name="T15" fmla="*/ 93 h 283"/>
                <a:gd name="T16" fmla="*/ 173 w 312"/>
                <a:gd name="T17" fmla="*/ 0 h 283"/>
                <a:gd name="T18" fmla="*/ 0 w 312"/>
                <a:gd name="T19" fmla="*/ 48 h 283"/>
                <a:gd name="T20" fmla="*/ 0 w 312"/>
                <a:gd name="T21" fmla="*/ 48 h 2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283"/>
                <a:gd name="T35" fmla="*/ 312 w 312"/>
                <a:gd name="T36" fmla="*/ 283 h 2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283">
                  <a:moveTo>
                    <a:pt x="0" y="48"/>
                  </a:moveTo>
                  <a:lnTo>
                    <a:pt x="57" y="139"/>
                  </a:lnTo>
                  <a:lnTo>
                    <a:pt x="109" y="247"/>
                  </a:lnTo>
                  <a:lnTo>
                    <a:pt x="160" y="280"/>
                  </a:lnTo>
                  <a:lnTo>
                    <a:pt x="225" y="283"/>
                  </a:lnTo>
                  <a:lnTo>
                    <a:pt x="295" y="264"/>
                  </a:lnTo>
                  <a:lnTo>
                    <a:pt x="312" y="194"/>
                  </a:lnTo>
                  <a:lnTo>
                    <a:pt x="261" y="93"/>
                  </a:lnTo>
                  <a:lnTo>
                    <a:pt x="17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3" name="Freeform 233"/>
            <p:cNvSpPr>
              <a:spLocks/>
            </p:cNvSpPr>
            <p:nvPr/>
          </p:nvSpPr>
          <p:spPr bwMode="auto">
            <a:xfrm>
              <a:off x="5218" y="3050"/>
              <a:ext cx="213" cy="195"/>
            </a:xfrm>
            <a:custGeom>
              <a:avLst/>
              <a:gdLst>
                <a:gd name="T0" fmla="*/ 91 w 426"/>
                <a:gd name="T1" fmla="*/ 14 h 390"/>
                <a:gd name="T2" fmla="*/ 6 w 426"/>
                <a:gd name="T3" fmla="*/ 46 h 390"/>
                <a:gd name="T4" fmla="*/ 0 w 426"/>
                <a:gd name="T5" fmla="*/ 156 h 390"/>
                <a:gd name="T6" fmla="*/ 120 w 426"/>
                <a:gd name="T7" fmla="*/ 310 h 390"/>
                <a:gd name="T8" fmla="*/ 181 w 426"/>
                <a:gd name="T9" fmla="*/ 367 h 390"/>
                <a:gd name="T10" fmla="*/ 262 w 426"/>
                <a:gd name="T11" fmla="*/ 390 h 390"/>
                <a:gd name="T12" fmla="*/ 337 w 426"/>
                <a:gd name="T13" fmla="*/ 382 h 390"/>
                <a:gd name="T14" fmla="*/ 399 w 426"/>
                <a:gd name="T15" fmla="*/ 361 h 390"/>
                <a:gd name="T16" fmla="*/ 426 w 426"/>
                <a:gd name="T17" fmla="*/ 303 h 390"/>
                <a:gd name="T18" fmla="*/ 422 w 426"/>
                <a:gd name="T19" fmla="*/ 223 h 390"/>
                <a:gd name="T20" fmla="*/ 378 w 426"/>
                <a:gd name="T21" fmla="*/ 145 h 390"/>
                <a:gd name="T22" fmla="*/ 407 w 426"/>
                <a:gd name="T23" fmla="*/ 215 h 390"/>
                <a:gd name="T24" fmla="*/ 409 w 426"/>
                <a:gd name="T25" fmla="*/ 270 h 390"/>
                <a:gd name="T26" fmla="*/ 388 w 426"/>
                <a:gd name="T27" fmla="*/ 320 h 390"/>
                <a:gd name="T28" fmla="*/ 333 w 426"/>
                <a:gd name="T29" fmla="*/ 339 h 390"/>
                <a:gd name="T30" fmla="*/ 268 w 426"/>
                <a:gd name="T31" fmla="*/ 339 h 390"/>
                <a:gd name="T32" fmla="*/ 207 w 426"/>
                <a:gd name="T33" fmla="*/ 306 h 390"/>
                <a:gd name="T34" fmla="*/ 124 w 426"/>
                <a:gd name="T35" fmla="*/ 158 h 390"/>
                <a:gd name="T36" fmla="*/ 69 w 426"/>
                <a:gd name="T37" fmla="*/ 88 h 390"/>
                <a:gd name="T38" fmla="*/ 30 w 426"/>
                <a:gd name="T39" fmla="*/ 55 h 390"/>
                <a:gd name="T40" fmla="*/ 137 w 426"/>
                <a:gd name="T41" fmla="*/ 29 h 390"/>
                <a:gd name="T42" fmla="*/ 207 w 426"/>
                <a:gd name="T43" fmla="*/ 88 h 390"/>
                <a:gd name="T44" fmla="*/ 167 w 426"/>
                <a:gd name="T45" fmla="*/ 27 h 390"/>
                <a:gd name="T46" fmla="*/ 261 w 426"/>
                <a:gd name="T47" fmla="*/ 16 h 390"/>
                <a:gd name="T48" fmla="*/ 221 w 426"/>
                <a:gd name="T49" fmla="*/ 0 h 390"/>
                <a:gd name="T50" fmla="*/ 91 w 426"/>
                <a:gd name="T51" fmla="*/ 14 h 390"/>
                <a:gd name="T52" fmla="*/ 91 w 426"/>
                <a:gd name="T53" fmla="*/ 14 h 3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6"/>
                <a:gd name="T82" fmla="*/ 0 h 390"/>
                <a:gd name="T83" fmla="*/ 426 w 426"/>
                <a:gd name="T84" fmla="*/ 390 h 3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6" h="390">
                  <a:moveTo>
                    <a:pt x="91" y="14"/>
                  </a:moveTo>
                  <a:lnTo>
                    <a:pt x="6" y="46"/>
                  </a:lnTo>
                  <a:lnTo>
                    <a:pt x="0" y="156"/>
                  </a:lnTo>
                  <a:lnTo>
                    <a:pt x="120" y="310"/>
                  </a:lnTo>
                  <a:lnTo>
                    <a:pt x="181" y="367"/>
                  </a:lnTo>
                  <a:lnTo>
                    <a:pt x="262" y="390"/>
                  </a:lnTo>
                  <a:lnTo>
                    <a:pt x="337" y="382"/>
                  </a:lnTo>
                  <a:lnTo>
                    <a:pt x="399" y="361"/>
                  </a:lnTo>
                  <a:lnTo>
                    <a:pt x="426" y="303"/>
                  </a:lnTo>
                  <a:lnTo>
                    <a:pt x="422" y="223"/>
                  </a:lnTo>
                  <a:lnTo>
                    <a:pt x="378" y="145"/>
                  </a:lnTo>
                  <a:lnTo>
                    <a:pt x="407" y="215"/>
                  </a:lnTo>
                  <a:lnTo>
                    <a:pt x="409" y="270"/>
                  </a:lnTo>
                  <a:lnTo>
                    <a:pt x="388" y="320"/>
                  </a:lnTo>
                  <a:lnTo>
                    <a:pt x="333" y="339"/>
                  </a:lnTo>
                  <a:lnTo>
                    <a:pt x="268" y="339"/>
                  </a:lnTo>
                  <a:lnTo>
                    <a:pt x="207" y="306"/>
                  </a:lnTo>
                  <a:lnTo>
                    <a:pt x="124" y="158"/>
                  </a:lnTo>
                  <a:lnTo>
                    <a:pt x="69" y="88"/>
                  </a:lnTo>
                  <a:lnTo>
                    <a:pt x="30" y="55"/>
                  </a:lnTo>
                  <a:lnTo>
                    <a:pt x="137" y="29"/>
                  </a:lnTo>
                  <a:lnTo>
                    <a:pt x="207" y="88"/>
                  </a:lnTo>
                  <a:lnTo>
                    <a:pt x="167" y="27"/>
                  </a:lnTo>
                  <a:lnTo>
                    <a:pt x="261" y="16"/>
                  </a:lnTo>
                  <a:lnTo>
                    <a:pt x="221" y="0"/>
                  </a:lnTo>
                  <a:lnTo>
                    <a:pt x="9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4" name="Freeform 234"/>
            <p:cNvSpPr>
              <a:spLocks/>
            </p:cNvSpPr>
            <p:nvPr/>
          </p:nvSpPr>
          <p:spPr bwMode="auto">
            <a:xfrm>
              <a:off x="5264" y="3097"/>
              <a:ext cx="124" cy="27"/>
            </a:xfrm>
            <a:custGeom>
              <a:avLst/>
              <a:gdLst>
                <a:gd name="T0" fmla="*/ 10 w 249"/>
                <a:gd name="T1" fmla="*/ 56 h 56"/>
                <a:gd name="T2" fmla="*/ 249 w 249"/>
                <a:gd name="T3" fmla="*/ 12 h 56"/>
                <a:gd name="T4" fmla="*/ 238 w 249"/>
                <a:gd name="T5" fmla="*/ 0 h 56"/>
                <a:gd name="T6" fmla="*/ 0 w 249"/>
                <a:gd name="T7" fmla="*/ 38 h 56"/>
                <a:gd name="T8" fmla="*/ 10 w 249"/>
                <a:gd name="T9" fmla="*/ 56 h 56"/>
                <a:gd name="T10" fmla="*/ 10 w 249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"/>
                <a:gd name="T19" fmla="*/ 0 h 56"/>
                <a:gd name="T20" fmla="*/ 249 w 249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" h="56">
                  <a:moveTo>
                    <a:pt x="10" y="56"/>
                  </a:moveTo>
                  <a:lnTo>
                    <a:pt x="249" y="12"/>
                  </a:lnTo>
                  <a:lnTo>
                    <a:pt x="238" y="0"/>
                  </a:lnTo>
                  <a:lnTo>
                    <a:pt x="0" y="38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7" name="Group 235"/>
          <p:cNvGrpSpPr>
            <a:grpSpLocks/>
          </p:cNvGrpSpPr>
          <p:nvPr/>
        </p:nvGrpSpPr>
        <p:grpSpPr bwMode="auto">
          <a:xfrm>
            <a:off x="3429000" y="4648200"/>
            <a:ext cx="1981200" cy="1447800"/>
            <a:chOff x="1056" y="2177"/>
            <a:chExt cx="2868" cy="2124"/>
          </a:xfrm>
        </p:grpSpPr>
        <p:sp>
          <p:nvSpPr>
            <p:cNvPr id="28679" name="Freeform 236"/>
            <p:cNvSpPr>
              <a:spLocks/>
            </p:cNvSpPr>
            <p:nvPr/>
          </p:nvSpPr>
          <p:spPr bwMode="auto">
            <a:xfrm>
              <a:off x="1611" y="2548"/>
              <a:ext cx="2298" cy="1691"/>
            </a:xfrm>
            <a:custGeom>
              <a:avLst/>
              <a:gdLst>
                <a:gd name="T0" fmla="*/ 533 w 4596"/>
                <a:gd name="T1" fmla="*/ 0 h 3382"/>
                <a:gd name="T2" fmla="*/ 462 w 4596"/>
                <a:gd name="T3" fmla="*/ 85 h 3382"/>
                <a:gd name="T4" fmla="*/ 278 w 4596"/>
                <a:gd name="T5" fmla="*/ 779 h 3382"/>
                <a:gd name="T6" fmla="*/ 0 w 4596"/>
                <a:gd name="T7" fmla="*/ 2886 h 3382"/>
                <a:gd name="T8" fmla="*/ 73 w 4596"/>
                <a:gd name="T9" fmla="*/ 3325 h 3382"/>
                <a:gd name="T10" fmla="*/ 4596 w 4596"/>
                <a:gd name="T11" fmla="*/ 3382 h 3382"/>
                <a:gd name="T12" fmla="*/ 4596 w 4596"/>
                <a:gd name="T13" fmla="*/ 2863 h 3382"/>
                <a:gd name="T14" fmla="*/ 4455 w 4596"/>
                <a:gd name="T15" fmla="*/ 1475 h 3382"/>
                <a:gd name="T16" fmla="*/ 991 w 4596"/>
                <a:gd name="T17" fmla="*/ 1449 h 3382"/>
                <a:gd name="T18" fmla="*/ 844 w 4596"/>
                <a:gd name="T19" fmla="*/ 78 h 3382"/>
                <a:gd name="T20" fmla="*/ 533 w 4596"/>
                <a:gd name="T21" fmla="*/ 0 h 3382"/>
                <a:gd name="T22" fmla="*/ 533 w 4596"/>
                <a:gd name="T23" fmla="*/ 0 h 33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96"/>
                <a:gd name="T37" fmla="*/ 0 h 3382"/>
                <a:gd name="T38" fmla="*/ 4596 w 4596"/>
                <a:gd name="T39" fmla="*/ 3382 h 33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96" h="3382">
                  <a:moveTo>
                    <a:pt x="533" y="0"/>
                  </a:moveTo>
                  <a:lnTo>
                    <a:pt x="462" y="85"/>
                  </a:lnTo>
                  <a:lnTo>
                    <a:pt x="278" y="779"/>
                  </a:lnTo>
                  <a:lnTo>
                    <a:pt x="0" y="2886"/>
                  </a:lnTo>
                  <a:lnTo>
                    <a:pt x="73" y="3325"/>
                  </a:lnTo>
                  <a:lnTo>
                    <a:pt x="4596" y="3382"/>
                  </a:lnTo>
                  <a:lnTo>
                    <a:pt x="4596" y="2863"/>
                  </a:lnTo>
                  <a:lnTo>
                    <a:pt x="4455" y="1475"/>
                  </a:lnTo>
                  <a:lnTo>
                    <a:pt x="991" y="1449"/>
                  </a:lnTo>
                  <a:lnTo>
                    <a:pt x="844" y="7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237"/>
            <p:cNvSpPr>
              <a:spLocks/>
            </p:cNvSpPr>
            <p:nvPr/>
          </p:nvSpPr>
          <p:spPr bwMode="auto">
            <a:xfrm>
              <a:off x="1214" y="4070"/>
              <a:ext cx="220" cy="153"/>
            </a:xfrm>
            <a:custGeom>
              <a:avLst/>
              <a:gdLst>
                <a:gd name="T0" fmla="*/ 41 w 441"/>
                <a:gd name="T1" fmla="*/ 84 h 306"/>
                <a:gd name="T2" fmla="*/ 110 w 441"/>
                <a:gd name="T3" fmla="*/ 101 h 306"/>
                <a:gd name="T4" fmla="*/ 175 w 441"/>
                <a:gd name="T5" fmla="*/ 93 h 306"/>
                <a:gd name="T6" fmla="*/ 224 w 441"/>
                <a:gd name="T7" fmla="*/ 59 h 306"/>
                <a:gd name="T8" fmla="*/ 233 w 441"/>
                <a:gd name="T9" fmla="*/ 17 h 306"/>
                <a:gd name="T10" fmla="*/ 441 w 441"/>
                <a:gd name="T11" fmla="*/ 0 h 306"/>
                <a:gd name="T12" fmla="*/ 397 w 441"/>
                <a:gd name="T13" fmla="*/ 137 h 306"/>
                <a:gd name="T14" fmla="*/ 327 w 441"/>
                <a:gd name="T15" fmla="*/ 243 h 306"/>
                <a:gd name="T16" fmla="*/ 175 w 441"/>
                <a:gd name="T17" fmla="*/ 306 h 306"/>
                <a:gd name="T18" fmla="*/ 0 w 441"/>
                <a:gd name="T19" fmla="*/ 293 h 306"/>
                <a:gd name="T20" fmla="*/ 41 w 441"/>
                <a:gd name="T21" fmla="*/ 84 h 306"/>
                <a:gd name="T22" fmla="*/ 41 w 441"/>
                <a:gd name="T23" fmla="*/ 84 h 3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1"/>
                <a:gd name="T37" fmla="*/ 0 h 306"/>
                <a:gd name="T38" fmla="*/ 441 w 441"/>
                <a:gd name="T39" fmla="*/ 306 h 3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1" h="306">
                  <a:moveTo>
                    <a:pt x="41" y="84"/>
                  </a:moveTo>
                  <a:lnTo>
                    <a:pt x="110" y="101"/>
                  </a:lnTo>
                  <a:lnTo>
                    <a:pt x="175" y="93"/>
                  </a:lnTo>
                  <a:lnTo>
                    <a:pt x="224" y="59"/>
                  </a:lnTo>
                  <a:lnTo>
                    <a:pt x="233" y="17"/>
                  </a:lnTo>
                  <a:lnTo>
                    <a:pt x="441" y="0"/>
                  </a:lnTo>
                  <a:lnTo>
                    <a:pt x="397" y="137"/>
                  </a:lnTo>
                  <a:lnTo>
                    <a:pt x="327" y="243"/>
                  </a:lnTo>
                  <a:lnTo>
                    <a:pt x="175" y="306"/>
                  </a:lnTo>
                  <a:lnTo>
                    <a:pt x="0" y="293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238"/>
            <p:cNvSpPr>
              <a:spLocks/>
            </p:cNvSpPr>
            <p:nvPr/>
          </p:nvSpPr>
          <p:spPr bwMode="auto">
            <a:xfrm>
              <a:off x="1059" y="2715"/>
              <a:ext cx="652" cy="1503"/>
            </a:xfrm>
            <a:custGeom>
              <a:avLst/>
              <a:gdLst>
                <a:gd name="T0" fmla="*/ 640 w 1304"/>
                <a:gd name="T1" fmla="*/ 38 h 3007"/>
                <a:gd name="T2" fmla="*/ 724 w 1304"/>
                <a:gd name="T3" fmla="*/ 0 h 3007"/>
                <a:gd name="T4" fmla="*/ 1083 w 1304"/>
                <a:gd name="T5" fmla="*/ 38 h 3007"/>
                <a:gd name="T6" fmla="*/ 1304 w 1304"/>
                <a:gd name="T7" fmla="*/ 430 h 3007"/>
                <a:gd name="T8" fmla="*/ 1089 w 1304"/>
                <a:gd name="T9" fmla="*/ 2664 h 3007"/>
                <a:gd name="T10" fmla="*/ 977 w 1304"/>
                <a:gd name="T11" fmla="*/ 2754 h 3007"/>
                <a:gd name="T12" fmla="*/ 296 w 1304"/>
                <a:gd name="T13" fmla="*/ 2718 h 3007"/>
                <a:gd name="T14" fmla="*/ 376 w 1304"/>
                <a:gd name="T15" fmla="*/ 2813 h 3007"/>
                <a:gd name="T16" fmla="*/ 361 w 1304"/>
                <a:gd name="T17" fmla="*/ 3007 h 3007"/>
                <a:gd name="T18" fmla="*/ 275 w 1304"/>
                <a:gd name="T19" fmla="*/ 2986 h 3007"/>
                <a:gd name="T20" fmla="*/ 171 w 1304"/>
                <a:gd name="T21" fmla="*/ 2911 h 3007"/>
                <a:gd name="T22" fmla="*/ 144 w 1304"/>
                <a:gd name="T23" fmla="*/ 2854 h 3007"/>
                <a:gd name="T24" fmla="*/ 116 w 1304"/>
                <a:gd name="T25" fmla="*/ 2868 h 3007"/>
                <a:gd name="T26" fmla="*/ 123 w 1304"/>
                <a:gd name="T27" fmla="*/ 2822 h 3007"/>
                <a:gd name="T28" fmla="*/ 97 w 1304"/>
                <a:gd name="T29" fmla="*/ 2816 h 3007"/>
                <a:gd name="T30" fmla="*/ 89 w 1304"/>
                <a:gd name="T31" fmla="*/ 2773 h 3007"/>
                <a:gd name="T32" fmla="*/ 64 w 1304"/>
                <a:gd name="T33" fmla="*/ 2752 h 3007"/>
                <a:gd name="T34" fmla="*/ 64 w 1304"/>
                <a:gd name="T35" fmla="*/ 2714 h 3007"/>
                <a:gd name="T36" fmla="*/ 36 w 1304"/>
                <a:gd name="T37" fmla="*/ 2700 h 3007"/>
                <a:gd name="T38" fmla="*/ 36 w 1304"/>
                <a:gd name="T39" fmla="*/ 2664 h 3007"/>
                <a:gd name="T40" fmla="*/ 30 w 1304"/>
                <a:gd name="T41" fmla="*/ 2643 h 3007"/>
                <a:gd name="T42" fmla="*/ 38 w 1304"/>
                <a:gd name="T43" fmla="*/ 2590 h 3007"/>
                <a:gd name="T44" fmla="*/ 7 w 1304"/>
                <a:gd name="T45" fmla="*/ 2552 h 3007"/>
                <a:gd name="T46" fmla="*/ 13 w 1304"/>
                <a:gd name="T47" fmla="*/ 2518 h 3007"/>
                <a:gd name="T48" fmla="*/ 0 w 1304"/>
                <a:gd name="T49" fmla="*/ 2489 h 3007"/>
                <a:gd name="T50" fmla="*/ 15 w 1304"/>
                <a:gd name="T51" fmla="*/ 2457 h 3007"/>
                <a:gd name="T52" fmla="*/ 9 w 1304"/>
                <a:gd name="T53" fmla="*/ 2415 h 3007"/>
                <a:gd name="T54" fmla="*/ 38 w 1304"/>
                <a:gd name="T55" fmla="*/ 2381 h 3007"/>
                <a:gd name="T56" fmla="*/ 9 w 1304"/>
                <a:gd name="T57" fmla="*/ 2352 h 3007"/>
                <a:gd name="T58" fmla="*/ 38 w 1304"/>
                <a:gd name="T59" fmla="*/ 2320 h 3007"/>
                <a:gd name="T60" fmla="*/ 23 w 1304"/>
                <a:gd name="T61" fmla="*/ 2265 h 3007"/>
                <a:gd name="T62" fmla="*/ 152 w 1304"/>
                <a:gd name="T63" fmla="*/ 2124 h 3007"/>
                <a:gd name="T64" fmla="*/ 211 w 1304"/>
                <a:gd name="T65" fmla="*/ 2124 h 3007"/>
                <a:gd name="T66" fmla="*/ 306 w 1304"/>
                <a:gd name="T67" fmla="*/ 1599 h 3007"/>
                <a:gd name="T68" fmla="*/ 416 w 1304"/>
                <a:gd name="T69" fmla="*/ 936 h 3007"/>
                <a:gd name="T70" fmla="*/ 640 w 1304"/>
                <a:gd name="T71" fmla="*/ 38 h 3007"/>
                <a:gd name="T72" fmla="*/ 640 w 1304"/>
                <a:gd name="T73" fmla="*/ 38 h 30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04"/>
                <a:gd name="T112" fmla="*/ 0 h 3007"/>
                <a:gd name="T113" fmla="*/ 1304 w 1304"/>
                <a:gd name="T114" fmla="*/ 3007 h 30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04" h="3007">
                  <a:moveTo>
                    <a:pt x="640" y="38"/>
                  </a:moveTo>
                  <a:lnTo>
                    <a:pt x="724" y="0"/>
                  </a:lnTo>
                  <a:lnTo>
                    <a:pt x="1083" y="38"/>
                  </a:lnTo>
                  <a:lnTo>
                    <a:pt x="1304" y="430"/>
                  </a:lnTo>
                  <a:lnTo>
                    <a:pt x="1089" y="2664"/>
                  </a:lnTo>
                  <a:lnTo>
                    <a:pt x="977" y="2754"/>
                  </a:lnTo>
                  <a:lnTo>
                    <a:pt x="296" y="2718"/>
                  </a:lnTo>
                  <a:lnTo>
                    <a:pt x="376" y="2813"/>
                  </a:lnTo>
                  <a:lnTo>
                    <a:pt x="361" y="3007"/>
                  </a:lnTo>
                  <a:lnTo>
                    <a:pt x="275" y="2986"/>
                  </a:lnTo>
                  <a:lnTo>
                    <a:pt x="171" y="2911"/>
                  </a:lnTo>
                  <a:lnTo>
                    <a:pt x="144" y="2854"/>
                  </a:lnTo>
                  <a:lnTo>
                    <a:pt x="116" y="2868"/>
                  </a:lnTo>
                  <a:lnTo>
                    <a:pt x="123" y="2822"/>
                  </a:lnTo>
                  <a:lnTo>
                    <a:pt x="97" y="2816"/>
                  </a:lnTo>
                  <a:lnTo>
                    <a:pt x="89" y="2773"/>
                  </a:lnTo>
                  <a:lnTo>
                    <a:pt x="64" y="2752"/>
                  </a:lnTo>
                  <a:lnTo>
                    <a:pt x="64" y="2714"/>
                  </a:lnTo>
                  <a:lnTo>
                    <a:pt x="36" y="2700"/>
                  </a:lnTo>
                  <a:lnTo>
                    <a:pt x="36" y="2664"/>
                  </a:lnTo>
                  <a:lnTo>
                    <a:pt x="30" y="2643"/>
                  </a:lnTo>
                  <a:lnTo>
                    <a:pt x="38" y="2590"/>
                  </a:lnTo>
                  <a:lnTo>
                    <a:pt x="7" y="2552"/>
                  </a:lnTo>
                  <a:lnTo>
                    <a:pt x="13" y="2518"/>
                  </a:lnTo>
                  <a:lnTo>
                    <a:pt x="0" y="2489"/>
                  </a:lnTo>
                  <a:lnTo>
                    <a:pt x="15" y="2457"/>
                  </a:lnTo>
                  <a:lnTo>
                    <a:pt x="9" y="2415"/>
                  </a:lnTo>
                  <a:lnTo>
                    <a:pt x="38" y="2381"/>
                  </a:lnTo>
                  <a:lnTo>
                    <a:pt x="9" y="2352"/>
                  </a:lnTo>
                  <a:lnTo>
                    <a:pt x="38" y="2320"/>
                  </a:lnTo>
                  <a:lnTo>
                    <a:pt x="23" y="2265"/>
                  </a:lnTo>
                  <a:lnTo>
                    <a:pt x="152" y="2124"/>
                  </a:lnTo>
                  <a:lnTo>
                    <a:pt x="211" y="2124"/>
                  </a:lnTo>
                  <a:lnTo>
                    <a:pt x="306" y="1599"/>
                  </a:lnTo>
                  <a:lnTo>
                    <a:pt x="416" y="936"/>
                  </a:lnTo>
                  <a:lnTo>
                    <a:pt x="640" y="38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239"/>
            <p:cNvSpPr>
              <a:spLocks/>
            </p:cNvSpPr>
            <p:nvPr/>
          </p:nvSpPr>
          <p:spPr bwMode="auto">
            <a:xfrm>
              <a:off x="2092" y="3662"/>
              <a:ext cx="90" cy="73"/>
            </a:xfrm>
            <a:custGeom>
              <a:avLst/>
              <a:gdLst>
                <a:gd name="T0" fmla="*/ 0 w 179"/>
                <a:gd name="T1" fmla="*/ 86 h 147"/>
                <a:gd name="T2" fmla="*/ 12 w 179"/>
                <a:gd name="T3" fmla="*/ 50 h 147"/>
                <a:gd name="T4" fmla="*/ 46 w 179"/>
                <a:gd name="T5" fmla="*/ 10 h 147"/>
                <a:gd name="T6" fmla="*/ 99 w 179"/>
                <a:gd name="T7" fmla="*/ 0 h 147"/>
                <a:gd name="T8" fmla="*/ 141 w 179"/>
                <a:gd name="T9" fmla="*/ 4 h 147"/>
                <a:gd name="T10" fmla="*/ 179 w 179"/>
                <a:gd name="T11" fmla="*/ 44 h 147"/>
                <a:gd name="T12" fmla="*/ 171 w 179"/>
                <a:gd name="T13" fmla="*/ 105 h 147"/>
                <a:gd name="T14" fmla="*/ 133 w 179"/>
                <a:gd name="T15" fmla="*/ 139 h 147"/>
                <a:gd name="T16" fmla="*/ 86 w 179"/>
                <a:gd name="T17" fmla="*/ 139 h 147"/>
                <a:gd name="T18" fmla="*/ 35 w 179"/>
                <a:gd name="T19" fmla="*/ 147 h 147"/>
                <a:gd name="T20" fmla="*/ 0 w 179"/>
                <a:gd name="T21" fmla="*/ 86 h 147"/>
                <a:gd name="T22" fmla="*/ 0 w 179"/>
                <a:gd name="T23" fmla="*/ 86 h 1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147"/>
                <a:gd name="T38" fmla="*/ 179 w 179"/>
                <a:gd name="T39" fmla="*/ 147 h 1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9" h="147">
                  <a:moveTo>
                    <a:pt x="0" y="86"/>
                  </a:moveTo>
                  <a:lnTo>
                    <a:pt x="12" y="50"/>
                  </a:lnTo>
                  <a:lnTo>
                    <a:pt x="46" y="10"/>
                  </a:lnTo>
                  <a:lnTo>
                    <a:pt x="99" y="0"/>
                  </a:lnTo>
                  <a:lnTo>
                    <a:pt x="141" y="4"/>
                  </a:lnTo>
                  <a:lnTo>
                    <a:pt x="179" y="44"/>
                  </a:lnTo>
                  <a:lnTo>
                    <a:pt x="171" y="105"/>
                  </a:lnTo>
                  <a:lnTo>
                    <a:pt x="133" y="139"/>
                  </a:lnTo>
                  <a:lnTo>
                    <a:pt x="86" y="139"/>
                  </a:lnTo>
                  <a:lnTo>
                    <a:pt x="35" y="1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240"/>
            <p:cNvSpPr>
              <a:spLocks/>
            </p:cNvSpPr>
            <p:nvPr/>
          </p:nvSpPr>
          <p:spPr bwMode="auto">
            <a:xfrm>
              <a:off x="2201" y="3769"/>
              <a:ext cx="89" cy="81"/>
            </a:xfrm>
            <a:custGeom>
              <a:avLst/>
              <a:gdLst>
                <a:gd name="T0" fmla="*/ 0 w 177"/>
                <a:gd name="T1" fmla="*/ 86 h 164"/>
                <a:gd name="T2" fmla="*/ 9 w 177"/>
                <a:gd name="T3" fmla="*/ 50 h 164"/>
                <a:gd name="T4" fmla="*/ 44 w 177"/>
                <a:gd name="T5" fmla="*/ 12 h 164"/>
                <a:gd name="T6" fmla="*/ 97 w 177"/>
                <a:gd name="T7" fmla="*/ 0 h 164"/>
                <a:gd name="T8" fmla="*/ 139 w 177"/>
                <a:gd name="T9" fmla="*/ 4 h 164"/>
                <a:gd name="T10" fmla="*/ 177 w 177"/>
                <a:gd name="T11" fmla="*/ 46 h 164"/>
                <a:gd name="T12" fmla="*/ 169 w 177"/>
                <a:gd name="T13" fmla="*/ 105 h 164"/>
                <a:gd name="T14" fmla="*/ 131 w 177"/>
                <a:gd name="T15" fmla="*/ 139 h 164"/>
                <a:gd name="T16" fmla="*/ 87 w 177"/>
                <a:gd name="T17" fmla="*/ 164 h 164"/>
                <a:gd name="T18" fmla="*/ 34 w 177"/>
                <a:gd name="T19" fmla="*/ 147 h 164"/>
                <a:gd name="T20" fmla="*/ 0 w 177"/>
                <a:gd name="T21" fmla="*/ 86 h 164"/>
                <a:gd name="T22" fmla="*/ 0 w 177"/>
                <a:gd name="T23" fmla="*/ 86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4"/>
                <a:gd name="T38" fmla="*/ 177 w 177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4">
                  <a:moveTo>
                    <a:pt x="0" y="86"/>
                  </a:moveTo>
                  <a:lnTo>
                    <a:pt x="9" y="50"/>
                  </a:lnTo>
                  <a:lnTo>
                    <a:pt x="44" y="12"/>
                  </a:lnTo>
                  <a:lnTo>
                    <a:pt x="97" y="0"/>
                  </a:lnTo>
                  <a:lnTo>
                    <a:pt x="139" y="4"/>
                  </a:lnTo>
                  <a:lnTo>
                    <a:pt x="177" y="46"/>
                  </a:lnTo>
                  <a:lnTo>
                    <a:pt x="169" y="105"/>
                  </a:lnTo>
                  <a:lnTo>
                    <a:pt x="131" y="139"/>
                  </a:lnTo>
                  <a:lnTo>
                    <a:pt x="87" y="164"/>
                  </a:lnTo>
                  <a:lnTo>
                    <a:pt x="34" y="1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241"/>
            <p:cNvSpPr>
              <a:spLocks/>
            </p:cNvSpPr>
            <p:nvPr/>
          </p:nvSpPr>
          <p:spPr bwMode="auto">
            <a:xfrm>
              <a:off x="2316" y="3889"/>
              <a:ext cx="88" cy="84"/>
            </a:xfrm>
            <a:custGeom>
              <a:avLst/>
              <a:gdLst>
                <a:gd name="T0" fmla="*/ 0 w 177"/>
                <a:gd name="T1" fmla="*/ 85 h 167"/>
                <a:gd name="T2" fmla="*/ 10 w 177"/>
                <a:gd name="T3" fmla="*/ 49 h 167"/>
                <a:gd name="T4" fmla="*/ 44 w 177"/>
                <a:gd name="T5" fmla="*/ 11 h 167"/>
                <a:gd name="T6" fmla="*/ 99 w 177"/>
                <a:gd name="T7" fmla="*/ 0 h 167"/>
                <a:gd name="T8" fmla="*/ 139 w 177"/>
                <a:gd name="T9" fmla="*/ 3 h 167"/>
                <a:gd name="T10" fmla="*/ 177 w 177"/>
                <a:gd name="T11" fmla="*/ 45 h 167"/>
                <a:gd name="T12" fmla="*/ 171 w 177"/>
                <a:gd name="T13" fmla="*/ 104 h 167"/>
                <a:gd name="T14" fmla="*/ 133 w 177"/>
                <a:gd name="T15" fmla="*/ 140 h 167"/>
                <a:gd name="T16" fmla="*/ 91 w 177"/>
                <a:gd name="T17" fmla="*/ 167 h 167"/>
                <a:gd name="T18" fmla="*/ 34 w 177"/>
                <a:gd name="T19" fmla="*/ 146 h 167"/>
                <a:gd name="T20" fmla="*/ 0 w 177"/>
                <a:gd name="T21" fmla="*/ 85 h 167"/>
                <a:gd name="T22" fmla="*/ 0 w 177"/>
                <a:gd name="T23" fmla="*/ 85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7"/>
                <a:gd name="T38" fmla="*/ 177 w 177"/>
                <a:gd name="T39" fmla="*/ 167 h 1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7">
                  <a:moveTo>
                    <a:pt x="0" y="85"/>
                  </a:moveTo>
                  <a:lnTo>
                    <a:pt x="10" y="49"/>
                  </a:lnTo>
                  <a:lnTo>
                    <a:pt x="44" y="11"/>
                  </a:lnTo>
                  <a:lnTo>
                    <a:pt x="99" y="0"/>
                  </a:lnTo>
                  <a:lnTo>
                    <a:pt x="139" y="3"/>
                  </a:lnTo>
                  <a:lnTo>
                    <a:pt x="177" y="45"/>
                  </a:lnTo>
                  <a:lnTo>
                    <a:pt x="171" y="104"/>
                  </a:lnTo>
                  <a:lnTo>
                    <a:pt x="133" y="140"/>
                  </a:lnTo>
                  <a:lnTo>
                    <a:pt x="91" y="167"/>
                  </a:lnTo>
                  <a:lnTo>
                    <a:pt x="34" y="14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242"/>
            <p:cNvSpPr>
              <a:spLocks/>
            </p:cNvSpPr>
            <p:nvPr/>
          </p:nvSpPr>
          <p:spPr bwMode="auto">
            <a:xfrm>
              <a:off x="2208" y="3661"/>
              <a:ext cx="89" cy="82"/>
            </a:xfrm>
            <a:custGeom>
              <a:avLst/>
              <a:gdLst>
                <a:gd name="T0" fmla="*/ 0 w 179"/>
                <a:gd name="T1" fmla="*/ 86 h 164"/>
                <a:gd name="T2" fmla="*/ 12 w 179"/>
                <a:gd name="T3" fmla="*/ 50 h 164"/>
                <a:gd name="T4" fmla="*/ 46 w 179"/>
                <a:gd name="T5" fmla="*/ 12 h 164"/>
                <a:gd name="T6" fmla="*/ 99 w 179"/>
                <a:gd name="T7" fmla="*/ 0 h 164"/>
                <a:gd name="T8" fmla="*/ 141 w 179"/>
                <a:gd name="T9" fmla="*/ 4 h 164"/>
                <a:gd name="T10" fmla="*/ 179 w 179"/>
                <a:gd name="T11" fmla="*/ 46 h 164"/>
                <a:gd name="T12" fmla="*/ 173 w 179"/>
                <a:gd name="T13" fmla="*/ 107 h 164"/>
                <a:gd name="T14" fmla="*/ 135 w 179"/>
                <a:gd name="T15" fmla="*/ 141 h 164"/>
                <a:gd name="T16" fmla="*/ 86 w 179"/>
                <a:gd name="T17" fmla="*/ 164 h 164"/>
                <a:gd name="T18" fmla="*/ 36 w 179"/>
                <a:gd name="T19" fmla="*/ 147 h 164"/>
                <a:gd name="T20" fmla="*/ 0 w 179"/>
                <a:gd name="T21" fmla="*/ 86 h 164"/>
                <a:gd name="T22" fmla="*/ 0 w 179"/>
                <a:gd name="T23" fmla="*/ 86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164"/>
                <a:gd name="T38" fmla="*/ 179 w 179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9" h="164">
                  <a:moveTo>
                    <a:pt x="0" y="86"/>
                  </a:moveTo>
                  <a:lnTo>
                    <a:pt x="12" y="50"/>
                  </a:lnTo>
                  <a:lnTo>
                    <a:pt x="46" y="12"/>
                  </a:lnTo>
                  <a:lnTo>
                    <a:pt x="99" y="0"/>
                  </a:lnTo>
                  <a:lnTo>
                    <a:pt x="141" y="4"/>
                  </a:lnTo>
                  <a:lnTo>
                    <a:pt x="179" y="46"/>
                  </a:lnTo>
                  <a:lnTo>
                    <a:pt x="173" y="107"/>
                  </a:lnTo>
                  <a:lnTo>
                    <a:pt x="135" y="141"/>
                  </a:lnTo>
                  <a:lnTo>
                    <a:pt x="86" y="164"/>
                  </a:lnTo>
                  <a:lnTo>
                    <a:pt x="36" y="1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243"/>
            <p:cNvSpPr>
              <a:spLocks/>
            </p:cNvSpPr>
            <p:nvPr/>
          </p:nvSpPr>
          <p:spPr bwMode="auto">
            <a:xfrm>
              <a:off x="2320" y="3768"/>
              <a:ext cx="90" cy="81"/>
            </a:xfrm>
            <a:custGeom>
              <a:avLst/>
              <a:gdLst>
                <a:gd name="T0" fmla="*/ 0 w 178"/>
                <a:gd name="T1" fmla="*/ 86 h 164"/>
                <a:gd name="T2" fmla="*/ 11 w 178"/>
                <a:gd name="T3" fmla="*/ 50 h 164"/>
                <a:gd name="T4" fmla="*/ 45 w 178"/>
                <a:gd name="T5" fmla="*/ 10 h 164"/>
                <a:gd name="T6" fmla="*/ 98 w 178"/>
                <a:gd name="T7" fmla="*/ 0 h 164"/>
                <a:gd name="T8" fmla="*/ 138 w 178"/>
                <a:gd name="T9" fmla="*/ 4 h 164"/>
                <a:gd name="T10" fmla="*/ 178 w 178"/>
                <a:gd name="T11" fmla="*/ 44 h 164"/>
                <a:gd name="T12" fmla="*/ 171 w 178"/>
                <a:gd name="T13" fmla="*/ 105 h 164"/>
                <a:gd name="T14" fmla="*/ 133 w 178"/>
                <a:gd name="T15" fmla="*/ 139 h 164"/>
                <a:gd name="T16" fmla="*/ 89 w 178"/>
                <a:gd name="T17" fmla="*/ 164 h 164"/>
                <a:gd name="T18" fmla="*/ 34 w 178"/>
                <a:gd name="T19" fmla="*/ 145 h 164"/>
                <a:gd name="T20" fmla="*/ 0 w 178"/>
                <a:gd name="T21" fmla="*/ 86 h 164"/>
                <a:gd name="T22" fmla="*/ 0 w 178"/>
                <a:gd name="T23" fmla="*/ 86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164"/>
                <a:gd name="T38" fmla="*/ 178 w 178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164">
                  <a:moveTo>
                    <a:pt x="0" y="86"/>
                  </a:moveTo>
                  <a:lnTo>
                    <a:pt x="11" y="50"/>
                  </a:lnTo>
                  <a:lnTo>
                    <a:pt x="45" y="10"/>
                  </a:lnTo>
                  <a:lnTo>
                    <a:pt x="98" y="0"/>
                  </a:lnTo>
                  <a:lnTo>
                    <a:pt x="138" y="4"/>
                  </a:lnTo>
                  <a:lnTo>
                    <a:pt x="178" y="44"/>
                  </a:lnTo>
                  <a:lnTo>
                    <a:pt x="171" y="105"/>
                  </a:lnTo>
                  <a:lnTo>
                    <a:pt x="133" y="139"/>
                  </a:lnTo>
                  <a:lnTo>
                    <a:pt x="89" y="164"/>
                  </a:lnTo>
                  <a:lnTo>
                    <a:pt x="34" y="14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244"/>
            <p:cNvSpPr>
              <a:spLocks/>
            </p:cNvSpPr>
            <p:nvPr/>
          </p:nvSpPr>
          <p:spPr bwMode="auto">
            <a:xfrm>
              <a:off x="2326" y="3661"/>
              <a:ext cx="89" cy="83"/>
            </a:xfrm>
            <a:custGeom>
              <a:avLst/>
              <a:gdLst>
                <a:gd name="T0" fmla="*/ 0 w 179"/>
                <a:gd name="T1" fmla="*/ 86 h 166"/>
                <a:gd name="T2" fmla="*/ 11 w 179"/>
                <a:gd name="T3" fmla="*/ 50 h 166"/>
                <a:gd name="T4" fmla="*/ 46 w 179"/>
                <a:gd name="T5" fmla="*/ 12 h 166"/>
                <a:gd name="T6" fmla="*/ 99 w 179"/>
                <a:gd name="T7" fmla="*/ 0 h 166"/>
                <a:gd name="T8" fmla="*/ 141 w 179"/>
                <a:gd name="T9" fmla="*/ 4 h 166"/>
                <a:gd name="T10" fmla="*/ 179 w 179"/>
                <a:gd name="T11" fmla="*/ 46 h 166"/>
                <a:gd name="T12" fmla="*/ 173 w 179"/>
                <a:gd name="T13" fmla="*/ 107 h 166"/>
                <a:gd name="T14" fmla="*/ 133 w 179"/>
                <a:gd name="T15" fmla="*/ 141 h 166"/>
                <a:gd name="T16" fmla="*/ 89 w 179"/>
                <a:gd name="T17" fmla="*/ 166 h 166"/>
                <a:gd name="T18" fmla="*/ 34 w 179"/>
                <a:gd name="T19" fmla="*/ 147 h 166"/>
                <a:gd name="T20" fmla="*/ 0 w 179"/>
                <a:gd name="T21" fmla="*/ 86 h 166"/>
                <a:gd name="T22" fmla="*/ 0 w 179"/>
                <a:gd name="T23" fmla="*/ 86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166"/>
                <a:gd name="T38" fmla="*/ 179 w 179"/>
                <a:gd name="T39" fmla="*/ 166 h 1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9" h="166">
                  <a:moveTo>
                    <a:pt x="0" y="86"/>
                  </a:moveTo>
                  <a:lnTo>
                    <a:pt x="11" y="50"/>
                  </a:lnTo>
                  <a:lnTo>
                    <a:pt x="46" y="12"/>
                  </a:lnTo>
                  <a:lnTo>
                    <a:pt x="99" y="0"/>
                  </a:lnTo>
                  <a:lnTo>
                    <a:pt x="141" y="4"/>
                  </a:lnTo>
                  <a:lnTo>
                    <a:pt x="179" y="46"/>
                  </a:lnTo>
                  <a:lnTo>
                    <a:pt x="173" y="107"/>
                  </a:lnTo>
                  <a:lnTo>
                    <a:pt x="133" y="141"/>
                  </a:lnTo>
                  <a:lnTo>
                    <a:pt x="89" y="166"/>
                  </a:lnTo>
                  <a:lnTo>
                    <a:pt x="34" y="1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245"/>
            <p:cNvSpPr>
              <a:spLocks/>
            </p:cNvSpPr>
            <p:nvPr/>
          </p:nvSpPr>
          <p:spPr bwMode="auto">
            <a:xfrm>
              <a:off x="2082" y="3771"/>
              <a:ext cx="88" cy="82"/>
            </a:xfrm>
            <a:custGeom>
              <a:avLst/>
              <a:gdLst>
                <a:gd name="T0" fmla="*/ 0 w 177"/>
                <a:gd name="T1" fmla="*/ 84 h 163"/>
                <a:gd name="T2" fmla="*/ 10 w 177"/>
                <a:gd name="T3" fmla="*/ 47 h 163"/>
                <a:gd name="T4" fmla="*/ 44 w 177"/>
                <a:gd name="T5" fmla="*/ 9 h 163"/>
                <a:gd name="T6" fmla="*/ 99 w 177"/>
                <a:gd name="T7" fmla="*/ 0 h 163"/>
                <a:gd name="T8" fmla="*/ 139 w 177"/>
                <a:gd name="T9" fmla="*/ 4 h 163"/>
                <a:gd name="T10" fmla="*/ 177 w 177"/>
                <a:gd name="T11" fmla="*/ 44 h 163"/>
                <a:gd name="T12" fmla="*/ 175 w 177"/>
                <a:gd name="T13" fmla="*/ 108 h 163"/>
                <a:gd name="T14" fmla="*/ 143 w 177"/>
                <a:gd name="T15" fmla="*/ 142 h 163"/>
                <a:gd name="T16" fmla="*/ 90 w 177"/>
                <a:gd name="T17" fmla="*/ 163 h 163"/>
                <a:gd name="T18" fmla="*/ 35 w 177"/>
                <a:gd name="T19" fmla="*/ 144 h 163"/>
                <a:gd name="T20" fmla="*/ 0 w 177"/>
                <a:gd name="T21" fmla="*/ 84 h 163"/>
                <a:gd name="T22" fmla="*/ 0 w 177"/>
                <a:gd name="T23" fmla="*/ 84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3"/>
                <a:gd name="T38" fmla="*/ 177 w 177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3">
                  <a:moveTo>
                    <a:pt x="0" y="84"/>
                  </a:moveTo>
                  <a:lnTo>
                    <a:pt x="10" y="47"/>
                  </a:lnTo>
                  <a:lnTo>
                    <a:pt x="44" y="9"/>
                  </a:lnTo>
                  <a:lnTo>
                    <a:pt x="99" y="0"/>
                  </a:lnTo>
                  <a:lnTo>
                    <a:pt x="139" y="4"/>
                  </a:lnTo>
                  <a:lnTo>
                    <a:pt x="177" y="44"/>
                  </a:lnTo>
                  <a:lnTo>
                    <a:pt x="175" y="108"/>
                  </a:lnTo>
                  <a:lnTo>
                    <a:pt x="143" y="142"/>
                  </a:lnTo>
                  <a:lnTo>
                    <a:pt x="90" y="163"/>
                  </a:lnTo>
                  <a:lnTo>
                    <a:pt x="35" y="14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246"/>
            <p:cNvSpPr>
              <a:spLocks/>
            </p:cNvSpPr>
            <p:nvPr/>
          </p:nvSpPr>
          <p:spPr bwMode="auto">
            <a:xfrm>
              <a:off x="2074" y="3877"/>
              <a:ext cx="89" cy="82"/>
            </a:xfrm>
            <a:custGeom>
              <a:avLst/>
              <a:gdLst>
                <a:gd name="T0" fmla="*/ 0 w 177"/>
                <a:gd name="T1" fmla="*/ 85 h 163"/>
                <a:gd name="T2" fmla="*/ 12 w 177"/>
                <a:gd name="T3" fmla="*/ 47 h 163"/>
                <a:gd name="T4" fmla="*/ 44 w 177"/>
                <a:gd name="T5" fmla="*/ 9 h 163"/>
                <a:gd name="T6" fmla="*/ 99 w 177"/>
                <a:gd name="T7" fmla="*/ 0 h 163"/>
                <a:gd name="T8" fmla="*/ 139 w 177"/>
                <a:gd name="T9" fmla="*/ 4 h 163"/>
                <a:gd name="T10" fmla="*/ 177 w 177"/>
                <a:gd name="T11" fmla="*/ 44 h 163"/>
                <a:gd name="T12" fmla="*/ 175 w 177"/>
                <a:gd name="T13" fmla="*/ 108 h 163"/>
                <a:gd name="T14" fmla="*/ 143 w 177"/>
                <a:gd name="T15" fmla="*/ 143 h 163"/>
                <a:gd name="T16" fmla="*/ 90 w 177"/>
                <a:gd name="T17" fmla="*/ 163 h 163"/>
                <a:gd name="T18" fmla="*/ 34 w 177"/>
                <a:gd name="T19" fmla="*/ 144 h 163"/>
                <a:gd name="T20" fmla="*/ 0 w 177"/>
                <a:gd name="T21" fmla="*/ 85 h 163"/>
                <a:gd name="T22" fmla="*/ 0 w 177"/>
                <a:gd name="T23" fmla="*/ 85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3"/>
                <a:gd name="T38" fmla="*/ 177 w 177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3">
                  <a:moveTo>
                    <a:pt x="0" y="85"/>
                  </a:moveTo>
                  <a:lnTo>
                    <a:pt x="12" y="47"/>
                  </a:lnTo>
                  <a:lnTo>
                    <a:pt x="44" y="9"/>
                  </a:lnTo>
                  <a:lnTo>
                    <a:pt x="99" y="0"/>
                  </a:lnTo>
                  <a:lnTo>
                    <a:pt x="139" y="4"/>
                  </a:lnTo>
                  <a:lnTo>
                    <a:pt x="177" y="44"/>
                  </a:lnTo>
                  <a:lnTo>
                    <a:pt x="175" y="108"/>
                  </a:lnTo>
                  <a:lnTo>
                    <a:pt x="143" y="143"/>
                  </a:lnTo>
                  <a:lnTo>
                    <a:pt x="90" y="163"/>
                  </a:lnTo>
                  <a:lnTo>
                    <a:pt x="34" y="14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247"/>
            <p:cNvSpPr>
              <a:spLocks/>
            </p:cNvSpPr>
            <p:nvPr/>
          </p:nvSpPr>
          <p:spPr bwMode="auto">
            <a:xfrm>
              <a:off x="2067" y="3994"/>
              <a:ext cx="89" cy="82"/>
            </a:xfrm>
            <a:custGeom>
              <a:avLst/>
              <a:gdLst>
                <a:gd name="T0" fmla="*/ 0 w 177"/>
                <a:gd name="T1" fmla="*/ 83 h 163"/>
                <a:gd name="T2" fmla="*/ 9 w 177"/>
                <a:gd name="T3" fmla="*/ 47 h 163"/>
                <a:gd name="T4" fmla="*/ 44 w 177"/>
                <a:gd name="T5" fmla="*/ 9 h 163"/>
                <a:gd name="T6" fmla="*/ 97 w 177"/>
                <a:gd name="T7" fmla="*/ 0 h 163"/>
                <a:gd name="T8" fmla="*/ 139 w 177"/>
                <a:gd name="T9" fmla="*/ 4 h 163"/>
                <a:gd name="T10" fmla="*/ 177 w 177"/>
                <a:gd name="T11" fmla="*/ 44 h 163"/>
                <a:gd name="T12" fmla="*/ 175 w 177"/>
                <a:gd name="T13" fmla="*/ 108 h 163"/>
                <a:gd name="T14" fmla="*/ 142 w 177"/>
                <a:gd name="T15" fmla="*/ 142 h 163"/>
                <a:gd name="T16" fmla="*/ 89 w 177"/>
                <a:gd name="T17" fmla="*/ 163 h 163"/>
                <a:gd name="T18" fmla="*/ 34 w 177"/>
                <a:gd name="T19" fmla="*/ 144 h 163"/>
                <a:gd name="T20" fmla="*/ 0 w 177"/>
                <a:gd name="T21" fmla="*/ 83 h 163"/>
                <a:gd name="T22" fmla="*/ 0 w 177"/>
                <a:gd name="T23" fmla="*/ 83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3"/>
                <a:gd name="T38" fmla="*/ 177 w 177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3">
                  <a:moveTo>
                    <a:pt x="0" y="83"/>
                  </a:moveTo>
                  <a:lnTo>
                    <a:pt x="9" y="47"/>
                  </a:lnTo>
                  <a:lnTo>
                    <a:pt x="44" y="9"/>
                  </a:lnTo>
                  <a:lnTo>
                    <a:pt x="97" y="0"/>
                  </a:lnTo>
                  <a:lnTo>
                    <a:pt x="139" y="4"/>
                  </a:lnTo>
                  <a:lnTo>
                    <a:pt x="177" y="44"/>
                  </a:lnTo>
                  <a:lnTo>
                    <a:pt x="175" y="108"/>
                  </a:lnTo>
                  <a:lnTo>
                    <a:pt x="142" y="142"/>
                  </a:lnTo>
                  <a:lnTo>
                    <a:pt x="89" y="163"/>
                  </a:lnTo>
                  <a:lnTo>
                    <a:pt x="34" y="144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248"/>
            <p:cNvSpPr>
              <a:spLocks/>
            </p:cNvSpPr>
            <p:nvPr/>
          </p:nvSpPr>
          <p:spPr bwMode="auto">
            <a:xfrm>
              <a:off x="2185" y="4005"/>
              <a:ext cx="90" cy="82"/>
            </a:xfrm>
            <a:custGeom>
              <a:avLst/>
              <a:gdLst>
                <a:gd name="T0" fmla="*/ 0 w 178"/>
                <a:gd name="T1" fmla="*/ 85 h 163"/>
                <a:gd name="T2" fmla="*/ 11 w 178"/>
                <a:gd name="T3" fmla="*/ 49 h 163"/>
                <a:gd name="T4" fmla="*/ 45 w 178"/>
                <a:gd name="T5" fmla="*/ 11 h 163"/>
                <a:gd name="T6" fmla="*/ 99 w 178"/>
                <a:gd name="T7" fmla="*/ 0 h 163"/>
                <a:gd name="T8" fmla="*/ 138 w 178"/>
                <a:gd name="T9" fmla="*/ 3 h 163"/>
                <a:gd name="T10" fmla="*/ 178 w 178"/>
                <a:gd name="T11" fmla="*/ 43 h 163"/>
                <a:gd name="T12" fmla="*/ 175 w 178"/>
                <a:gd name="T13" fmla="*/ 108 h 163"/>
                <a:gd name="T14" fmla="*/ 142 w 178"/>
                <a:gd name="T15" fmla="*/ 142 h 163"/>
                <a:gd name="T16" fmla="*/ 89 w 178"/>
                <a:gd name="T17" fmla="*/ 163 h 163"/>
                <a:gd name="T18" fmla="*/ 34 w 178"/>
                <a:gd name="T19" fmla="*/ 146 h 163"/>
                <a:gd name="T20" fmla="*/ 0 w 178"/>
                <a:gd name="T21" fmla="*/ 85 h 163"/>
                <a:gd name="T22" fmla="*/ 0 w 178"/>
                <a:gd name="T23" fmla="*/ 85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163"/>
                <a:gd name="T38" fmla="*/ 178 w 178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163">
                  <a:moveTo>
                    <a:pt x="0" y="85"/>
                  </a:moveTo>
                  <a:lnTo>
                    <a:pt x="11" y="49"/>
                  </a:lnTo>
                  <a:lnTo>
                    <a:pt x="45" y="11"/>
                  </a:lnTo>
                  <a:lnTo>
                    <a:pt x="99" y="0"/>
                  </a:lnTo>
                  <a:lnTo>
                    <a:pt x="138" y="3"/>
                  </a:lnTo>
                  <a:lnTo>
                    <a:pt x="178" y="43"/>
                  </a:lnTo>
                  <a:lnTo>
                    <a:pt x="175" y="108"/>
                  </a:lnTo>
                  <a:lnTo>
                    <a:pt x="142" y="142"/>
                  </a:lnTo>
                  <a:lnTo>
                    <a:pt x="89" y="163"/>
                  </a:lnTo>
                  <a:lnTo>
                    <a:pt x="34" y="14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49"/>
            <p:cNvSpPr>
              <a:spLocks/>
            </p:cNvSpPr>
            <p:nvPr/>
          </p:nvSpPr>
          <p:spPr bwMode="auto">
            <a:xfrm>
              <a:off x="2313" y="4009"/>
              <a:ext cx="88" cy="82"/>
            </a:xfrm>
            <a:custGeom>
              <a:avLst/>
              <a:gdLst>
                <a:gd name="T0" fmla="*/ 0 w 177"/>
                <a:gd name="T1" fmla="*/ 86 h 164"/>
                <a:gd name="T2" fmla="*/ 10 w 177"/>
                <a:gd name="T3" fmla="*/ 50 h 164"/>
                <a:gd name="T4" fmla="*/ 44 w 177"/>
                <a:gd name="T5" fmla="*/ 10 h 164"/>
                <a:gd name="T6" fmla="*/ 97 w 177"/>
                <a:gd name="T7" fmla="*/ 0 h 164"/>
                <a:gd name="T8" fmla="*/ 139 w 177"/>
                <a:gd name="T9" fmla="*/ 4 h 164"/>
                <a:gd name="T10" fmla="*/ 177 w 177"/>
                <a:gd name="T11" fmla="*/ 44 h 164"/>
                <a:gd name="T12" fmla="*/ 175 w 177"/>
                <a:gd name="T13" fmla="*/ 109 h 164"/>
                <a:gd name="T14" fmla="*/ 143 w 177"/>
                <a:gd name="T15" fmla="*/ 143 h 164"/>
                <a:gd name="T16" fmla="*/ 88 w 177"/>
                <a:gd name="T17" fmla="*/ 164 h 164"/>
                <a:gd name="T18" fmla="*/ 35 w 177"/>
                <a:gd name="T19" fmla="*/ 147 h 164"/>
                <a:gd name="T20" fmla="*/ 0 w 177"/>
                <a:gd name="T21" fmla="*/ 86 h 164"/>
                <a:gd name="T22" fmla="*/ 0 w 177"/>
                <a:gd name="T23" fmla="*/ 86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64"/>
                <a:gd name="T38" fmla="*/ 177 w 177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64">
                  <a:moveTo>
                    <a:pt x="0" y="86"/>
                  </a:moveTo>
                  <a:lnTo>
                    <a:pt x="10" y="50"/>
                  </a:lnTo>
                  <a:lnTo>
                    <a:pt x="44" y="10"/>
                  </a:lnTo>
                  <a:lnTo>
                    <a:pt x="97" y="0"/>
                  </a:lnTo>
                  <a:lnTo>
                    <a:pt x="139" y="4"/>
                  </a:lnTo>
                  <a:lnTo>
                    <a:pt x="177" y="44"/>
                  </a:lnTo>
                  <a:lnTo>
                    <a:pt x="175" y="109"/>
                  </a:lnTo>
                  <a:lnTo>
                    <a:pt x="143" y="143"/>
                  </a:lnTo>
                  <a:lnTo>
                    <a:pt x="88" y="164"/>
                  </a:lnTo>
                  <a:lnTo>
                    <a:pt x="35" y="14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50"/>
            <p:cNvSpPr>
              <a:spLocks/>
            </p:cNvSpPr>
            <p:nvPr/>
          </p:nvSpPr>
          <p:spPr bwMode="auto">
            <a:xfrm>
              <a:off x="2192" y="3887"/>
              <a:ext cx="89" cy="82"/>
            </a:xfrm>
            <a:custGeom>
              <a:avLst/>
              <a:gdLst>
                <a:gd name="T0" fmla="*/ 0 w 179"/>
                <a:gd name="T1" fmla="*/ 83 h 163"/>
                <a:gd name="T2" fmla="*/ 11 w 179"/>
                <a:gd name="T3" fmla="*/ 47 h 163"/>
                <a:gd name="T4" fmla="*/ 46 w 179"/>
                <a:gd name="T5" fmla="*/ 9 h 163"/>
                <a:gd name="T6" fmla="*/ 99 w 179"/>
                <a:gd name="T7" fmla="*/ 0 h 163"/>
                <a:gd name="T8" fmla="*/ 139 w 179"/>
                <a:gd name="T9" fmla="*/ 4 h 163"/>
                <a:gd name="T10" fmla="*/ 179 w 179"/>
                <a:gd name="T11" fmla="*/ 44 h 163"/>
                <a:gd name="T12" fmla="*/ 175 w 179"/>
                <a:gd name="T13" fmla="*/ 108 h 163"/>
                <a:gd name="T14" fmla="*/ 143 w 179"/>
                <a:gd name="T15" fmla="*/ 142 h 163"/>
                <a:gd name="T16" fmla="*/ 89 w 179"/>
                <a:gd name="T17" fmla="*/ 163 h 163"/>
                <a:gd name="T18" fmla="*/ 34 w 179"/>
                <a:gd name="T19" fmla="*/ 144 h 163"/>
                <a:gd name="T20" fmla="*/ 0 w 179"/>
                <a:gd name="T21" fmla="*/ 83 h 163"/>
                <a:gd name="T22" fmla="*/ 0 w 179"/>
                <a:gd name="T23" fmla="*/ 83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163"/>
                <a:gd name="T38" fmla="*/ 179 w 179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9" h="163">
                  <a:moveTo>
                    <a:pt x="0" y="83"/>
                  </a:moveTo>
                  <a:lnTo>
                    <a:pt x="11" y="47"/>
                  </a:lnTo>
                  <a:lnTo>
                    <a:pt x="46" y="9"/>
                  </a:lnTo>
                  <a:lnTo>
                    <a:pt x="99" y="0"/>
                  </a:lnTo>
                  <a:lnTo>
                    <a:pt x="139" y="4"/>
                  </a:lnTo>
                  <a:lnTo>
                    <a:pt x="179" y="44"/>
                  </a:lnTo>
                  <a:lnTo>
                    <a:pt x="175" y="108"/>
                  </a:lnTo>
                  <a:lnTo>
                    <a:pt x="143" y="142"/>
                  </a:lnTo>
                  <a:lnTo>
                    <a:pt x="89" y="163"/>
                  </a:lnTo>
                  <a:lnTo>
                    <a:pt x="34" y="144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51"/>
            <p:cNvSpPr>
              <a:spLocks/>
            </p:cNvSpPr>
            <p:nvPr/>
          </p:nvSpPr>
          <p:spPr bwMode="auto">
            <a:xfrm>
              <a:off x="1904" y="4012"/>
              <a:ext cx="65" cy="56"/>
            </a:xfrm>
            <a:custGeom>
              <a:avLst/>
              <a:gdLst>
                <a:gd name="T0" fmla="*/ 23 w 129"/>
                <a:gd name="T1" fmla="*/ 101 h 112"/>
                <a:gd name="T2" fmla="*/ 0 w 129"/>
                <a:gd name="T3" fmla="*/ 65 h 112"/>
                <a:gd name="T4" fmla="*/ 11 w 129"/>
                <a:gd name="T5" fmla="*/ 28 h 112"/>
                <a:gd name="T6" fmla="*/ 44 w 129"/>
                <a:gd name="T7" fmla="*/ 6 h 112"/>
                <a:gd name="T8" fmla="*/ 87 w 129"/>
                <a:gd name="T9" fmla="*/ 0 h 112"/>
                <a:gd name="T10" fmla="*/ 123 w 129"/>
                <a:gd name="T11" fmla="*/ 23 h 112"/>
                <a:gd name="T12" fmla="*/ 129 w 129"/>
                <a:gd name="T13" fmla="*/ 59 h 112"/>
                <a:gd name="T14" fmla="*/ 118 w 129"/>
                <a:gd name="T15" fmla="*/ 95 h 112"/>
                <a:gd name="T16" fmla="*/ 68 w 129"/>
                <a:gd name="T17" fmla="*/ 112 h 112"/>
                <a:gd name="T18" fmla="*/ 23 w 129"/>
                <a:gd name="T19" fmla="*/ 101 h 112"/>
                <a:gd name="T20" fmla="*/ 23 w 129"/>
                <a:gd name="T21" fmla="*/ 101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12"/>
                <a:gd name="T35" fmla="*/ 129 w 129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12">
                  <a:moveTo>
                    <a:pt x="23" y="101"/>
                  </a:moveTo>
                  <a:lnTo>
                    <a:pt x="0" y="65"/>
                  </a:lnTo>
                  <a:lnTo>
                    <a:pt x="11" y="28"/>
                  </a:lnTo>
                  <a:lnTo>
                    <a:pt x="44" y="6"/>
                  </a:lnTo>
                  <a:lnTo>
                    <a:pt x="87" y="0"/>
                  </a:lnTo>
                  <a:lnTo>
                    <a:pt x="123" y="23"/>
                  </a:lnTo>
                  <a:lnTo>
                    <a:pt x="129" y="59"/>
                  </a:lnTo>
                  <a:lnTo>
                    <a:pt x="118" y="95"/>
                  </a:lnTo>
                  <a:lnTo>
                    <a:pt x="68" y="112"/>
                  </a:lnTo>
                  <a:lnTo>
                    <a:pt x="23" y="101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52"/>
            <p:cNvSpPr>
              <a:spLocks/>
            </p:cNvSpPr>
            <p:nvPr/>
          </p:nvSpPr>
          <p:spPr bwMode="auto">
            <a:xfrm>
              <a:off x="1915" y="3891"/>
              <a:ext cx="65" cy="57"/>
            </a:xfrm>
            <a:custGeom>
              <a:avLst/>
              <a:gdLst>
                <a:gd name="T0" fmla="*/ 23 w 129"/>
                <a:gd name="T1" fmla="*/ 105 h 115"/>
                <a:gd name="T2" fmla="*/ 0 w 129"/>
                <a:gd name="T3" fmla="*/ 67 h 115"/>
                <a:gd name="T4" fmla="*/ 11 w 129"/>
                <a:gd name="T5" fmla="*/ 31 h 115"/>
                <a:gd name="T6" fmla="*/ 43 w 129"/>
                <a:gd name="T7" fmla="*/ 8 h 115"/>
                <a:gd name="T8" fmla="*/ 87 w 129"/>
                <a:gd name="T9" fmla="*/ 0 h 115"/>
                <a:gd name="T10" fmla="*/ 123 w 129"/>
                <a:gd name="T11" fmla="*/ 25 h 115"/>
                <a:gd name="T12" fmla="*/ 129 w 129"/>
                <a:gd name="T13" fmla="*/ 61 h 115"/>
                <a:gd name="T14" fmla="*/ 118 w 129"/>
                <a:gd name="T15" fmla="*/ 97 h 115"/>
                <a:gd name="T16" fmla="*/ 68 w 129"/>
                <a:gd name="T17" fmla="*/ 115 h 115"/>
                <a:gd name="T18" fmla="*/ 23 w 129"/>
                <a:gd name="T19" fmla="*/ 105 h 115"/>
                <a:gd name="T20" fmla="*/ 23 w 129"/>
                <a:gd name="T21" fmla="*/ 10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15"/>
                <a:gd name="T35" fmla="*/ 129 w 129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15">
                  <a:moveTo>
                    <a:pt x="23" y="105"/>
                  </a:moveTo>
                  <a:lnTo>
                    <a:pt x="0" y="67"/>
                  </a:lnTo>
                  <a:lnTo>
                    <a:pt x="11" y="31"/>
                  </a:lnTo>
                  <a:lnTo>
                    <a:pt x="43" y="8"/>
                  </a:lnTo>
                  <a:lnTo>
                    <a:pt x="87" y="0"/>
                  </a:lnTo>
                  <a:lnTo>
                    <a:pt x="123" y="25"/>
                  </a:lnTo>
                  <a:lnTo>
                    <a:pt x="129" y="61"/>
                  </a:lnTo>
                  <a:lnTo>
                    <a:pt x="118" y="97"/>
                  </a:lnTo>
                  <a:lnTo>
                    <a:pt x="68" y="115"/>
                  </a:lnTo>
                  <a:lnTo>
                    <a:pt x="23" y="10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53"/>
            <p:cNvSpPr>
              <a:spLocks/>
            </p:cNvSpPr>
            <p:nvPr/>
          </p:nvSpPr>
          <p:spPr bwMode="auto">
            <a:xfrm>
              <a:off x="1927" y="3777"/>
              <a:ext cx="65" cy="56"/>
            </a:xfrm>
            <a:custGeom>
              <a:avLst/>
              <a:gdLst>
                <a:gd name="T0" fmla="*/ 24 w 131"/>
                <a:gd name="T1" fmla="*/ 103 h 112"/>
                <a:gd name="T2" fmla="*/ 0 w 131"/>
                <a:gd name="T3" fmla="*/ 67 h 112"/>
                <a:gd name="T4" fmla="*/ 13 w 131"/>
                <a:gd name="T5" fmla="*/ 31 h 112"/>
                <a:gd name="T6" fmla="*/ 45 w 131"/>
                <a:gd name="T7" fmla="*/ 6 h 112"/>
                <a:gd name="T8" fmla="*/ 89 w 131"/>
                <a:gd name="T9" fmla="*/ 0 h 112"/>
                <a:gd name="T10" fmla="*/ 125 w 131"/>
                <a:gd name="T11" fmla="*/ 25 h 112"/>
                <a:gd name="T12" fmla="*/ 131 w 131"/>
                <a:gd name="T13" fmla="*/ 59 h 112"/>
                <a:gd name="T14" fmla="*/ 119 w 131"/>
                <a:gd name="T15" fmla="*/ 97 h 112"/>
                <a:gd name="T16" fmla="*/ 70 w 131"/>
                <a:gd name="T17" fmla="*/ 112 h 112"/>
                <a:gd name="T18" fmla="*/ 24 w 131"/>
                <a:gd name="T19" fmla="*/ 103 h 112"/>
                <a:gd name="T20" fmla="*/ 24 w 131"/>
                <a:gd name="T21" fmla="*/ 103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112"/>
                <a:gd name="T35" fmla="*/ 131 w 131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112">
                  <a:moveTo>
                    <a:pt x="24" y="103"/>
                  </a:moveTo>
                  <a:lnTo>
                    <a:pt x="0" y="67"/>
                  </a:lnTo>
                  <a:lnTo>
                    <a:pt x="13" y="31"/>
                  </a:lnTo>
                  <a:lnTo>
                    <a:pt x="45" y="6"/>
                  </a:lnTo>
                  <a:lnTo>
                    <a:pt x="89" y="0"/>
                  </a:lnTo>
                  <a:lnTo>
                    <a:pt x="125" y="25"/>
                  </a:lnTo>
                  <a:lnTo>
                    <a:pt x="131" y="59"/>
                  </a:lnTo>
                  <a:lnTo>
                    <a:pt x="119" y="97"/>
                  </a:lnTo>
                  <a:lnTo>
                    <a:pt x="70" y="112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54"/>
            <p:cNvSpPr>
              <a:spLocks/>
            </p:cNvSpPr>
            <p:nvPr/>
          </p:nvSpPr>
          <p:spPr bwMode="auto">
            <a:xfrm>
              <a:off x="1931" y="3670"/>
              <a:ext cx="65" cy="56"/>
            </a:xfrm>
            <a:custGeom>
              <a:avLst/>
              <a:gdLst>
                <a:gd name="T0" fmla="*/ 25 w 131"/>
                <a:gd name="T1" fmla="*/ 103 h 113"/>
                <a:gd name="T2" fmla="*/ 0 w 131"/>
                <a:gd name="T3" fmla="*/ 67 h 113"/>
                <a:gd name="T4" fmla="*/ 12 w 131"/>
                <a:gd name="T5" fmla="*/ 29 h 113"/>
                <a:gd name="T6" fmla="*/ 44 w 131"/>
                <a:gd name="T7" fmla="*/ 6 h 113"/>
                <a:gd name="T8" fmla="*/ 88 w 131"/>
                <a:gd name="T9" fmla="*/ 0 h 113"/>
                <a:gd name="T10" fmla="*/ 124 w 131"/>
                <a:gd name="T11" fmla="*/ 23 h 113"/>
                <a:gd name="T12" fmla="*/ 131 w 131"/>
                <a:gd name="T13" fmla="*/ 59 h 113"/>
                <a:gd name="T14" fmla="*/ 118 w 131"/>
                <a:gd name="T15" fmla="*/ 95 h 113"/>
                <a:gd name="T16" fmla="*/ 69 w 131"/>
                <a:gd name="T17" fmla="*/ 113 h 113"/>
                <a:gd name="T18" fmla="*/ 25 w 131"/>
                <a:gd name="T19" fmla="*/ 103 h 113"/>
                <a:gd name="T20" fmla="*/ 25 w 131"/>
                <a:gd name="T21" fmla="*/ 103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113"/>
                <a:gd name="T35" fmla="*/ 131 w 131"/>
                <a:gd name="T36" fmla="*/ 113 h 1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113">
                  <a:moveTo>
                    <a:pt x="25" y="103"/>
                  </a:moveTo>
                  <a:lnTo>
                    <a:pt x="0" y="67"/>
                  </a:lnTo>
                  <a:lnTo>
                    <a:pt x="12" y="29"/>
                  </a:lnTo>
                  <a:lnTo>
                    <a:pt x="44" y="6"/>
                  </a:lnTo>
                  <a:lnTo>
                    <a:pt x="88" y="0"/>
                  </a:lnTo>
                  <a:lnTo>
                    <a:pt x="124" y="23"/>
                  </a:lnTo>
                  <a:lnTo>
                    <a:pt x="131" y="59"/>
                  </a:lnTo>
                  <a:lnTo>
                    <a:pt x="118" y="95"/>
                  </a:lnTo>
                  <a:lnTo>
                    <a:pt x="69" y="11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55"/>
            <p:cNvSpPr>
              <a:spLocks/>
            </p:cNvSpPr>
            <p:nvPr/>
          </p:nvSpPr>
          <p:spPr bwMode="auto">
            <a:xfrm>
              <a:off x="1831" y="2548"/>
              <a:ext cx="248" cy="447"/>
            </a:xfrm>
            <a:custGeom>
              <a:avLst/>
              <a:gdLst>
                <a:gd name="T0" fmla="*/ 65 w 497"/>
                <a:gd name="T1" fmla="*/ 21 h 893"/>
                <a:gd name="T2" fmla="*/ 39 w 497"/>
                <a:gd name="T3" fmla="*/ 47 h 893"/>
                <a:gd name="T4" fmla="*/ 0 w 497"/>
                <a:gd name="T5" fmla="*/ 169 h 893"/>
                <a:gd name="T6" fmla="*/ 390 w 497"/>
                <a:gd name="T7" fmla="*/ 176 h 893"/>
                <a:gd name="T8" fmla="*/ 447 w 497"/>
                <a:gd name="T9" fmla="*/ 893 h 893"/>
                <a:gd name="T10" fmla="*/ 497 w 497"/>
                <a:gd name="T11" fmla="*/ 0 h 893"/>
                <a:gd name="T12" fmla="*/ 65 w 497"/>
                <a:gd name="T13" fmla="*/ 21 h 893"/>
                <a:gd name="T14" fmla="*/ 65 w 497"/>
                <a:gd name="T15" fmla="*/ 21 h 8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7"/>
                <a:gd name="T25" fmla="*/ 0 h 893"/>
                <a:gd name="T26" fmla="*/ 497 w 497"/>
                <a:gd name="T27" fmla="*/ 893 h 8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7" h="893">
                  <a:moveTo>
                    <a:pt x="65" y="21"/>
                  </a:moveTo>
                  <a:lnTo>
                    <a:pt x="39" y="47"/>
                  </a:lnTo>
                  <a:lnTo>
                    <a:pt x="0" y="169"/>
                  </a:lnTo>
                  <a:lnTo>
                    <a:pt x="390" y="176"/>
                  </a:lnTo>
                  <a:lnTo>
                    <a:pt x="447" y="893"/>
                  </a:lnTo>
                  <a:lnTo>
                    <a:pt x="497" y="0"/>
                  </a:lnTo>
                  <a:lnTo>
                    <a:pt x="65" y="2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56"/>
            <p:cNvSpPr>
              <a:spLocks/>
            </p:cNvSpPr>
            <p:nvPr/>
          </p:nvSpPr>
          <p:spPr bwMode="auto">
            <a:xfrm>
              <a:off x="3647" y="2579"/>
              <a:ext cx="266" cy="1599"/>
            </a:xfrm>
            <a:custGeom>
              <a:avLst/>
              <a:gdLst>
                <a:gd name="T0" fmla="*/ 0 w 530"/>
                <a:gd name="T1" fmla="*/ 1554 h 3199"/>
                <a:gd name="T2" fmla="*/ 7 w 530"/>
                <a:gd name="T3" fmla="*/ 0 h 3199"/>
                <a:gd name="T4" fmla="*/ 319 w 530"/>
                <a:gd name="T5" fmla="*/ 16 h 3199"/>
                <a:gd name="T6" fmla="*/ 431 w 530"/>
                <a:gd name="T7" fmla="*/ 795 h 3199"/>
                <a:gd name="T8" fmla="*/ 488 w 530"/>
                <a:gd name="T9" fmla="*/ 1809 h 3199"/>
                <a:gd name="T10" fmla="*/ 530 w 530"/>
                <a:gd name="T11" fmla="*/ 3199 h 3199"/>
                <a:gd name="T12" fmla="*/ 467 w 530"/>
                <a:gd name="T13" fmla="*/ 3157 h 3199"/>
                <a:gd name="T14" fmla="*/ 488 w 530"/>
                <a:gd name="T15" fmla="*/ 2902 h 3199"/>
                <a:gd name="T16" fmla="*/ 488 w 530"/>
                <a:gd name="T17" fmla="*/ 2681 h 3199"/>
                <a:gd name="T18" fmla="*/ 361 w 530"/>
                <a:gd name="T19" fmla="*/ 3164 h 3199"/>
                <a:gd name="T20" fmla="*/ 332 w 530"/>
                <a:gd name="T21" fmla="*/ 2796 h 3199"/>
                <a:gd name="T22" fmla="*/ 304 w 530"/>
                <a:gd name="T23" fmla="*/ 2214 h 3199"/>
                <a:gd name="T24" fmla="*/ 262 w 530"/>
                <a:gd name="T25" fmla="*/ 1546 h 3199"/>
                <a:gd name="T26" fmla="*/ 0 w 530"/>
                <a:gd name="T27" fmla="*/ 1554 h 3199"/>
                <a:gd name="T28" fmla="*/ 0 w 530"/>
                <a:gd name="T29" fmla="*/ 1554 h 3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0"/>
                <a:gd name="T46" fmla="*/ 0 h 3199"/>
                <a:gd name="T47" fmla="*/ 530 w 530"/>
                <a:gd name="T48" fmla="*/ 3199 h 3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0" h="3199">
                  <a:moveTo>
                    <a:pt x="0" y="1554"/>
                  </a:moveTo>
                  <a:lnTo>
                    <a:pt x="7" y="0"/>
                  </a:lnTo>
                  <a:lnTo>
                    <a:pt x="319" y="16"/>
                  </a:lnTo>
                  <a:lnTo>
                    <a:pt x="431" y="795"/>
                  </a:lnTo>
                  <a:lnTo>
                    <a:pt x="488" y="1809"/>
                  </a:lnTo>
                  <a:lnTo>
                    <a:pt x="530" y="3199"/>
                  </a:lnTo>
                  <a:lnTo>
                    <a:pt x="467" y="3157"/>
                  </a:lnTo>
                  <a:lnTo>
                    <a:pt x="488" y="2902"/>
                  </a:lnTo>
                  <a:lnTo>
                    <a:pt x="488" y="2681"/>
                  </a:lnTo>
                  <a:lnTo>
                    <a:pt x="361" y="3164"/>
                  </a:lnTo>
                  <a:lnTo>
                    <a:pt x="332" y="2796"/>
                  </a:lnTo>
                  <a:lnTo>
                    <a:pt x="304" y="2214"/>
                  </a:lnTo>
                  <a:lnTo>
                    <a:pt x="262" y="1546"/>
                  </a:lnTo>
                  <a:lnTo>
                    <a:pt x="0" y="155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257"/>
            <p:cNvSpPr>
              <a:spLocks/>
            </p:cNvSpPr>
            <p:nvPr/>
          </p:nvSpPr>
          <p:spPr bwMode="auto">
            <a:xfrm>
              <a:off x="3444" y="3944"/>
              <a:ext cx="220" cy="143"/>
            </a:xfrm>
            <a:custGeom>
              <a:avLst/>
              <a:gdLst>
                <a:gd name="T0" fmla="*/ 42 w 439"/>
                <a:gd name="T1" fmla="*/ 9 h 285"/>
                <a:gd name="T2" fmla="*/ 4 w 439"/>
                <a:gd name="T3" fmla="*/ 40 h 285"/>
                <a:gd name="T4" fmla="*/ 0 w 439"/>
                <a:gd name="T5" fmla="*/ 247 h 285"/>
                <a:gd name="T6" fmla="*/ 30 w 439"/>
                <a:gd name="T7" fmla="*/ 279 h 285"/>
                <a:gd name="T8" fmla="*/ 409 w 439"/>
                <a:gd name="T9" fmla="*/ 285 h 285"/>
                <a:gd name="T10" fmla="*/ 439 w 439"/>
                <a:gd name="T11" fmla="*/ 255 h 285"/>
                <a:gd name="T12" fmla="*/ 426 w 439"/>
                <a:gd name="T13" fmla="*/ 27 h 285"/>
                <a:gd name="T14" fmla="*/ 393 w 439"/>
                <a:gd name="T15" fmla="*/ 0 h 285"/>
                <a:gd name="T16" fmla="*/ 42 w 439"/>
                <a:gd name="T17" fmla="*/ 9 h 285"/>
                <a:gd name="T18" fmla="*/ 42 w 439"/>
                <a:gd name="T19" fmla="*/ 9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9"/>
                <a:gd name="T31" fmla="*/ 0 h 285"/>
                <a:gd name="T32" fmla="*/ 439 w 439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9" h="285">
                  <a:moveTo>
                    <a:pt x="42" y="9"/>
                  </a:moveTo>
                  <a:lnTo>
                    <a:pt x="4" y="40"/>
                  </a:lnTo>
                  <a:lnTo>
                    <a:pt x="0" y="247"/>
                  </a:lnTo>
                  <a:lnTo>
                    <a:pt x="30" y="279"/>
                  </a:lnTo>
                  <a:lnTo>
                    <a:pt x="409" y="285"/>
                  </a:lnTo>
                  <a:lnTo>
                    <a:pt x="439" y="255"/>
                  </a:lnTo>
                  <a:lnTo>
                    <a:pt x="426" y="27"/>
                  </a:lnTo>
                  <a:lnTo>
                    <a:pt x="393" y="0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00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258"/>
            <p:cNvSpPr>
              <a:spLocks/>
            </p:cNvSpPr>
            <p:nvPr/>
          </p:nvSpPr>
          <p:spPr bwMode="auto">
            <a:xfrm>
              <a:off x="3443" y="3827"/>
              <a:ext cx="219" cy="35"/>
            </a:xfrm>
            <a:custGeom>
              <a:avLst/>
              <a:gdLst>
                <a:gd name="T0" fmla="*/ 0 w 437"/>
                <a:gd name="T1" fmla="*/ 29 h 70"/>
                <a:gd name="T2" fmla="*/ 38 w 437"/>
                <a:gd name="T3" fmla="*/ 0 h 70"/>
                <a:gd name="T4" fmla="*/ 411 w 437"/>
                <a:gd name="T5" fmla="*/ 2 h 70"/>
                <a:gd name="T6" fmla="*/ 437 w 437"/>
                <a:gd name="T7" fmla="*/ 48 h 70"/>
                <a:gd name="T8" fmla="*/ 399 w 437"/>
                <a:gd name="T9" fmla="*/ 70 h 70"/>
                <a:gd name="T10" fmla="*/ 15 w 437"/>
                <a:gd name="T11" fmla="*/ 70 h 70"/>
                <a:gd name="T12" fmla="*/ 0 w 437"/>
                <a:gd name="T13" fmla="*/ 29 h 70"/>
                <a:gd name="T14" fmla="*/ 0 w 437"/>
                <a:gd name="T15" fmla="*/ 29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7"/>
                <a:gd name="T25" fmla="*/ 0 h 70"/>
                <a:gd name="T26" fmla="*/ 437 w 437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7" h="70">
                  <a:moveTo>
                    <a:pt x="0" y="29"/>
                  </a:moveTo>
                  <a:lnTo>
                    <a:pt x="38" y="0"/>
                  </a:lnTo>
                  <a:lnTo>
                    <a:pt x="411" y="2"/>
                  </a:lnTo>
                  <a:lnTo>
                    <a:pt x="437" y="48"/>
                  </a:lnTo>
                  <a:lnTo>
                    <a:pt x="399" y="70"/>
                  </a:lnTo>
                  <a:lnTo>
                    <a:pt x="15" y="7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2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259"/>
            <p:cNvSpPr>
              <a:spLocks/>
            </p:cNvSpPr>
            <p:nvPr/>
          </p:nvSpPr>
          <p:spPr bwMode="auto">
            <a:xfrm>
              <a:off x="3441" y="3712"/>
              <a:ext cx="219" cy="36"/>
            </a:xfrm>
            <a:custGeom>
              <a:avLst/>
              <a:gdLst>
                <a:gd name="T0" fmla="*/ 0 w 437"/>
                <a:gd name="T1" fmla="*/ 30 h 72"/>
                <a:gd name="T2" fmla="*/ 38 w 437"/>
                <a:gd name="T3" fmla="*/ 0 h 72"/>
                <a:gd name="T4" fmla="*/ 409 w 437"/>
                <a:gd name="T5" fmla="*/ 4 h 72"/>
                <a:gd name="T6" fmla="*/ 437 w 437"/>
                <a:gd name="T7" fmla="*/ 49 h 72"/>
                <a:gd name="T8" fmla="*/ 398 w 437"/>
                <a:gd name="T9" fmla="*/ 72 h 72"/>
                <a:gd name="T10" fmla="*/ 15 w 437"/>
                <a:gd name="T11" fmla="*/ 72 h 72"/>
                <a:gd name="T12" fmla="*/ 0 w 437"/>
                <a:gd name="T13" fmla="*/ 30 h 72"/>
                <a:gd name="T14" fmla="*/ 0 w 437"/>
                <a:gd name="T15" fmla="*/ 3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7"/>
                <a:gd name="T25" fmla="*/ 0 h 72"/>
                <a:gd name="T26" fmla="*/ 437 w 437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7" h="72">
                  <a:moveTo>
                    <a:pt x="0" y="30"/>
                  </a:moveTo>
                  <a:lnTo>
                    <a:pt x="38" y="0"/>
                  </a:lnTo>
                  <a:lnTo>
                    <a:pt x="409" y="4"/>
                  </a:lnTo>
                  <a:lnTo>
                    <a:pt x="437" y="49"/>
                  </a:lnTo>
                  <a:lnTo>
                    <a:pt x="398" y="72"/>
                  </a:lnTo>
                  <a:lnTo>
                    <a:pt x="15" y="7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260"/>
            <p:cNvSpPr>
              <a:spLocks/>
            </p:cNvSpPr>
            <p:nvPr/>
          </p:nvSpPr>
          <p:spPr bwMode="auto">
            <a:xfrm>
              <a:off x="3233" y="3601"/>
              <a:ext cx="467" cy="27"/>
            </a:xfrm>
            <a:custGeom>
              <a:avLst/>
              <a:gdLst>
                <a:gd name="T0" fmla="*/ 0 w 933"/>
                <a:gd name="T1" fmla="*/ 2 h 54"/>
                <a:gd name="T2" fmla="*/ 922 w 933"/>
                <a:gd name="T3" fmla="*/ 0 h 54"/>
                <a:gd name="T4" fmla="*/ 933 w 933"/>
                <a:gd name="T5" fmla="*/ 33 h 54"/>
                <a:gd name="T6" fmla="*/ 890 w 933"/>
                <a:gd name="T7" fmla="*/ 54 h 54"/>
                <a:gd name="T8" fmla="*/ 2 w 933"/>
                <a:gd name="T9" fmla="*/ 48 h 54"/>
                <a:gd name="T10" fmla="*/ 0 w 933"/>
                <a:gd name="T11" fmla="*/ 2 h 54"/>
                <a:gd name="T12" fmla="*/ 0 w 933"/>
                <a:gd name="T13" fmla="*/ 2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3"/>
                <a:gd name="T22" fmla="*/ 0 h 54"/>
                <a:gd name="T23" fmla="*/ 933 w 93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3" h="54">
                  <a:moveTo>
                    <a:pt x="0" y="2"/>
                  </a:moveTo>
                  <a:lnTo>
                    <a:pt x="922" y="0"/>
                  </a:lnTo>
                  <a:lnTo>
                    <a:pt x="933" y="33"/>
                  </a:lnTo>
                  <a:lnTo>
                    <a:pt x="890" y="54"/>
                  </a:lnTo>
                  <a:lnTo>
                    <a:pt x="2" y="4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261"/>
            <p:cNvSpPr>
              <a:spLocks/>
            </p:cNvSpPr>
            <p:nvPr/>
          </p:nvSpPr>
          <p:spPr bwMode="auto">
            <a:xfrm>
              <a:off x="2533" y="4038"/>
              <a:ext cx="707" cy="39"/>
            </a:xfrm>
            <a:custGeom>
              <a:avLst/>
              <a:gdLst>
                <a:gd name="T0" fmla="*/ 0 w 1413"/>
                <a:gd name="T1" fmla="*/ 29 h 78"/>
                <a:gd name="T2" fmla="*/ 23 w 1413"/>
                <a:gd name="T3" fmla="*/ 0 h 78"/>
                <a:gd name="T4" fmla="*/ 1413 w 1413"/>
                <a:gd name="T5" fmla="*/ 17 h 78"/>
                <a:gd name="T6" fmla="*/ 1413 w 1413"/>
                <a:gd name="T7" fmla="*/ 78 h 78"/>
                <a:gd name="T8" fmla="*/ 16 w 1413"/>
                <a:gd name="T9" fmla="*/ 61 h 78"/>
                <a:gd name="T10" fmla="*/ 0 w 1413"/>
                <a:gd name="T11" fmla="*/ 29 h 78"/>
                <a:gd name="T12" fmla="*/ 0 w 1413"/>
                <a:gd name="T13" fmla="*/ 29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3"/>
                <a:gd name="T22" fmla="*/ 0 h 78"/>
                <a:gd name="T23" fmla="*/ 1413 w 1413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3" h="78">
                  <a:moveTo>
                    <a:pt x="0" y="29"/>
                  </a:moveTo>
                  <a:lnTo>
                    <a:pt x="23" y="0"/>
                  </a:lnTo>
                  <a:lnTo>
                    <a:pt x="1413" y="17"/>
                  </a:lnTo>
                  <a:lnTo>
                    <a:pt x="1413" y="78"/>
                  </a:lnTo>
                  <a:lnTo>
                    <a:pt x="16" y="6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262"/>
            <p:cNvSpPr>
              <a:spLocks/>
            </p:cNvSpPr>
            <p:nvPr/>
          </p:nvSpPr>
          <p:spPr bwMode="auto">
            <a:xfrm>
              <a:off x="2526" y="3921"/>
              <a:ext cx="709" cy="41"/>
            </a:xfrm>
            <a:custGeom>
              <a:avLst/>
              <a:gdLst>
                <a:gd name="T0" fmla="*/ 0 w 1419"/>
                <a:gd name="T1" fmla="*/ 31 h 82"/>
                <a:gd name="T2" fmla="*/ 25 w 1419"/>
                <a:gd name="T3" fmla="*/ 0 h 82"/>
                <a:gd name="T4" fmla="*/ 1398 w 1419"/>
                <a:gd name="T5" fmla="*/ 21 h 82"/>
                <a:gd name="T6" fmla="*/ 1419 w 1419"/>
                <a:gd name="T7" fmla="*/ 50 h 82"/>
                <a:gd name="T8" fmla="*/ 1403 w 1419"/>
                <a:gd name="T9" fmla="*/ 82 h 82"/>
                <a:gd name="T10" fmla="*/ 27 w 1419"/>
                <a:gd name="T11" fmla="*/ 65 h 82"/>
                <a:gd name="T12" fmla="*/ 0 w 1419"/>
                <a:gd name="T13" fmla="*/ 31 h 82"/>
                <a:gd name="T14" fmla="*/ 0 w 1419"/>
                <a:gd name="T15" fmla="*/ 31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9"/>
                <a:gd name="T25" fmla="*/ 0 h 82"/>
                <a:gd name="T26" fmla="*/ 1419 w 141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9" h="82">
                  <a:moveTo>
                    <a:pt x="0" y="31"/>
                  </a:moveTo>
                  <a:lnTo>
                    <a:pt x="25" y="0"/>
                  </a:lnTo>
                  <a:lnTo>
                    <a:pt x="1398" y="21"/>
                  </a:lnTo>
                  <a:lnTo>
                    <a:pt x="1419" y="50"/>
                  </a:lnTo>
                  <a:lnTo>
                    <a:pt x="1403" y="82"/>
                  </a:lnTo>
                  <a:lnTo>
                    <a:pt x="27" y="6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263"/>
            <p:cNvSpPr>
              <a:spLocks/>
            </p:cNvSpPr>
            <p:nvPr/>
          </p:nvSpPr>
          <p:spPr bwMode="auto">
            <a:xfrm>
              <a:off x="2536" y="3822"/>
              <a:ext cx="685" cy="60"/>
            </a:xfrm>
            <a:custGeom>
              <a:avLst/>
              <a:gdLst>
                <a:gd name="T0" fmla="*/ 6 w 1371"/>
                <a:gd name="T1" fmla="*/ 0 h 119"/>
                <a:gd name="T2" fmla="*/ 0 w 1371"/>
                <a:gd name="T3" fmla="*/ 106 h 119"/>
                <a:gd name="T4" fmla="*/ 1371 w 1371"/>
                <a:gd name="T5" fmla="*/ 119 h 119"/>
                <a:gd name="T6" fmla="*/ 1367 w 1371"/>
                <a:gd name="T7" fmla="*/ 17 h 119"/>
                <a:gd name="T8" fmla="*/ 6 w 1371"/>
                <a:gd name="T9" fmla="*/ 0 h 119"/>
                <a:gd name="T10" fmla="*/ 6 w 1371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1"/>
                <a:gd name="T19" fmla="*/ 0 h 119"/>
                <a:gd name="T20" fmla="*/ 1371 w 1371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1" h="119">
                  <a:moveTo>
                    <a:pt x="6" y="0"/>
                  </a:moveTo>
                  <a:lnTo>
                    <a:pt x="0" y="106"/>
                  </a:lnTo>
                  <a:lnTo>
                    <a:pt x="1371" y="119"/>
                  </a:lnTo>
                  <a:lnTo>
                    <a:pt x="1367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264"/>
            <p:cNvSpPr>
              <a:spLocks/>
            </p:cNvSpPr>
            <p:nvPr/>
          </p:nvSpPr>
          <p:spPr bwMode="auto">
            <a:xfrm>
              <a:off x="2467" y="3466"/>
              <a:ext cx="664" cy="191"/>
            </a:xfrm>
            <a:custGeom>
              <a:avLst/>
              <a:gdLst>
                <a:gd name="T0" fmla="*/ 12 w 1329"/>
                <a:gd name="T1" fmla="*/ 42 h 383"/>
                <a:gd name="T2" fmla="*/ 50 w 1329"/>
                <a:gd name="T3" fmla="*/ 18 h 383"/>
                <a:gd name="T4" fmla="*/ 265 w 1329"/>
                <a:gd name="T5" fmla="*/ 0 h 383"/>
                <a:gd name="T6" fmla="*/ 1172 w 1329"/>
                <a:gd name="T7" fmla="*/ 21 h 383"/>
                <a:gd name="T8" fmla="*/ 1286 w 1329"/>
                <a:gd name="T9" fmla="*/ 48 h 383"/>
                <a:gd name="T10" fmla="*/ 1329 w 1329"/>
                <a:gd name="T11" fmla="*/ 84 h 383"/>
                <a:gd name="T12" fmla="*/ 1327 w 1329"/>
                <a:gd name="T13" fmla="*/ 328 h 383"/>
                <a:gd name="T14" fmla="*/ 1242 w 1329"/>
                <a:gd name="T15" fmla="*/ 383 h 383"/>
                <a:gd name="T16" fmla="*/ 183 w 1329"/>
                <a:gd name="T17" fmla="*/ 383 h 383"/>
                <a:gd name="T18" fmla="*/ 54 w 1329"/>
                <a:gd name="T19" fmla="*/ 366 h 383"/>
                <a:gd name="T20" fmla="*/ 0 w 1329"/>
                <a:gd name="T21" fmla="*/ 295 h 383"/>
                <a:gd name="T22" fmla="*/ 12 w 1329"/>
                <a:gd name="T23" fmla="*/ 42 h 383"/>
                <a:gd name="T24" fmla="*/ 12 w 1329"/>
                <a:gd name="T25" fmla="*/ 42 h 3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9"/>
                <a:gd name="T40" fmla="*/ 0 h 383"/>
                <a:gd name="T41" fmla="*/ 1329 w 1329"/>
                <a:gd name="T42" fmla="*/ 383 h 3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9" h="383">
                  <a:moveTo>
                    <a:pt x="12" y="42"/>
                  </a:moveTo>
                  <a:lnTo>
                    <a:pt x="50" y="18"/>
                  </a:lnTo>
                  <a:lnTo>
                    <a:pt x="265" y="0"/>
                  </a:lnTo>
                  <a:lnTo>
                    <a:pt x="1172" y="21"/>
                  </a:lnTo>
                  <a:lnTo>
                    <a:pt x="1286" y="48"/>
                  </a:lnTo>
                  <a:lnTo>
                    <a:pt x="1329" y="84"/>
                  </a:lnTo>
                  <a:lnTo>
                    <a:pt x="1327" y="328"/>
                  </a:lnTo>
                  <a:lnTo>
                    <a:pt x="1242" y="383"/>
                  </a:lnTo>
                  <a:lnTo>
                    <a:pt x="183" y="383"/>
                  </a:lnTo>
                  <a:lnTo>
                    <a:pt x="54" y="366"/>
                  </a:lnTo>
                  <a:lnTo>
                    <a:pt x="0" y="295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265"/>
            <p:cNvSpPr>
              <a:spLocks/>
            </p:cNvSpPr>
            <p:nvPr/>
          </p:nvSpPr>
          <p:spPr bwMode="auto">
            <a:xfrm>
              <a:off x="2563" y="3521"/>
              <a:ext cx="463" cy="80"/>
            </a:xfrm>
            <a:custGeom>
              <a:avLst/>
              <a:gdLst>
                <a:gd name="T0" fmla="*/ 6 w 926"/>
                <a:gd name="T1" fmla="*/ 0 h 159"/>
                <a:gd name="T2" fmla="*/ 0 w 926"/>
                <a:gd name="T3" fmla="*/ 135 h 159"/>
                <a:gd name="T4" fmla="*/ 919 w 926"/>
                <a:gd name="T5" fmla="*/ 159 h 159"/>
                <a:gd name="T6" fmla="*/ 926 w 926"/>
                <a:gd name="T7" fmla="*/ 26 h 159"/>
                <a:gd name="T8" fmla="*/ 6 w 926"/>
                <a:gd name="T9" fmla="*/ 0 h 159"/>
                <a:gd name="T10" fmla="*/ 6 w 926"/>
                <a:gd name="T11" fmla="*/ 0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6"/>
                <a:gd name="T19" fmla="*/ 0 h 159"/>
                <a:gd name="T20" fmla="*/ 926 w 926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6" h="159">
                  <a:moveTo>
                    <a:pt x="6" y="0"/>
                  </a:moveTo>
                  <a:lnTo>
                    <a:pt x="0" y="135"/>
                  </a:lnTo>
                  <a:lnTo>
                    <a:pt x="919" y="159"/>
                  </a:lnTo>
                  <a:lnTo>
                    <a:pt x="926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266"/>
            <p:cNvSpPr>
              <a:spLocks/>
            </p:cNvSpPr>
            <p:nvPr/>
          </p:nvSpPr>
          <p:spPr bwMode="auto">
            <a:xfrm>
              <a:off x="1057" y="3765"/>
              <a:ext cx="124" cy="304"/>
            </a:xfrm>
            <a:custGeom>
              <a:avLst/>
              <a:gdLst>
                <a:gd name="T0" fmla="*/ 213 w 247"/>
                <a:gd name="T1" fmla="*/ 43 h 608"/>
                <a:gd name="T2" fmla="*/ 213 w 247"/>
                <a:gd name="T3" fmla="*/ 0 h 608"/>
                <a:gd name="T4" fmla="*/ 154 w 247"/>
                <a:gd name="T5" fmla="*/ 9 h 608"/>
                <a:gd name="T6" fmla="*/ 108 w 247"/>
                <a:gd name="T7" fmla="*/ 58 h 608"/>
                <a:gd name="T8" fmla="*/ 53 w 247"/>
                <a:gd name="T9" fmla="*/ 129 h 608"/>
                <a:gd name="T10" fmla="*/ 25 w 247"/>
                <a:gd name="T11" fmla="*/ 190 h 608"/>
                <a:gd name="T12" fmla="*/ 44 w 247"/>
                <a:gd name="T13" fmla="*/ 228 h 608"/>
                <a:gd name="T14" fmla="*/ 6 w 247"/>
                <a:gd name="T15" fmla="*/ 262 h 608"/>
                <a:gd name="T16" fmla="*/ 32 w 247"/>
                <a:gd name="T17" fmla="*/ 294 h 608"/>
                <a:gd name="T18" fmla="*/ 0 w 247"/>
                <a:gd name="T19" fmla="*/ 319 h 608"/>
                <a:gd name="T20" fmla="*/ 27 w 247"/>
                <a:gd name="T21" fmla="*/ 349 h 608"/>
                <a:gd name="T22" fmla="*/ 25 w 247"/>
                <a:gd name="T23" fmla="*/ 319 h 608"/>
                <a:gd name="T24" fmla="*/ 53 w 247"/>
                <a:gd name="T25" fmla="*/ 290 h 608"/>
                <a:gd name="T26" fmla="*/ 28 w 247"/>
                <a:gd name="T27" fmla="*/ 256 h 608"/>
                <a:gd name="T28" fmla="*/ 59 w 247"/>
                <a:gd name="T29" fmla="*/ 224 h 608"/>
                <a:gd name="T30" fmla="*/ 49 w 247"/>
                <a:gd name="T31" fmla="*/ 184 h 608"/>
                <a:gd name="T32" fmla="*/ 78 w 247"/>
                <a:gd name="T33" fmla="*/ 136 h 608"/>
                <a:gd name="T34" fmla="*/ 104 w 247"/>
                <a:gd name="T35" fmla="*/ 104 h 608"/>
                <a:gd name="T36" fmla="*/ 118 w 247"/>
                <a:gd name="T37" fmla="*/ 79 h 608"/>
                <a:gd name="T38" fmla="*/ 163 w 247"/>
                <a:gd name="T39" fmla="*/ 76 h 608"/>
                <a:gd name="T40" fmla="*/ 165 w 247"/>
                <a:gd name="T41" fmla="*/ 102 h 608"/>
                <a:gd name="T42" fmla="*/ 129 w 247"/>
                <a:gd name="T43" fmla="*/ 119 h 608"/>
                <a:gd name="T44" fmla="*/ 144 w 247"/>
                <a:gd name="T45" fmla="*/ 155 h 608"/>
                <a:gd name="T46" fmla="*/ 104 w 247"/>
                <a:gd name="T47" fmla="*/ 169 h 608"/>
                <a:gd name="T48" fmla="*/ 131 w 247"/>
                <a:gd name="T49" fmla="*/ 209 h 608"/>
                <a:gd name="T50" fmla="*/ 78 w 247"/>
                <a:gd name="T51" fmla="*/ 239 h 608"/>
                <a:gd name="T52" fmla="*/ 118 w 247"/>
                <a:gd name="T53" fmla="*/ 264 h 608"/>
                <a:gd name="T54" fmla="*/ 59 w 247"/>
                <a:gd name="T55" fmla="*/ 268 h 608"/>
                <a:gd name="T56" fmla="*/ 93 w 247"/>
                <a:gd name="T57" fmla="*/ 296 h 608"/>
                <a:gd name="T58" fmla="*/ 66 w 247"/>
                <a:gd name="T59" fmla="*/ 325 h 608"/>
                <a:gd name="T60" fmla="*/ 118 w 247"/>
                <a:gd name="T61" fmla="*/ 349 h 608"/>
                <a:gd name="T62" fmla="*/ 65 w 247"/>
                <a:gd name="T63" fmla="*/ 363 h 608"/>
                <a:gd name="T64" fmla="*/ 97 w 247"/>
                <a:gd name="T65" fmla="*/ 399 h 608"/>
                <a:gd name="T66" fmla="*/ 66 w 247"/>
                <a:gd name="T67" fmla="*/ 437 h 608"/>
                <a:gd name="T68" fmla="*/ 118 w 247"/>
                <a:gd name="T69" fmla="*/ 458 h 608"/>
                <a:gd name="T70" fmla="*/ 87 w 247"/>
                <a:gd name="T71" fmla="*/ 507 h 608"/>
                <a:gd name="T72" fmla="*/ 137 w 247"/>
                <a:gd name="T73" fmla="*/ 513 h 608"/>
                <a:gd name="T74" fmla="*/ 125 w 247"/>
                <a:gd name="T75" fmla="*/ 547 h 608"/>
                <a:gd name="T76" fmla="*/ 182 w 247"/>
                <a:gd name="T77" fmla="*/ 560 h 608"/>
                <a:gd name="T78" fmla="*/ 247 w 247"/>
                <a:gd name="T79" fmla="*/ 608 h 608"/>
                <a:gd name="T80" fmla="*/ 213 w 247"/>
                <a:gd name="T81" fmla="*/ 528 h 608"/>
                <a:gd name="T82" fmla="*/ 200 w 247"/>
                <a:gd name="T83" fmla="*/ 429 h 608"/>
                <a:gd name="T84" fmla="*/ 173 w 247"/>
                <a:gd name="T85" fmla="*/ 188 h 608"/>
                <a:gd name="T86" fmla="*/ 213 w 247"/>
                <a:gd name="T87" fmla="*/ 43 h 608"/>
                <a:gd name="T88" fmla="*/ 213 w 247"/>
                <a:gd name="T89" fmla="*/ 43 h 6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7"/>
                <a:gd name="T136" fmla="*/ 0 h 608"/>
                <a:gd name="T137" fmla="*/ 247 w 247"/>
                <a:gd name="T138" fmla="*/ 608 h 6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7" h="608">
                  <a:moveTo>
                    <a:pt x="213" y="43"/>
                  </a:moveTo>
                  <a:lnTo>
                    <a:pt x="213" y="0"/>
                  </a:lnTo>
                  <a:lnTo>
                    <a:pt x="154" y="9"/>
                  </a:lnTo>
                  <a:lnTo>
                    <a:pt x="108" y="58"/>
                  </a:lnTo>
                  <a:lnTo>
                    <a:pt x="53" y="129"/>
                  </a:lnTo>
                  <a:lnTo>
                    <a:pt x="25" y="190"/>
                  </a:lnTo>
                  <a:lnTo>
                    <a:pt x="44" y="228"/>
                  </a:lnTo>
                  <a:lnTo>
                    <a:pt x="6" y="262"/>
                  </a:lnTo>
                  <a:lnTo>
                    <a:pt x="32" y="294"/>
                  </a:lnTo>
                  <a:lnTo>
                    <a:pt x="0" y="319"/>
                  </a:lnTo>
                  <a:lnTo>
                    <a:pt x="27" y="349"/>
                  </a:lnTo>
                  <a:lnTo>
                    <a:pt x="25" y="319"/>
                  </a:lnTo>
                  <a:lnTo>
                    <a:pt x="53" y="290"/>
                  </a:lnTo>
                  <a:lnTo>
                    <a:pt x="28" y="256"/>
                  </a:lnTo>
                  <a:lnTo>
                    <a:pt x="59" y="224"/>
                  </a:lnTo>
                  <a:lnTo>
                    <a:pt x="49" y="184"/>
                  </a:lnTo>
                  <a:lnTo>
                    <a:pt x="78" y="136"/>
                  </a:lnTo>
                  <a:lnTo>
                    <a:pt x="104" y="104"/>
                  </a:lnTo>
                  <a:lnTo>
                    <a:pt x="118" y="79"/>
                  </a:lnTo>
                  <a:lnTo>
                    <a:pt x="163" y="76"/>
                  </a:lnTo>
                  <a:lnTo>
                    <a:pt x="165" y="102"/>
                  </a:lnTo>
                  <a:lnTo>
                    <a:pt x="129" y="119"/>
                  </a:lnTo>
                  <a:lnTo>
                    <a:pt x="144" y="155"/>
                  </a:lnTo>
                  <a:lnTo>
                    <a:pt x="104" y="169"/>
                  </a:lnTo>
                  <a:lnTo>
                    <a:pt x="131" y="209"/>
                  </a:lnTo>
                  <a:lnTo>
                    <a:pt x="78" y="239"/>
                  </a:lnTo>
                  <a:lnTo>
                    <a:pt x="118" y="264"/>
                  </a:lnTo>
                  <a:lnTo>
                    <a:pt x="59" y="268"/>
                  </a:lnTo>
                  <a:lnTo>
                    <a:pt x="93" y="296"/>
                  </a:lnTo>
                  <a:lnTo>
                    <a:pt x="66" y="325"/>
                  </a:lnTo>
                  <a:lnTo>
                    <a:pt x="118" y="349"/>
                  </a:lnTo>
                  <a:lnTo>
                    <a:pt x="65" y="363"/>
                  </a:lnTo>
                  <a:lnTo>
                    <a:pt x="97" y="399"/>
                  </a:lnTo>
                  <a:lnTo>
                    <a:pt x="66" y="437"/>
                  </a:lnTo>
                  <a:lnTo>
                    <a:pt x="118" y="458"/>
                  </a:lnTo>
                  <a:lnTo>
                    <a:pt x="87" y="507"/>
                  </a:lnTo>
                  <a:lnTo>
                    <a:pt x="137" y="513"/>
                  </a:lnTo>
                  <a:lnTo>
                    <a:pt x="125" y="547"/>
                  </a:lnTo>
                  <a:lnTo>
                    <a:pt x="182" y="560"/>
                  </a:lnTo>
                  <a:lnTo>
                    <a:pt x="247" y="608"/>
                  </a:lnTo>
                  <a:lnTo>
                    <a:pt x="213" y="528"/>
                  </a:lnTo>
                  <a:lnTo>
                    <a:pt x="200" y="429"/>
                  </a:lnTo>
                  <a:lnTo>
                    <a:pt x="173" y="188"/>
                  </a:lnTo>
                  <a:lnTo>
                    <a:pt x="213" y="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267"/>
            <p:cNvSpPr>
              <a:spLocks/>
            </p:cNvSpPr>
            <p:nvPr/>
          </p:nvSpPr>
          <p:spPr bwMode="auto">
            <a:xfrm>
              <a:off x="1194" y="4080"/>
              <a:ext cx="247" cy="143"/>
            </a:xfrm>
            <a:custGeom>
              <a:avLst/>
              <a:gdLst>
                <a:gd name="T0" fmla="*/ 319 w 494"/>
                <a:gd name="T1" fmla="*/ 83 h 285"/>
                <a:gd name="T2" fmla="*/ 391 w 494"/>
                <a:gd name="T3" fmla="*/ 87 h 285"/>
                <a:gd name="T4" fmla="*/ 426 w 494"/>
                <a:gd name="T5" fmla="*/ 80 h 285"/>
                <a:gd name="T6" fmla="*/ 456 w 494"/>
                <a:gd name="T7" fmla="*/ 47 h 285"/>
                <a:gd name="T8" fmla="*/ 492 w 494"/>
                <a:gd name="T9" fmla="*/ 0 h 285"/>
                <a:gd name="T10" fmla="*/ 494 w 494"/>
                <a:gd name="T11" fmla="*/ 49 h 285"/>
                <a:gd name="T12" fmla="*/ 452 w 494"/>
                <a:gd name="T13" fmla="*/ 114 h 285"/>
                <a:gd name="T14" fmla="*/ 456 w 494"/>
                <a:gd name="T15" fmla="*/ 141 h 285"/>
                <a:gd name="T16" fmla="*/ 412 w 494"/>
                <a:gd name="T17" fmla="*/ 171 h 285"/>
                <a:gd name="T18" fmla="*/ 403 w 494"/>
                <a:gd name="T19" fmla="*/ 194 h 285"/>
                <a:gd name="T20" fmla="*/ 357 w 494"/>
                <a:gd name="T21" fmla="*/ 226 h 285"/>
                <a:gd name="T22" fmla="*/ 338 w 494"/>
                <a:gd name="T23" fmla="*/ 253 h 285"/>
                <a:gd name="T24" fmla="*/ 291 w 494"/>
                <a:gd name="T25" fmla="*/ 243 h 285"/>
                <a:gd name="T26" fmla="*/ 266 w 494"/>
                <a:gd name="T27" fmla="*/ 268 h 285"/>
                <a:gd name="T28" fmla="*/ 167 w 494"/>
                <a:gd name="T29" fmla="*/ 285 h 285"/>
                <a:gd name="T30" fmla="*/ 45 w 494"/>
                <a:gd name="T31" fmla="*/ 279 h 285"/>
                <a:gd name="T32" fmla="*/ 13 w 494"/>
                <a:gd name="T33" fmla="*/ 251 h 285"/>
                <a:gd name="T34" fmla="*/ 0 w 494"/>
                <a:gd name="T35" fmla="*/ 177 h 285"/>
                <a:gd name="T36" fmla="*/ 30 w 494"/>
                <a:gd name="T37" fmla="*/ 224 h 285"/>
                <a:gd name="T38" fmla="*/ 57 w 494"/>
                <a:gd name="T39" fmla="*/ 230 h 285"/>
                <a:gd name="T40" fmla="*/ 51 w 494"/>
                <a:gd name="T41" fmla="*/ 179 h 285"/>
                <a:gd name="T42" fmla="*/ 78 w 494"/>
                <a:gd name="T43" fmla="*/ 230 h 285"/>
                <a:gd name="T44" fmla="*/ 106 w 494"/>
                <a:gd name="T45" fmla="*/ 249 h 285"/>
                <a:gd name="T46" fmla="*/ 148 w 494"/>
                <a:gd name="T47" fmla="*/ 257 h 285"/>
                <a:gd name="T48" fmla="*/ 118 w 494"/>
                <a:gd name="T49" fmla="*/ 215 h 285"/>
                <a:gd name="T50" fmla="*/ 110 w 494"/>
                <a:gd name="T51" fmla="*/ 171 h 285"/>
                <a:gd name="T52" fmla="*/ 154 w 494"/>
                <a:gd name="T53" fmla="*/ 230 h 285"/>
                <a:gd name="T54" fmla="*/ 173 w 494"/>
                <a:gd name="T55" fmla="*/ 249 h 285"/>
                <a:gd name="T56" fmla="*/ 201 w 494"/>
                <a:gd name="T57" fmla="*/ 251 h 285"/>
                <a:gd name="T58" fmla="*/ 173 w 494"/>
                <a:gd name="T59" fmla="*/ 198 h 285"/>
                <a:gd name="T60" fmla="*/ 215 w 494"/>
                <a:gd name="T61" fmla="*/ 230 h 285"/>
                <a:gd name="T62" fmla="*/ 237 w 494"/>
                <a:gd name="T63" fmla="*/ 239 h 285"/>
                <a:gd name="T64" fmla="*/ 266 w 494"/>
                <a:gd name="T65" fmla="*/ 239 h 285"/>
                <a:gd name="T66" fmla="*/ 211 w 494"/>
                <a:gd name="T67" fmla="*/ 184 h 285"/>
                <a:gd name="T68" fmla="*/ 245 w 494"/>
                <a:gd name="T69" fmla="*/ 201 h 285"/>
                <a:gd name="T70" fmla="*/ 281 w 494"/>
                <a:gd name="T71" fmla="*/ 220 h 285"/>
                <a:gd name="T72" fmla="*/ 319 w 494"/>
                <a:gd name="T73" fmla="*/ 220 h 285"/>
                <a:gd name="T74" fmla="*/ 281 w 494"/>
                <a:gd name="T75" fmla="*/ 188 h 285"/>
                <a:gd name="T76" fmla="*/ 254 w 494"/>
                <a:gd name="T77" fmla="*/ 142 h 285"/>
                <a:gd name="T78" fmla="*/ 310 w 494"/>
                <a:gd name="T79" fmla="*/ 182 h 285"/>
                <a:gd name="T80" fmla="*/ 351 w 494"/>
                <a:gd name="T81" fmla="*/ 196 h 285"/>
                <a:gd name="T82" fmla="*/ 388 w 494"/>
                <a:gd name="T83" fmla="*/ 171 h 285"/>
                <a:gd name="T84" fmla="*/ 330 w 494"/>
                <a:gd name="T85" fmla="*/ 148 h 285"/>
                <a:gd name="T86" fmla="*/ 279 w 494"/>
                <a:gd name="T87" fmla="*/ 122 h 285"/>
                <a:gd name="T88" fmla="*/ 342 w 494"/>
                <a:gd name="T89" fmla="*/ 137 h 285"/>
                <a:gd name="T90" fmla="*/ 370 w 494"/>
                <a:gd name="T91" fmla="*/ 139 h 285"/>
                <a:gd name="T92" fmla="*/ 414 w 494"/>
                <a:gd name="T93" fmla="*/ 122 h 285"/>
                <a:gd name="T94" fmla="*/ 357 w 494"/>
                <a:gd name="T95" fmla="*/ 110 h 285"/>
                <a:gd name="T96" fmla="*/ 319 w 494"/>
                <a:gd name="T97" fmla="*/ 83 h 285"/>
                <a:gd name="T98" fmla="*/ 319 w 494"/>
                <a:gd name="T99" fmla="*/ 83 h 2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4"/>
                <a:gd name="T151" fmla="*/ 0 h 285"/>
                <a:gd name="T152" fmla="*/ 494 w 494"/>
                <a:gd name="T153" fmla="*/ 285 h 2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4" h="285">
                  <a:moveTo>
                    <a:pt x="319" y="83"/>
                  </a:moveTo>
                  <a:lnTo>
                    <a:pt x="391" y="87"/>
                  </a:lnTo>
                  <a:lnTo>
                    <a:pt x="426" y="80"/>
                  </a:lnTo>
                  <a:lnTo>
                    <a:pt x="456" y="47"/>
                  </a:lnTo>
                  <a:lnTo>
                    <a:pt x="492" y="0"/>
                  </a:lnTo>
                  <a:lnTo>
                    <a:pt x="494" y="49"/>
                  </a:lnTo>
                  <a:lnTo>
                    <a:pt x="452" y="114"/>
                  </a:lnTo>
                  <a:lnTo>
                    <a:pt x="456" y="141"/>
                  </a:lnTo>
                  <a:lnTo>
                    <a:pt x="412" y="171"/>
                  </a:lnTo>
                  <a:lnTo>
                    <a:pt x="403" y="194"/>
                  </a:lnTo>
                  <a:lnTo>
                    <a:pt x="357" y="226"/>
                  </a:lnTo>
                  <a:lnTo>
                    <a:pt x="338" y="253"/>
                  </a:lnTo>
                  <a:lnTo>
                    <a:pt x="291" y="243"/>
                  </a:lnTo>
                  <a:lnTo>
                    <a:pt x="266" y="268"/>
                  </a:lnTo>
                  <a:lnTo>
                    <a:pt x="167" y="285"/>
                  </a:lnTo>
                  <a:lnTo>
                    <a:pt x="45" y="279"/>
                  </a:lnTo>
                  <a:lnTo>
                    <a:pt x="13" y="251"/>
                  </a:lnTo>
                  <a:lnTo>
                    <a:pt x="0" y="177"/>
                  </a:lnTo>
                  <a:lnTo>
                    <a:pt x="30" y="224"/>
                  </a:lnTo>
                  <a:lnTo>
                    <a:pt x="57" y="230"/>
                  </a:lnTo>
                  <a:lnTo>
                    <a:pt x="51" y="179"/>
                  </a:lnTo>
                  <a:lnTo>
                    <a:pt x="78" y="230"/>
                  </a:lnTo>
                  <a:lnTo>
                    <a:pt x="106" y="249"/>
                  </a:lnTo>
                  <a:lnTo>
                    <a:pt x="148" y="257"/>
                  </a:lnTo>
                  <a:lnTo>
                    <a:pt x="118" y="215"/>
                  </a:lnTo>
                  <a:lnTo>
                    <a:pt x="110" y="171"/>
                  </a:lnTo>
                  <a:lnTo>
                    <a:pt x="154" y="230"/>
                  </a:lnTo>
                  <a:lnTo>
                    <a:pt x="173" y="249"/>
                  </a:lnTo>
                  <a:lnTo>
                    <a:pt x="201" y="251"/>
                  </a:lnTo>
                  <a:lnTo>
                    <a:pt x="173" y="198"/>
                  </a:lnTo>
                  <a:lnTo>
                    <a:pt x="215" y="230"/>
                  </a:lnTo>
                  <a:lnTo>
                    <a:pt x="237" y="239"/>
                  </a:lnTo>
                  <a:lnTo>
                    <a:pt x="266" y="239"/>
                  </a:lnTo>
                  <a:lnTo>
                    <a:pt x="211" y="184"/>
                  </a:lnTo>
                  <a:lnTo>
                    <a:pt x="245" y="201"/>
                  </a:lnTo>
                  <a:lnTo>
                    <a:pt x="281" y="220"/>
                  </a:lnTo>
                  <a:lnTo>
                    <a:pt x="319" y="220"/>
                  </a:lnTo>
                  <a:lnTo>
                    <a:pt x="281" y="188"/>
                  </a:lnTo>
                  <a:lnTo>
                    <a:pt x="254" y="142"/>
                  </a:lnTo>
                  <a:lnTo>
                    <a:pt x="310" y="182"/>
                  </a:lnTo>
                  <a:lnTo>
                    <a:pt x="351" y="196"/>
                  </a:lnTo>
                  <a:lnTo>
                    <a:pt x="388" y="171"/>
                  </a:lnTo>
                  <a:lnTo>
                    <a:pt x="330" y="148"/>
                  </a:lnTo>
                  <a:lnTo>
                    <a:pt x="279" y="122"/>
                  </a:lnTo>
                  <a:lnTo>
                    <a:pt x="342" y="137"/>
                  </a:lnTo>
                  <a:lnTo>
                    <a:pt x="370" y="139"/>
                  </a:lnTo>
                  <a:lnTo>
                    <a:pt x="414" y="122"/>
                  </a:lnTo>
                  <a:lnTo>
                    <a:pt x="357" y="110"/>
                  </a:lnTo>
                  <a:lnTo>
                    <a:pt x="319" y="8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268"/>
            <p:cNvSpPr>
              <a:spLocks/>
            </p:cNvSpPr>
            <p:nvPr/>
          </p:nvSpPr>
          <p:spPr bwMode="auto">
            <a:xfrm>
              <a:off x="1167" y="4039"/>
              <a:ext cx="155" cy="42"/>
            </a:xfrm>
            <a:custGeom>
              <a:avLst/>
              <a:gdLst>
                <a:gd name="T0" fmla="*/ 0 w 310"/>
                <a:gd name="T1" fmla="*/ 0 h 86"/>
                <a:gd name="T2" fmla="*/ 38 w 310"/>
                <a:gd name="T3" fmla="*/ 29 h 86"/>
                <a:gd name="T4" fmla="*/ 88 w 310"/>
                <a:gd name="T5" fmla="*/ 48 h 86"/>
                <a:gd name="T6" fmla="*/ 284 w 310"/>
                <a:gd name="T7" fmla="*/ 46 h 86"/>
                <a:gd name="T8" fmla="*/ 310 w 310"/>
                <a:gd name="T9" fmla="*/ 76 h 86"/>
                <a:gd name="T10" fmla="*/ 65 w 310"/>
                <a:gd name="T11" fmla="*/ 86 h 86"/>
                <a:gd name="T12" fmla="*/ 16 w 310"/>
                <a:gd name="T13" fmla="*/ 36 h 86"/>
                <a:gd name="T14" fmla="*/ 0 w 310"/>
                <a:gd name="T15" fmla="*/ 0 h 86"/>
                <a:gd name="T16" fmla="*/ 0 w 310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0"/>
                <a:gd name="T28" fmla="*/ 0 h 86"/>
                <a:gd name="T29" fmla="*/ 310 w 310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0" h="86">
                  <a:moveTo>
                    <a:pt x="0" y="0"/>
                  </a:moveTo>
                  <a:lnTo>
                    <a:pt x="38" y="29"/>
                  </a:lnTo>
                  <a:lnTo>
                    <a:pt x="88" y="48"/>
                  </a:lnTo>
                  <a:lnTo>
                    <a:pt x="284" y="46"/>
                  </a:lnTo>
                  <a:lnTo>
                    <a:pt x="310" y="76"/>
                  </a:lnTo>
                  <a:lnTo>
                    <a:pt x="65" y="86"/>
                  </a:lnTo>
                  <a:lnTo>
                    <a:pt x="1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269"/>
            <p:cNvSpPr>
              <a:spLocks/>
            </p:cNvSpPr>
            <p:nvPr/>
          </p:nvSpPr>
          <p:spPr bwMode="auto">
            <a:xfrm>
              <a:off x="1315" y="3899"/>
              <a:ext cx="298" cy="208"/>
            </a:xfrm>
            <a:custGeom>
              <a:avLst/>
              <a:gdLst>
                <a:gd name="T0" fmla="*/ 57 w 597"/>
                <a:gd name="T1" fmla="*/ 95 h 416"/>
                <a:gd name="T2" fmla="*/ 253 w 597"/>
                <a:gd name="T3" fmla="*/ 112 h 416"/>
                <a:gd name="T4" fmla="*/ 403 w 597"/>
                <a:gd name="T5" fmla="*/ 108 h 416"/>
                <a:gd name="T6" fmla="*/ 477 w 597"/>
                <a:gd name="T7" fmla="*/ 81 h 416"/>
                <a:gd name="T8" fmla="*/ 527 w 597"/>
                <a:gd name="T9" fmla="*/ 0 h 416"/>
                <a:gd name="T10" fmla="*/ 597 w 597"/>
                <a:gd name="T11" fmla="*/ 262 h 416"/>
                <a:gd name="T12" fmla="*/ 515 w 597"/>
                <a:gd name="T13" fmla="*/ 359 h 416"/>
                <a:gd name="T14" fmla="*/ 264 w 597"/>
                <a:gd name="T15" fmla="*/ 353 h 416"/>
                <a:gd name="T16" fmla="*/ 213 w 597"/>
                <a:gd name="T17" fmla="*/ 408 h 416"/>
                <a:gd name="T18" fmla="*/ 150 w 597"/>
                <a:gd name="T19" fmla="*/ 416 h 416"/>
                <a:gd name="T20" fmla="*/ 118 w 597"/>
                <a:gd name="T21" fmla="*/ 408 h 416"/>
                <a:gd name="T22" fmla="*/ 185 w 597"/>
                <a:gd name="T23" fmla="*/ 393 h 416"/>
                <a:gd name="T24" fmla="*/ 223 w 597"/>
                <a:gd name="T25" fmla="*/ 372 h 416"/>
                <a:gd name="T26" fmla="*/ 240 w 597"/>
                <a:gd name="T27" fmla="*/ 325 h 416"/>
                <a:gd name="T28" fmla="*/ 228 w 597"/>
                <a:gd name="T29" fmla="*/ 304 h 416"/>
                <a:gd name="T30" fmla="*/ 185 w 597"/>
                <a:gd name="T31" fmla="*/ 348 h 416"/>
                <a:gd name="T32" fmla="*/ 109 w 597"/>
                <a:gd name="T33" fmla="*/ 344 h 416"/>
                <a:gd name="T34" fmla="*/ 190 w 597"/>
                <a:gd name="T35" fmla="*/ 281 h 416"/>
                <a:gd name="T36" fmla="*/ 219 w 597"/>
                <a:gd name="T37" fmla="*/ 247 h 416"/>
                <a:gd name="T38" fmla="*/ 209 w 597"/>
                <a:gd name="T39" fmla="*/ 215 h 416"/>
                <a:gd name="T40" fmla="*/ 167 w 597"/>
                <a:gd name="T41" fmla="*/ 287 h 416"/>
                <a:gd name="T42" fmla="*/ 82 w 597"/>
                <a:gd name="T43" fmla="*/ 338 h 416"/>
                <a:gd name="T44" fmla="*/ 31 w 597"/>
                <a:gd name="T45" fmla="*/ 348 h 416"/>
                <a:gd name="T46" fmla="*/ 0 w 597"/>
                <a:gd name="T47" fmla="*/ 325 h 416"/>
                <a:gd name="T48" fmla="*/ 63 w 597"/>
                <a:gd name="T49" fmla="*/ 311 h 416"/>
                <a:gd name="T50" fmla="*/ 112 w 597"/>
                <a:gd name="T51" fmla="*/ 289 h 416"/>
                <a:gd name="T52" fmla="*/ 158 w 597"/>
                <a:gd name="T53" fmla="*/ 253 h 416"/>
                <a:gd name="T54" fmla="*/ 190 w 597"/>
                <a:gd name="T55" fmla="*/ 197 h 416"/>
                <a:gd name="T56" fmla="*/ 166 w 597"/>
                <a:gd name="T57" fmla="*/ 138 h 416"/>
                <a:gd name="T58" fmla="*/ 124 w 597"/>
                <a:gd name="T59" fmla="*/ 127 h 416"/>
                <a:gd name="T60" fmla="*/ 46 w 597"/>
                <a:gd name="T61" fmla="*/ 163 h 416"/>
                <a:gd name="T62" fmla="*/ 57 w 597"/>
                <a:gd name="T63" fmla="*/ 95 h 416"/>
                <a:gd name="T64" fmla="*/ 57 w 597"/>
                <a:gd name="T65" fmla="*/ 95 h 4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7"/>
                <a:gd name="T100" fmla="*/ 0 h 416"/>
                <a:gd name="T101" fmla="*/ 597 w 597"/>
                <a:gd name="T102" fmla="*/ 416 h 4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7" h="416">
                  <a:moveTo>
                    <a:pt x="57" y="95"/>
                  </a:moveTo>
                  <a:lnTo>
                    <a:pt x="253" y="112"/>
                  </a:lnTo>
                  <a:lnTo>
                    <a:pt x="403" y="108"/>
                  </a:lnTo>
                  <a:lnTo>
                    <a:pt x="477" y="81"/>
                  </a:lnTo>
                  <a:lnTo>
                    <a:pt x="527" y="0"/>
                  </a:lnTo>
                  <a:lnTo>
                    <a:pt x="597" y="262"/>
                  </a:lnTo>
                  <a:lnTo>
                    <a:pt x="515" y="359"/>
                  </a:lnTo>
                  <a:lnTo>
                    <a:pt x="264" y="353"/>
                  </a:lnTo>
                  <a:lnTo>
                    <a:pt x="213" y="408"/>
                  </a:lnTo>
                  <a:lnTo>
                    <a:pt x="150" y="416"/>
                  </a:lnTo>
                  <a:lnTo>
                    <a:pt x="118" y="408"/>
                  </a:lnTo>
                  <a:lnTo>
                    <a:pt x="185" y="393"/>
                  </a:lnTo>
                  <a:lnTo>
                    <a:pt x="223" y="372"/>
                  </a:lnTo>
                  <a:lnTo>
                    <a:pt x="240" y="325"/>
                  </a:lnTo>
                  <a:lnTo>
                    <a:pt x="228" y="304"/>
                  </a:lnTo>
                  <a:lnTo>
                    <a:pt x="185" y="348"/>
                  </a:lnTo>
                  <a:lnTo>
                    <a:pt x="109" y="344"/>
                  </a:lnTo>
                  <a:lnTo>
                    <a:pt x="190" y="281"/>
                  </a:lnTo>
                  <a:lnTo>
                    <a:pt x="219" y="247"/>
                  </a:lnTo>
                  <a:lnTo>
                    <a:pt x="209" y="215"/>
                  </a:lnTo>
                  <a:lnTo>
                    <a:pt x="167" y="287"/>
                  </a:lnTo>
                  <a:lnTo>
                    <a:pt x="82" y="338"/>
                  </a:lnTo>
                  <a:lnTo>
                    <a:pt x="31" y="348"/>
                  </a:lnTo>
                  <a:lnTo>
                    <a:pt x="0" y="325"/>
                  </a:lnTo>
                  <a:lnTo>
                    <a:pt x="63" y="311"/>
                  </a:lnTo>
                  <a:lnTo>
                    <a:pt x="112" y="289"/>
                  </a:lnTo>
                  <a:lnTo>
                    <a:pt x="158" y="253"/>
                  </a:lnTo>
                  <a:lnTo>
                    <a:pt x="190" y="197"/>
                  </a:lnTo>
                  <a:lnTo>
                    <a:pt x="166" y="138"/>
                  </a:lnTo>
                  <a:lnTo>
                    <a:pt x="124" y="127"/>
                  </a:lnTo>
                  <a:lnTo>
                    <a:pt x="46" y="163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270"/>
            <p:cNvSpPr>
              <a:spLocks/>
            </p:cNvSpPr>
            <p:nvPr/>
          </p:nvSpPr>
          <p:spPr bwMode="auto">
            <a:xfrm>
              <a:off x="1333" y="3980"/>
              <a:ext cx="56" cy="63"/>
            </a:xfrm>
            <a:custGeom>
              <a:avLst/>
              <a:gdLst>
                <a:gd name="T0" fmla="*/ 36 w 112"/>
                <a:gd name="T1" fmla="*/ 107 h 128"/>
                <a:gd name="T2" fmla="*/ 21 w 112"/>
                <a:gd name="T3" fmla="*/ 128 h 128"/>
                <a:gd name="T4" fmla="*/ 0 w 112"/>
                <a:gd name="T5" fmla="*/ 95 h 128"/>
                <a:gd name="T6" fmla="*/ 0 w 112"/>
                <a:gd name="T7" fmla="*/ 63 h 128"/>
                <a:gd name="T8" fmla="*/ 8 w 112"/>
                <a:gd name="T9" fmla="*/ 33 h 128"/>
                <a:gd name="T10" fmla="*/ 57 w 112"/>
                <a:gd name="T11" fmla="*/ 0 h 128"/>
                <a:gd name="T12" fmla="*/ 99 w 112"/>
                <a:gd name="T13" fmla="*/ 0 h 128"/>
                <a:gd name="T14" fmla="*/ 111 w 112"/>
                <a:gd name="T15" fmla="*/ 21 h 128"/>
                <a:gd name="T16" fmla="*/ 112 w 112"/>
                <a:gd name="T17" fmla="*/ 52 h 128"/>
                <a:gd name="T18" fmla="*/ 36 w 112"/>
                <a:gd name="T19" fmla="*/ 107 h 128"/>
                <a:gd name="T20" fmla="*/ 36 w 112"/>
                <a:gd name="T21" fmla="*/ 107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128"/>
                <a:gd name="T35" fmla="*/ 112 w 112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128">
                  <a:moveTo>
                    <a:pt x="36" y="107"/>
                  </a:moveTo>
                  <a:lnTo>
                    <a:pt x="21" y="128"/>
                  </a:lnTo>
                  <a:lnTo>
                    <a:pt x="0" y="95"/>
                  </a:lnTo>
                  <a:lnTo>
                    <a:pt x="0" y="63"/>
                  </a:lnTo>
                  <a:lnTo>
                    <a:pt x="8" y="33"/>
                  </a:lnTo>
                  <a:lnTo>
                    <a:pt x="57" y="0"/>
                  </a:lnTo>
                  <a:lnTo>
                    <a:pt x="99" y="0"/>
                  </a:lnTo>
                  <a:lnTo>
                    <a:pt x="111" y="21"/>
                  </a:lnTo>
                  <a:lnTo>
                    <a:pt x="112" y="52"/>
                  </a:lnTo>
                  <a:lnTo>
                    <a:pt x="36" y="107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271"/>
            <p:cNvSpPr>
              <a:spLocks/>
            </p:cNvSpPr>
            <p:nvPr/>
          </p:nvSpPr>
          <p:spPr bwMode="auto">
            <a:xfrm>
              <a:off x="1200" y="2729"/>
              <a:ext cx="555" cy="1201"/>
            </a:xfrm>
            <a:custGeom>
              <a:avLst/>
              <a:gdLst>
                <a:gd name="T0" fmla="*/ 778 w 1108"/>
                <a:gd name="T1" fmla="*/ 0 h 2401"/>
                <a:gd name="T2" fmla="*/ 785 w 1108"/>
                <a:gd name="T3" fmla="*/ 131 h 2401"/>
                <a:gd name="T4" fmla="*/ 620 w 1108"/>
                <a:gd name="T5" fmla="*/ 1004 h 2401"/>
                <a:gd name="T6" fmla="*/ 487 w 1108"/>
                <a:gd name="T7" fmla="*/ 2128 h 2401"/>
                <a:gd name="T8" fmla="*/ 422 w 1108"/>
                <a:gd name="T9" fmla="*/ 2187 h 2401"/>
                <a:gd name="T10" fmla="*/ 0 w 1108"/>
                <a:gd name="T11" fmla="*/ 2179 h 2401"/>
                <a:gd name="T12" fmla="*/ 38 w 1108"/>
                <a:gd name="T13" fmla="*/ 2352 h 2401"/>
                <a:gd name="T14" fmla="*/ 217 w 1108"/>
                <a:gd name="T15" fmla="*/ 2371 h 2401"/>
                <a:gd name="T16" fmla="*/ 211 w 1108"/>
                <a:gd name="T17" fmla="*/ 2318 h 2401"/>
                <a:gd name="T18" fmla="*/ 302 w 1108"/>
                <a:gd name="T19" fmla="*/ 2318 h 2401"/>
                <a:gd name="T20" fmla="*/ 300 w 1108"/>
                <a:gd name="T21" fmla="*/ 2401 h 2401"/>
                <a:gd name="T22" fmla="*/ 530 w 1108"/>
                <a:gd name="T23" fmla="*/ 2384 h 2401"/>
                <a:gd name="T24" fmla="*/ 610 w 1108"/>
                <a:gd name="T25" fmla="*/ 2335 h 2401"/>
                <a:gd name="T26" fmla="*/ 709 w 1108"/>
                <a:gd name="T27" fmla="*/ 2299 h 2401"/>
                <a:gd name="T28" fmla="*/ 848 w 1108"/>
                <a:gd name="T29" fmla="*/ 1801 h 2401"/>
                <a:gd name="T30" fmla="*/ 1108 w 1108"/>
                <a:gd name="T31" fmla="*/ 264 h 2401"/>
                <a:gd name="T32" fmla="*/ 1048 w 1108"/>
                <a:gd name="T33" fmla="*/ 144 h 2401"/>
                <a:gd name="T34" fmla="*/ 876 w 1108"/>
                <a:gd name="T35" fmla="*/ 118 h 2401"/>
                <a:gd name="T36" fmla="*/ 831 w 1108"/>
                <a:gd name="T37" fmla="*/ 23 h 2401"/>
                <a:gd name="T38" fmla="*/ 778 w 1108"/>
                <a:gd name="T39" fmla="*/ 0 h 2401"/>
                <a:gd name="T40" fmla="*/ 778 w 1108"/>
                <a:gd name="T41" fmla="*/ 0 h 24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8"/>
                <a:gd name="T64" fmla="*/ 0 h 2401"/>
                <a:gd name="T65" fmla="*/ 1108 w 1108"/>
                <a:gd name="T66" fmla="*/ 2401 h 24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8" h="2401">
                  <a:moveTo>
                    <a:pt x="778" y="0"/>
                  </a:moveTo>
                  <a:lnTo>
                    <a:pt x="785" y="131"/>
                  </a:lnTo>
                  <a:lnTo>
                    <a:pt x="620" y="1004"/>
                  </a:lnTo>
                  <a:lnTo>
                    <a:pt x="487" y="2128"/>
                  </a:lnTo>
                  <a:lnTo>
                    <a:pt x="422" y="2187"/>
                  </a:lnTo>
                  <a:lnTo>
                    <a:pt x="0" y="2179"/>
                  </a:lnTo>
                  <a:lnTo>
                    <a:pt x="38" y="2352"/>
                  </a:lnTo>
                  <a:lnTo>
                    <a:pt x="217" y="2371"/>
                  </a:lnTo>
                  <a:lnTo>
                    <a:pt x="211" y="2318"/>
                  </a:lnTo>
                  <a:lnTo>
                    <a:pt x="302" y="2318"/>
                  </a:lnTo>
                  <a:lnTo>
                    <a:pt x="300" y="2401"/>
                  </a:lnTo>
                  <a:lnTo>
                    <a:pt x="530" y="2384"/>
                  </a:lnTo>
                  <a:lnTo>
                    <a:pt x="610" y="2335"/>
                  </a:lnTo>
                  <a:lnTo>
                    <a:pt x="709" y="2299"/>
                  </a:lnTo>
                  <a:lnTo>
                    <a:pt x="848" y="1801"/>
                  </a:lnTo>
                  <a:lnTo>
                    <a:pt x="1108" y="264"/>
                  </a:lnTo>
                  <a:lnTo>
                    <a:pt x="1048" y="144"/>
                  </a:lnTo>
                  <a:lnTo>
                    <a:pt x="876" y="118"/>
                  </a:lnTo>
                  <a:lnTo>
                    <a:pt x="831" y="23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272"/>
            <p:cNvSpPr>
              <a:spLocks/>
            </p:cNvSpPr>
            <p:nvPr/>
          </p:nvSpPr>
          <p:spPr bwMode="auto">
            <a:xfrm>
              <a:off x="2035" y="2177"/>
              <a:ext cx="1623" cy="1051"/>
            </a:xfrm>
            <a:custGeom>
              <a:avLst/>
              <a:gdLst>
                <a:gd name="T0" fmla="*/ 139 w 3246"/>
                <a:gd name="T1" fmla="*/ 0 h 2101"/>
                <a:gd name="T2" fmla="*/ 0 w 3246"/>
                <a:gd name="T3" fmla="*/ 2101 h 2101"/>
                <a:gd name="T4" fmla="*/ 3246 w 3246"/>
                <a:gd name="T5" fmla="*/ 2101 h 2101"/>
                <a:gd name="T6" fmla="*/ 3246 w 3246"/>
                <a:gd name="T7" fmla="*/ 945 h 2101"/>
                <a:gd name="T8" fmla="*/ 3160 w 3246"/>
                <a:gd name="T9" fmla="*/ 0 h 2101"/>
                <a:gd name="T10" fmla="*/ 139 w 3246"/>
                <a:gd name="T11" fmla="*/ 0 h 2101"/>
                <a:gd name="T12" fmla="*/ 139 w 3246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46"/>
                <a:gd name="T22" fmla="*/ 0 h 2101"/>
                <a:gd name="T23" fmla="*/ 3246 w 3246"/>
                <a:gd name="T24" fmla="*/ 2101 h 2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46" h="2101">
                  <a:moveTo>
                    <a:pt x="139" y="0"/>
                  </a:moveTo>
                  <a:lnTo>
                    <a:pt x="0" y="2101"/>
                  </a:lnTo>
                  <a:lnTo>
                    <a:pt x="3246" y="2101"/>
                  </a:lnTo>
                  <a:lnTo>
                    <a:pt x="3246" y="945"/>
                  </a:lnTo>
                  <a:lnTo>
                    <a:pt x="3160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273"/>
            <p:cNvSpPr>
              <a:spLocks/>
            </p:cNvSpPr>
            <p:nvPr/>
          </p:nvSpPr>
          <p:spPr bwMode="auto">
            <a:xfrm>
              <a:off x="1620" y="4064"/>
              <a:ext cx="2287" cy="225"/>
            </a:xfrm>
            <a:custGeom>
              <a:avLst/>
              <a:gdLst>
                <a:gd name="T0" fmla="*/ 0 w 4575"/>
                <a:gd name="T1" fmla="*/ 0 h 449"/>
                <a:gd name="T2" fmla="*/ 52 w 4575"/>
                <a:gd name="T3" fmla="*/ 77 h 449"/>
                <a:gd name="T4" fmla="*/ 135 w 4575"/>
                <a:gd name="T5" fmla="*/ 90 h 449"/>
                <a:gd name="T6" fmla="*/ 970 w 4575"/>
                <a:gd name="T7" fmla="*/ 137 h 449"/>
                <a:gd name="T8" fmla="*/ 1717 w 4575"/>
                <a:gd name="T9" fmla="*/ 156 h 449"/>
                <a:gd name="T10" fmla="*/ 3044 w 4575"/>
                <a:gd name="T11" fmla="*/ 185 h 449"/>
                <a:gd name="T12" fmla="*/ 3951 w 4575"/>
                <a:gd name="T13" fmla="*/ 198 h 449"/>
                <a:gd name="T14" fmla="*/ 4561 w 4575"/>
                <a:gd name="T15" fmla="*/ 179 h 449"/>
                <a:gd name="T16" fmla="*/ 4575 w 4575"/>
                <a:gd name="T17" fmla="*/ 377 h 449"/>
                <a:gd name="T18" fmla="*/ 4472 w 4575"/>
                <a:gd name="T19" fmla="*/ 444 h 449"/>
                <a:gd name="T20" fmla="*/ 232 w 4575"/>
                <a:gd name="T21" fmla="*/ 449 h 449"/>
                <a:gd name="T22" fmla="*/ 27 w 4575"/>
                <a:gd name="T23" fmla="*/ 297 h 449"/>
                <a:gd name="T24" fmla="*/ 0 w 4575"/>
                <a:gd name="T25" fmla="*/ 0 h 449"/>
                <a:gd name="T26" fmla="*/ 0 w 4575"/>
                <a:gd name="T27" fmla="*/ 0 h 4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75"/>
                <a:gd name="T43" fmla="*/ 0 h 449"/>
                <a:gd name="T44" fmla="*/ 4575 w 4575"/>
                <a:gd name="T45" fmla="*/ 449 h 4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75" h="449">
                  <a:moveTo>
                    <a:pt x="0" y="0"/>
                  </a:moveTo>
                  <a:lnTo>
                    <a:pt x="52" y="77"/>
                  </a:lnTo>
                  <a:lnTo>
                    <a:pt x="135" y="90"/>
                  </a:lnTo>
                  <a:lnTo>
                    <a:pt x="970" y="137"/>
                  </a:lnTo>
                  <a:lnTo>
                    <a:pt x="1717" y="156"/>
                  </a:lnTo>
                  <a:lnTo>
                    <a:pt x="3044" y="185"/>
                  </a:lnTo>
                  <a:lnTo>
                    <a:pt x="3951" y="198"/>
                  </a:lnTo>
                  <a:lnTo>
                    <a:pt x="4561" y="179"/>
                  </a:lnTo>
                  <a:lnTo>
                    <a:pt x="4575" y="377"/>
                  </a:lnTo>
                  <a:lnTo>
                    <a:pt x="4472" y="444"/>
                  </a:lnTo>
                  <a:lnTo>
                    <a:pt x="232" y="449"/>
                  </a:lnTo>
                  <a:lnTo>
                    <a:pt x="27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274"/>
            <p:cNvSpPr>
              <a:spLocks/>
            </p:cNvSpPr>
            <p:nvPr/>
          </p:nvSpPr>
          <p:spPr bwMode="auto">
            <a:xfrm>
              <a:off x="2029" y="2529"/>
              <a:ext cx="1616" cy="835"/>
            </a:xfrm>
            <a:custGeom>
              <a:avLst/>
              <a:gdLst>
                <a:gd name="T0" fmla="*/ 51 w 3232"/>
                <a:gd name="T1" fmla="*/ 1104 h 1671"/>
                <a:gd name="T2" fmla="*/ 234 w 3232"/>
                <a:gd name="T3" fmla="*/ 0 h 1671"/>
                <a:gd name="T4" fmla="*/ 220 w 3232"/>
                <a:gd name="T5" fmla="*/ 1104 h 1671"/>
                <a:gd name="T6" fmla="*/ 369 w 3232"/>
                <a:gd name="T7" fmla="*/ 0 h 1671"/>
                <a:gd name="T8" fmla="*/ 361 w 3232"/>
                <a:gd name="T9" fmla="*/ 1104 h 1671"/>
                <a:gd name="T10" fmla="*/ 504 w 3232"/>
                <a:gd name="T11" fmla="*/ 0 h 1671"/>
                <a:gd name="T12" fmla="*/ 504 w 3232"/>
                <a:gd name="T13" fmla="*/ 1104 h 1671"/>
                <a:gd name="T14" fmla="*/ 637 w 3232"/>
                <a:gd name="T15" fmla="*/ 0 h 1671"/>
                <a:gd name="T16" fmla="*/ 652 w 3232"/>
                <a:gd name="T17" fmla="*/ 1104 h 1671"/>
                <a:gd name="T18" fmla="*/ 777 w 3232"/>
                <a:gd name="T19" fmla="*/ 0 h 1671"/>
                <a:gd name="T20" fmla="*/ 806 w 3232"/>
                <a:gd name="T21" fmla="*/ 1104 h 1671"/>
                <a:gd name="T22" fmla="*/ 933 w 3232"/>
                <a:gd name="T23" fmla="*/ 0 h 1671"/>
                <a:gd name="T24" fmla="*/ 962 w 3232"/>
                <a:gd name="T25" fmla="*/ 1104 h 1671"/>
                <a:gd name="T26" fmla="*/ 1089 w 3232"/>
                <a:gd name="T27" fmla="*/ 0 h 1671"/>
                <a:gd name="T28" fmla="*/ 1146 w 3232"/>
                <a:gd name="T29" fmla="*/ 1104 h 1671"/>
                <a:gd name="T30" fmla="*/ 1287 w 3232"/>
                <a:gd name="T31" fmla="*/ 0 h 1671"/>
                <a:gd name="T32" fmla="*/ 1344 w 3232"/>
                <a:gd name="T33" fmla="*/ 1104 h 1671"/>
                <a:gd name="T34" fmla="*/ 1458 w 3232"/>
                <a:gd name="T35" fmla="*/ 0 h 1671"/>
                <a:gd name="T36" fmla="*/ 1536 w 3232"/>
                <a:gd name="T37" fmla="*/ 1104 h 1671"/>
                <a:gd name="T38" fmla="*/ 1635 w 3232"/>
                <a:gd name="T39" fmla="*/ 0 h 1671"/>
                <a:gd name="T40" fmla="*/ 1705 w 3232"/>
                <a:gd name="T41" fmla="*/ 1104 h 1671"/>
                <a:gd name="T42" fmla="*/ 1825 w 3232"/>
                <a:gd name="T43" fmla="*/ 0 h 1671"/>
                <a:gd name="T44" fmla="*/ 1918 w 3232"/>
                <a:gd name="T45" fmla="*/ 1104 h 1671"/>
                <a:gd name="T46" fmla="*/ 2023 w 3232"/>
                <a:gd name="T47" fmla="*/ 0 h 1671"/>
                <a:gd name="T48" fmla="*/ 2137 w 3232"/>
                <a:gd name="T49" fmla="*/ 1104 h 1671"/>
                <a:gd name="T50" fmla="*/ 2228 w 3232"/>
                <a:gd name="T51" fmla="*/ 0 h 1671"/>
                <a:gd name="T52" fmla="*/ 2335 w 3232"/>
                <a:gd name="T53" fmla="*/ 1104 h 1671"/>
                <a:gd name="T54" fmla="*/ 2420 w 3232"/>
                <a:gd name="T55" fmla="*/ 0 h 1671"/>
                <a:gd name="T56" fmla="*/ 2532 w 3232"/>
                <a:gd name="T57" fmla="*/ 1104 h 1671"/>
                <a:gd name="T58" fmla="*/ 2639 w 3232"/>
                <a:gd name="T59" fmla="*/ 0 h 1671"/>
                <a:gd name="T60" fmla="*/ 2753 w 3232"/>
                <a:gd name="T61" fmla="*/ 1104 h 1671"/>
                <a:gd name="T62" fmla="*/ 2865 w 3232"/>
                <a:gd name="T63" fmla="*/ 0 h 1671"/>
                <a:gd name="T64" fmla="*/ 2894 w 3232"/>
                <a:gd name="T65" fmla="*/ 1104 h 1671"/>
                <a:gd name="T66" fmla="*/ 3000 w 3232"/>
                <a:gd name="T67" fmla="*/ 0 h 1671"/>
                <a:gd name="T68" fmla="*/ 3034 w 3232"/>
                <a:gd name="T69" fmla="*/ 1104 h 1671"/>
                <a:gd name="T70" fmla="*/ 3135 w 3232"/>
                <a:gd name="T71" fmla="*/ 0 h 1671"/>
                <a:gd name="T72" fmla="*/ 3232 w 3232"/>
                <a:gd name="T73" fmla="*/ 1104 h 1671"/>
                <a:gd name="T74" fmla="*/ 3232 w 3232"/>
                <a:gd name="T75" fmla="*/ 1671 h 1671"/>
                <a:gd name="T76" fmla="*/ 291 w 3232"/>
                <a:gd name="T77" fmla="*/ 1635 h 1671"/>
                <a:gd name="T78" fmla="*/ 0 w 3232"/>
                <a:gd name="T79" fmla="*/ 1593 h 1671"/>
                <a:gd name="T80" fmla="*/ 51 w 3232"/>
                <a:gd name="T81" fmla="*/ 1104 h 1671"/>
                <a:gd name="T82" fmla="*/ 51 w 3232"/>
                <a:gd name="T83" fmla="*/ 1104 h 16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32"/>
                <a:gd name="T127" fmla="*/ 0 h 1671"/>
                <a:gd name="T128" fmla="*/ 3232 w 3232"/>
                <a:gd name="T129" fmla="*/ 1671 h 16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32" h="1671">
                  <a:moveTo>
                    <a:pt x="51" y="1104"/>
                  </a:moveTo>
                  <a:lnTo>
                    <a:pt x="234" y="0"/>
                  </a:lnTo>
                  <a:lnTo>
                    <a:pt x="220" y="1104"/>
                  </a:lnTo>
                  <a:lnTo>
                    <a:pt x="369" y="0"/>
                  </a:lnTo>
                  <a:lnTo>
                    <a:pt x="361" y="1104"/>
                  </a:lnTo>
                  <a:lnTo>
                    <a:pt x="504" y="0"/>
                  </a:lnTo>
                  <a:lnTo>
                    <a:pt x="504" y="1104"/>
                  </a:lnTo>
                  <a:lnTo>
                    <a:pt x="637" y="0"/>
                  </a:lnTo>
                  <a:lnTo>
                    <a:pt x="652" y="1104"/>
                  </a:lnTo>
                  <a:lnTo>
                    <a:pt x="777" y="0"/>
                  </a:lnTo>
                  <a:lnTo>
                    <a:pt x="806" y="1104"/>
                  </a:lnTo>
                  <a:lnTo>
                    <a:pt x="933" y="0"/>
                  </a:lnTo>
                  <a:lnTo>
                    <a:pt x="962" y="1104"/>
                  </a:lnTo>
                  <a:lnTo>
                    <a:pt x="1089" y="0"/>
                  </a:lnTo>
                  <a:lnTo>
                    <a:pt x="1146" y="1104"/>
                  </a:lnTo>
                  <a:lnTo>
                    <a:pt x="1287" y="0"/>
                  </a:lnTo>
                  <a:lnTo>
                    <a:pt x="1344" y="1104"/>
                  </a:lnTo>
                  <a:lnTo>
                    <a:pt x="1458" y="0"/>
                  </a:lnTo>
                  <a:lnTo>
                    <a:pt x="1536" y="1104"/>
                  </a:lnTo>
                  <a:lnTo>
                    <a:pt x="1635" y="0"/>
                  </a:lnTo>
                  <a:lnTo>
                    <a:pt x="1705" y="1104"/>
                  </a:lnTo>
                  <a:lnTo>
                    <a:pt x="1825" y="0"/>
                  </a:lnTo>
                  <a:lnTo>
                    <a:pt x="1918" y="1104"/>
                  </a:lnTo>
                  <a:lnTo>
                    <a:pt x="2023" y="0"/>
                  </a:lnTo>
                  <a:lnTo>
                    <a:pt x="2137" y="1104"/>
                  </a:lnTo>
                  <a:lnTo>
                    <a:pt x="2228" y="0"/>
                  </a:lnTo>
                  <a:lnTo>
                    <a:pt x="2335" y="1104"/>
                  </a:lnTo>
                  <a:lnTo>
                    <a:pt x="2420" y="0"/>
                  </a:lnTo>
                  <a:lnTo>
                    <a:pt x="2532" y="1104"/>
                  </a:lnTo>
                  <a:lnTo>
                    <a:pt x="2639" y="0"/>
                  </a:lnTo>
                  <a:lnTo>
                    <a:pt x="2753" y="1104"/>
                  </a:lnTo>
                  <a:lnTo>
                    <a:pt x="2865" y="0"/>
                  </a:lnTo>
                  <a:lnTo>
                    <a:pt x="2894" y="1104"/>
                  </a:lnTo>
                  <a:lnTo>
                    <a:pt x="3000" y="0"/>
                  </a:lnTo>
                  <a:lnTo>
                    <a:pt x="3034" y="1104"/>
                  </a:lnTo>
                  <a:lnTo>
                    <a:pt x="3135" y="0"/>
                  </a:lnTo>
                  <a:lnTo>
                    <a:pt x="3232" y="1104"/>
                  </a:lnTo>
                  <a:lnTo>
                    <a:pt x="3232" y="1671"/>
                  </a:lnTo>
                  <a:lnTo>
                    <a:pt x="291" y="1635"/>
                  </a:lnTo>
                  <a:lnTo>
                    <a:pt x="0" y="1593"/>
                  </a:lnTo>
                  <a:lnTo>
                    <a:pt x="51" y="11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275"/>
            <p:cNvSpPr>
              <a:spLocks/>
            </p:cNvSpPr>
            <p:nvPr/>
          </p:nvSpPr>
          <p:spPr bwMode="auto">
            <a:xfrm>
              <a:off x="1170" y="3920"/>
              <a:ext cx="135" cy="53"/>
            </a:xfrm>
            <a:custGeom>
              <a:avLst/>
              <a:gdLst>
                <a:gd name="T0" fmla="*/ 0 w 270"/>
                <a:gd name="T1" fmla="*/ 0 h 107"/>
                <a:gd name="T2" fmla="*/ 46 w 270"/>
                <a:gd name="T3" fmla="*/ 40 h 107"/>
                <a:gd name="T4" fmla="*/ 97 w 270"/>
                <a:gd name="T5" fmla="*/ 54 h 107"/>
                <a:gd name="T6" fmla="*/ 270 w 270"/>
                <a:gd name="T7" fmla="*/ 48 h 107"/>
                <a:gd name="T8" fmla="*/ 264 w 270"/>
                <a:gd name="T9" fmla="*/ 97 h 107"/>
                <a:gd name="T10" fmla="*/ 101 w 270"/>
                <a:gd name="T11" fmla="*/ 107 h 107"/>
                <a:gd name="T12" fmla="*/ 40 w 270"/>
                <a:gd name="T13" fmla="*/ 80 h 107"/>
                <a:gd name="T14" fmla="*/ 15 w 270"/>
                <a:gd name="T15" fmla="*/ 42 h 107"/>
                <a:gd name="T16" fmla="*/ 0 w 270"/>
                <a:gd name="T17" fmla="*/ 0 h 107"/>
                <a:gd name="T18" fmla="*/ 0 w 270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0"/>
                <a:gd name="T31" fmla="*/ 0 h 107"/>
                <a:gd name="T32" fmla="*/ 270 w 270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0" h="107">
                  <a:moveTo>
                    <a:pt x="0" y="0"/>
                  </a:moveTo>
                  <a:lnTo>
                    <a:pt x="46" y="40"/>
                  </a:lnTo>
                  <a:lnTo>
                    <a:pt x="97" y="54"/>
                  </a:lnTo>
                  <a:lnTo>
                    <a:pt x="270" y="48"/>
                  </a:lnTo>
                  <a:lnTo>
                    <a:pt x="264" y="97"/>
                  </a:lnTo>
                  <a:lnTo>
                    <a:pt x="101" y="107"/>
                  </a:lnTo>
                  <a:lnTo>
                    <a:pt x="40" y="80"/>
                  </a:lnTo>
                  <a:lnTo>
                    <a:pt x="15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276"/>
            <p:cNvSpPr>
              <a:spLocks/>
            </p:cNvSpPr>
            <p:nvPr/>
          </p:nvSpPr>
          <p:spPr bwMode="auto">
            <a:xfrm>
              <a:off x="3458" y="3963"/>
              <a:ext cx="187" cy="116"/>
            </a:xfrm>
            <a:custGeom>
              <a:avLst/>
              <a:gdLst>
                <a:gd name="T0" fmla="*/ 4 w 375"/>
                <a:gd name="T1" fmla="*/ 23 h 234"/>
                <a:gd name="T2" fmla="*/ 0 w 375"/>
                <a:gd name="T3" fmla="*/ 194 h 234"/>
                <a:gd name="T4" fmla="*/ 25 w 375"/>
                <a:gd name="T5" fmla="*/ 234 h 234"/>
                <a:gd name="T6" fmla="*/ 33 w 375"/>
                <a:gd name="T7" fmla="*/ 32 h 234"/>
                <a:gd name="T8" fmla="*/ 375 w 375"/>
                <a:gd name="T9" fmla="*/ 34 h 234"/>
                <a:gd name="T10" fmla="*/ 350 w 375"/>
                <a:gd name="T11" fmla="*/ 0 h 234"/>
                <a:gd name="T12" fmla="*/ 35 w 375"/>
                <a:gd name="T13" fmla="*/ 0 h 234"/>
                <a:gd name="T14" fmla="*/ 4 w 375"/>
                <a:gd name="T15" fmla="*/ 23 h 234"/>
                <a:gd name="T16" fmla="*/ 4 w 375"/>
                <a:gd name="T17" fmla="*/ 23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5"/>
                <a:gd name="T28" fmla="*/ 0 h 234"/>
                <a:gd name="T29" fmla="*/ 375 w 375"/>
                <a:gd name="T30" fmla="*/ 234 h 2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5" h="234">
                  <a:moveTo>
                    <a:pt x="4" y="23"/>
                  </a:moveTo>
                  <a:lnTo>
                    <a:pt x="0" y="194"/>
                  </a:lnTo>
                  <a:lnTo>
                    <a:pt x="25" y="234"/>
                  </a:lnTo>
                  <a:lnTo>
                    <a:pt x="33" y="32"/>
                  </a:lnTo>
                  <a:lnTo>
                    <a:pt x="375" y="34"/>
                  </a:lnTo>
                  <a:lnTo>
                    <a:pt x="350" y="0"/>
                  </a:lnTo>
                  <a:lnTo>
                    <a:pt x="35" y="0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277"/>
            <p:cNvSpPr>
              <a:spLocks/>
            </p:cNvSpPr>
            <p:nvPr/>
          </p:nvSpPr>
          <p:spPr bwMode="auto">
            <a:xfrm>
              <a:off x="2483" y="3487"/>
              <a:ext cx="569" cy="160"/>
            </a:xfrm>
            <a:custGeom>
              <a:avLst/>
              <a:gdLst>
                <a:gd name="T0" fmla="*/ 2 w 1139"/>
                <a:gd name="T1" fmla="*/ 14 h 320"/>
                <a:gd name="T2" fmla="*/ 0 w 1139"/>
                <a:gd name="T3" fmla="*/ 247 h 320"/>
                <a:gd name="T4" fmla="*/ 30 w 1139"/>
                <a:gd name="T5" fmla="*/ 284 h 320"/>
                <a:gd name="T6" fmla="*/ 142 w 1139"/>
                <a:gd name="T7" fmla="*/ 299 h 320"/>
                <a:gd name="T8" fmla="*/ 243 w 1139"/>
                <a:gd name="T9" fmla="*/ 308 h 320"/>
                <a:gd name="T10" fmla="*/ 696 w 1139"/>
                <a:gd name="T11" fmla="*/ 320 h 320"/>
                <a:gd name="T12" fmla="*/ 1139 w 1139"/>
                <a:gd name="T13" fmla="*/ 316 h 320"/>
                <a:gd name="T14" fmla="*/ 66 w 1139"/>
                <a:gd name="T15" fmla="*/ 270 h 320"/>
                <a:gd name="T16" fmla="*/ 43 w 1139"/>
                <a:gd name="T17" fmla="*/ 249 h 320"/>
                <a:gd name="T18" fmla="*/ 30 w 1139"/>
                <a:gd name="T19" fmla="*/ 219 h 320"/>
                <a:gd name="T20" fmla="*/ 32 w 1139"/>
                <a:gd name="T21" fmla="*/ 0 h 320"/>
                <a:gd name="T22" fmla="*/ 2 w 1139"/>
                <a:gd name="T23" fmla="*/ 14 h 320"/>
                <a:gd name="T24" fmla="*/ 2 w 1139"/>
                <a:gd name="T25" fmla="*/ 14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9"/>
                <a:gd name="T40" fmla="*/ 0 h 320"/>
                <a:gd name="T41" fmla="*/ 1139 w 1139"/>
                <a:gd name="T42" fmla="*/ 320 h 3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9" h="320">
                  <a:moveTo>
                    <a:pt x="2" y="14"/>
                  </a:moveTo>
                  <a:lnTo>
                    <a:pt x="0" y="247"/>
                  </a:lnTo>
                  <a:lnTo>
                    <a:pt x="30" y="284"/>
                  </a:lnTo>
                  <a:lnTo>
                    <a:pt x="142" y="299"/>
                  </a:lnTo>
                  <a:lnTo>
                    <a:pt x="243" y="308"/>
                  </a:lnTo>
                  <a:lnTo>
                    <a:pt x="696" y="320"/>
                  </a:lnTo>
                  <a:lnTo>
                    <a:pt x="1139" y="316"/>
                  </a:lnTo>
                  <a:lnTo>
                    <a:pt x="66" y="270"/>
                  </a:lnTo>
                  <a:lnTo>
                    <a:pt x="43" y="249"/>
                  </a:lnTo>
                  <a:lnTo>
                    <a:pt x="30" y="219"/>
                  </a:lnTo>
                  <a:lnTo>
                    <a:pt x="32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278"/>
            <p:cNvSpPr>
              <a:spLocks/>
            </p:cNvSpPr>
            <p:nvPr/>
          </p:nvSpPr>
          <p:spPr bwMode="auto">
            <a:xfrm>
              <a:off x="1197" y="3391"/>
              <a:ext cx="229" cy="421"/>
            </a:xfrm>
            <a:custGeom>
              <a:avLst/>
              <a:gdLst>
                <a:gd name="T0" fmla="*/ 99 w 459"/>
                <a:gd name="T1" fmla="*/ 0 h 843"/>
                <a:gd name="T2" fmla="*/ 63 w 459"/>
                <a:gd name="T3" fmla="*/ 228 h 843"/>
                <a:gd name="T4" fmla="*/ 0 w 459"/>
                <a:gd name="T5" fmla="*/ 778 h 843"/>
                <a:gd name="T6" fmla="*/ 27 w 459"/>
                <a:gd name="T7" fmla="*/ 843 h 843"/>
                <a:gd name="T8" fmla="*/ 396 w 459"/>
                <a:gd name="T9" fmla="*/ 843 h 843"/>
                <a:gd name="T10" fmla="*/ 459 w 459"/>
                <a:gd name="T11" fmla="*/ 795 h 843"/>
                <a:gd name="T12" fmla="*/ 365 w 459"/>
                <a:gd name="T13" fmla="*/ 814 h 843"/>
                <a:gd name="T14" fmla="*/ 99 w 459"/>
                <a:gd name="T15" fmla="*/ 808 h 843"/>
                <a:gd name="T16" fmla="*/ 63 w 459"/>
                <a:gd name="T17" fmla="*/ 778 h 843"/>
                <a:gd name="T18" fmla="*/ 69 w 459"/>
                <a:gd name="T19" fmla="*/ 476 h 843"/>
                <a:gd name="T20" fmla="*/ 99 w 459"/>
                <a:gd name="T21" fmla="*/ 0 h 843"/>
                <a:gd name="T22" fmla="*/ 99 w 459"/>
                <a:gd name="T23" fmla="*/ 0 h 8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9"/>
                <a:gd name="T37" fmla="*/ 0 h 843"/>
                <a:gd name="T38" fmla="*/ 459 w 459"/>
                <a:gd name="T39" fmla="*/ 843 h 8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9" h="843">
                  <a:moveTo>
                    <a:pt x="99" y="0"/>
                  </a:moveTo>
                  <a:lnTo>
                    <a:pt x="63" y="228"/>
                  </a:lnTo>
                  <a:lnTo>
                    <a:pt x="0" y="778"/>
                  </a:lnTo>
                  <a:lnTo>
                    <a:pt x="27" y="843"/>
                  </a:lnTo>
                  <a:lnTo>
                    <a:pt x="396" y="843"/>
                  </a:lnTo>
                  <a:lnTo>
                    <a:pt x="459" y="795"/>
                  </a:lnTo>
                  <a:lnTo>
                    <a:pt x="365" y="814"/>
                  </a:lnTo>
                  <a:lnTo>
                    <a:pt x="99" y="808"/>
                  </a:lnTo>
                  <a:lnTo>
                    <a:pt x="63" y="778"/>
                  </a:lnTo>
                  <a:lnTo>
                    <a:pt x="69" y="47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279"/>
            <p:cNvSpPr>
              <a:spLocks/>
            </p:cNvSpPr>
            <p:nvPr/>
          </p:nvSpPr>
          <p:spPr bwMode="auto">
            <a:xfrm>
              <a:off x="1439" y="2763"/>
              <a:ext cx="150" cy="961"/>
            </a:xfrm>
            <a:custGeom>
              <a:avLst/>
              <a:gdLst>
                <a:gd name="T0" fmla="*/ 289 w 301"/>
                <a:gd name="T1" fmla="*/ 0 h 1923"/>
                <a:gd name="T2" fmla="*/ 301 w 301"/>
                <a:gd name="T3" fmla="*/ 71 h 1923"/>
                <a:gd name="T4" fmla="*/ 209 w 301"/>
                <a:gd name="T5" fmla="*/ 476 h 1923"/>
                <a:gd name="T6" fmla="*/ 131 w 301"/>
                <a:gd name="T7" fmla="*/ 864 h 1923"/>
                <a:gd name="T8" fmla="*/ 65 w 301"/>
                <a:gd name="T9" fmla="*/ 1421 h 1923"/>
                <a:gd name="T10" fmla="*/ 0 w 301"/>
                <a:gd name="T11" fmla="*/ 1923 h 1923"/>
                <a:gd name="T12" fmla="*/ 50 w 301"/>
                <a:gd name="T13" fmla="*/ 1156 h 1923"/>
                <a:gd name="T14" fmla="*/ 110 w 301"/>
                <a:gd name="T15" fmla="*/ 691 h 1923"/>
                <a:gd name="T16" fmla="*/ 230 w 301"/>
                <a:gd name="T17" fmla="*/ 164 h 1923"/>
                <a:gd name="T18" fmla="*/ 289 w 301"/>
                <a:gd name="T19" fmla="*/ 0 h 1923"/>
                <a:gd name="T20" fmla="*/ 289 w 301"/>
                <a:gd name="T21" fmla="*/ 0 h 19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1"/>
                <a:gd name="T34" fmla="*/ 0 h 1923"/>
                <a:gd name="T35" fmla="*/ 301 w 301"/>
                <a:gd name="T36" fmla="*/ 1923 h 19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1" h="1923">
                  <a:moveTo>
                    <a:pt x="289" y="0"/>
                  </a:moveTo>
                  <a:lnTo>
                    <a:pt x="301" y="71"/>
                  </a:lnTo>
                  <a:lnTo>
                    <a:pt x="209" y="476"/>
                  </a:lnTo>
                  <a:lnTo>
                    <a:pt x="131" y="864"/>
                  </a:lnTo>
                  <a:lnTo>
                    <a:pt x="65" y="1421"/>
                  </a:lnTo>
                  <a:lnTo>
                    <a:pt x="0" y="1923"/>
                  </a:lnTo>
                  <a:lnTo>
                    <a:pt x="50" y="1156"/>
                  </a:lnTo>
                  <a:lnTo>
                    <a:pt x="110" y="691"/>
                  </a:lnTo>
                  <a:lnTo>
                    <a:pt x="230" y="16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280"/>
            <p:cNvSpPr>
              <a:spLocks/>
            </p:cNvSpPr>
            <p:nvPr/>
          </p:nvSpPr>
          <p:spPr bwMode="auto">
            <a:xfrm>
              <a:off x="1697" y="3434"/>
              <a:ext cx="75" cy="658"/>
            </a:xfrm>
            <a:custGeom>
              <a:avLst/>
              <a:gdLst>
                <a:gd name="T0" fmla="*/ 151 w 151"/>
                <a:gd name="T1" fmla="*/ 0 h 1316"/>
                <a:gd name="T2" fmla="*/ 78 w 151"/>
                <a:gd name="T3" fmla="*/ 654 h 1316"/>
                <a:gd name="T4" fmla="*/ 37 w 151"/>
                <a:gd name="T5" fmla="*/ 1316 h 1316"/>
                <a:gd name="T6" fmla="*/ 10 w 151"/>
                <a:gd name="T7" fmla="*/ 1255 h 1316"/>
                <a:gd name="T8" fmla="*/ 0 w 151"/>
                <a:gd name="T9" fmla="*/ 1125 h 1316"/>
                <a:gd name="T10" fmla="*/ 71 w 151"/>
                <a:gd name="T11" fmla="*/ 430 h 1316"/>
                <a:gd name="T12" fmla="*/ 107 w 151"/>
                <a:gd name="T13" fmla="*/ 148 h 1316"/>
                <a:gd name="T14" fmla="*/ 151 w 151"/>
                <a:gd name="T15" fmla="*/ 0 h 1316"/>
                <a:gd name="T16" fmla="*/ 151 w 151"/>
                <a:gd name="T17" fmla="*/ 0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1316"/>
                <a:gd name="T29" fmla="*/ 151 w 151"/>
                <a:gd name="T30" fmla="*/ 1316 h 13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1316">
                  <a:moveTo>
                    <a:pt x="151" y="0"/>
                  </a:moveTo>
                  <a:lnTo>
                    <a:pt x="78" y="654"/>
                  </a:lnTo>
                  <a:lnTo>
                    <a:pt x="37" y="1316"/>
                  </a:lnTo>
                  <a:lnTo>
                    <a:pt x="10" y="1255"/>
                  </a:lnTo>
                  <a:lnTo>
                    <a:pt x="0" y="1125"/>
                  </a:lnTo>
                  <a:lnTo>
                    <a:pt x="71" y="430"/>
                  </a:lnTo>
                  <a:lnTo>
                    <a:pt x="107" y="148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281"/>
            <p:cNvSpPr>
              <a:spLocks/>
            </p:cNvSpPr>
            <p:nvPr/>
          </p:nvSpPr>
          <p:spPr bwMode="auto">
            <a:xfrm>
              <a:off x="2476" y="4054"/>
              <a:ext cx="1338" cy="95"/>
            </a:xfrm>
            <a:custGeom>
              <a:avLst/>
              <a:gdLst>
                <a:gd name="T0" fmla="*/ 0 w 2675"/>
                <a:gd name="T1" fmla="*/ 150 h 190"/>
                <a:gd name="T2" fmla="*/ 656 w 2675"/>
                <a:gd name="T3" fmla="*/ 173 h 190"/>
                <a:gd name="T4" fmla="*/ 1396 w 2675"/>
                <a:gd name="T5" fmla="*/ 186 h 190"/>
                <a:gd name="T6" fmla="*/ 2248 w 2675"/>
                <a:gd name="T7" fmla="*/ 190 h 190"/>
                <a:gd name="T8" fmla="*/ 2609 w 2675"/>
                <a:gd name="T9" fmla="*/ 182 h 190"/>
                <a:gd name="T10" fmla="*/ 2675 w 2675"/>
                <a:gd name="T11" fmla="*/ 161 h 190"/>
                <a:gd name="T12" fmla="*/ 2666 w 2675"/>
                <a:gd name="T13" fmla="*/ 0 h 190"/>
                <a:gd name="T14" fmla="*/ 2637 w 2675"/>
                <a:gd name="T15" fmla="*/ 93 h 190"/>
                <a:gd name="T16" fmla="*/ 2590 w 2675"/>
                <a:gd name="T17" fmla="*/ 121 h 190"/>
                <a:gd name="T18" fmla="*/ 2480 w 2675"/>
                <a:gd name="T19" fmla="*/ 157 h 190"/>
                <a:gd name="T20" fmla="*/ 1255 w 2675"/>
                <a:gd name="T21" fmla="*/ 150 h 190"/>
                <a:gd name="T22" fmla="*/ 0 w 2675"/>
                <a:gd name="T23" fmla="*/ 150 h 190"/>
                <a:gd name="T24" fmla="*/ 0 w 2675"/>
                <a:gd name="T25" fmla="*/ 150 h 1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75"/>
                <a:gd name="T40" fmla="*/ 0 h 190"/>
                <a:gd name="T41" fmla="*/ 2675 w 2675"/>
                <a:gd name="T42" fmla="*/ 190 h 1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75" h="190">
                  <a:moveTo>
                    <a:pt x="0" y="150"/>
                  </a:moveTo>
                  <a:lnTo>
                    <a:pt x="656" y="173"/>
                  </a:lnTo>
                  <a:lnTo>
                    <a:pt x="1396" y="186"/>
                  </a:lnTo>
                  <a:lnTo>
                    <a:pt x="2248" y="190"/>
                  </a:lnTo>
                  <a:lnTo>
                    <a:pt x="2609" y="182"/>
                  </a:lnTo>
                  <a:lnTo>
                    <a:pt x="2675" y="161"/>
                  </a:lnTo>
                  <a:lnTo>
                    <a:pt x="2666" y="0"/>
                  </a:lnTo>
                  <a:lnTo>
                    <a:pt x="2637" y="93"/>
                  </a:lnTo>
                  <a:lnTo>
                    <a:pt x="2590" y="121"/>
                  </a:lnTo>
                  <a:lnTo>
                    <a:pt x="2480" y="157"/>
                  </a:lnTo>
                  <a:lnTo>
                    <a:pt x="1255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282"/>
            <p:cNvSpPr>
              <a:spLocks/>
            </p:cNvSpPr>
            <p:nvPr/>
          </p:nvSpPr>
          <p:spPr bwMode="auto">
            <a:xfrm>
              <a:off x="2535" y="3828"/>
              <a:ext cx="705" cy="69"/>
            </a:xfrm>
            <a:custGeom>
              <a:avLst/>
              <a:gdLst>
                <a:gd name="T0" fmla="*/ 0 w 1409"/>
                <a:gd name="T1" fmla="*/ 103 h 139"/>
                <a:gd name="T2" fmla="*/ 0 w 1409"/>
                <a:gd name="T3" fmla="*/ 129 h 139"/>
                <a:gd name="T4" fmla="*/ 1409 w 1409"/>
                <a:gd name="T5" fmla="*/ 139 h 139"/>
                <a:gd name="T6" fmla="*/ 1409 w 1409"/>
                <a:gd name="T7" fmla="*/ 0 h 139"/>
                <a:gd name="T8" fmla="*/ 1384 w 1409"/>
                <a:gd name="T9" fmla="*/ 0 h 139"/>
                <a:gd name="T10" fmla="*/ 1373 w 1409"/>
                <a:gd name="T11" fmla="*/ 114 h 139"/>
                <a:gd name="T12" fmla="*/ 0 w 1409"/>
                <a:gd name="T13" fmla="*/ 103 h 139"/>
                <a:gd name="T14" fmla="*/ 0 w 1409"/>
                <a:gd name="T15" fmla="*/ 103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9"/>
                <a:gd name="T25" fmla="*/ 0 h 139"/>
                <a:gd name="T26" fmla="*/ 1409 w 1409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9" h="139">
                  <a:moveTo>
                    <a:pt x="0" y="103"/>
                  </a:moveTo>
                  <a:lnTo>
                    <a:pt x="0" y="129"/>
                  </a:lnTo>
                  <a:lnTo>
                    <a:pt x="1409" y="139"/>
                  </a:lnTo>
                  <a:lnTo>
                    <a:pt x="1409" y="0"/>
                  </a:lnTo>
                  <a:lnTo>
                    <a:pt x="1384" y="0"/>
                  </a:lnTo>
                  <a:lnTo>
                    <a:pt x="1373" y="114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283"/>
            <p:cNvSpPr>
              <a:spLocks/>
            </p:cNvSpPr>
            <p:nvPr/>
          </p:nvSpPr>
          <p:spPr bwMode="auto">
            <a:xfrm>
              <a:off x="1874" y="3366"/>
              <a:ext cx="1869" cy="68"/>
            </a:xfrm>
            <a:custGeom>
              <a:avLst/>
              <a:gdLst>
                <a:gd name="T0" fmla="*/ 0 w 3740"/>
                <a:gd name="T1" fmla="*/ 0 h 135"/>
                <a:gd name="T2" fmla="*/ 424 w 3740"/>
                <a:gd name="T3" fmla="*/ 28 h 135"/>
                <a:gd name="T4" fmla="*/ 1224 w 3740"/>
                <a:gd name="T5" fmla="*/ 64 h 135"/>
                <a:gd name="T6" fmla="*/ 2069 w 3740"/>
                <a:gd name="T7" fmla="*/ 78 h 135"/>
                <a:gd name="T8" fmla="*/ 2711 w 3740"/>
                <a:gd name="T9" fmla="*/ 78 h 135"/>
                <a:gd name="T10" fmla="*/ 3399 w 3740"/>
                <a:gd name="T11" fmla="*/ 78 h 135"/>
                <a:gd name="T12" fmla="*/ 3740 w 3740"/>
                <a:gd name="T13" fmla="*/ 93 h 135"/>
                <a:gd name="T14" fmla="*/ 3093 w 3740"/>
                <a:gd name="T15" fmla="*/ 135 h 135"/>
                <a:gd name="T16" fmla="*/ 2082 w 3740"/>
                <a:gd name="T17" fmla="*/ 127 h 135"/>
                <a:gd name="T18" fmla="*/ 1302 w 3740"/>
                <a:gd name="T19" fmla="*/ 114 h 135"/>
                <a:gd name="T20" fmla="*/ 538 w 3740"/>
                <a:gd name="T21" fmla="*/ 78 h 135"/>
                <a:gd name="T22" fmla="*/ 135 w 3740"/>
                <a:gd name="T23" fmla="*/ 57 h 135"/>
                <a:gd name="T24" fmla="*/ 0 w 3740"/>
                <a:gd name="T25" fmla="*/ 0 h 135"/>
                <a:gd name="T26" fmla="*/ 0 w 3740"/>
                <a:gd name="T27" fmla="*/ 0 h 1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40"/>
                <a:gd name="T43" fmla="*/ 0 h 135"/>
                <a:gd name="T44" fmla="*/ 3740 w 3740"/>
                <a:gd name="T45" fmla="*/ 135 h 1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40" h="135">
                  <a:moveTo>
                    <a:pt x="0" y="0"/>
                  </a:moveTo>
                  <a:lnTo>
                    <a:pt x="424" y="28"/>
                  </a:lnTo>
                  <a:lnTo>
                    <a:pt x="1224" y="64"/>
                  </a:lnTo>
                  <a:lnTo>
                    <a:pt x="2069" y="78"/>
                  </a:lnTo>
                  <a:lnTo>
                    <a:pt x="2711" y="78"/>
                  </a:lnTo>
                  <a:lnTo>
                    <a:pt x="3399" y="78"/>
                  </a:lnTo>
                  <a:lnTo>
                    <a:pt x="3740" y="93"/>
                  </a:lnTo>
                  <a:lnTo>
                    <a:pt x="3093" y="135"/>
                  </a:lnTo>
                  <a:lnTo>
                    <a:pt x="2082" y="127"/>
                  </a:lnTo>
                  <a:lnTo>
                    <a:pt x="1302" y="114"/>
                  </a:lnTo>
                  <a:lnTo>
                    <a:pt x="538" y="78"/>
                  </a:lnTo>
                  <a:lnTo>
                    <a:pt x="13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284"/>
            <p:cNvSpPr>
              <a:spLocks/>
            </p:cNvSpPr>
            <p:nvPr/>
          </p:nvSpPr>
          <p:spPr bwMode="auto">
            <a:xfrm>
              <a:off x="1538" y="3920"/>
              <a:ext cx="72" cy="155"/>
            </a:xfrm>
            <a:custGeom>
              <a:avLst/>
              <a:gdLst>
                <a:gd name="T0" fmla="*/ 80 w 144"/>
                <a:gd name="T1" fmla="*/ 0 h 310"/>
                <a:gd name="T2" fmla="*/ 46 w 144"/>
                <a:gd name="T3" fmla="*/ 54 h 310"/>
                <a:gd name="T4" fmla="*/ 0 w 144"/>
                <a:gd name="T5" fmla="*/ 78 h 310"/>
                <a:gd name="T6" fmla="*/ 82 w 144"/>
                <a:gd name="T7" fmla="*/ 310 h 310"/>
                <a:gd name="T8" fmla="*/ 144 w 144"/>
                <a:gd name="T9" fmla="*/ 259 h 310"/>
                <a:gd name="T10" fmla="*/ 80 w 144"/>
                <a:gd name="T11" fmla="*/ 0 h 310"/>
                <a:gd name="T12" fmla="*/ 80 w 144"/>
                <a:gd name="T13" fmla="*/ 0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310"/>
                <a:gd name="T23" fmla="*/ 144 w 144"/>
                <a:gd name="T24" fmla="*/ 310 h 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310">
                  <a:moveTo>
                    <a:pt x="80" y="0"/>
                  </a:moveTo>
                  <a:lnTo>
                    <a:pt x="46" y="54"/>
                  </a:lnTo>
                  <a:lnTo>
                    <a:pt x="0" y="78"/>
                  </a:lnTo>
                  <a:lnTo>
                    <a:pt x="82" y="310"/>
                  </a:lnTo>
                  <a:lnTo>
                    <a:pt x="144" y="25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285"/>
            <p:cNvSpPr>
              <a:spLocks/>
            </p:cNvSpPr>
            <p:nvPr/>
          </p:nvSpPr>
          <p:spPr bwMode="auto">
            <a:xfrm>
              <a:off x="1625" y="2796"/>
              <a:ext cx="139" cy="865"/>
            </a:xfrm>
            <a:custGeom>
              <a:avLst/>
              <a:gdLst>
                <a:gd name="T0" fmla="*/ 213 w 277"/>
                <a:gd name="T1" fmla="*/ 0 h 1730"/>
                <a:gd name="T2" fmla="*/ 192 w 277"/>
                <a:gd name="T3" fmla="*/ 205 h 1730"/>
                <a:gd name="T4" fmla="*/ 49 w 277"/>
                <a:gd name="T5" fmla="*/ 1112 h 1730"/>
                <a:gd name="T6" fmla="*/ 0 w 277"/>
                <a:gd name="T7" fmla="*/ 1730 h 1730"/>
                <a:gd name="T8" fmla="*/ 277 w 277"/>
                <a:gd name="T9" fmla="*/ 127 h 1730"/>
                <a:gd name="T10" fmla="*/ 213 w 277"/>
                <a:gd name="T11" fmla="*/ 0 h 1730"/>
                <a:gd name="T12" fmla="*/ 213 w 277"/>
                <a:gd name="T13" fmla="*/ 0 h 1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30"/>
                <a:gd name="T23" fmla="*/ 277 w 277"/>
                <a:gd name="T24" fmla="*/ 1730 h 17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30">
                  <a:moveTo>
                    <a:pt x="213" y="0"/>
                  </a:moveTo>
                  <a:lnTo>
                    <a:pt x="192" y="205"/>
                  </a:lnTo>
                  <a:lnTo>
                    <a:pt x="49" y="1112"/>
                  </a:lnTo>
                  <a:lnTo>
                    <a:pt x="0" y="1730"/>
                  </a:lnTo>
                  <a:lnTo>
                    <a:pt x="277" y="12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286"/>
            <p:cNvSpPr>
              <a:spLocks/>
            </p:cNvSpPr>
            <p:nvPr/>
          </p:nvSpPr>
          <p:spPr bwMode="auto">
            <a:xfrm>
              <a:off x="3647" y="2565"/>
              <a:ext cx="188" cy="656"/>
            </a:xfrm>
            <a:custGeom>
              <a:avLst/>
              <a:gdLst>
                <a:gd name="T0" fmla="*/ 0 w 374"/>
                <a:gd name="T1" fmla="*/ 0 h 1312"/>
                <a:gd name="T2" fmla="*/ 7 w 374"/>
                <a:gd name="T3" fmla="*/ 603 h 1312"/>
                <a:gd name="T4" fmla="*/ 21 w 374"/>
                <a:gd name="T5" fmla="*/ 1306 h 1312"/>
                <a:gd name="T6" fmla="*/ 85 w 374"/>
                <a:gd name="T7" fmla="*/ 1312 h 1312"/>
                <a:gd name="T8" fmla="*/ 99 w 374"/>
                <a:gd name="T9" fmla="*/ 568 h 1312"/>
                <a:gd name="T10" fmla="*/ 218 w 374"/>
                <a:gd name="T11" fmla="*/ 257 h 1312"/>
                <a:gd name="T12" fmla="*/ 275 w 374"/>
                <a:gd name="T13" fmla="*/ 930 h 1312"/>
                <a:gd name="T14" fmla="*/ 283 w 374"/>
                <a:gd name="T15" fmla="*/ 462 h 1312"/>
                <a:gd name="T16" fmla="*/ 374 w 374"/>
                <a:gd name="T17" fmla="*/ 314 h 1312"/>
                <a:gd name="T18" fmla="*/ 312 w 374"/>
                <a:gd name="T19" fmla="*/ 57 h 1312"/>
                <a:gd name="T20" fmla="*/ 0 w 374"/>
                <a:gd name="T21" fmla="*/ 0 h 1312"/>
                <a:gd name="T22" fmla="*/ 0 w 374"/>
                <a:gd name="T23" fmla="*/ 0 h 13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4"/>
                <a:gd name="T37" fmla="*/ 0 h 1312"/>
                <a:gd name="T38" fmla="*/ 374 w 374"/>
                <a:gd name="T39" fmla="*/ 1312 h 13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4" h="1312">
                  <a:moveTo>
                    <a:pt x="0" y="0"/>
                  </a:moveTo>
                  <a:lnTo>
                    <a:pt x="7" y="603"/>
                  </a:lnTo>
                  <a:lnTo>
                    <a:pt x="21" y="1306"/>
                  </a:lnTo>
                  <a:lnTo>
                    <a:pt x="85" y="1312"/>
                  </a:lnTo>
                  <a:lnTo>
                    <a:pt x="99" y="568"/>
                  </a:lnTo>
                  <a:lnTo>
                    <a:pt x="218" y="257"/>
                  </a:lnTo>
                  <a:lnTo>
                    <a:pt x="275" y="930"/>
                  </a:lnTo>
                  <a:lnTo>
                    <a:pt x="283" y="462"/>
                  </a:lnTo>
                  <a:lnTo>
                    <a:pt x="374" y="314"/>
                  </a:lnTo>
                  <a:lnTo>
                    <a:pt x="312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287"/>
            <p:cNvSpPr>
              <a:spLocks/>
            </p:cNvSpPr>
            <p:nvPr/>
          </p:nvSpPr>
          <p:spPr bwMode="auto">
            <a:xfrm>
              <a:off x="1298" y="3905"/>
              <a:ext cx="41" cy="153"/>
            </a:xfrm>
            <a:custGeom>
              <a:avLst/>
              <a:gdLst>
                <a:gd name="T0" fmla="*/ 23 w 82"/>
                <a:gd name="T1" fmla="*/ 17 h 306"/>
                <a:gd name="T2" fmla="*/ 0 w 82"/>
                <a:gd name="T3" fmla="*/ 165 h 306"/>
                <a:gd name="T4" fmla="*/ 0 w 82"/>
                <a:gd name="T5" fmla="*/ 268 h 306"/>
                <a:gd name="T6" fmla="*/ 32 w 82"/>
                <a:gd name="T7" fmla="*/ 306 h 306"/>
                <a:gd name="T8" fmla="*/ 82 w 82"/>
                <a:gd name="T9" fmla="*/ 300 h 306"/>
                <a:gd name="T10" fmla="*/ 34 w 82"/>
                <a:gd name="T11" fmla="*/ 283 h 306"/>
                <a:gd name="T12" fmla="*/ 23 w 82"/>
                <a:gd name="T13" fmla="*/ 247 h 306"/>
                <a:gd name="T14" fmla="*/ 28 w 82"/>
                <a:gd name="T15" fmla="*/ 107 h 306"/>
                <a:gd name="T16" fmla="*/ 49 w 82"/>
                <a:gd name="T17" fmla="*/ 49 h 306"/>
                <a:gd name="T18" fmla="*/ 70 w 82"/>
                <a:gd name="T19" fmla="*/ 0 h 306"/>
                <a:gd name="T20" fmla="*/ 23 w 82"/>
                <a:gd name="T21" fmla="*/ 17 h 306"/>
                <a:gd name="T22" fmla="*/ 23 w 82"/>
                <a:gd name="T23" fmla="*/ 17 h 3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306"/>
                <a:gd name="T38" fmla="*/ 82 w 82"/>
                <a:gd name="T39" fmla="*/ 306 h 3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306">
                  <a:moveTo>
                    <a:pt x="23" y="17"/>
                  </a:moveTo>
                  <a:lnTo>
                    <a:pt x="0" y="165"/>
                  </a:lnTo>
                  <a:lnTo>
                    <a:pt x="0" y="268"/>
                  </a:lnTo>
                  <a:lnTo>
                    <a:pt x="32" y="306"/>
                  </a:lnTo>
                  <a:lnTo>
                    <a:pt x="82" y="300"/>
                  </a:lnTo>
                  <a:lnTo>
                    <a:pt x="34" y="283"/>
                  </a:lnTo>
                  <a:lnTo>
                    <a:pt x="23" y="247"/>
                  </a:lnTo>
                  <a:lnTo>
                    <a:pt x="28" y="107"/>
                  </a:lnTo>
                  <a:lnTo>
                    <a:pt x="49" y="49"/>
                  </a:lnTo>
                  <a:lnTo>
                    <a:pt x="70" y="0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288"/>
            <p:cNvSpPr>
              <a:spLocks/>
            </p:cNvSpPr>
            <p:nvPr/>
          </p:nvSpPr>
          <p:spPr bwMode="auto">
            <a:xfrm>
              <a:off x="1160" y="3862"/>
              <a:ext cx="109" cy="77"/>
            </a:xfrm>
            <a:custGeom>
              <a:avLst/>
              <a:gdLst>
                <a:gd name="T0" fmla="*/ 0 w 219"/>
                <a:gd name="T1" fmla="*/ 33 h 155"/>
                <a:gd name="T2" fmla="*/ 2 w 219"/>
                <a:gd name="T3" fmla="*/ 86 h 155"/>
                <a:gd name="T4" fmla="*/ 38 w 219"/>
                <a:gd name="T5" fmla="*/ 130 h 155"/>
                <a:gd name="T6" fmla="*/ 88 w 219"/>
                <a:gd name="T7" fmla="*/ 151 h 155"/>
                <a:gd name="T8" fmla="*/ 135 w 219"/>
                <a:gd name="T9" fmla="*/ 155 h 155"/>
                <a:gd name="T10" fmla="*/ 219 w 219"/>
                <a:gd name="T11" fmla="*/ 151 h 155"/>
                <a:gd name="T12" fmla="*/ 99 w 219"/>
                <a:gd name="T13" fmla="*/ 130 h 155"/>
                <a:gd name="T14" fmla="*/ 48 w 219"/>
                <a:gd name="T15" fmla="*/ 107 h 155"/>
                <a:gd name="T16" fmla="*/ 19 w 219"/>
                <a:gd name="T17" fmla="*/ 75 h 155"/>
                <a:gd name="T18" fmla="*/ 2 w 219"/>
                <a:gd name="T19" fmla="*/ 0 h 155"/>
                <a:gd name="T20" fmla="*/ 0 w 219"/>
                <a:gd name="T21" fmla="*/ 33 h 155"/>
                <a:gd name="T22" fmla="*/ 0 w 219"/>
                <a:gd name="T23" fmla="*/ 33 h 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"/>
                <a:gd name="T37" fmla="*/ 0 h 155"/>
                <a:gd name="T38" fmla="*/ 219 w 219"/>
                <a:gd name="T39" fmla="*/ 155 h 1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" h="155">
                  <a:moveTo>
                    <a:pt x="0" y="33"/>
                  </a:moveTo>
                  <a:lnTo>
                    <a:pt x="2" y="86"/>
                  </a:lnTo>
                  <a:lnTo>
                    <a:pt x="38" y="130"/>
                  </a:lnTo>
                  <a:lnTo>
                    <a:pt x="88" y="151"/>
                  </a:lnTo>
                  <a:lnTo>
                    <a:pt x="135" y="155"/>
                  </a:lnTo>
                  <a:lnTo>
                    <a:pt x="219" y="151"/>
                  </a:lnTo>
                  <a:lnTo>
                    <a:pt x="99" y="130"/>
                  </a:lnTo>
                  <a:lnTo>
                    <a:pt x="48" y="107"/>
                  </a:lnTo>
                  <a:lnTo>
                    <a:pt x="19" y="75"/>
                  </a:lnTo>
                  <a:lnTo>
                    <a:pt x="2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289"/>
            <p:cNvSpPr>
              <a:spLocks/>
            </p:cNvSpPr>
            <p:nvPr/>
          </p:nvSpPr>
          <p:spPr bwMode="auto">
            <a:xfrm>
              <a:off x="1166" y="3937"/>
              <a:ext cx="51" cy="122"/>
            </a:xfrm>
            <a:custGeom>
              <a:avLst/>
              <a:gdLst>
                <a:gd name="T0" fmla="*/ 0 w 100"/>
                <a:gd name="T1" fmla="*/ 0 h 245"/>
                <a:gd name="T2" fmla="*/ 13 w 100"/>
                <a:gd name="T3" fmla="*/ 182 h 245"/>
                <a:gd name="T4" fmla="*/ 47 w 100"/>
                <a:gd name="T5" fmla="*/ 220 h 245"/>
                <a:gd name="T6" fmla="*/ 100 w 100"/>
                <a:gd name="T7" fmla="*/ 245 h 245"/>
                <a:gd name="T8" fmla="*/ 51 w 100"/>
                <a:gd name="T9" fmla="*/ 180 h 245"/>
                <a:gd name="T10" fmla="*/ 20 w 100"/>
                <a:gd name="T11" fmla="*/ 36 h 245"/>
                <a:gd name="T12" fmla="*/ 0 w 100"/>
                <a:gd name="T13" fmla="*/ 0 h 245"/>
                <a:gd name="T14" fmla="*/ 0 w 100"/>
                <a:gd name="T15" fmla="*/ 0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245"/>
                <a:gd name="T26" fmla="*/ 100 w 100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245">
                  <a:moveTo>
                    <a:pt x="0" y="0"/>
                  </a:moveTo>
                  <a:lnTo>
                    <a:pt x="13" y="182"/>
                  </a:lnTo>
                  <a:lnTo>
                    <a:pt x="47" y="220"/>
                  </a:lnTo>
                  <a:lnTo>
                    <a:pt x="100" y="245"/>
                  </a:lnTo>
                  <a:lnTo>
                    <a:pt x="51" y="180"/>
                  </a:lnTo>
                  <a:lnTo>
                    <a:pt x="2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290"/>
            <p:cNvSpPr>
              <a:spLocks/>
            </p:cNvSpPr>
            <p:nvPr/>
          </p:nvSpPr>
          <p:spPr bwMode="auto">
            <a:xfrm>
              <a:off x="1107" y="4049"/>
              <a:ext cx="46" cy="37"/>
            </a:xfrm>
            <a:custGeom>
              <a:avLst/>
              <a:gdLst>
                <a:gd name="T0" fmla="*/ 74 w 91"/>
                <a:gd name="T1" fmla="*/ 0 h 74"/>
                <a:gd name="T2" fmla="*/ 30 w 91"/>
                <a:gd name="T3" fmla="*/ 4 h 74"/>
                <a:gd name="T4" fmla="*/ 0 w 91"/>
                <a:gd name="T5" fmla="*/ 32 h 74"/>
                <a:gd name="T6" fmla="*/ 0 w 91"/>
                <a:gd name="T7" fmla="*/ 74 h 74"/>
                <a:gd name="T8" fmla="*/ 32 w 91"/>
                <a:gd name="T9" fmla="*/ 38 h 74"/>
                <a:gd name="T10" fmla="*/ 61 w 91"/>
                <a:gd name="T11" fmla="*/ 19 h 74"/>
                <a:gd name="T12" fmla="*/ 91 w 91"/>
                <a:gd name="T13" fmla="*/ 11 h 74"/>
                <a:gd name="T14" fmla="*/ 74 w 91"/>
                <a:gd name="T15" fmla="*/ 0 h 74"/>
                <a:gd name="T16" fmla="*/ 74 w 91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4"/>
                <a:gd name="T29" fmla="*/ 91 w 91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4">
                  <a:moveTo>
                    <a:pt x="74" y="0"/>
                  </a:moveTo>
                  <a:lnTo>
                    <a:pt x="30" y="4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32" y="38"/>
                  </a:lnTo>
                  <a:lnTo>
                    <a:pt x="61" y="19"/>
                  </a:lnTo>
                  <a:lnTo>
                    <a:pt x="91" y="1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291"/>
            <p:cNvSpPr>
              <a:spLocks/>
            </p:cNvSpPr>
            <p:nvPr/>
          </p:nvSpPr>
          <p:spPr bwMode="auto">
            <a:xfrm>
              <a:off x="1115" y="4073"/>
              <a:ext cx="46" cy="35"/>
            </a:xfrm>
            <a:custGeom>
              <a:avLst/>
              <a:gdLst>
                <a:gd name="T0" fmla="*/ 91 w 91"/>
                <a:gd name="T1" fmla="*/ 0 h 70"/>
                <a:gd name="T2" fmla="*/ 55 w 91"/>
                <a:gd name="T3" fmla="*/ 5 h 70"/>
                <a:gd name="T4" fmla="*/ 17 w 91"/>
                <a:gd name="T5" fmla="*/ 32 h 70"/>
                <a:gd name="T6" fmla="*/ 0 w 91"/>
                <a:gd name="T7" fmla="*/ 70 h 70"/>
                <a:gd name="T8" fmla="*/ 23 w 91"/>
                <a:gd name="T9" fmla="*/ 62 h 70"/>
                <a:gd name="T10" fmla="*/ 55 w 91"/>
                <a:gd name="T11" fmla="*/ 28 h 70"/>
                <a:gd name="T12" fmla="*/ 91 w 91"/>
                <a:gd name="T13" fmla="*/ 15 h 70"/>
                <a:gd name="T14" fmla="*/ 91 w 91"/>
                <a:gd name="T15" fmla="*/ 0 h 70"/>
                <a:gd name="T16" fmla="*/ 91 w 91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0"/>
                <a:gd name="T29" fmla="*/ 91 w 91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0">
                  <a:moveTo>
                    <a:pt x="91" y="0"/>
                  </a:moveTo>
                  <a:lnTo>
                    <a:pt x="55" y="5"/>
                  </a:lnTo>
                  <a:lnTo>
                    <a:pt x="17" y="32"/>
                  </a:lnTo>
                  <a:lnTo>
                    <a:pt x="0" y="70"/>
                  </a:lnTo>
                  <a:lnTo>
                    <a:pt x="23" y="62"/>
                  </a:lnTo>
                  <a:lnTo>
                    <a:pt x="55" y="28"/>
                  </a:lnTo>
                  <a:lnTo>
                    <a:pt x="91" y="1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292"/>
            <p:cNvSpPr>
              <a:spLocks/>
            </p:cNvSpPr>
            <p:nvPr/>
          </p:nvSpPr>
          <p:spPr bwMode="auto">
            <a:xfrm>
              <a:off x="1135" y="4092"/>
              <a:ext cx="40" cy="45"/>
            </a:xfrm>
            <a:custGeom>
              <a:avLst/>
              <a:gdLst>
                <a:gd name="T0" fmla="*/ 70 w 80"/>
                <a:gd name="T1" fmla="*/ 0 h 89"/>
                <a:gd name="T2" fmla="*/ 21 w 80"/>
                <a:gd name="T3" fmla="*/ 19 h 89"/>
                <a:gd name="T4" fmla="*/ 0 w 80"/>
                <a:gd name="T5" fmla="*/ 55 h 89"/>
                <a:gd name="T6" fmla="*/ 4 w 80"/>
                <a:gd name="T7" fmla="*/ 89 h 89"/>
                <a:gd name="T8" fmla="*/ 38 w 80"/>
                <a:gd name="T9" fmla="*/ 47 h 89"/>
                <a:gd name="T10" fmla="*/ 80 w 80"/>
                <a:gd name="T11" fmla="*/ 17 h 89"/>
                <a:gd name="T12" fmla="*/ 70 w 80"/>
                <a:gd name="T13" fmla="*/ 0 h 89"/>
                <a:gd name="T14" fmla="*/ 70 w 80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89"/>
                <a:gd name="T26" fmla="*/ 80 w 80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89">
                  <a:moveTo>
                    <a:pt x="70" y="0"/>
                  </a:moveTo>
                  <a:lnTo>
                    <a:pt x="21" y="19"/>
                  </a:lnTo>
                  <a:lnTo>
                    <a:pt x="0" y="55"/>
                  </a:lnTo>
                  <a:lnTo>
                    <a:pt x="4" y="89"/>
                  </a:lnTo>
                  <a:lnTo>
                    <a:pt x="38" y="47"/>
                  </a:lnTo>
                  <a:lnTo>
                    <a:pt x="80" y="1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293"/>
            <p:cNvSpPr>
              <a:spLocks/>
            </p:cNvSpPr>
            <p:nvPr/>
          </p:nvSpPr>
          <p:spPr bwMode="auto">
            <a:xfrm>
              <a:off x="1160" y="4108"/>
              <a:ext cx="25" cy="62"/>
            </a:xfrm>
            <a:custGeom>
              <a:avLst/>
              <a:gdLst>
                <a:gd name="T0" fmla="*/ 52 w 52"/>
                <a:gd name="T1" fmla="*/ 0 h 124"/>
                <a:gd name="T2" fmla="*/ 12 w 52"/>
                <a:gd name="T3" fmla="*/ 42 h 124"/>
                <a:gd name="T4" fmla="*/ 0 w 52"/>
                <a:gd name="T5" fmla="*/ 82 h 124"/>
                <a:gd name="T6" fmla="*/ 12 w 52"/>
                <a:gd name="T7" fmla="*/ 124 h 124"/>
                <a:gd name="T8" fmla="*/ 25 w 52"/>
                <a:gd name="T9" fmla="*/ 74 h 124"/>
                <a:gd name="T10" fmla="*/ 46 w 52"/>
                <a:gd name="T11" fmla="*/ 32 h 124"/>
                <a:gd name="T12" fmla="*/ 52 w 52"/>
                <a:gd name="T13" fmla="*/ 0 h 124"/>
                <a:gd name="T14" fmla="*/ 52 w 52"/>
                <a:gd name="T15" fmla="*/ 0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124"/>
                <a:gd name="T26" fmla="*/ 52 w 52"/>
                <a:gd name="T27" fmla="*/ 124 h 1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124">
                  <a:moveTo>
                    <a:pt x="52" y="0"/>
                  </a:moveTo>
                  <a:lnTo>
                    <a:pt x="12" y="42"/>
                  </a:lnTo>
                  <a:lnTo>
                    <a:pt x="0" y="82"/>
                  </a:lnTo>
                  <a:lnTo>
                    <a:pt x="12" y="124"/>
                  </a:lnTo>
                  <a:lnTo>
                    <a:pt x="25" y="74"/>
                  </a:lnTo>
                  <a:lnTo>
                    <a:pt x="46" y="3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294"/>
            <p:cNvSpPr>
              <a:spLocks/>
            </p:cNvSpPr>
            <p:nvPr/>
          </p:nvSpPr>
          <p:spPr bwMode="auto">
            <a:xfrm>
              <a:off x="1187" y="4119"/>
              <a:ext cx="31" cy="63"/>
            </a:xfrm>
            <a:custGeom>
              <a:avLst/>
              <a:gdLst>
                <a:gd name="T0" fmla="*/ 40 w 61"/>
                <a:gd name="T1" fmla="*/ 0 h 125"/>
                <a:gd name="T2" fmla="*/ 6 w 61"/>
                <a:gd name="T3" fmla="*/ 34 h 125"/>
                <a:gd name="T4" fmla="*/ 0 w 61"/>
                <a:gd name="T5" fmla="*/ 89 h 125"/>
                <a:gd name="T6" fmla="*/ 23 w 61"/>
                <a:gd name="T7" fmla="*/ 125 h 125"/>
                <a:gd name="T8" fmla="*/ 35 w 61"/>
                <a:gd name="T9" fmla="*/ 59 h 125"/>
                <a:gd name="T10" fmla="*/ 46 w 61"/>
                <a:gd name="T11" fmla="*/ 25 h 125"/>
                <a:gd name="T12" fmla="*/ 61 w 61"/>
                <a:gd name="T13" fmla="*/ 0 h 125"/>
                <a:gd name="T14" fmla="*/ 40 w 61"/>
                <a:gd name="T15" fmla="*/ 0 h 125"/>
                <a:gd name="T16" fmla="*/ 40 w 61"/>
                <a:gd name="T17" fmla="*/ 0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125"/>
                <a:gd name="T29" fmla="*/ 61 w 61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125">
                  <a:moveTo>
                    <a:pt x="40" y="0"/>
                  </a:moveTo>
                  <a:lnTo>
                    <a:pt x="6" y="34"/>
                  </a:lnTo>
                  <a:lnTo>
                    <a:pt x="0" y="89"/>
                  </a:lnTo>
                  <a:lnTo>
                    <a:pt x="23" y="125"/>
                  </a:lnTo>
                  <a:lnTo>
                    <a:pt x="35" y="59"/>
                  </a:lnTo>
                  <a:lnTo>
                    <a:pt x="46" y="25"/>
                  </a:lnTo>
                  <a:lnTo>
                    <a:pt x="6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295"/>
            <p:cNvSpPr>
              <a:spLocks/>
            </p:cNvSpPr>
            <p:nvPr/>
          </p:nvSpPr>
          <p:spPr bwMode="auto">
            <a:xfrm>
              <a:off x="1223" y="4122"/>
              <a:ext cx="18" cy="69"/>
            </a:xfrm>
            <a:custGeom>
              <a:avLst/>
              <a:gdLst>
                <a:gd name="T0" fmla="*/ 13 w 36"/>
                <a:gd name="T1" fmla="*/ 4 h 137"/>
                <a:gd name="T2" fmla="*/ 0 w 36"/>
                <a:gd name="T3" fmla="*/ 50 h 137"/>
                <a:gd name="T4" fmla="*/ 3 w 36"/>
                <a:gd name="T5" fmla="*/ 94 h 137"/>
                <a:gd name="T6" fmla="*/ 30 w 36"/>
                <a:gd name="T7" fmla="*/ 137 h 137"/>
                <a:gd name="T8" fmla="*/ 34 w 36"/>
                <a:gd name="T9" fmla="*/ 86 h 137"/>
                <a:gd name="T10" fmla="*/ 34 w 36"/>
                <a:gd name="T11" fmla="*/ 31 h 137"/>
                <a:gd name="T12" fmla="*/ 36 w 36"/>
                <a:gd name="T13" fmla="*/ 0 h 137"/>
                <a:gd name="T14" fmla="*/ 13 w 36"/>
                <a:gd name="T15" fmla="*/ 4 h 137"/>
                <a:gd name="T16" fmla="*/ 13 w 36"/>
                <a:gd name="T17" fmla="*/ 4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137"/>
                <a:gd name="T29" fmla="*/ 36 w 3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137">
                  <a:moveTo>
                    <a:pt x="13" y="4"/>
                  </a:moveTo>
                  <a:lnTo>
                    <a:pt x="0" y="50"/>
                  </a:lnTo>
                  <a:lnTo>
                    <a:pt x="3" y="94"/>
                  </a:lnTo>
                  <a:lnTo>
                    <a:pt x="30" y="137"/>
                  </a:lnTo>
                  <a:lnTo>
                    <a:pt x="34" y="86"/>
                  </a:lnTo>
                  <a:lnTo>
                    <a:pt x="34" y="31"/>
                  </a:lnTo>
                  <a:lnTo>
                    <a:pt x="36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296"/>
            <p:cNvSpPr>
              <a:spLocks/>
            </p:cNvSpPr>
            <p:nvPr/>
          </p:nvSpPr>
          <p:spPr bwMode="auto">
            <a:xfrm>
              <a:off x="1258" y="4126"/>
              <a:ext cx="26" cy="72"/>
            </a:xfrm>
            <a:custGeom>
              <a:avLst/>
              <a:gdLst>
                <a:gd name="T0" fmla="*/ 4 w 51"/>
                <a:gd name="T1" fmla="*/ 17 h 145"/>
                <a:gd name="T2" fmla="*/ 0 w 51"/>
                <a:gd name="T3" fmla="*/ 65 h 145"/>
                <a:gd name="T4" fmla="*/ 8 w 51"/>
                <a:gd name="T5" fmla="*/ 107 h 145"/>
                <a:gd name="T6" fmla="*/ 51 w 51"/>
                <a:gd name="T7" fmla="*/ 145 h 145"/>
                <a:gd name="T8" fmla="*/ 30 w 51"/>
                <a:gd name="T9" fmla="*/ 93 h 145"/>
                <a:gd name="T10" fmla="*/ 21 w 51"/>
                <a:gd name="T11" fmla="*/ 42 h 145"/>
                <a:gd name="T12" fmla="*/ 19 w 51"/>
                <a:gd name="T13" fmla="*/ 0 h 145"/>
                <a:gd name="T14" fmla="*/ 4 w 51"/>
                <a:gd name="T15" fmla="*/ 17 h 145"/>
                <a:gd name="T16" fmla="*/ 4 w 51"/>
                <a:gd name="T17" fmla="*/ 17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45"/>
                <a:gd name="T29" fmla="*/ 51 w 51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45">
                  <a:moveTo>
                    <a:pt x="4" y="17"/>
                  </a:moveTo>
                  <a:lnTo>
                    <a:pt x="0" y="65"/>
                  </a:lnTo>
                  <a:lnTo>
                    <a:pt x="8" y="107"/>
                  </a:lnTo>
                  <a:lnTo>
                    <a:pt x="51" y="145"/>
                  </a:lnTo>
                  <a:lnTo>
                    <a:pt x="30" y="93"/>
                  </a:lnTo>
                  <a:lnTo>
                    <a:pt x="21" y="42"/>
                  </a:lnTo>
                  <a:lnTo>
                    <a:pt x="19" y="0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297"/>
            <p:cNvSpPr>
              <a:spLocks/>
            </p:cNvSpPr>
            <p:nvPr/>
          </p:nvSpPr>
          <p:spPr bwMode="auto">
            <a:xfrm>
              <a:off x="1295" y="4129"/>
              <a:ext cx="35" cy="56"/>
            </a:xfrm>
            <a:custGeom>
              <a:avLst/>
              <a:gdLst>
                <a:gd name="T0" fmla="*/ 6 w 71"/>
                <a:gd name="T1" fmla="*/ 0 h 112"/>
                <a:gd name="T2" fmla="*/ 0 w 71"/>
                <a:gd name="T3" fmla="*/ 49 h 112"/>
                <a:gd name="T4" fmla="*/ 33 w 71"/>
                <a:gd name="T5" fmla="*/ 91 h 112"/>
                <a:gd name="T6" fmla="*/ 71 w 71"/>
                <a:gd name="T7" fmla="*/ 112 h 112"/>
                <a:gd name="T8" fmla="*/ 40 w 71"/>
                <a:gd name="T9" fmla="*/ 55 h 112"/>
                <a:gd name="T10" fmla="*/ 6 w 71"/>
                <a:gd name="T11" fmla="*/ 0 h 112"/>
                <a:gd name="T12" fmla="*/ 6 w 71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12"/>
                <a:gd name="T23" fmla="*/ 71 w 71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12">
                  <a:moveTo>
                    <a:pt x="6" y="0"/>
                  </a:moveTo>
                  <a:lnTo>
                    <a:pt x="0" y="49"/>
                  </a:lnTo>
                  <a:lnTo>
                    <a:pt x="33" y="91"/>
                  </a:lnTo>
                  <a:lnTo>
                    <a:pt x="71" y="112"/>
                  </a:lnTo>
                  <a:lnTo>
                    <a:pt x="40" y="5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298"/>
            <p:cNvSpPr>
              <a:spLocks/>
            </p:cNvSpPr>
            <p:nvPr/>
          </p:nvSpPr>
          <p:spPr bwMode="auto">
            <a:xfrm>
              <a:off x="1316" y="4108"/>
              <a:ext cx="50" cy="36"/>
            </a:xfrm>
            <a:custGeom>
              <a:avLst/>
              <a:gdLst>
                <a:gd name="T0" fmla="*/ 0 w 101"/>
                <a:gd name="T1" fmla="*/ 0 h 72"/>
                <a:gd name="T2" fmla="*/ 19 w 101"/>
                <a:gd name="T3" fmla="*/ 36 h 72"/>
                <a:gd name="T4" fmla="*/ 67 w 101"/>
                <a:gd name="T5" fmla="*/ 68 h 72"/>
                <a:gd name="T6" fmla="*/ 101 w 101"/>
                <a:gd name="T7" fmla="*/ 72 h 72"/>
                <a:gd name="T8" fmla="*/ 51 w 101"/>
                <a:gd name="T9" fmla="*/ 28 h 72"/>
                <a:gd name="T10" fmla="*/ 0 w 101"/>
                <a:gd name="T11" fmla="*/ 0 h 72"/>
                <a:gd name="T12" fmla="*/ 0 w 101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72"/>
                <a:gd name="T23" fmla="*/ 101 w 101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72">
                  <a:moveTo>
                    <a:pt x="0" y="0"/>
                  </a:moveTo>
                  <a:lnTo>
                    <a:pt x="19" y="36"/>
                  </a:lnTo>
                  <a:lnTo>
                    <a:pt x="67" y="68"/>
                  </a:lnTo>
                  <a:lnTo>
                    <a:pt x="101" y="72"/>
                  </a:lnTo>
                  <a:lnTo>
                    <a:pt x="5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299"/>
            <p:cNvSpPr>
              <a:spLocks/>
            </p:cNvSpPr>
            <p:nvPr/>
          </p:nvSpPr>
          <p:spPr bwMode="auto">
            <a:xfrm>
              <a:off x="1331" y="4095"/>
              <a:ext cx="61" cy="22"/>
            </a:xfrm>
            <a:custGeom>
              <a:avLst/>
              <a:gdLst>
                <a:gd name="T0" fmla="*/ 19 w 122"/>
                <a:gd name="T1" fmla="*/ 0 h 44"/>
                <a:gd name="T2" fmla="*/ 0 w 122"/>
                <a:gd name="T3" fmla="*/ 14 h 44"/>
                <a:gd name="T4" fmla="*/ 35 w 122"/>
                <a:gd name="T5" fmla="*/ 36 h 44"/>
                <a:gd name="T6" fmla="*/ 90 w 122"/>
                <a:gd name="T7" fmla="*/ 44 h 44"/>
                <a:gd name="T8" fmla="*/ 122 w 122"/>
                <a:gd name="T9" fmla="*/ 44 h 44"/>
                <a:gd name="T10" fmla="*/ 59 w 122"/>
                <a:gd name="T11" fmla="*/ 16 h 44"/>
                <a:gd name="T12" fmla="*/ 19 w 122"/>
                <a:gd name="T13" fmla="*/ 0 h 44"/>
                <a:gd name="T14" fmla="*/ 19 w 122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44"/>
                <a:gd name="T26" fmla="*/ 122 w 122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44">
                  <a:moveTo>
                    <a:pt x="19" y="0"/>
                  </a:moveTo>
                  <a:lnTo>
                    <a:pt x="0" y="14"/>
                  </a:lnTo>
                  <a:lnTo>
                    <a:pt x="35" y="36"/>
                  </a:lnTo>
                  <a:lnTo>
                    <a:pt x="90" y="44"/>
                  </a:lnTo>
                  <a:lnTo>
                    <a:pt x="122" y="44"/>
                  </a:lnTo>
                  <a:lnTo>
                    <a:pt x="59" y="1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300"/>
            <p:cNvSpPr>
              <a:spLocks/>
            </p:cNvSpPr>
            <p:nvPr/>
          </p:nvSpPr>
          <p:spPr bwMode="auto">
            <a:xfrm>
              <a:off x="1940" y="3691"/>
              <a:ext cx="39" cy="22"/>
            </a:xfrm>
            <a:custGeom>
              <a:avLst/>
              <a:gdLst>
                <a:gd name="T0" fmla="*/ 0 w 78"/>
                <a:gd name="T1" fmla="*/ 0 h 46"/>
                <a:gd name="T2" fmla="*/ 10 w 78"/>
                <a:gd name="T3" fmla="*/ 27 h 46"/>
                <a:gd name="T4" fmla="*/ 42 w 78"/>
                <a:gd name="T5" fmla="*/ 46 h 46"/>
                <a:gd name="T6" fmla="*/ 78 w 78"/>
                <a:gd name="T7" fmla="*/ 38 h 46"/>
                <a:gd name="T8" fmla="*/ 59 w 78"/>
                <a:gd name="T9" fmla="*/ 29 h 46"/>
                <a:gd name="T10" fmla="*/ 27 w 78"/>
                <a:gd name="T11" fmla="*/ 15 h 46"/>
                <a:gd name="T12" fmla="*/ 0 w 78"/>
                <a:gd name="T13" fmla="*/ 0 h 46"/>
                <a:gd name="T14" fmla="*/ 0 w 78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46"/>
                <a:gd name="T26" fmla="*/ 78 w 78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46">
                  <a:moveTo>
                    <a:pt x="0" y="0"/>
                  </a:moveTo>
                  <a:lnTo>
                    <a:pt x="10" y="27"/>
                  </a:lnTo>
                  <a:lnTo>
                    <a:pt x="42" y="46"/>
                  </a:lnTo>
                  <a:lnTo>
                    <a:pt x="78" y="38"/>
                  </a:lnTo>
                  <a:lnTo>
                    <a:pt x="59" y="29"/>
                  </a:lnTo>
                  <a:lnTo>
                    <a:pt x="2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301"/>
            <p:cNvSpPr>
              <a:spLocks/>
            </p:cNvSpPr>
            <p:nvPr/>
          </p:nvSpPr>
          <p:spPr bwMode="auto">
            <a:xfrm>
              <a:off x="1933" y="3801"/>
              <a:ext cx="39" cy="23"/>
            </a:xfrm>
            <a:custGeom>
              <a:avLst/>
              <a:gdLst>
                <a:gd name="T0" fmla="*/ 0 w 78"/>
                <a:gd name="T1" fmla="*/ 0 h 45"/>
                <a:gd name="T2" fmla="*/ 9 w 78"/>
                <a:gd name="T3" fmla="*/ 26 h 45"/>
                <a:gd name="T4" fmla="*/ 42 w 78"/>
                <a:gd name="T5" fmla="*/ 45 h 45"/>
                <a:gd name="T6" fmla="*/ 78 w 78"/>
                <a:gd name="T7" fmla="*/ 40 h 45"/>
                <a:gd name="T8" fmla="*/ 59 w 78"/>
                <a:gd name="T9" fmla="*/ 30 h 45"/>
                <a:gd name="T10" fmla="*/ 26 w 78"/>
                <a:gd name="T11" fmla="*/ 15 h 45"/>
                <a:gd name="T12" fmla="*/ 0 w 78"/>
                <a:gd name="T13" fmla="*/ 0 h 45"/>
                <a:gd name="T14" fmla="*/ 0 w 78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45"/>
                <a:gd name="T26" fmla="*/ 78 w 78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45">
                  <a:moveTo>
                    <a:pt x="0" y="0"/>
                  </a:moveTo>
                  <a:lnTo>
                    <a:pt x="9" y="26"/>
                  </a:lnTo>
                  <a:lnTo>
                    <a:pt x="42" y="45"/>
                  </a:lnTo>
                  <a:lnTo>
                    <a:pt x="78" y="40"/>
                  </a:lnTo>
                  <a:lnTo>
                    <a:pt x="59" y="30"/>
                  </a:lnTo>
                  <a:lnTo>
                    <a:pt x="2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302"/>
            <p:cNvSpPr>
              <a:spLocks/>
            </p:cNvSpPr>
            <p:nvPr/>
          </p:nvSpPr>
          <p:spPr bwMode="auto">
            <a:xfrm>
              <a:off x="1927" y="3911"/>
              <a:ext cx="39" cy="23"/>
            </a:xfrm>
            <a:custGeom>
              <a:avLst/>
              <a:gdLst>
                <a:gd name="T0" fmla="*/ 0 w 77"/>
                <a:gd name="T1" fmla="*/ 0 h 46"/>
                <a:gd name="T2" fmla="*/ 9 w 77"/>
                <a:gd name="T3" fmla="*/ 29 h 46"/>
                <a:gd name="T4" fmla="*/ 39 w 77"/>
                <a:gd name="T5" fmla="*/ 46 h 46"/>
                <a:gd name="T6" fmla="*/ 77 w 77"/>
                <a:gd name="T7" fmla="*/ 40 h 46"/>
                <a:gd name="T8" fmla="*/ 58 w 77"/>
                <a:gd name="T9" fmla="*/ 31 h 46"/>
                <a:gd name="T10" fmla="*/ 26 w 77"/>
                <a:gd name="T11" fmla="*/ 17 h 46"/>
                <a:gd name="T12" fmla="*/ 0 w 77"/>
                <a:gd name="T13" fmla="*/ 0 h 46"/>
                <a:gd name="T14" fmla="*/ 0 w 77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6"/>
                <a:gd name="T26" fmla="*/ 77 w 7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6">
                  <a:moveTo>
                    <a:pt x="0" y="0"/>
                  </a:moveTo>
                  <a:lnTo>
                    <a:pt x="9" y="29"/>
                  </a:lnTo>
                  <a:lnTo>
                    <a:pt x="39" y="46"/>
                  </a:lnTo>
                  <a:lnTo>
                    <a:pt x="77" y="40"/>
                  </a:lnTo>
                  <a:lnTo>
                    <a:pt x="58" y="31"/>
                  </a:lnTo>
                  <a:lnTo>
                    <a:pt x="2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303"/>
            <p:cNvSpPr>
              <a:spLocks/>
            </p:cNvSpPr>
            <p:nvPr/>
          </p:nvSpPr>
          <p:spPr bwMode="auto">
            <a:xfrm>
              <a:off x="1912" y="4033"/>
              <a:ext cx="40" cy="23"/>
            </a:xfrm>
            <a:custGeom>
              <a:avLst/>
              <a:gdLst>
                <a:gd name="T0" fmla="*/ 0 w 80"/>
                <a:gd name="T1" fmla="*/ 0 h 45"/>
                <a:gd name="T2" fmla="*/ 10 w 80"/>
                <a:gd name="T3" fmla="*/ 28 h 45"/>
                <a:gd name="T4" fmla="*/ 42 w 80"/>
                <a:gd name="T5" fmla="*/ 45 h 45"/>
                <a:gd name="T6" fmla="*/ 80 w 80"/>
                <a:gd name="T7" fmla="*/ 40 h 45"/>
                <a:gd name="T8" fmla="*/ 59 w 80"/>
                <a:gd name="T9" fmla="*/ 30 h 45"/>
                <a:gd name="T10" fmla="*/ 29 w 80"/>
                <a:gd name="T11" fmla="*/ 15 h 45"/>
                <a:gd name="T12" fmla="*/ 0 w 80"/>
                <a:gd name="T13" fmla="*/ 0 h 45"/>
                <a:gd name="T14" fmla="*/ 0 w 80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45"/>
                <a:gd name="T26" fmla="*/ 80 w 80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45">
                  <a:moveTo>
                    <a:pt x="0" y="0"/>
                  </a:moveTo>
                  <a:lnTo>
                    <a:pt x="10" y="28"/>
                  </a:lnTo>
                  <a:lnTo>
                    <a:pt x="42" y="45"/>
                  </a:lnTo>
                  <a:lnTo>
                    <a:pt x="80" y="40"/>
                  </a:lnTo>
                  <a:lnTo>
                    <a:pt x="59" y="30"/>
                  </a:lnTo>
                  <a:lnTo>
                    <a:pt x="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304"/>
            <p:cNvSpPr>
              <a:spLocks/>
            </p:cNvSpPr>
            <p:nvPr/>
          </p:nvSpPr>
          <p:spPr bwMode="auto">
            <a:xfrm>
              <a:off x="2103" y="3693"/>
              <a:ext cx="60" cy="31"/>
            </a:xfrm>
            <a:custGeom>
              <a:avLst/>
              <a:gdLst>
                <a:gd name="T0" fmla="*/ 0 w 120"/>
                <a:gd name="T1" fmla="*/ 0 h 63"/>
                <a:gd name="T2" fmla="*/ 4 w 120"/>
                <a:gd name="T3" fmla="*/ 36 h 63"/>
                <a:gd name="T4" fmla="*/ 34 w 120"/>
                <a:gd name="T5" fmla="*/ 63 h 63"/>
                <a:gd name="T6" fmla="*/ 86 w 120"/>
                <a:gd name="T7" fmla="*/ 63 h 63"/>
                <a:gd name="T8" fmla="*/ 120 w 120"/>
                <a:gd name="T9" fmla="*/ 40 h 63"/>
                <a:gd name="T10" fmla="*/ 59 w 120"/>
                <a:gd name="T11" fmla="*/ 48 h 63"/>
                <a:gd name="T12" fmla="*/ 21 w 120"/>
                <a:gd name="T13" fmla="*/ 32 h 63"/>
                <a:gd name="T14" fmla="*/ 0 w 120"/>
                <a:gd name="T15" fmla="*/ 0 h 63"/>
                <a:gd name="T16" fmla="*/ 0 w 120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3"/>
                <a:gd name="T29" fmla="*/ 120 w 12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3">
                  <a:moveTo>
                    <a:pt x="0" y="0"/>
                  </a:moveTo>
                  <a:lnTo>
                    <a:pt x="4" y="36"/>
                  </a:lnTo>
                  <a:lnTo>
                    <a:pt x="34" y="63"/>
                  </a:lnTo>
                  <a:lnTo>
                    <a:pt x="86" y="63"/>
                  </a:lnTo>
                  <a:lnTo>
                    <a:pt x="120" y="40"/>
                  </a:lnTo>
                  <a:lnTo>
                    <a:pt x="59" y="48"/>
                  </a:lnTo>
                  <a:lnTo>
                    <a:pt x="21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305"/>
            <p:cNvSpPr>
              <a:spLocks/>
            </p:cNvSpPr>
            <p:nvPr/>
          </p:nvSpPr>
          <p:spPr bwMode="auto">
            <a:xfrm>
              <a:off x="2095" y="3808"/>
              <a:ext cx="60" cy="33"/>
            </a:xfrm>
            <a:custGeom>
              <a:avLst/>
              <a:gdLst>
                <a:gd name="T0" fmla="*/ 0 w 120"/>
                <a:gd name="T1" fmla="*/ 0 h 65"/>
                <a:gd name="T2" fmla="*/ 4 w 120"/>
                <a:gd name="T3" fmla="*/ 38 h 65"/>
                <a:gd name="T4" fmla="*/ 32 w 120"/>
                <a:gd name="T5" fmla="*/ 65 h 65"/>
                <a:gd name="T6" fmla="*/ 84 w 120"/>
                <a:gd name="T7" fmla="*/ 65 h 65"/>
                <a:gd name="T8" fmla="*/ 120 w 120"/>
                <a:gd name="T9" fmla="*/ 40 h 65"/>
                <a:gd name="T10" fmla="*/ 59 w 120"/>
                <a:gd name="T11" fmla="*/ 48 h 65"/>
                <a:gd name="T12" fmla="*/ 21 w 120"/>
                <a:gd name="T13" fmla="*/ 34 h 65"/>
                <a:gd name="T14" fmla="*/ 0 w 120"/>
                <a:gd name="T15" fmla="*/ 0 h 65"/>
                <a:gd name="T16" fmla="*/ 0 w 120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5"/>
                <a:gd name="T29" fmla="*/ 120 w 120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5">
                  <a:moveTo>
                    <a:pt x="0" y="0"/>
                  </a:moveTo>
                  <a:lnTo>
                    <a:pt x="4" y="38"/>
                  </a:lnTo>
                  <a:lnTo>
                    <a:pt x="32" y="65"/>
                  </a:lnTo>
                  <a:lnTo>
                    <a:pt x="84" y="65"/>
                  </a:lnTo>
                  <a:lnTo>
                    <a:pt x="120" y="40"/>
                  </a:lnTo>
                  <a:lnTo>
                    <a:pt x="59" y="48"/>
                  </a:lnTo>
                  <a:lnTo>
                    <a:pt x="2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306"/>
            <p:cNvSpPr>
              <a:spLocks/>
            </p:cNvSpPr>
            <p:nvPr/>
          </p:nvSpPr>
          <p:spPr bwMode="auto">
            <a:xfrm>
              <a:off x="2086" y="3912"/>
              <a:ext cx="61" cy="32"/>
            </a:xfrm>
            <a:custGeom>
              <a:avLst/>
              <a:gdLst>
                <a:gd name="T0" fmla="*/ 0 w 122"/>
                <a:gd name="T1" fmla="*/ 0 h 63"/>
                <a:gd name="T2" fmla="*/ 6 w 122"/>
                <a:gd name="T3" fmla="*/ 38 h 63"/>
                <a:gd name="T4" fmla="*/ 34 w 122"/>
                <a:gd name="T5" fmla="*/ 63 h 63"/>
                <a:gd name="T6" fmla="*/ 85 w 122"/>
                <a:gd name="T7" fmla="*/ 63 h 63"/>
                <a:gd name="T8" fmla="*/ 122 w 122"/>
                <a:gd name="T9" fmla="*/ 40 h 63"/>
                <a:gd name="T10" fmla="*/ 61 w 122"/>
                <a:gd name="T11" fmla="*/ 48 h 63"/>
                <a:gd name="T12" fmla="*/ 23 w 122"/>
                <a:gd name="T13" fmla="*/ 34 h 63"/>
                <a:gd name="T14" fmla="*/ 0 w 122"/>
                <a:gd name="T15" fmla="*/ 0 h 63"/>
                <a:gd name="T16" fmla="*/ 0 w 122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63"/>
                <a:gd name="T29" fmla="*/ 122 w 12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63">
                  <a:moveTo>
                    <a:pt x="0" y="0"/>
                  </a:moveTo>
                  <a:lnTo>
                    <a:pt x="6" y="38"/>
                  </a:lnTo>
                  <a:lnTo>
                    <a:pt x="34" y="63"/>
                  </a:lnTo>
                  <a:lnTo>
                    <a:pt x="85" y="63"/>
                  </a:lnTo>
                  <a:lnTo>
                    <a:pt x="122" y="40"/>
                  </a:lnTo>
                  <a:lnTo>
                    <a:pt x="61" y="48"/>
                  </a:lnTo>
                  <a:lnTo>
                    <a:pt x="2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307"/>
            <p:cNvSpPr>
              <a:spLocks/>
            </p:cNvSpPr>
            <p:nvPr/>
          </p:nvSpPr>
          <p:spPr bwMode="auto">
            <a:xfrm>
              <a:off x="2078" y="4029"/>
              <a:ext cx="61" cy="31"/>
            </a:xfrm>
            <a:custGeom>
              <a:avLst/>
              <a:gdLst>
                <a:gd name="T0" fmla="*/ 0 w 121"/>
                <a:gd name="T1" fmla="*/ 0 h 63"/>
                <a:gd name="T2" fmla="*/ 6 w 121"/>
                <a:gd name="T3" fmla="*/ 38 h 63"/>
                <a:gd name="T4" fmla="*/ 34 w 121"/>
                <a:gd name="T5" fmla="*/ 63 h 63"/>
                <a:gd name="T6" fmla="*/ 85 w 121"/>
                <a:gd name="T7" fmla="*/ 63 h 63"/>
                <a:gd name="T8" fmla="*/ 121 w 121"/>
                <a:gd name="T9" fmla="*/ 40 h 63"/>
                <a:gd name="T10" fmla="*/ 59 w 121"/>
                <a:gd name="T11" fmla="*/ 48 h 63"/>
                <a:gd name="T12" fmla="*/ 23 w 121"/>
                <a:gd name="T13" fmla="*/ 32 h 63"/>
                <a:gd name="T14" fmla="*/ 0 w 121"/>
                <a:gd name="T15" fmla="*/ 0 h 63"/>
                <a:gd name="T16" fmla="*/ 0 w 121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63"/>
                <a:gd name="T29" fmla="*/ 121 w 121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63">
                  <a:moveTo>
                    <a:pt x="0" y="0"/>
                  </a:moveTo>
                  <a:lnTo>
                    <a:pt x="6" y="38"/>
                  </a:lnTo>
                  <a:lnTo>
                    <a:pt x="34" y="63"/>
                  </a:lnTo>
                  <a:lnTo>
                    <a:pt x="85" y="63"/>
                  </a:lnTo>
                  <a:lnTo>
                    <a:pt x="121" y="40"/>
                  </a:lnTo>
                  <a:lnTo>
                    <a:pt x="59" y="48"/>
                  </a:lnTo>
                  <a:lnTo>
                    <a:pt x="2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308"/>
            <p:cNvSpPr>
              <a:spLocks/>
            </p:cNvSpPr>
            <p:nvPr/>
          </p:nvSpPr>
          <p:spPr bwMode="auto">
            <a:xfrm>
              <a:off x="2200" y="4040"/>
              <a:ext cx="59" cy="33"/>
            </a:xfrm>
            <a:custGeom>
              <a:avLst/>
              <a:gdLst>
                <a:gd name="T0" fmla="*/ 0 w 120"/>
                <a:gd name="T1" fmla="*/ 0 h 65"/>
                <a:gd name="T2" fmla="*/ 4 w 120"/>
                <a:gd name="T3" fmla="*/ 38 h 65"/>
                <a:gd name="T4" fmla="*/ 34 w 120"/>
                <a:gd name="T5" fmla="*/ 65 h 65"/>
                <a:gd name="T6" fmla="*/ 86 w 120"/>
                <a:gd name="T7" fmla="*/ 65 h 65"/>
                <a:gd name="T8" fmla="*/ 120 w 120"/>
                <a:gd name="T9" fmla="*/ 40 h 65"/>
                <a:gd name="T10" fmla="*/ 59 w 120"/>
                <a:gd name="T11" fmla="*/ 47 h 65"/>
                <a:gd name="T12" fmla="*/ 21 w 120"/>
                <a:gd name="T13" fmla="*/ 34 h 65"/>
                <a:gd name="T14" fmla="*/ 0 w 120"/>
                <a:gd name="T15" fmla="*/ 0 h 65"/>
                <a:gd name="T16" fmla="*/ 0 w 120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5"/>
                <a:gd name="T29" fmla="*/ 120 w 120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5">
                  <a:moveTo>
                    <a:pt x="0" y="0"/>
                  </a:moveTo>
                  <a:lnTo>
                    <a:pt x="4" y="38"/>
                  </a:lnTo>
                  <a:lnTo>
                    <a:pt x="34" y="65"/>
                  </a:lnTo>
                  <a:lnTo>
                    <a:pt x="86" y="65"/>
                  </a:lnTo>
                  <a:lnTo>
                    <a:pt x="120" y="40"/>
                  </a:lnTo>
                  <a:lnTo>
                    <a:pt x="59" y="47"/>
                  </a:lnTo>
                  <a:lnTo>
                    <a:pt x="2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309"/>
            <p:cNvSpPr>
              <a:spLocks/>
            </p:cNvSpPr>
            <p:nvPr/>
          </p:nvSpPr>
          <p:spPr bwMode="auto">
            <a:xfrm>
              <a:off x="2326" y="4047"/>
              <a:ext cx="60" cy="32"/>
            </a:xfrm>
            <a:custGeom>
              <a:avLst/>
              <a:gdLst>
                <a:gd name="T0" fmla="*/ 0 w 120"/>
                <a:gd name="T1" fmla="*/ 0 h 63"/>
                <a:gd name="T2" fmla="*/ 4 w 120"/>
                <a:gd name="T3" fmla="*/ 36 h 63"/>
                <a:gd name="T4" fmla="*/ 32 w 120"/>
                <a:gd name="T5" fmla="*/ 63 h 63"/>
                <a:gd name="T6" fmla="*/ 84 w 120"/>
                <a:gd name="T7" fmla="*/ 63 h 63"/>
                <a:gd name="T8" fmla="*/ 120 w 120"/>
                <a:gd name="T9" fmla="*/ 40 h 63"/>
                <a:gd name="T10" fmla="*/ 59 w 120"/>
                <a:gd name="T11" fmla="*/ 48 h 63"/>
                <a:gd name="T12" fmla="*/ 21 w 120"/>
                <a:gd name="T13" fmla="*/ 33 h 63"/>
                <a:gd name="T14" fmla="*/ 0 w 120"/>
                <a:gd name="T15" fmla="*/ 0 h 63"/>
                <a:gd name="T16" fmla="*/ 0 w 120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3"/>
                <a:gd name="T29" fmla="*/ 120 w 12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3">
                  <a:moveTo>
                    <a:pt x="0" y="0"/>
                  </a:moveTo>
                  <a:lnTo>
                    <a:pt x="4" y="36"/>
                  </a:lnTo>
                  <a:lnTo>
                    <a:pt x="32" y="63"/>
                  </a:lnTo>
                  <a:lnTo>
                    <a:pt x="84" y="63"/>
                  </a:lnTo>
                  <a:lnTo>
                    <a:pt x="120" y="40"/>
                  </a:lnTo>
                  <a:lnTo>
                    <a:pt x="59" y="48"/>
                  </a:lnTo>
                  <a:lnTo>
                    <a:pt x="2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310"/>
            <p:cNvSpPr>
              <a:spLocks/>
            </p:cNvSpPr>
            <p:nvPr/>
          </p:nvSpPr>
          <p:spPr bwMode="auto">
            <a:xfrm>
              <a:off x="2201" y="3921"/>
              <a:ext cx="61" cy="31"/>
            </a:xfrm>
            <a:custGeom>
              <a:avLst/>
              <a:gdLst>
                <a:gd name="T0" fmla="*/ 0 w 122"/>
                <a:gd name="T1" fmla="*/ 0 h 63"/>
                <a:gd name="T2" fmla="*/ 4 w 122"/>
                <a:gd name="T3" fmla="*/ 38 h 63"/>
                <a:gd name="T4" fmla="*/ 34 w 122"/>
                <a:gd name="T5" fmla="*/ 63 h 63"/>
                <a:gd name="T6" fmla="*/ 86 w 122"/>
                <a:gd name="T7" fmla="*/ 63 h 63"/>
                <a:gd name="T8" fmla="*/ 122 w 122"/>
                <a:gd name="T9" fmla="*/ 40 h 63"/>
                <a:gd name="T10" fmla="*/ 59 w 122"/>
                <a:gd name="T11" fmla="*/ 48 h 63"/>
                <a:gd name="T12" fmla="*/ 23 w 122"/>
                <a:gd name="T13" fmla="*/ 35 h 63"/>
                <a:gd name="T14" fmla="*/ 0 w 122"/>
                <a:gd name="T15" fmla="*/ 0 h 63"/>
                <a:gd name="T16" fmla="*/ 0 w 122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63"/>
                <a:gd name="T29" fmla="*/ 122 w 12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63">
                  <a:moveTo>
                    <a:pt x="0" y="0"/>
                  </a:moveTo>
                  <a:lnTo>
                    <a:pt x="4" y="38"/>
                  </a:lnTo>
                  <a:lnTo>
                    <a:pt x="34" y="63"/>
                  </a:lnTo>
                  <a:lnTo>
                    <a:pt x="86" y="63"/>
                  </a:lnTo>
                  <a:lnTo>
                    <a:pt x="122" y="40"/>
                  </a:lnTo>
                  <a:lnTo>
                    <a:pt x="59" y="48"/>
                  </a:lnTo>
                  <a:lnTo>
                    <a:pt x="2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311"/>
            <p:cNvSpPr>
              <a:spLocks/>
            </p:cNvSpPr>
            <p:nvPr/>
          </p:nvSpPr>
          <p:spPr bwMode="auto">
            <a:xfrm>
              <a:off x="2211" y="3801"/>
              <a:ext cx="60" cy="31"/>
            </a:xfrm>
            <a:custGeom>
              <a:avLst/>
              <a:gdLst>
                <a:gd name="T0" fmla="*/ 0 w 120"/>
                <a:gd name="T1" fmla="*/ 0 h 63"/>
                <a:gd name="T2" fmla="*/ 4 w 120"/>
                <a:gd name="T3" fmla="*/ 36 h 63"/>
                <a:gd name="T4" fmla="*/ 32 w 120"/>
                <a:gd name="T5" fmla="*/ 63 h 63"/>
                <a:gd name="T6" fmla="*/ 84 w 120"/>
                <a:gd name="T7" fmla="*/ 63 h 63"/>
                <a:gd name="T8" fmla="*/ 120 w 120"/>
                <a:gd name="T9" fmla="*/ 40 h 63"/>
                <a:gd name="T10" fmla="*/ 59 w 120"/>
                <a:gd name="T11" fmla="*/ 47 h 63"/>
                <a:gd name="T12" fmla="*/ 21 w 120"/>
                <a:gd name="T13" fmla="*/ 32 h 63"/>
                <a:gd name="T14" fmla="*/ 0 w 120"/>
                <a:gd name="T15" fmla="*/ 0 h 63"/>
                <a:gd name="T16" fmla="*/ 0 w 120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3"/>
                <a:gd name="T29" fmla="*/ 120 w 12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3">
                  <a:moveTo>
                    <a:pt x="0" y="0"/>
                  </a:moveTo>
                  <a:lnTo>
                    <a:pt x="4" y="36"/>
                  </a:lnTo>
                  <a:lnTo>
                    <a:pt x="32" y="63"/>
                  </a:lnTo>
                  <a:lnTo>
                    <a:pt x="84" y="63"/>
                  </a:lnTo>
                  <a:lnTo>
                    <a:pt x="120" y="40"/>
                  </a:lnTo>
                  <a:lnTo>
                    <a:pt x="59" y="47"/>
                  </a:lnTo>
                  <a:lnTo>
                    <a:pt x="21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312"/>
            <p:cNvSpPr>
              <a:spLocks/>
            </p:cNvSpPr>
            <p:nvPr/>
          </p:nvSpPr>
          <p:spPr bwMode="auto">
            <a:xfrm>
              <a:off x="2220" y="3697"/>
              <a:ext cx="61" cy="32"/>
            </a:xfrm>
            <a:custGeom>
              <a:avLst/>
              <a:gdLst>
                <a:gd name="T0" fmla="*/ 0 w 122"/>
                <a:gd name="T1" fmla="*/ 0 h 62"/>
                <a:gd name="T2" fmla="*/ 4 w 122"/>
                <a:gd name="T3" fmla="*/ 38 h 62"/>
                <a:gd name="T4" fmla="*/ 34 w 122"/>
                <a:gd name="T5" fmla="*/ 62 h 62"/>
                <a:gd name="T6" fmla="*/ 86 w 122"/>
                <a:gd name="T7" fmla="*/ 62 h 62"/>
                <a:gd name="T8" fmla="*/ 122 w 122"/>
                <a:gd name="T9" fmla="*/ 39 h 62"/>
                <a:gd name="T10" fmla="*/ 59 w 122"/>
                <a:gd name="T11" fmla="*/ 47 h 62"/>
                <a:gd name="T12" fmla="*/ 23 w 122"/>
                <a:gd name="T13" fmla="*/ 34 h 62"/>
                <a:gd name="T14" fmla="*/ 0 w 122"/>
                <a:gd name="T15" fmla="*/ 0 h 62"/>
                <a:gd name="T16" fmla="*/ 0 w 122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62"/>
                <a:gd name="T29" fmla="*/ 122 w 122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62">
                  <a:moveTo>
                    <a:pt x="0" y="0"/>
                  </a:moveTo>
                  <a:lnTo>
                    <a:pt x="4" y="38"/>
                  </a:lnTo>
                  <a:lnTo>
                    <a:pt x="34" y="62"/>
                  </a:lnTo>
                  <a:lnTo>
                    <a:pt x="86" y="62"/>
                  </a:lnTo>
                  <a:lnTo>
                    <a:pt x="122" y="39"/>
                  </a:lnTo>
                  <a:lnTo>
                    <a:pt x="59" y="47"/>
                  </a:lnTo>
                  <a:lnTo>
                    <a:pt x="2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313"/>
            <p:cNvSpPr>
              <a:spLocks/>
            </p:cNvSpPr>
            <p:nvPr/>
          </p:nvSpPr>
          <p:spPr bwMode="auto">
            <a:xfrm>
              <a:off x="2337" y="3696"/>
              <a:ext cx="60" cy="32"/>
            </a:xfrm>
            <a:custGeom>
              <a:avLst/>
              <a:gdLst>
                <a:gd name="T0" fmla="*/ 0 w 120"/>
                <a:gd name="T1" fmla="*/ 0 h 62"/>
                <a:gd name="T2" fmla="*/ 4 w 120"/>
                <a:gd name="T3" fmla="*/ 38 h 62"/>
                <a:gd name="T4" fmla="*/ 32 w 120"/>
                <a:gd name="T5" fmla="*/ 62 h 62"/>
                <a:gd name="T6" fmla="*/ 83 w 120"/>
                <a:gd name="T7" fmla="*/ 62 h 62"/>
                <a:gd name="T8" fmla="*/ 120 w 120"/>
                <a:gd name="T9" fmla="*/ 40 h 62"/>
                <a:gd name="T10" fmla="*/ 59 w 120"/>
                <a:gd name="T11" fmla="*/ 47 h 62"/>
                <a:gd name="T12" fmla="*/ 21 w 120"/>
                <a:gd name="T13" fmla="*/ 34 h 62"/>
                <a:gd name="T14" fmla="*/ 0 w 120"/>
                <a:gd name="T15" fmla="*/ 0 h 62"/>
                <a:gd name="T16" fmla="*/ 0 w 12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2"/>
                <a:gd name="T29" fmla="*/ 120 w 12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2">
                  <a:moveTo>
                    <a:pt x="0" y="0"/>
                  </a:moveTo>
                  <a:lnTo>
                    <a:pt x="4" y="38"/>
                  </a:lnTo>
                  <a:lnTo>
                    <a:pt x="32" y="62"/>
                  </a:lnTo>
                  <a:lnTo>
                    <a:pt x="83" y="62"/>
                  </a:lnTo>
                  <a:lnTo>
                    <a:pt x="120" y="40"/>
                  </a:lnTo>
                  <a:lnTo>
                    <a:pt x="59" y="47"/>
                  </a:lnTo>
                  <a:lnTo>
                    <a:pt x="2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314"/>
            <p:cNvSpPr>
              <a:spLocks/>
            </p:cNvSpPr>
            <p:nvPr/>
          </p:nvSpPr>
          <p:spPr bwMode="auto">
            <a:xfrm>
              <a:off x="2333" y="3802"/>
              <a:ext cx="60" cy="31"/>
            </a:xfrm>
            <a:custGeom>
              <a:avLst/>
              <a:gdLst>
                <a:gd name="T0" fmla="*/ 0 w 120"/>
                <a:gd name="T1" fmla="*/ 0 h 62"/>
                <a:gd name="T2" fmla="*/ 4 w 120"/>
                <a:gd name="T3" fmla="*/ 38 h 62"/>
                <a:gd name="T4" fmla="*/ 33 w 120"/>
                <a:gd name="T5" fmla="*/ 62 h 62"/>
                <a:gd name="T6" fmla="*/ 84 w 120"/>
                <a:gd name="T7" fmla="*/ 62 h 62"/>
                <a:gd name="T8" fmla="*/ 120 w 120"/>
                <a:gd name="T9" fmla="*/ 40 h 62"/>
                <a:gd name="T10" fmla="*/ 59 w 120"/>
                <a:gd name="T11" fmla="*/ 47 h 62"/>
                <a:gd name="T12" fmla="*/ 21 w 120"/>
                <a:gd name="T13" fmla="*/ 34 h 62"/>
                <a:gd name="T14" fmla="*/ 0 w 120"/>
                <a:gd name="T15" fmla="*/ 0 h 62"/>
                <a:gd name="T16" fmla="*/ 0 w 12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2"/>
                <a:gd name="T29" fmla="*/ 120 w 12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2">
                  <a:moveTo>
                    <a:pt x="0" y="0"/>
                  </a:moveTo>
                  <a:lnTo>
                    <a:pt x="4" y="38"/>
                  </a:lnTo>
                  <a:lnTo>
                    <a:pt x="33" y="62"/>
                  </a:lnTo>
                  <a:lnTo>
                    <a:pt x="84" y="62"/>
                  </a:lnTo>
                  <a:lnTo>
                    <a:pt x="120" y="40"/>
                  </a:lnTo>
                  <a:lnTo>
                    <a:pt x="59" y="47"/>
                  </a:lnTo>
                  <a:lnTo>
                    <a:pt x="2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315"/>
            <p:cNvSpPr>
              <a:spLocks/>
            </p:cNvSpPr>
            <p:nvPr/>
          </p:nvSpPr>
          <p:spPr bwMode="auto">
            <a:xfrm>
              <a:off x="2328" y="3923"/>
              <a:ext cx="60" cy="31"/>
            </a:xfrm>
            <a:custGeom>
              <a:avLst/>
              <a:gdLst>
                <a:gd name="T0" fmla="*/ 0 w 120"/>
                <a:gd name="T1" fmla="*/ 0 h 63"/>
                <a:gd name="T2" fmla="*/ 4 w 120"/>
                <a:gd name="T3" fmla="*/ 38 h 63"/>
                <a:gd name="T4" fmla="*/ 32 w 120"/>
                <a:gd name="T5" fmla="*/ 63 h 63"/>
                <a:gd name="T6" fmla="*/ 83 w 120"/>
                <a:gd name="T7" fmla="*/ 63 h 63"/>
                <a:gd name="T8" fmla="*/ 120 w 120"/>
                <a:gd name="T9" fmla="*/ 40 h 63"/>
                <a:gd name="T10" fmla="*/ 59 w 120"/>
                <a:gd name="T11" fmla="*/ 48 h 63"/>
                <a:gd name="T12" fmla="*/ 21 w 120"/>
                <a:gd name="T13" fmla="*/ 34 h 63"/>
                <a:gd name="T14" fmla="*/ 0 w 120"/>
                <a:gd name="T15" fmla="*/ 0 h 63"/>
                <a:gd name="T16" fmla="*/ 0 w 120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63"/>
                <a:gd name="T29" fmla="*/ 120 w 12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63">
                  <a:moveTo>
                    <a:pt x="0" y="0"/>
                  </a:moveTo>
                  <a:lnTo>
                    <a:pt x="4" y="38"/>
                  </a:lnTo>
                  <a:lnTo>
                    <a:pt x="32" y="63"/>
                  </a:lnTo>
                  <a:lnTo>
                    <a:pt x="83" y="63"/>
                  </a:lnTo>
                  <a:lnTo>
                    <a:pt x="120" y="40"/>
                  </a:lnTo>
                  <a:lnTo>
                    <a:pt x="59" y="48"/>
                  </a:lnTo>
                  <a:lnTo>
                    <a:pt x="2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316"/>
            <p:cNvSpPr>
              <a:spLocks/>
            </p:cNvSpPr>
            <p:nvPr/>
          </p:nvSpPr>
          <p:spPr bwMode="auto">
            <a:xfrm>
              <a:off x="1912" y="3140"/>
              <a:ext cx="75" cy="185"/>
            </a:xfrm>
            <a:custGeom>
              <a:avLst/>
              <a:gdLst>
                <a:gd name="T0" fmla="*/ 13 w 148"/>
                <a:gd name="T1" fmla="*/ 0 h 369"/>
                <a:gd name="T2" fmla="*/ 148 w 148"/>
                <a:gd name="T3" fmla="*/ 107 h 369"/>
                <a:gd name="T4" fmla="*/ 114 w 148"/>
                <a:gd name="T5" fmla="*/ 362 h 369"/>
                <a:gd name="T6" fmla="*/ 0 w 148"/>
                <a:gd name="T7" fmla="*/ 369 h 369"/>
                <a:gd name="T8" fmla="*/ 13 w 148"/>
                <a:gd name="T9" fmla="*/ 0 h 369"/>
                <a:gd name="T10" fmla="*/ 13 w 148"/>
                <a:gd name="T11" fmla="*/ 0 h 3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369"/>
                <a:gd name="T20" fmla="*/ 148 w 148"/>
                <a:gd name="T21" fmla="*/ 369 h 3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369">
                  <a:moveTo>
                    <a:pt x="13" y="0"/>
                  </a:moveTo>
                  <a:lnTo>
                    <a:pt x="148" y="107"/>
                  </a:lnTo>
                  <a:lnTo>
                    <a:pt x="114" y="362"/>
                  </a:lnTo>
                  <a:lnTo>
                    <a:pt x="0" y="36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317"/>
            <p:cNvSpPr>
              <a:spLocks/>
            </p:cNvSpPr>
            <p:nvPr/>
          </p:nvSpPr>
          <p:spPr bwMode="auto">
            <a:xfrm>
              <a:off x="1183" y="2709"/>
              <a:ext cx="492" cy="1072"/>
            </a:xfrm>
            <a:custGeom>
              <a:avLst/>
              <a:gdLst>
                <a:gd name="T0" fmla="*/ 857 w 983"/>
                <a:gd name="T1" fmla="*/ 11 h 2143"/>
                <a:gd name="T2" fmla="*/ 426 w 983"/>
                <a:gd name="T3" fmla="*/ 0 h 2143"/>
                <a:gd name="T4" fmla="*/ 363 w 983"/>
                <a:gd name="T5" fmla="*/ 74 h 2143"/>
                <a:gd name="T6" fmla="*/ 137 w 983"/>
                <a:gd name="T7" fmla="*/ 983 h 2143"/>
                <a:gd name="T8" fmla="*/ 57 w 983"/>
                <a:gd name="T9" fmla="*/ 1540 h 2143"/>
                <a:gd name="T10" fmla="*/ 0 w 983"/>
                <a:gd name="T11" fmla="*/ 2143 h 2143"/>
                <a:gd name="T12" fmla="*/ 87 w 983"/>
                <a:gd name="T13" fmla="*/ 1477 h 2143"/>
                <a:gd name="T14" fmla="*/ 194 w 983"/>
                <a:gd name="T15" fmla="*/ 934 h 2143"/>
                <a:gd name="T16" fmla="*/ 393 w 983"/>
                <a:gd name="T17" fmla="*/ 106 h 2143"/>
                <a:gd name="T18" fmla="*/ 456 w 983"/>
                <a:gd name="T19" fmla="*/ 44 h 2143"/>
                <a:gd name="T20" fmla="*/ 844 w 983"/>
                <a:gd name="T21" fmla="*/ 74 h 2143"/>
                <a:gd name="T22" fmla="*/ 876 w 983"/>
                <a:gd name="T23" fmla="*/ 137 h 2143"/>
                <a:gd name="T24" fmla="*/ 920 w 983"/>
                <a:gd name="T25" fmla="*/ 333 h 2143"/>
                <a:gd name="T26" fmla="*/ 876 w 983"/>
                <a:gd name="T27" fmla="*/ 732 h 2143"/>
                <a:gd name="T28" fmla="*/ 825 w 983"/>
                <a:gd name="T29" fmla="*/ 833 h 2143"/>
                <a:gd name="T30" fmla="*/ 914 w 983"/>
                <a:gd name="T31" fmla="*/ 776 h 2143"/>
                <a:gd name="T32" fmla="*/ 983 w 983"/>
                <a:gd name="T33" fmla="*/ 295 h 2143"/>
                <a:gd name="T34" fmla="*/ 901 w 983"/>
                <a:gd name="T35" fmla="*/ 57 h 2143"/>
                <a:gd name="T36" fmla="*/ 857 w 983"/>
                <a:gd name="T37" fmla="*/ 11 h 2143"/>
                <a:gd name="T38" fmla="*/ 857 w 983"/>
                <a:gd name="T39" fmla="*/ 11 h 21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3"/>
                <a:gd name="T61" fmla="*/ 0 h 2143"/>
                <a:gd name="T62" fmla="*/ 983 w 983"/>
                <a:gd name="T63" fmla="*/ 2143 h 21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3" h="2143">
                  <a:moveTo>
                    <a:pt x="857" y="11"/>
                  </a:moveTo>
                  <a:lnTo>
                    <a:pt x="426" y="0"/>
                  </a:lnTo>
                  <a:lnTo>
                    <a:pt x="363" y="74"/>
                  </a:lnTo>
                  <a:lnTo>
                    <a:pt x="137" y="983"/>
                  </a:lnTo>
                  <a:lnTo>
                    <a:pt x="57" y="1540"/>
                  </a:lnTo>
                  <a:lnTo>
                    <a:pt x="0" y="2143"/>
                  </a:lnTo>
                  <a:lnTo>
                    <a:pt x="87" y="1477"/>
                  </a:lnTo>
                  <a:lnTo>
                    <a:pt x="194" y="934"/>
                  </a:lnTo>
                  <a:lnTo>
                    <a:pt x="393" y="106"/>
                  </a:lnTo>
                  <a:lnTo>
                    <a:pt x="456" y="44"/>
                  </a:lnTo>
                  <a:lnTo>
                    <a:pt x="844" y="74"/>
                  </a:lnTo>
                  <a:lnTo>
                    <a:pt x="876" y="137"/>
                  </a:lnTo>
                  <a:lnTo>
                    <a:pt x="920" y="333"/>
                  </a:lnTo>
                  <a:lnTo>
                    <a:pt x="876" y="732"/>
                  </a:lnTo>
                  <a:lnTo>
                    <a:pt x="825" y="833"/>
                  </a:lnTo>
                  <a:lnTo>
                    <a:pt x="914" y="776"/>
                  </a:lnTo>
                  <a:lnTo>
                    <a:pt x="983" y="295"/>
                  </a:lnTo>
                  <a:lnTo>
                    <a:pt x="901" y="57"/>
                  </a:lnTo>
                  <a:lnTo>
                    <a:pt x="8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318"/>
            <p:cNvSpPr>
              <a:spLocks/>
            </p:cNvSpPr>
            <p:nvPr/>
          </p:nvSpPr>
          <p:spPr bwMode="auto">
            <a:xfrm>
              <a:off x="1568" y="2568"/>
              <a:ext cx="284" cy="1557"/>
            </a:xfrm>
            <a:custGeom>
              <a:avLst/>
              <a:gdLst>
                <a:gd name="T0" fmla="*/ 213 w 566"/>
                <a:gd name="T1" fmla="*/ 446 h 3114"/>
                <a:gd name="T2" fmla="*/ 338 w 566"/>
                <a:gd name="T3" fmla="*/ 465 h 3114"/>
                <a:gd name="T4" fmla="*/ 393 w 566"/>
                <a:gd name="T5" fmla="*/ 526 h 3114"/>
                <a:gd name="T6" fmla="*/ 566 w 566"/>
                <a:gd name="T7" fmla="*/ 0 h 3114"/>
                <a:gd name="T8" fmla="*/ 412 w 566"/>
                <a:gd name="T9" fmla="*/ 659 h 3114"/>
                <a:gd name="T10" fmla="*/ 237 w 566"/>
                <a:gd name="T11" fmla="*/ 1886 h 3114"/>
                <a:gd name="T12" fmla="*/ 118 w 566"/>
                <a:gd name="T13" fmla="*/ 2846 h 3114"/>
                <a:gd name="T14" fmla="*/ 125 w 566"/>
                <a:gd name="T15" fmla="*/ 3114 h 3114"/>
                <a:gd name="T16" fmla="*/ 82 w 566"/>
                <a:gd name="T17" fmla="*/ 2983 h 3114"/>
                <a:gd name="T18" fmla="*/ 0 w 566"/>
                <a:gd name="T19" fmla="*/ 2745 h 3114"/>
                <a:gd name="T20" fmla="*/ 199 w 566"/>
                <a:gd name="T21" fmla="*/ 1549 h 3114"/>
                <a:gd name="T22" fmla="*/ 363 w 566"/>
                <a:gd name="T23" fmla="*/ 583 h 3114"/>
                <a:gd name="T24" fmla="*/ 319 w 566"/>
                <a:gd name="T25" fmla="*/ 509 h 3114"/>
                <a:gd name="T26" fmla="*/ 213 w 566"/>
                <a:gd name="T27" fmla="*/ 446 h 3114"/>
                <a:gd name="T28" fmla="*/ 213 w 566"/>
                <a:gd name="T29" fmla="*/ 446 h 3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6"/>
                <a:gd name="T46" fmla="*/ 0 h 3114"/>
                <a:gd name="T47" fmla="*/ 566 w 566"/>
                <a:gd name="T48" fmla="*/ 3114 h 3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6" h="3114">
                  <a:moveTo>
                    <a:pt x="213" y="446"/>
                  </a:moveTo>
                  <a:lnTo>
                    <a:pt x="338" y="465"/>
                  </a:lnTo>
                  <a:lnTo>
                    <a:pt x="393" y="526"/>
                  </a:lnTo>
                  <a:lnTo>
                    <a:pt x="566" y="0"/>
                  </a:lnTo>
                  <a:lnTo>
                    <a:pt x="412" y="659"/>
                  </a:lnTo>
                  <a:lnTo>
                    <a:pt x="237" y="1886"/>
                  </a:lnTo>
                  <a:lnTo>
                    <a:pt x="118" y="2846"/>
                  </a:lnTo>
                  <a:lnTo>
                    <a:pt x="125" y="3114"/>
                  </a:lnTo>
                  <a:lnTo>
                    <a:pt x="82" y="2983"/>
                  </a:lnTo>
                  <a:lnTo>
                    <a:pt x="0" y="2745"/>
                  </a:lnTo>
                  <a:lnTo>
                    <a:pt x="199" y="1549"/>
                  </a:lnTo>
                  <a:lnTo>
                    <a:pt x="363" y="583"/>
                  </a:lnTo>
                  <a:lnTo>
                    <a:pt x="319" y="509"/>
                  </a:lnTo>
                  <a:lnTo>
                    <a:pt x="213" y="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319"/>
            <p:cNvSpPr>
              <a:spLocks/>
            </p:cNvSpPr>
            <p:nvPr/>
          </p:nvSpPr>
          <p:spPr bwMode="auto">
            <a:xfrm>
              <a:off x="2044" y="2180"/>
              <a:ext cx="1658" cy="1206"/>
            </a:xfrm>
            <a:custGeom>
              <a:avLst/>
              <a:gdLst>
                <a:gd name="T0" fmla="*/ 156 w 3316"/>
                <a:gd name="T1" fmla="*/ 51 h 2413"/>
                <a:gd name="T2" fmla="*/ 3141 w 3316"/>
                <a:gd name="T3" fmla="*/ 51 h 2413"/>
                <a:gd name="T4" fmla="*/ 3204 w 3316"/>
                <a:gd name="T5" fmla="*/ 947 h 2413"/>
                <a:gd name="T6" fmla="*/ 3215 w 3316"/>
                <a:gd name="T7" fmla="*/ 1648 h 2413"/>
                <a:gd name="T8" fmla="*/ 3210 w 3316"/>
                <a:gd name="T9" fmla="*/ 2331 h 2413"/>
                <a:gd name="T10" fmla="*/ 1521 w 3316"/>
                <a:gd name="T11" fmla="*/ 2331 h 2413"/>
                <a:gd name="T12" fmla="*/ 331 w 3316"/>
                <a:gd name="T13" fmla="*/ 2331 h 2413"/>
                <a:gd name="T14" fmla="*/ 1052 w 3316"/>
                <a:gd name="T15" fmla="*/ 2375 h 2413"/>
                <a:gd name="T16" fmla="*/ 2191 w 3316"/>
                <a:gd name="T17" fmla="*/ 2413 h 2413"/>
                <a:gd name="T18" fmla="*/ 3316 w 3316"/>
                <a:gd name="T19" fmla="*/ 2380 h 2413"/>
                <a:gd name="T20" fmla="*/ 3316 w 3316"/>
                <a:gd name="T21" fmla="*/ 1973 h 2413"/>
                <a:gd name="T22" fmla="*/ 3259 w 3316"/>
                <a:gd name="T23" fmla="*/ 1941 h 2413"/>
                <a:gd name="T24" fmla="*/ 3234 w 3316"/>
                <a:gd name="T25" fmla="*/ 802 h 2413"/>
                <a:gd name="T26" fmla="*/ 3191 w 3316"/>
                <a:gd name="T27" fmla="*/ 0 h 2413"/>
                <a:gd name="T28" fmla="*/ 107 w 3316"/>
                <a:gd name="T29" fmla="*/ 0 h 2413"/>
                <a:gd name="T30" fmla="*/ 69 w 3316"/>
                <a:gd name="T31" fmla="*/ 652 h 2413"/>
                <a:gd name="T32" fmla="*/ 12 w 3316"/>
                <a:gd name="T33" fmla="*/ 1441 h 2413"/>
                <a:gd name="T34" fmla="*/ 0 w 3316"/>
                <a:gd name="T35" fmla="*/ 1941 h 2413"/>
                <a:gd name="T36" fmla="*/ 156 w 3316"/>
                <a:gd name="T37" fmla="*/ 51 h 2413"/>
                <a:gd name="T38" fmla="*/ 156 w 3316"/>
                <a:gd name="T39" fmla="*/ 51 h 2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16"/>
                <a:gd name="T61" fmla="*/ 0 h 2413"/>
                <a:gd name="T62" fmla="*/ 3316 w 3316"/>
                <a:gd name="T63" fmla="*/ 2413 h 24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16" h="2413">
                  <a:moveTo>
                    <a:pt x="156" y="51"/>
                  </a:moveTo>
                  <a:lnTo>
                    <a:pt x="3141" y="51"/>
                  </a:lnTo>
                  <a:lnTo>
                    <a:pt x="3204" y="947"/>
                  </a:lnTo>
                  <a:lnTo>
                    <a:pt x="3215" y="1648"/>
                  </a:lnTo>
                  <a:lnTo>
                    <a:pt x="3210" y="2331"/>
                  </a:lnTo>
                  <a:lnTo>
                    <a:pt x="1521" y="2331"/>
                  </a:lnTo>
                  <a:lnTo>
                    <a:pt x="331" y="2331"/>
                  </a:lnTo>
                  <a:lnTo>
                    <a:pt x="1052" y="2375"/>
                  </a:lnTo>
                  <a:lnTo>
                    <a:pt x="2191" y="2413"/>
                  </a:lnTo>
                  <a:lnTo>
                    <a:pt x="3316" y="2380"/>
                  </a:lnTo>
                  <a:lnTo>
                    <a:pt x="3316" y="1973"/>
                  </a:lnTo>
                  <a:lnTo>
                    <a:pt x="3259" y="1941"/>
                  </a:lnTo>
                  <a:lnTo>
                    <a:pt x="3234" y="802"/>
                  </a:lnTo>
                  <a:lnTo>
                    <a:pt x="3191" y="0"/>
                  </a:lnTo>
                  <a:lnTo>
                    <a:pt x="107" y="0"/>
                  </a:lnTo>
                  <a:lnTo>
                    <a:pt x="69" y="652"/>
                  </a:lnTo>
                  <a:lnTo>
                    <a:pt x="12" y="1441"/>
                  </a:lnTo>
                  <a:lnTo>
                    <a:pt x="0" y="1941"/>
                  </a:lnTo>
                  <a:lnTo>
                    <a:pt x="156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320"/>
            <p:cNvSpPr>
              <a:spLocks/>
            </p:cNvSpPr>
            <p:nvPr/>
          </p:nvSpPr>
          <p:spPr bwMode="auto">
            <a:xfrm>
              <a:off x="1896" y="3135"/>
              <a:ext cx="310" cy="216"/>
            </a:xfrm>
            <a:custGeom>
              <a:avLst/>
              <a:gdLst>
                <a:gd name="T0" fmla="*/ 256 w 619"/>
                <a:gd name="T1" fmla="*/ 62 h 431"/>
                <a:gd name="T2" fmla="*/ 232 w 619"/>
                <a:gd name="T3" fmla="*/ 363 h 431"/>
                <a:gd name="T4" fmla="*/ 81 w 619"/>
                <a:gd name="T5" fmla="*/ 357 h 431"/>
                <a:gd name="T6" fmla="*/ 106 w 619"/>
                <a:gd name="T7" fmla="*/ 68 h 431"/>
                <a:gd name="T8" fmla="*/ 76 w 619"/>
                <a:gd name="T9" fmla="*/ 0 h 431"/>
                <a:gd name="T10" fmla="*/ 0 w 619"/>
                <a:gd name="T11" fmla="*/ 401 h 431"/>
                <a:gd name="T12" fmla="*/ 619 w 619"/>
                <a:gd name="T13" fmla="*/ 431 h 431"/>
                <a:gd name="T14" fmla="*/ 306 w 619"/>
                <a:gd name="T15" fmla="*/ 369 h 431"/>
                <a:gd name="T16" fmla="*/ 306 w 619"/>
                <a:gd name="T17" fmla="*/ 95 h 431"/>
                <a:gd name="T18" fmla="*/ 256 w 619"/>
                <a:gd name="T19" fmla="*/ 62 h 431"/>
                <a:gd name="T20" fmla="*/ 256 w 619"/>
                <a:gd name="T21" fmla="*/ 62 h 4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9"/>
                <a:gd name="T34" fmla="*/ 0 h 431"/>
                <a:gd name="T35" fmla="*/ 619 w 619"/>
                <a:gd name="T36" fmla="*/ 431 h 4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9" h="431">
                  <a:moveTo>
                    <a:pt x="256" y="62"/>
                  </a:moveTo>
                  <a:lnTo>
                    <a:pt x="232" y="363"/>
                  </a:lnTo>
                  <a:lnTo>
                    <a:pt x="81" y="357"/>
                  </a:lnTo>
                  <a:lnTo>
                    <a:pt x="106" y="68"/>
                  </a:lnTo>
                  <a:lnTo>
                    <a:pt x="76" y="0"/>
                  </a:lnTo>
                  <a:lnTo>
                    <a:pt x="0" y="401"/>
                  </a:lnTo>
                  <a:lnTo>
                    <a:pt x="619" y="431"/>
                  </a:lnTo>
                  <a:lnTo>
                    <a:pt x="306" y="369"/>
                  </a:lnTo>
                  <a:lnTo>
                    <a:pt x="306" y="95"/>
                  </a:lnTo>
                  <a:lnTo>
                    <a:pt x="25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321"/>
            <p:cNvSpPr>
              <a:spLocks/>
            </p:cNvSpPr>
            <p:nvPr/>
          </p:nvSpPr>
          <p:spPr bwMode="auto">
            <a:xfrm>
              <a:off x="1637" y="4200"/>
              <a:ext cx="2287" cy="101"/>
            </a:xfrm>
            <a:custGeom>
              <a:avLst/>
              <a:gdLst>
                <a:gd name="T0" fmla="*/ 0 w 4574"/>
                <a:gd name="T1" fmla="*/ 8 h 202"/>
                <a:gd name="T2" fmla="*/ 32 w 4574"/>
                <a:gd name="T3" fmla="*/ 107 h 202"/>
                <a:gd name="T4" fmla="*/ 176 w 4574"/>
                <a:gd name="T5" fmla="*/ 177 h 202"/>
                <a:gd name="T6" fmla="*/ 1152 w 4574"/>
                <a:gd name="T7" fmla="*/ 189 h 202"/>
                <a:gd name="T8" fmla="*/ 2414 w 4574"/>
                <a:gd name="T9" fmla="*/ 194 h 202"/>
                <a:gd name="T10" fmla="*/ 3542 w 4574"/>
                <a:gd name="T11" fmla="*/ 194 h 202"/>
                <a:gd name="T12" fmla="*/ 4317 w 4574"/>
                <a:gd name="T13" fmla="*/ 202 h 202"/>
                <a:gd name="T14" fmla="*/ 4454 w 4574"/>
                <a:gd name="T15" fmla="*/ 189 h 202"/>
                <a:gd name="T16" fmla="*/ 4555 w 4574"/>
                <a:gd name="T17" fmla="*/ 113 h 202"/>
                <a:gd name="T18" fmla="*/ 4574 w 4574"/>
                <a:gd name="T19" fmla="*/ 0 h 202"/>
                <a:gd name="T20" fmla="*/ 4485 w 4574"/>
                <a:gd name="T21" fmla="*/ 126 h 202"/>
                <a:gd name="T22" fmla="*/ 4380 w 4574"/>
                <a:gd name="T23" fmla="*/ 158 h 202"/>
                <a:gd name="T24" fmla="*/ 1802 w 4574"/>
                <a:gd name="T25" fmla="*/ 139 h 202"/>
                <a:gd name="T26" fmla="*/ 914 w 4574"/>
                <a:gd name="T27" fmla="*/ 113 h 202"/>
                <a:gd name="T28" fmla="*/ 294 w 4574"/>
                <a:gd name="T29" fmla="*/ 88 h 202"/>
                <a:gd name="T30" fmla="*/ 95 w 4574"/>
                <a:gd name="T31" fmla="*/ 57 h 202"/>
                <a:gd name="T32" fmla="*/ 0 w 4574"/>
                <a:gd name="T33" fmla="*/ 8 h 202"/>
                <a:gd name="T34" fmla="*/ 0 w 4574"/>
                <a:gd name="T35" fmla="*/ 8 h 2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74"/>
                <a:gd name="T55" fmla="*/ 0 h 202"/>
                <a:gd name="T56" fmla="*/ 4574 w 4574"/>
                <a:gd name="T57" fmla="*/ 202 h 2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74" h="202">
                  <a:moveTo>
                    <a:pt x="0" y="8"/>
                  </a:moveTo>
                  <a:lnTo>
                    <a:pt x="32" y="107"/>
                  </a:lnTo>
                  <a:lnTo>
                    <a:pt x="176" y="177"/>
                  </a:lnTo>
                  <a:lnTo>
                    <a:pt x="1152" y="189"/>
                  </a:lnTo>
                  <a:lnTo>
                    <a:pt x="2414" y="194"/>
                  </a:lnTo>
                  <a:lnTo>
                    <a:pt x="3542" y="194"/>
                  </a:lnTo>
                  <a:lnTo>
                    <a:pt x="4317" y="202"/>
                  </a:lnTo>
                  <a:lnTo>
                    <a:pt x="4454" y="189"/>
                  </a:lnTo>
                  <a:lnTo>
                    <a:pt x="4555" y="113"/>
                  </a:lnTo>
                  <a:lnTo>
                    <a:pt x="4574" y="0"/>
                  </a:lnTo>
                  <a:lnTo>
                    <a:pt x="4485" y="126"/>
                  </a:lnTo>
                  <a:lnTo>
                    <a:pt x="4380" y="158"/>
                  </a:lnTo>
                  <a:lnTo>
                    <a:pt x="1802" y="139"/>
                  </a:lnTo>
                  <a:lnTo>
                    <a:pt x="914" y="113"/>
                  </a:lnTo>
                  <a:lnTo>
                    <a:pt x="294" y="88"/>
                  </a:lnTo>
                  <a:lnTo>
                    <a:pt x="95" y="5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322"/>
            <p:cNvSpPr>
              <a:spLocks/>
            </p:cNvSpPr>
            <p:nvPr/>
          </p:nvSpPr>
          <p:spPr bwMode="auto">
            <a:xfrm>
              <a:off x="3777" y="2969"/>
              <a:ext cx="94" cy="1178"/>
            </a:xfrm>
            <a:custGeom>
              <a:avLst/>
              <a:gdLst>
                <a:gd name="T0" fmla="*/ 0 w 189"/>
                <a:gd name="T1" fmla="*/ 0 h 2356"/>
                <a:gd name="T2" fmla="*/ 101 w 189"/>
                <a:gd name="T3" fmla="*/ 1723 h 2356"/>
                <a:gd name="T4" fmla="*/ 118 w 189"/>
                <a:gd name="T5" fmla="*/ 2356 h 2356"/>
                <a:gd name="T6" fmla="*/ 189 w 189"/>
                <a:gd name="T7" fmla="*/ 1955 h 2356"/>
                <a:gd name="T8" fmla="*/ 169 w 189"/>
                <a:gd name="T9" fmla="*/ 1166 h 2356"/>
                <a:gd name="T10" fmla="*/ 126 w 189"/>
                <a:gd name="T11" fmla="*/ 576 h 2356"/>
                <a:gd name="T12" fmla="*/ 0 w 189"/>
                <a:gd name="T13" fmla="*/ 0 h 2356"/>
                <a:gd name="T14" fmla="*/ 0 w 189"/>
                <a:gd name="T15" fmla="*/ 0 h 23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2356"/>
                <a:gd name="T26" fmla="*/ 189 w 189"/>
                <a:gd name="T27" fmla="*/ 2356 h 23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2356">
                  <a:moveTo>
                    <a:pt x="0" y="0"/>
                  </a:moveTo>
                  <a:lnTo>
                    <a:pt x="101" y="1723"/>
                  </a:lnTo>
                  <a:lnTo>
                    <a:pt x="118" y="2356"/>
                  </a:lnTo>
                  <a:lnTo>
                    <a:pt x="189" y="1955"/>
                  </a:lnTo>
                  <a:lnTo>
                    <a:pt x="169" y="1166"/>
                  </a:lnTo>
                  <a:lnTo>
                    <a:pt x="126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323"/>
            <p:cNvSpPr>
              <a:spLocks/>
            </p:cNvSpPr>
            <p:nvPr/>
          </p:nvSpPr>
          <p:spPr bwMode="auto">
            <a:xfrm>
              <a:off x="3655" y="2565"/>
              <a:ext cx="265" cy="1695"/>
            </a:xfrm>
            <a:custGeom>
              <a:avLst/>
              <a:gdLst>
                <a:gd name="T0" fmla="*/ 432 w 530"/>
                <a:gd name="T1" fmla="*/ 3183 h 3390"/>
                <a:gd name="T2" fmla="*/ 500 w 530"/>
                <a:gd name="T3" fmla="*/ 3139 h 3390"/>
                <a:gd name="T4" fmla="*/ 494 w 530"/>
                <a:gd name="T5" fmla="*/ 2664 h 3390"/>
                <a:gd name="T6" fmla="*/ 424 w 530"/>
                <a:gd name="T7" fmla="*/ 1261 h 3390"/>
                <a:gd name="T8" fmla="*/ 355 w 530"/>
                <a:gd name="T9" fmla="*/ 477 h 3390"/>
                <a:gd name="T10" fmla="*/ 281 w 530"/>
                <a:gd name="T11" fmla="*/ 57 h 3390"/>
                <a:gd name="T12" fmla="*/ 0 w 530"/>
                <a:gd name="T13" fmla="*/ 45 h 3390"/>
                <a:gd name="T14" fmla="*/ 0 w 530"/>
                <a:gd name="T15" fmla="*/ 0 h 3390"/>
                <a:gd name="T16" fmla="*/ 317 w 530"/>
                <a:gd name="T17" fmla="*/ 19 h 3390"/>
                <a:gd name="T18" fmla="*/ 380 w 530"/>
                <a:gd name="T19" fmla="*/ 357 h 3390"/>
                <a:gd name="T20" fmla="*/ 437 w 530"/>
                <a:gd name="T21" fmla="*/ 878 h 3390"/>
                <a:gd name="T22" fmla="*/ 475 w 530"/>
                <a:gd name="T23" fmla="*/ 1335 h 3390"/>
                <a:gd name="T24" fmla="*/ 506 w 530"/>
                <a:gd name="T25" fmla="*/ 1886 h 3390"/>
                <a:gd name="T26" fmla="*/ 530 w 530"/>
                <a:gd name="T27" fmla="*/ 3308 h 3390"/>
                <a:gd name="T28" fmla="*/ 456 w 530"/>
                <a:gd name="T29" fmla="*/ 3390 h 3390"/>
                <a:gd name="T30" fmla="*/ 432 w 530"/>
                <a:gd name="T31" fmla="*/ 3183 h 3390"/>
                <a:gd name="T32" fmla="*/ 432 w 530"/>
                <a:gd name="T33" fmla="*/ 3183 h 3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0"/>
                <a:gd name="T52" fmla="*/ 0 h 3390"/>
                <a:gd name="T53" fmla="*/ 530 w 530"/>
                <a:gd name="T54" fmla="*/ 3390 h 3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0" h="3390">
                  <a:moveTo>
                    <a:pt x="432" y="3183"/>
                  </a:moveTo>
                  <a:lnTo>
                    <a:pt x="500" y="3139"/>
                  </a:lnTo>
                  <a:lnTo>
                    <a:pt x="494" y="2664"/>
                  </a:lnTo>
                  <a:lnTo>
                    <a:pt x="424" y="1261"/>
                  </a:lnTo>
                  <a:lnTo>
                    <a:pt x="355" y="477"/>
                  </a:lnTo>
                  <a:lnTo>
                    <a:pt x="281" y="57"/>
                  </a:lnTo>
                  <a:lnTo>
                    <a:pt x="0" y="45"/>
                  </a:lnTo>
                  <a:lnTo>
                    <a:pt x="0" y="0"/>
                  </a:lnTo>
                  <a:lnTo>
                    <a:pt x="317" y="19"/>
                  </a:lnTo>
                  <a:lnTo>
                    <a:pt x="380" y="357"/>
                  </a:lnTo>
                  <a:lnTo>
                    <a:pt x="437" y="878"/>
                  </a:lnTo>
                  <a:lnTo>
                    <a:pt x="475" y="1335"/>
                  </a:lnTo>
                  <a:lnTo>
                    <a:pt x="506" y="1886"/>
                  </a:lnTo>
                  <a:lnTo>
                    <a:pt x="530" y="3308"/>
                  </a:lnTo>
                  <a:lnTo>
                    <a:pt x="456" y="3390"/>
                  </a:lnTo>
                  <a:lnTo>
                    <a:pt x="432" y="3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324"/>
            <p:cNvSpPr>
              <a:spLocks/>
            </p:cNvSpPr>
            <p:nvPr/>
          </p:nvSpPr>
          <p:spPr bwMode="auto">
            <a:xfrm>
              <a:off x="1762" y="3348"/>
              <a:ext cx="85" cy="746"/>
            </a:xfrm>
            <a:custGeom>
              <a:avLst/>
              <a:gdLst>
                <a:gd name="T0" fmla="*/ 136 w 169"/>
                <a:gd name="T1" fmla="*/ 0 h 1490"/>
                <a:gd name="T2" fmla="*/ 57 w 169"/>
                <a:gd name="T3" fmla="*/ 815 h 1490"/>
                <a:gd name="T4" fmla="*/ 0 w 169"/>
                <a:gd name="T5" fmla="*/ 1490 h 1490"/>
                <a:gd name="T6" fmla="*/ 43 w 169"/>
                <a:gd name="T7" fmla="*/ 1490 h 1490"/>
                <a:gd name="T8" fmla="*/ 106 w 169"/>
                <a:gd name="T9" fmla="*/ 582 h 1490"/>
                <a:gd name="T10" fmla="*/ 169 w 169"/>
                <a:gd name="T11" fmla="*/ 119 h 1490"/>
                <a:gd name="T12" fmla="*/ 136 w 169"/>
                <a:gd name="T13" fmla="*/ 0 h 1490"/>
                <a:gd name="T14" fmla="*/ 136 w 169"/>
                <a:gd name="T15" fmla="*/ 0 h 14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490"/>
                <a:gd name="T26" fmla="*/ 169 w 169"/>
                <a:gd name="T27" fmla="*/ 1490 h 14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490">
                  <a:moveTo>
                    <a:pt x="136" y="0"/>
                  </a:moveTo>
                  <a:lnTo>
                    <a:pt x="57" y="815"/>
                  </a:lnTo>
                  <a:lnTo>
                    <a:pt x="0" y="1490"/>
                  </a:lnTo>
                  <a:lnTo>
                    <a:pt x="43" y="1490"/>
                  </a:lnTo>
                  <a:lnTo>
                    <a:pt x="106" y="582"/>
                  </a:lnTo>
                  <a:lnTo>
                    <a:pt x="169" y="11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325"/>
            <p:cNvSpPr>
              <a:spLocks/>
            </p:cNvSpPr>
            <p:nvPr/>
          </p:nvSpPr>
          <p:spPr bwMode="auto">
            <a:xfrm>
              <a:off x="2460" y="3469"/>
              <a:ext cx="678" cy="200"/>
            </a:xfrm>
            <a:custGeom>
              <a:avLst/>
              <a:gdLst>
                <a:gd name="T0" fmla="*/ 160 w 1356"/>
                <a:gd name="T1" fmla="*/ 0 h 399"/>
                <a:gd name="T2" fmla="*/ 34 w 1356"/>
                <a:gd name="T3" fmla="*/ 10 h 399"/>
                <a:gd name="T4" fmla="*/ 4 w 1356"/>
                <a:gd name="T5" fmla="*/ 52 h 399"/>
                <a:gd name="T6" fmla="*/ 0 w 1356"/>
                <a:gd name="T7" fmla="*/ 312 h 399"/>
                <a:gd name="T8" fmla="*/ 61 w 1356"/>
                <a:gd name="T9" fmla="*/ 367 h 399"/>
                <a:gd name="T10" fmla="*/ 361 w 1356"/>
                <a:gd name="T11" fmla="*/ 392 h 399"/>
                <a:gd name="T12" fmla="*/ 1031 w 1356"/>
                <a:gd name="T13" fmla="*/ 399 h 399"/>
                <a:gd name="T14" fmla="*/ 1264 w 1356"/>
                <a:gd name="T15" fmla="*/ 388 h 399"/>
                <a:gd name="T16" fmla="*/ 1352 w 1356"/>
                <a:gd name="T17" fmla="*/ 325 h 399"/>
                <a:gd name="T18" fmla="*/ 1356 w 1356"/>
                <a:gd name="T19" fmla="*/ 76 h 399"/>
                <a:gd name="T20" fmla="*/ 1314 w 1356"/>
                <a:gd name="T21" fmla="*/ 34 h 399"/>
                <a:gd name="T22" fmla="*/ 1261 w 1356"/>
                <a:gd name="T23" fmla="*/ 29 h 399"/>
                <a:gd name="T24" fmla="*/ 1306 w 1356"/>
                <a:gd name="T25" fmla="*/ 57 h 399"/>
                <a:gd name="T26" fmla="*/ 1339 w 1356"/>
                <a:gd name="T27" fmla="*/ 88 h 399"/>
                <a:gd name="T28" fmla="*/ 1329 w 1356"/>
                <a:gd name="T29" fmla="*/ 310 h 399"/>
                <a:gd name="T30" fmla="*/ 1295 w 1356"/>
                <a:gd name="T31" fmla="*/ 342 h 399"/>
                <a:gd name="T32" fmla="*/ 1223 w 1356"/>
                <a:gd name="T33" fmla="*/ 369 h 399"/>
                <a:gd name="T34" fmla="*/ 618 w 1356"/>
                <a:gd name="T35" fmla="*/ 369 h 399"/>
                <a:gd name="T36" fmla="*/ 226 w 1356"/>
                <a:gd name="T37" fmla="*/ 358 h 399"/>
                <a:gd name="T38" fmla="*/ 63 w 1356"/>
                <a:gd name="T39" fmla="*/ 335 h 399"/>
                <a:gd name="T40" fmla="*/ 29 w 1356"/>
                <a:gd name="T41" fmla="*/ 293 h 399"/>
                <a:gd name="T42" fmla="*/ 32 w 1356"/>
                <a:gd name="T43" fmla="*/ 52 h 399"/>
                <a:gd name="T44" fmla="*/ 63 w 1356"/>
                <a:gd name="T45" fmla="*/ 29 h 399"/>
                <a:gd name="T46" fmla="*/ 160 w 1356"/>
                <a:gd name="T47" fmla="*/ 0 h 399"/>
                <a:gd name="T48" fmla="*/ 160 w 1356"/>
                <a:gd name="T49" fmla="*/ 0 h 3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6"/>
                <a:gd name="T76" fmla="*/ 0 h 399"/>
                <a:gd name="T77" fmla="*/ 1356 w 1356"/>
                <a:gd name="T78" fmla="*/ 399 h 3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6" h="399">
                  <a:moveTo>
                    <a:pt x="160" y="0"/>
                  </a:moveTo>
                  <a:lnTo>
                    <a:pt x="34" y="10"/>
                  </a:lnTo>
                  <a:lnTo>
                    <a:pt x="4" y="52"/>
                  </a:lnTo>
                  <a:lnTo>
                    <a:pt x="0" y="312"/>
                  </a:lnTo>
                  <a:lnTo>
                    <a:pt x="61" y="367"/>
                  </a:lnTo>
                  <a:lnTo>
                    <a:pt x="361" y="392"/>
                  </a:lnTo>
                  <a:lnTo>
                    <a:pt x="1031" y="399"/>
                  </a:lnTo>
                  <a:lnTo>
                    <a:pt x="1264" y="388"/>
                  </a:lnTo>
                  <a:lnTo>
                    <a:pt x="1352" y="325"/>
                  </a:lnTo>
                  <a:lnTo>
                    <a:pt x="1356" y="76"/>
                  </a:lnTo>
                  <a:lnTo>
                    <a:pt x="1314" y="34"/>
                  </a:lnTo>
                  <a:lnTo>
                    <a:pt x="1261" y="29"/>
                  </a:lnTo>
                  <a:lnTo>
                    <a:pt x="1306" y="57"/>
                  </a:lnTo>
                  <a:lnTo>
                    <a:pt x="1339" y="88"/>
                  </a:lnTo>
                  <a:lnTo>
                    <a:pt x="1329" y="310"/>
                  </a:lnTo>
                  <a:lnTo>
                    <a:pt x="1295" y="342"/>
                  </a:lnTo>
                  <a:lnTo>
                    <a:pt x="1223" y="369"/>
                  </a:lnTo>
                  <a:lnTo>
                    <a:pt x="618" y="369"/>
                  </a:lnTo>
                  <a:lnTo>
                    <a:pt x="226" y="358"/>
                  </a:lnTo>
                  <a:lnTo>
                    <a:pt x="63" y="335"/>
                  </a:lnTo>
                  <a:lnTo>
                    <a:pt x="29" y="293"/>
                  </a:lnTo>
                  <a:lnTo>
                    <a:pt x="32" y="52"/>
                  </a:lnTo>
                  <a:lnTo>
                    <a:pt x="63" y="2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326"/>
            <p:cNvSpPr>
              <a:spLocks/>
            </p:cNvSpPr>
            <p:nvPr/>
          </p:nvSpPr>
          <p:spPr bwMode="auto">
            <a:xfrm>
              <a:off x="2564" y="3519"/>
              <a:ext cx="470" cy="78"/>
            </a:xfrm>
            <a:custGeom>
              <a:avLst/>
              <a:gdLst>
                <a:gd name="T0" fmla="*/ 0 w 941"/>
                <a:gd name="T1" fmla="*/ 0 h 158"/>
                <a:gd name="T2" fmla="*/ 0 w 941"/>
                <a:gd name="T3" fmla="*/ 63 h 158"/>
                <a:gd name="T4" fmla="*/ 27 w 941"/>
                <a:gd name="T5" fmla="*/ 36 h 158"/>
                <a:gd name="T6" fmla="*/ 921 w 941"/>
                <a:gd name="T7" fmla="*/ 48 h 158"/>
                <a:gd name="T8" fmla="*/ 921 w 941"/>
                <a:gd name="T9" fmla="*/ 156 h 158"/>
                <a:gd name="T10" fmla="*/ 940 w 941"/>
                <a:gd name="T11" fmla="*/ 158 h 158"/>
                <a:gd name="T12" fmla="*/ 941 w 941"/>
                <a:gd name="T13" fmla="*/ 15 h 158"/>
                <a:gd name="T14" fmla="*/ 0 w 941"/>
                <a:gd name="T15" fmla="*/ 0 h 158"/>
                <a:gd name="T16" fmla="*/ 0 w 941"/>
                <a:gd name="T17" fmla="*/ 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1"/>
                <a:gd name="T28" fmla="*/ 0 h 158"/>
                <a:gd name="T29" fmla="*/ 941 w 941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1" h="158">
                  <a:moveTo>
                    <a:pt x="0" y="0"/>
                  </a:moveTo>
                  <a:lnTo>
                    <a:pt x="0" y="63"/>
                  </a:lnTo>
                  <a:lnTo>
                    <a:pt x="27" y="36"/>
                  </a:lnTo>
                  <a:lnTo>
                    <a:pt x="921" y="48"/>
                  </a:lnTo>
                  <a:lnTo>
                    <a:pt x="921" y="156"/>
                  </a:lnTo>
                  <a:lnTo>
                    <a:pt x="940" y="158"/>
                  </a:lnTo>
                  <a:lnTo>
                    <a:pt x="94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Freeform 327"/>
            <p:cNvSpPr>
              <a:spLocks/>
            </p:cNvSpPr>
            <p:nvPr/>
          </p:nvSpPr>
          <p:spPr bwMode="auto">
            <a:xfrm>
              <a:off x="2563" y="3572"/>
              <a:ext cx="449" cy="29"/>
            </a:xfrm>
            <a:custGeom>
              <a:avLst/>
              <a:gdLst>
                <a:gd name="T0" fmla="*/ 0 w 900"/>
                <a:gd name="T1" fmla="*/ 0 h 58"/>
                <a:gd name="T2" fmla="*/ 0 w 900"/>
                <a:gd name="T3" fmla="*/ 43 h 58"/>
                <a:gd name="T4" fmla="*/ 900 w 900"/>
                <a:gd name="T5" fmla="*/ 58 h 58"/>
                <a:gd name="T6" fmla="*/ 38 w 900"/>
                <a:gd name="T7" fmla="*/ 24 h 58"/>
                <a:gd name="T8" fmla="*/ 0 w 900"/>
                <a:gd name="T9" fmla="*/ 0 h 58"/>
                <a:gd name="T10" fmla="*/ 0 w 900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0"/>
                <a:gd name="T19" fmla="*/ 0 h 58"/>
                <a:gd name="T20" fmla="*/ 900 w 900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0" h="58">
                  <a:moveTo>
                    <a:pt x="0" y="0"/>
                  </a:moveTo>
                  <a:lnTo>
                    <a:pt x="0" y="43"/>
                  </a:lnTo>
                  <a:lnTo>
                    <a:pt x="900" y="58"/>
                  </a:lnTo>
                  <a:lnTo>
                    <a:pt x="3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Freeform 328"/>
            <p:cNvSpPr>
              <a:spLocks/>
            </p:cNvSpPr>
            <p:nvPr/>
          </p:nvSpPr>
          <p:spPr bwMode="auto">
            <a:xfrm>
              <a:off x="3231" y="3599"/>
              <a:ext cx="478" cy="31"/>
            </a:xfrm>
            <a:custGeom>
              <a:avLst/>
              <a:gdLst>
                <a:gd name="T0" fmla="*/ 0 w 956"/>
                <a:gd name="T1" fmla="*/ 3 h 61"/>
                <a:gd name="T2" fmla="*/ 0 w 956"/>
                <a:gd name="T3" fmla="*/ 55 h 61"/>
                <a:gd name="T4" fmla="*/ 937 w 956"/>
                <a:gd name="T5" fmla="*/ 61 h 61"/>
                <a:gd name="T6" fmla="*/ 956 w 956"/>
                <a:gd name="T7" fmla="*/ 26 h 61"/>
                <a:gd name="T8" fmla="*/ 930 w 956"/>
                <a:gd name="T9" fmla="*/ 19 h 61"/>
                <a:gd name="T10" fmla="*/ 914 w 956"/>
                <a:gd name="T11" fmla="*/ 41 h 61"/>
                <a:gd name="T12" fmla="*/ 641 w 956"/>
                <a:gd name="T13" fmla="*/ 47 h 61"/>
                <a:gd name="T14" fmla="*/ 629 w 956"/>
                <a:gd name="T15" fmla="*/ 3 h 61"/>
                <a:gd name="T16" fmla="*/ 612 w 956"/>
                <a:gd name="T17" fmla="*/ 40 h 61"/>
                <a:gd name="T18" fmla="*/ 321 w 956"/>
                <a:gd name="T19" fmla="*/ 34 h 61"/>
                <a:gd name="T20" fmla="*/ 314 w 956"/>
                <a:gd name="T21" fmla="*/ 0 h 61"/>
                <a:gd name="T22" fmla="*/ 295 w 956"/>
                <a:gd name="T23" fmla="*/ 30 h 61"/>
                <a:gd name="T24" fmla="*/ 19 w 956"/>
                <a:gd name="T25" fmla="*/ 30 h 61"/>
                <a:gd name="T26" fmla="*/ 0 w 956"/>
                <a:gd name="T27" fmla="*/ 3 h 61"/>
                <a:gd name="T28" fmla="*/ 0 w 956"/>
                <a:gd name="T29" fmla="*/ 3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6"/>
                <a:gd name="T46" fmla="*/ 0 h 61"/>
                <a:gd name="T47" fmla="*/ 956 w 956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6" h="61">
                  <a:moveTo>
                    <a:pt x="0" y="3"/>
                  </a:moveTo>
                  <a:lnTo>
                    <a:pt x="0" y="55"/>
                  </a:lnTo>
                  <a:lnTo>
                    <a:pt x="937" y="61"/>
                  </a:lnTo>
                  <a:lnTo>
                    <a:pt x="956" y="26"/>
                  </a:lnTo>
                  <a:lnTo>
                    <a:pt x="930" y="19"/>
                  </a:lnTo>
                  <a:lnTo>
                    <a:pt x="914" y="41"/>
                  </a:lnTo>
                  <a:lnTo>
                    <a:pt x="641" y="47"/>
                  </a:lnTo>
                  <a:lnTo>
                    <a:pt x="629" y="3"/>
                  </a:lnTo>
                  <a:lnTo>
                    <a:pt x="612" y="40"/>
                  </a:lnTo>
                  <a:lnTo>
                    <a:pt x="321" y="34"/>
                  </a:lnTo>
                  <a:lnTo>
                    <a:pt x="314" y="0"/>
                  </a:lnTo>
                  <a:lnTo>
                    <a:pt x="295" y="30"/>
                  </a:lnTo>
                  <a:lnTo>
                    <a:pt x="19" y="3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Freeform 329"/>
            <p:cNvSpPr>
              <a:spLocks/>
            </p:cNvSpPr>
            <p:nvPr/>
          </p:nvSpPr>
          <p:spPr bwMode="auto">
            <a:xfrm>
              <a:off x="3436" y="3711"/>
              <a:ext cx="226" cy="41"/>
            </a:xfrm>
            <a:custGeom>
              <a:avLst/>
              <a:gdLst>
                <a:gd name="T0" fmla="*/ 34 w 450"/>
                <a:gd name="T1" fmla="*/ 12 h 84"/>
                <a:gd name="T2" fmla="*/ 5 w 450"/>
                <a:gd name="T3" fmla="*/ 21 h 84"/>
                <a:gd name="T4" fmla="*/ 0 w 450"/>
                <a:gd name="T5" fmla="*/ 51 h 84"/>
                <a:gd name="T6" fmla="*/ 17 w 450"/>
                <a:gd name="T7" fmla="*/ 76 h 84"/>
                <a:gd name="T8" fmla="*/ 53 w 450"/>
                <a:gd name="T9" fmla="*/ 84 h 84"/>
                <a:gd name="T10" fmla="*/ 427 w 450"/>
                <a:gd name="T11" fmla="*/ 82 h 84"/>
                <a:gd name="T12" fmla="*/ 450 w 450"/>
                <a:gd name="T13" fmla="*/ 59 h 84"/>
                <a:gd name="T14" fmla="*/ 448 w 450"/>
                <a:gd name="T15" fmla="*/ 23 h 84"/>
                <a:gd name="T16" fmla="*/ 418 w 450"/>
                <a:gd name="T17" fmla="*/ 0 h 84"/>
                <a:gd name="T18" fmla="*/ 427 w 450"/>
                <a:gd name="T19" fmla="*/ 36 h 84"/>
                <a:gd name="T20" fmla="*/ 407 w 450"/>
                <a:gd name="T21" fmla="*/ 63 h 84"/>
                <a:gd name="T22" fmla="*/ 45 w 450"/>
                <a:gd name="T23" fmla="*/ 65 h 84"/>
                <a:gd name="T24" fmla="*/ 26 w 450"/>
                <a:gd name="T25" fmla="*/ 46 h 84"/>
                <a:gd name="T26" fmla="*/ 34 w 450"/>
                <a:gd name="T27" fmla="*/ 12 h 84"/>
                <a:gd name="T28" fmla="*/ 34 w 450"/>
                <a:gd name="T29" fmla="*/ 12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0"/>
                <a:gd name="T46" fmla="*/ 0 h 84"/>
                <a:gd name="T47" fmla="*/ 450 w 450"/>
                <a:gd name="T48" fmla="*/ 84 h 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0" h="84">
                  <a:moveTo>
                    <a:pt x="34" y="12"/>
                  </a:moveTo>
                  <a:lnTo>
                    <a:pt x="5" y="21"/>
                  </a:lnTo>
                  <a:lnTo>
                    <a:pt x="0" y="51"/>
                  </a:lnTo>
                  <a:lnTo>
                    <a:pt x="17" y="76"/>
                  </a:lnTo>
                  <a:lnTo>
                    <a:pt x="53" y="84"/>
                  </a:lnTo>
                  <a:lnTo>
                    <a:pt x="427" y="82"/>
                  </a:lnTo>
                  <a:lnTo>
                    <a:pt x="450" y="59"/>
                  </a:lnTo>
                  <a:lnTo>
                    <a:pt x="448" y="23"/>
                  </a:lnTo>
                  <a:lnTo>
                    <a:pt x="418" y="0"/>
                  </a:lnTo>
                  <a:lnTo>
                    <a:pt x="427" y="36"/>
                  </a:lnTo>
                  <a:lnTo>
                    <a:pt x="407" y="63"/>
                  </a:lnTo>
                  <a:lnTo>
                    <a:pt x="45" y="65"/>
                  </a:lnTo>
                  <a:lnTo>
                    <a:pt x="26" y="46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Freeform 330"/>
            <p:cNvSpPr>
              <a:spLocks/>
            </p:cNvSpPr>
            <p:nvPr/>
          </p:nvSpPr>
          <p:spPr bwMode="auto">
            <a:xfrm>
              <a:off x="3440" y="3824"/>
              <a:ext cx="226" cy="42"/>
            </a:xfrm>
            <a:custGeom>
              <a:avLst/>
              <a:gdLst>
                <a:gd name="T0" fmla="*/ 34 w 453"/>
                <a:gd name="T1" fmla="*/ 12 h 86"/>
                <a:gd name="T2" fmla="*/ 6 w 453"/>
                <a:gd name="T3" fmla="*/ 21 h 86"/>
                <a:gd name="T4" fmla="*/ 0 w 453"/>
                <a:gd name="T5" fmla="*/ 54 h 86"/>
                <a:gd name="T6" fmla="*/ 17 w 453"/>
                <a:gd name="T7" fmla="*/ 78 h 86"/>
                <a:gd name="T8" fmla="*/ 53 w 453"/>
                <a:gd name="T9" fmla="*/ 86 h 86"/>
                <a:gd name="T10" fmla="*/ 428 w 453"/>
                <a:gd name="T11" fmla="*/ 84 h 86"/>
                <a:gd name="T12" fmla="*/ 453 w 453"/>
                <a:gd name="T13" fmla="*/ 59 h 86"/>
                <a:gd name="T14" fmla="*/ 449 w 453"/>
                <a:gd name="T15" fmla="*/ 25 h 86"/>
                <a:gd name="T16" fmla="*/ 419 w 453"/>
                <a:gd name="T17" fmla="*/ 0 h 86"/>
                <a:gd name="T18" fmla="*/ 428 w 453"/>
                <a:gd name="T19" fmla="*/ 38 h 86"/>
                <a:gd name="T20" fmla="*/ 407 w 453"/>
                <a:gd name="T21" fmla="*/ 65 h 86"/>
                <a:gd name="T22" fmla="*/ 46 w 453"/>
                <a:gd name="T23" fmla="*/ 67 h 86"/>
                <a:gd name="T24" fmla="*/ 27 w 453"/>
                <a:gd name="T25" fmla="*/ 48 h 86"/>
                <a:gd name="T26" fmla="*/ 34 w 453"/>
                <a:gd name="T27" fmla="*/ 12 h 86"/>
                <a:gd name="T28" fmla="*/ 34 w 453"/>
                <a:gd name="T29" fmla="*/ 12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3"/>
                <a:gd name="T46" fmla="*/ 0 h 86"/>
                <a:gd name="T47" fmla="*/ 453 w 453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3" h="86">
                  <a:moveTo>
                    <a:pt x="34" y="12"/>
                  </a:moveTo>
                  <a:lnTo>
                    <a:pt x="6" y="21"/>
                  </a:lnTo>
                  <a:lnTo>
                    <a:pt x="0" y="54"/>
                  </a:lnTo>
                  <a:lnTo>
                    <a:pt x="17" y="78"/>
                  </a:lnTo>
                  <a:lnTo>
                    <a:pt x="53" y="86"/>
                  </a:lnTo>
                  <a:lnTo>
                    <a:pt x="428" y="84"/>
                  </a:lnTo>
                  <a:lnTo>
                    <a:pt x="453" y="59"/>
                  </a:lnTo>
                  <a:lnTo>
                    <a:pt x="449" y="25"/>
                  </a:lnTo>
                  <a:lnTo>
                    <a:pt x="419" y="0"/>
                  </a:lnTo>
                  <a:lnTo>
                    <a:pt x="428" y="38"/>
                  </a:lnTo>
                  <a:lnTo>
                    <a:pt x="407" y="65"/>
                  </a:lnTo>
                  <a:lnTo>
                    <a:pt x="46" y="67"/>
                  </a:lnTo>
                  <a:lnTo>
                    <a:pt x="27" y="48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Freeform 331"/>
            <p:cNvSpPr>
              <a:spLocks/>
            </p:cNvSpPr>
            <p:nvPr/>
          </p:nvSpPr>
          <p:spPr bwMode="auto">
            <a:xfrm>
              <a:off x="3441" y="3942"/>
              <a:ext cx="225" cy="149"/>
            </a:xfrm>
            <a:custGeom>
              <a:avLst/>
              <a:gdLst>
                <a:gd name="T0" fmla="*/ 46 w 451"/>
                <a:gd name="T1" fmla="*/ 0 h 299"/>
                <a:gd name="T2" fmla="*/ 0 w 451"/>
                <a:gd name="T3" fmla="*/ 38 h 299"/>
                <a:gd name="T4" fmla="*/ 6 w 451"/>
                <a:gd name="T5" fmla="*/ 244 h 299"/>
                <a:gd name="T6" fmla="*/ 27 w 451"/>
                <a:gd name="T7" fmla="*/ 48 h 299"/>
                <a:gd name="T8" fmla="*/ 67 w 451"/>
                <a:gd name="T9" fmla="*/ 27 h 299"/>
                <a:gd name="T10" fmla="*/ 409 w 451"/>
                <a:gd name="T11" fmla="*/ 33 h 299"/>
                <a:gd name="T12" fmla="*/ 424 w 451"/>
                <a:gd name="T13" fmla="*/ 65 h 299"/>
                <a:gd name="T14" fmla="*/ 420 w 451"/>
                <a:gd name="T15" fmla="*/ 270 h 299"/>
                <a:gd name="T16" fmla="*/ 398 w 451"/>
                <a:gd name="T17" fmla="*/ 282 h 299"/>
                <a:gd name="T18" fmla="*/ 17 w 451"/>
                <a:gd name="T19" fmla="*/ 280 h 299"/>
                <a:gd name="T20" fmla="*/ 57 w 451"/>
                <a:gd name="T21" fmla="*/ 299 h 299"/>
                <a:gd name="T22" fmla="*/ 415 w 451"/>
                <a:gd name="T23" fmla="*/ 299 h 299"/>
                <a:gd name="T24" fmla="*/ 451 w 451"/>
                <a:gd name="T25" fmla="*/ 270 h 299"/>
                <a:gd name="T26" fmla="*/ 451 w 451"/>
                <a:gd name="T27" fmla="*/ 36 h 299"/>
                <a:gd name="T28" fmla="*/ 418 w 451"/>
                <a:gd name="T29" fmla="*/ 8 h 299"/>
                <a:gd name="T30" fmla="*/ 46 w 451"/>
                <a:gd name="T31" fmla="*/ 0 h 299"/>
                <a:gd name="T32" fmla="*/ 46 w 451"/>
                <a:gd name="T33" fmla="*/ 0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1"/>
                <a:gd name="T52" fmla="*/ 0 h 299"/>
                <a:gd name="T53" fmla="*/ 451 w 451"/>
                <a:gd name="T54" fmla="*/ 299 h 2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1" h="299">
                  <a:moveTo>
                    <a:pt x="46" y="0"/>
                  </a:moveTo>
                  <a:lnTo>
                    <a:pt x="0" y="38"/>
                  </a:lnTo>
                  <a:lnTo>
                    <a:pt x="6" y="244"/>
                  </a:lnTo>
                  <a:lnTo>
                    <a:pt x="27" y="48"/>
                  </a:lnTo>
                  <a:lnTo>
                    <a:pt x="67" y="27"/>
                  </a:lnTo>
                  <a:lnTo>
                    <a:pt x="409" y="33"/>
                  </a:lnTo>
                  <a:lnTo>
                    <a:pt x="424" y="65"/>
                  </a:lnTo>
                  <a:lnTo>
                    <a:pt x="420" y="270"/>
                  </a:lnTo>
                  <a:lnTo>
                    <a:pt x="398" y="282"/>
                  </a:lnTo>
                  <a:lnTo>
                    <a:pt x="17" y="280"/>
                  </a:lnTo>
                  <a:lnTo>
                    <a:pt x="57" y="299"/>
                  </a:lnTo>
                  <a:lnTo>
                    <a:pt x="415" y="299"/>
                  </a:lnTo>
                  <a:lnTo>
                    <a:pt x="451" y="270"/>
                  </a:lnTo>
                  <a:lnTo>
                    <a:pt x="451" y="36"/>
                  </a:lnTo>
                  <a:lnTo>
                    <a:pt x="418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332"/>
            <p:cNvSpPr>
              <a:spLocks/>
            </p:cNvSpPr>
            <p:nvPr/>
          </p:nvSpPr>
          <p:spPr bwMode="auto">
            <a:xfrm>
              <a:off x="2520" y="3920"/>
              <a:ext cx="730" cy="46"/>
            </a:xfrm>
            <a:custGeom>
              <a:avLst/>
              <a:gdLst>
                <a:gd name="T0" fmla="*/ 30 w 1460"/>
                <a:gd name="T1" fmla="*/ 12 h 94"/>
                <a:gd name="T2" fmla="*/ 0 w 1460"/>
                <a:gd name="T3" fmla="*/ 42 h 94"/>
                <a:gd name="T4" fmla="*/ 28 w 1460"/>
                <a:gd name="T5" fmla="*/ 73 h 94"/>
                <a:gd name="T6" fmla="*/ 1420 w 1460"/>
                <a:gd name="T7" fmla="*/ 94 h 94"/>
                <a:gd name="T8" fmla="*/ 1460 w 1460"/>
                <a:gd name="T9" fmla="*/ 48 h 94"/>
                <a:gd name="T10" fmla="*/ 1412 w 1460"/>
                <a:gd name="T11" fmla="*/ 18 h 94"/>
                <a:gd name="T12" fmla="*/ 1412 w 1460"/>
                <a:gd name="T13" fmla="*/ 65 h 94"/>
                <a:gd name="T14" fmla="*/ 1181 w 1460"/>
                <a:gd name="T15" fmla="*/ 75 h 94"/>
                <a:gd name="T16" fmla="*/ 1177 w 1460"/>
                <a:gd name="T17" fmla="*/ 23 h 94"/>
                <a:gd name="T18" fmla="*/ 1141 w 1460"/>
                <a:gd name="T19" fmla="*/ 23 h 94"/>
                <a:gd name="T20" fmla="*/ 1141 w 1460"/>
                <a:gd name="T21" fmla="*/ 63 h 94"/>
                <a:gd name="T22" fmla="*/ 895 w 1460"/>
                <a:gd name="T23" fmla="*/ 58 h 94"/>
                <a:gd name="T24" fmla="*/ 890 w 1460"/>
                <a:gd name="T25" fmla="*/ 14 h 94"/>
                <a:gd name="T26" fmla="*/ 859 w 1460"/>
                <a:gd name="T27" fmla="*/ 14 h 94"/>
                <a:gd name="T28" fmla="*/ 859 w 1460"/>
                <a:gd name="T29" fmla="*/ 61 h 94"/>
                <a:gd name="T30" fmla="*/ 603 w 1460"/>
                <a:gd name="T31" fmla="*/ 48 h 94"/>
                <a:gd name="T32" fmla="*/ 599 w 1460"/>
                <a:gd name="T33" fmla="*/ 4 h 94"/>
                <a:gd name="T34" fmla="*/ 570 w 1460"/>
                <a:gd name="T35" fmla="*/ 10 h 94"/>
                <a:gd name="T36" fmla="*/ 570 w 1460"/>
                <a:gd name="T37" fmla="*/ 54 h 94"/>
                <a:gd name="T38" fmla="*/ 304 w 1460"/>
                <a:gd name="T39" fmla="*/ 56 h 94"/>
                <a:gd name="T40" fmla="*/ 298 w 1460"/>
                <a:gd name="T41" fmla="*/ 0 h 94"/>
                <a:gd name="T42" fmla="*/ 274 w 1460"/>
                <a:gd name="T43" fmla="*/ 0 h 94"/>
                <a:gd name="T44" fmla="*/ 272 w 1460"/>
                <a:gd name="T45" fmla="*/ 48 h 94"/>
                <a:gd name="T46" fmla="*/ 38 w 1460"/>
                <a:gd name="T47" fmla="*/ 48 h 94"/>
                <a:gd name="T48" fmla="*/ 30 w 1460"/>
                <a:gd name="T49" fmla="*/ 12 h 94"/>
                <a:gd name="T50" fmla="*/ 30 w 1460"/>
                <a:gd name="T51" fmla="*/ 12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0"/>
                <a:gd name="T79" fmla="*/ 0 h 94"/>
                <a:gd name="T80" fmla="*/ 1460 w 1460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0" h="94">
                  <a:moveTo>
                    <a:pt x="30" y="12"/>
                  </a:moveTo>
                  <a:lnTo>
                    <a:pt x="0" y="42"/>
                  </a:lnTo>
                  <a:lnTo>
                    <a:pt x="28" y="73"/>
                  </a:lnTo>
                  <a:lnTo>
                    <a:pt x="1420" y="94"/>
                  </a:lnTo>
                  <a:lnTo>
                    <a:pt x="1460" y="48"/>
                  </a:lnTo>
                  <a:lnTo>
                    <a:pt x="1412" y="18"/>
                  </a:lnTo>
                  <a:lnTo>
                    <a:pt x="1412" y="65"/>
                  </a:lnTo>
                  <a:lnTo>
                    <a:pt x="1181" y="75"/>
                  </a:lnTo>
                  <a:lnTo>
                    <a:pt x="1177" y="23"/>
                  </a:lnTo>
                  <a:lnTo>
                    <a:pt x="1141" y="23"/>
                  </a:lnTo>
                  <a:lnTo>
                    <a:pt x="1141" y="63"/>
                  </a:lnTo>
                  <a:lnTo>
                    <a:pt x="895" y="58"/>
                  </a:lnTo>
                  <a:lnTo>
                    <a:pt x="890" y="14"/>
                  </a:lnTo>
                  <a:lnTo>
                    <a:pt x="859" y="14"/>
                  </a:lnTo>
                  <a:lnTo>
                    <a:pt x="859" y="61"/>
                  </a:lnTo>
                  <a:lnTo>
                    <a:pt x="603" y="48"/>
                  </a:lnTo>
                  <a:lnTo>
                    <a:pt x="599" y="4"/>
                  </a:lnTo>
                  <a:lnTo>
                    <a:pt x="570" y="10"/>
                  </a:lnTo>
                  <a:lnTo>
                    <a:pt x="570" y="54"/>
                  </a:lnTo>
                  <a:lnTo>
                    <a:pt x="304" y="56"/>
                  </a:lnTo>
                  <a:lnTo>
                    <a:pt x="298" y="0"/>
                  </a:lnTo>
                  <a:lnTo>
                    <a:pt x="274" y="0"/>
                  </a:lnTo>
                  <a:lnTo>
                    <a:pt x="272" y="48"/>
                  </a:lnTo>
                  <a:lnTo>
                    <a:pt x="38" y="48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333"/>
            <p:cNvSpPr>
              <a:spLocks/>
            </p:cNvSpPr>
            <p:nvPr/>
          </p:nvSpPr>
          <p:spPr bwMode="auto">
            <a:xfrm>
              <a:off x="2525" y="4033"/>
              <a:ext cx="731" cy="47"/>
            </a:xfrm>
            <a:custGeom>
              <a:avLst/>
              <a:gdLst>
                <a:gd name="T0" fmla="*/ 33 w 1462"/>
                <a:gd name="T1" fmla="*/ 11 h 95"/>
                <a:gd name="T2" fmla="*/ 0 w 1462"/>
                <a:gd name="T3" fmla="*/ 42 h 95"/>
                <a:gd name="T4" fmla="*/ 29 w 1462"/>
                <a:gd name="T5" fmla="*/ 74 h 95"/>
                <a:gd name="T6" fmla="*/ 1421 w 1462"/>
                <a:gd name="T7" fmla="*/ 95 h 95"/>
                <a:gd name="T8" fmla="*/ 1462 w 1462"/>
                <a:gd name="T9" fmla="*/ 49 h 95"/>
                <a:gd name="T10" fmla="*/ 1415 w 1462"/>
                <a:gd name="T11" fmla="*/ 19 h 95"/>
                <a:gd name="T12" fmla="*/ 1415 w 1462"/>
                <a:gd name="T13" fmla="*/ 66 h 95"/>
                <a:gd name="T14" fmla="*/ 1179 w 1462"/>
                <a:gd name="T15" fmla="*/ 66 h 95"/>
                <a:gd name="T16" fmla="*/ 1179 w 1462"/>
                <a:gd name="T17" fmla="*/ 24 h 95"/>
                <a:gd name="T18" fmla="*/ 1141 w 1462"/>
                <a:gd name="T19" fmla="*/ 24 h 95"/>
                <a:gd name="T20" fmla="*/ 1141 w 1462"/>
                <a:gd name="T21" fmla="*/ 64 h 95"/>
                <a:gd name="T22" fmla="*/ 896 w 1462"/>
                <a:gd name="T23" fmla="*/ 59 h 95"/>
                <a:gd name="T24" fmla="*/ 890 w 1462"/>
                <a:gd name="T25" fmla="*/ 15 h 95"/>
                <a:gd name="T26" fmla="*/ 860 w 1462"/>
                <a:gd name="T27" fmla="*/ 15 h 95"/>
                <a:gd name="T28" fmla="*/ 860 w 1462"/>
                <a:gd name="T29" fmla="*/ 61 h 95"/>
                <a:gd name="T30" fmla="*/ 603 w 1462"/>
                <a:gd name="T31" fmla="*/ 49 h 95"/>
                <a:gd name="T32" fmla="*/ 601 w 1462"/>
                <a:gd name="T33" fmla="*/ 5 h 95"/>
                <a:gd name="T34" fmla="*/ 573 w 1462"/>
                <a:gd name="T35" fmla="*/ 9 h 95"/>
                <a:gd name="T36" fmla="*/ 573 w 1462"/>
                <a:gd name="T37" fmla="*/ 55 h 95"/>
                <a:gd name="T38" fmla="*/ 306 w 1462"/>
                <a:gd name="T39" fmla="*/ 57 h 95"/>
                <a:gd name="T40" fmla="*/ 299 w 1462"/>
                <a:gd name="T41" fmla="*/ 0 h 95"/>
                <a:gd name="T42" fmla="*/ 276 w 1462"/>
                <a:gd name="T43" fmla="*/ 0 h 95"/>
                <a:gd name="T44" fmla="*/ 272 w 1462"/>
                <a:gd name="T45" fmla="*/ 49 h 95"/>
                <a:gd name="T46" fmla="*/ 38 w 1462"/>
                <a:gd name="T47" fmla="*/ 49 h 95"/>
                <a:gd name="T48" fmla="*/ 33 w 1462"/>
                <a:gd name="T49" fmla="*/ 11 h 95"/>
                <a:gd name="T50" fmla="*/ 33 w 1462"/>
                <a:gd name="T51" fmla="*/ 11 h 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2"/>
                <a:gd name="T79" fmla="*/ 0 h 95"/>
                <a:gd name="T80" fmla="*/ 1462 w 1462"/>
                <a:gd name="T81" fmla="*/ 95 h 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2" h="95">
                  <a:moveTo>
                    <a:pt x="33" y="11"/>
                  </a:moveTo>
                  <a:lnTo>
                    <a:pt x="0" y="42"/>
                  </a:lnTo>
                  <a:lnTo>
                    <a:pt x="29" y="74"/>
                  </a:lnTo>
                  <a:lnTo>
                    <a:pt x="1421" y="95"/>
                  </a:lnTo>
                  <a:lnTo>
                    <a:pt x="1462" y="49"/>
                  </a:lnTo>
                  <a:lnTo>
                    <a:pt x="1415" y="19"/>
                  </a:lnTo>
                  <a:lnTo>
                    <a:pt x="1415" y="66"/>
                  </a:lnTo>
                  <a:lnTo>
                    <a:pt x="1179" y="66"/>
                  </a:lnTo>
                  <a:lnTo>
                    <a:pt x="1179" y="24"/>
                  </a:lnTo>
                  <a:lnTo>
                    <a:pt x="1141" y="24"/>
                  </a:lnTo>
                  <a:lnTo>
                    <a:pt x="1141" y="64"/>
                  </a:lnTo>
                  <a:lnTo>
                    <a:pt x="896" y="59"/>
                  </a:lnTo>
                  <a:lnTo>
                    <a:pt x="890" y="15"/>
                  </a:lnTo>
                  <a:lnTo>
                    <a:pt x="860" y="15"/>
                  </a:lnTo>
                  <a:lnTo>
                    <a:pt x="860" y="61"/>
                  </a:lnTo>
                  <a:lnTo>
                    <a:pt x="603" y="49"/>
                  </a:lnTo>
                  <a:lnTo>
                    <a:pt x="601" y="5"/>
                  </a:lnTo>
                  <a:lnTo>
                    <a:pt x="573" y="9"/>
                  </a:lnTo>
                  <a:lnTo>
                    <a:pt x="573" y="55"/>
                  </a:lnTo>
                  <a:lnTo>
                    <a:pt x="306" y="57"/>
                  </a:lnTo>
                  <a:lnTo>
                    <a:pt x="299" y="0"/>
                  </a:lnTo>
                  <a:lnTo>
                    <a:pt x="276" y="0"/>
                  </a:lnTo>
                  <a:lnTo>
                    <a:pt x="272" y="49"/>
                  </a:lnTo>
                  <a:lnTo>
                    <a:pt x="38" y="49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334"/>
            <p:cNvSpPr>
              <a:spLocks/>
            </p:cNvSpPr>
            <p:nvPr/>
          </p:nvSpPr>
          <p:spPr bwMode="auto">
            <a:xfrm>
              <a:off x="1849" y="2542"/>
              <a:ext cx="238" cy="30"/>
            </a:xfrm>
            <a:custGeom>
              <a:avLst/>
              <a:gdLst>
                <a:gd name="T0" fmla="*/ 477 w 477"/>
                <a:gd name="T1" fmla="*/ 8 h 59"/>
                <a:gd name="T2" fmla="*/ 59 w 477"/>
                <a:gd name="T3" fmla="*/ 0 h 59"/>
                <a:gd name="T4" fmla="*/ 0 w 477"/>
                <a:gd name="T5" fmla="*/ 59 h 59"/>
                <a:gd name="T6" fmla="*/ 469 w 477"/>
                <a:gd name="T7" fmla="*/ 59 h 59"/>
                <a:gd name="T8" fmla="*/ 477 w 477"/>
                <a:gd name="T9" fmla="*/ 8 h 59"/>
                <a:gd name="T10" fmla="*/ 477 w 477"/>
                <a:gd name="T11" fmla="*/ 8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7"/>
                <a:gd name="T19" fmla="*/ 0 h 59"/>
                <a:gd name="T20" fmla="*/ 477 w 477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7" h="59">
                  <a:moveTo>
                    <a:pt x="477" y="8"/>
                  </a:moveTo>
                  <a:lnTo>
                    <a:pt x="59" y="0"/>
                  </a:lnTo>
                  <a:lnTo>
                    <a:pt x="0" y="59"/>
                  </a:lnTo>
                  <a:lnTo>
                    <a:pt x="469" y="59"/>
                  </a:lnTo>
                  <a:lnTo>
                    <a:pt x="4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Freeform 335"/>
            <p:cNvSpPr>
              <a:spLocks/>
            </p:cNvSpPr>
            <p:nvPr/>
          </p:nvSpPr>
          <p:spPr bwMode="auto">
            <a:xfrm>
              <a:off x="1932" y="3671"/>
              <a:ext cx="73" cy="60"/>
            </a:xfrm>
            <a:custGeom>
              <a:avLst/>
              <a:gdLst>
                <a:gd name="T0" fmla="*/ 0 w 146"/>
                <a:gd name="T1" fmla="*/ 55 h 120"/>
                <a:gd name="T2" fmla="*/ 4 w 146"/>
                <a:gd name="T3" fmla="*/ 95 h 120"/>
                <a:gd name="T4" fmla="*/ 36 w 146"/>
                <a:gd name="T5" fmla="*/ 120 h 120"/>
                <a:gd name="T6" fmla="*/ 87 w 146"/>
                <a:gd name="T7" fmla="*/ 120 h 120"/>
                <a:gd name="T8" fmla="*/ 129 w 146"/>
                <a:gd name="T9" fmla="*/ 99 h 120"/>
                <a:gd name="T10" fmla="*/ 146 w 146"/>
                <a:gd name="T11" fmla="*/ 59 h 120"/>
                <a:gd name="T12" fmla="*/ 139 w 146"/>
                <a:gd name="T13" fmla="*/ 23 h 120"/>
                <a:gd name="T14" fmla="*/ 103 w 146"/>
                <a:gd name="T15" fmla="*/ 0 h 120"/>
                <a:gd name="T16" fmla="*/ 126 w 146"/>
                <a:gd name="T17" fmla="*/ 38 h 120"/>
                <a:gd name="T18" fmla="*/ 126 w 146"/>
                <a:gd name="T19" fmla="*/ 71 h 120"/>
                <a:gd name="T20" fmla="*/ 91 w 146"/>
                <a:gd name="T21" fmla="*/ 93 h 120"/>
                <a:gd name="T22" fmla="*/ 42 w 146"/>
                <a:gd name="T23" fmla="*/ 90 h 120"/>
                <a:gd name="T24" fmla="*/ 19 w 146"/>
                <a:gd name="T25" fmla="*/ 76 h 120"/>
                <a:gd name="T26" fmla="*/ 0 w 146"/>
                <a:gd name="T27" fmla="*/ 55 h 120"/>
                <a:gd name="T28" fmla="*/ 0 w 146"/>
                <a:gd name="T29" fmla="*/ 55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120"/>
                <a:gd name="T47" fmla="*/ 146 w 146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120">
                  <a:moveTo>
                    <a:pt x="0" y="55"/>
                  </a:moveTo>
                  <a:lnTo>
                    <a:pt x="4" y="95"/>
                  </a:lnTo>
                  <a:lnTo>
                    <a:pt x="36" y="120"/>
                  </a:lnTo>
                  <a:lnTo>
                    <a:pt x="87" y="120"/>
                  </a:lnTo>
                  <a:lnTo>
                    <a:pt x="129" y="99"/>
                  </a:lnTo>
                  <a:lnTo>
                    <a:pt x="146" y="59"/>
                  </a:lnTo>
                  <a:lnTo>
                    <a:pt x="139" y="23"/>
                  </a:lnTo>
                  <a:lnTo>
                    <a:pt x="103" y="0"/>
                  </a:lnTo>
                  <a:lnTo>
                    <a:pt x="126" y="38"/>
                  </a:lnTo>
                  <a:lnTo>
                    <a:pt x="126" y="71"/>
                  </a:lnTo>
                  <a:lnTo>
                    <a:pt x="91" y="93"/>
                  </a:lnTo>
                  <a:lnTo>
                    <a:pt x="42" y="90"/>
                  </a:lnTo>
                  <a:lnTo>
                    <a:pt x="19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Freeform 336"/>
            <p:cNvSpPr>
              <a:spLocks/>
            </p:cNvSpPr>
            <p:nvPr/>
          </p:nvSpPr>
          <p:spPr bwMode="auto">
            <a:xfrm>
              <a:off x="1927" y="3780"/>
              <a:ext cx="74" cy="61"/>
            </a:xfrm>
            <a:custGeom>
              <a:avLst/>
              <a:gdLst>
                <a:gd name="T0" fmla="*/ 0 w 148"/>
                <a:gd name="T1" fmla="*/ 55 h 122"/>
                <a:gd name="T2" fmla="*/ 3 w 148"/>
                <a:gd name="T3" fmla="*/ 95 h 122"/>
                <a:gd name="T4" fmla="*/ 38 w 148"/>
                <a:gd name="T5" fmla="*/ 122 h 122"/>
                <a:gd name="T6" fmla="*/ 87 w 148"/>
                <a:gd name="T7" fmla="*/ 122 h 122"/>
                <a:gd name="T8" fmla="*/ 129 w 148"/>
                <a:gd name="T9" fmla="*/ 99 h 122"/>
                <a:gd name="T10" fmla="*/ 148 w 148"/>
                <a:gd name="T11" fmla="*/ 59 h 122"/>
                <a:gd name="T12" fmla="*/ 148 w 148"/>
                <a:gd name="T13" fmla="*/ 30 h 122"/>
                <a:gd name="T14" fmla="*/ 102 w 148"/>
                <a:gd name="T15" fmla="*/ 0 h 122"/>
                <a:gd name="T16" fmla="*/ 125 w 148"/>
                <a:gd name="T17" fmla="*/ 38 h 122"/>
                <a:gd name="T18" fmla="*/ 125 w 148"/>
                <a:gd name="T19" fmla="*/ 70 h 122"/>
                <a:gd name="T20" fmla="*/ 91 w 148"/>
                <a:gd name="T21" fmla="*/ 93 h 122"/>
                <a:gd name="T22" fmla="*/ 43 w 148"/>
                <a:gd name="T23" fmla="*/ 89 h 122"/>
                <a:gd name="T24" fmla="*/ 19 w 148"/>
                <a:gd name="T25" fmla="*/ 76 h 122"/>
                <a:gd name="T26" fmla="*/ 0 w 148"/>
                <a:gd name="T27" fmla="*/ 55 h 122"/>
                <a:gd name="T28" fmla="*/ 0 w 148"/>
                <a:gd name="T29" fmla="*/ 55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122"/>
                <a:gd name="T47" fmla="*/ 148 w 148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122">
                  <a:moveTo>
                    <a:pt x="0" y="55"/>
                  </a:moveTo>
                  <a:lnTo>
                    <a:pt x="3" y="95"/>
                  </a:lnTo>
                  <a:lnTo>
                    <a:pt x="38" y="122"/>
                  </a:lnTo>
                  <a:lnTo>
                    <a:pt x="87" y="122"/>
                  </a:lnTo>
                  <a:lnTo>
                    <a:pt x="129" y="99"/>
                  </a:lnTo>
                  <a:lnTo>
                    <a:pt x="148" y="59"/>
                  </a:lnTo>
                  <a:lnTo>
                    <a:pt x="148" y="30"/>
                  </a:lnTo>
                  <a:lnTo>
                    <a:pt x="102" y="0"/>
                  </a:lnTo>
                  <a:lnTo>
                    <a:pt x="125" y="38"/>
                  </a:lnTo>
                  <a:lnTo>
                    <a:pt x="125" y="70"/>
                  </a:lnTo>
                  <a:lnTo>
                    <a:pt x="91" y="93"/>
                  </a:lnTo>
                  <a:lnTo>
                    <a:pt x="43" y="89"/>
                  </a:lnTo>
                  <a:lnTo>
                    <a:pt x="19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337"/>
            <p:cNvSpPr>
              <a:spLocks/>
            </p:cNvSpPr>
            <p:nvPr/>
          </p:nvSpPr>
          <p:spPr bwMode="auto">
            <a:xfrm>
              <a:off x="1915" y="3894"/>
              <a:ext cx="74" cy="60"/>
            </a:xfrm>
            <a:custGeom>
              <a:avLst/>
              <a:gdLst>
                <a:gd name="T0" fmla="*/ 0 w 148"/>
                <a:gd name="T1" fmla="*/ 53 h 120"/>
                <a:gd name="T2" fmla="*/ 4 w 148"/>
                <a:gd name="T3" fmla="*/ 95 h 120"/>
                <a:gd name="T4" fmla="*/ 38 w 148"/>
                <a:gd name="T5" fmla="*/ 120 h 120"/>
                <a:gd name="T6" fmla="*/ 87 w 148"/>
                <a:gd name="T7" fmla="*/ 120 h 120"/>
                <a:gd name="T8" fmla="*/ 129 w 148"/>
                <a:gd name="T9" fmla="*/ 99 h 120"/>
                <a:gd name="T10" fmla="*/ 148 w 148"/>
                <a:gd name="T11" fmla="*/ 57 h 120"/>
                <a:gd name="T12" fmla="*/ 148 w 148"/>
                <a:gd name="T13" fmla="*/ 29 h 120"/>
                <a:gd name="T14" fmla="*/ 102 w 148"/>
                <a:gd name="T15" fmla="*/ 0 h 120"/>
                <a:gd name="T16" fmla="*/ 125 w 148"/>
                <a:gd name="T17" fmla="*/ 36 h 120"/>
                <a:gd name="T18" fmla="*/ 125 w 148"/>
                <a:gd name="T19" fmla="*/ 69 h 120"/>
                <a:gd name="T20" fmla="*/ 91 w 148"/>
                <a:gd name="T21" fmla="*/ 93 h 120"/>
                <a:gd name="T22" fmla="*/ 43 w 148"/>
                <a:gd name="T23" fmla="*/ 90 h 120"/>
                <a:gd name="T24" fmla="*/ 21 w 148"/>
                <a:gd name="T25" fmla="*/ 74 h 120"/>
                <a:gd name="T26" fmla="*/ 0 w 148"/>
                <a:gd name="T27" fmla="*/ 53 h 120"/>
                <a:gd name="T28" fmla="*/ 0 w 148"/>
                <a:gd name="T29" fmla="*/ 53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120"/>
                <a:gd name="T47" fmla="*/ 148 w 148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120">
                  <a:moveTo>
                    <a:pt x="0" y="53"/>
                  </a:moveTo>
                  <a:lnTo>
                    <a:pt x="4" y="95"/>
                  </a:lnTo>
                  <a:lnTo>
                    <a:pt x="38" y="120"/>
                  </a:lnTo>
                  <a:lnTo>
                    <a:pt x="87" y="120"/>
                  </a:lnTo>
                  <a:lnTo>
                    <a:pt x="129" y="99"/>
                  </a:lnTo>
                  <a:lnTo>
                    <a:pt x="148" y="57"/>
                  </a:lnTo>
                  <a:lnTo>
                    <a:pt x="148" y="29"/>
                  </a:lnTo>
                  <a:lnTo>
                    <a:pt x="102" y="0"/>
                  </a:lnTo>
                  <a:lnTo>
                    <a:pt x="125" y="36"/>
                  </a:lnTo>
                  <a:lnTo>
                    <a:pt x="125" y="69"/>
                  </a:lnTo>
                  <a:lnTo>
                    <a:pt x="91" y="93"/>
                  </a:lnTo>
                  <a:lnTo>
                    <a:pt x="43" y="90"/>
                  </a:lnTo>
                  <a:lnTo>
                    <a:pt x="21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338"/>
            <p:cNvSpPr>
              <a:spLocks/>
            </p:cNvSpPr>
            <p:nvPr/>
          </p:nvSpPr>
          <p:spPr bwMode="auto">
            <a:xfrm>
              <a:off x="1903" y="4013"/>
              <a:ext cx="74" cy="60"/>
            </a:xfrm>
            <a:custGeom>
              <a:avLst/>
              <a:gdLst>
                <a:gd name="T0" fmla="*/ 0 w 148"/>
                <a:gd name="T1" fmla="*/ 55 h 120"/>
                <a:gd name="T2" fmla="*/ 4 w 148"/>
                <a:gd name="T3" fmla="*/ 95 h 120"/>
                <a:gd name="T4" fmla="*/ 38 w 148"/>
                <a:gd name="T5" fmla="*/ 120 h 120"/>
                <a:gd name="T6" fmla="*/ 87 w 148"/>
                <a:gd name="T7" fmla="*/ 120 h 120"/>
                <a:gd name="T8" fmla="*/ 129 w 148"/>
                <a:gd name="T9" fmla="*/ 99 h 120"/>
                <a:gd name="T10" fmla="*/ 148 w 148"/>
                <a:gd name="T11" fmla="*/ 59 h 120"/>
                <a:gd name="T12" fmla="*/ 148 w 148"/>
                <a:gd name="T13" fmla="*/ 28 h 120"/>
                <a:gd name="T14" fmla="*/ 103 w 148"/>
                <a:gd name="T15" fmla="*/ 0 h 120"/>
                <a:gd name="T16" fmla="*/ 127 w 148"/>
                <a:gd name="T17" fmla="*/ 36 h 120"/>
                <a:gd name="T18" fmla="*/ 127 w 148"/>
                <a:gd name="T19" fmla="*/ 70 h 120"/>
                <a:gd name="T20" fmla="*/ 91 w 148"/>
                <a:gd name="T21" fmla="*/ 93 h 120"/>
                <a:gd name="T22" fmla="*/ 44 w 148"/>
                <a:gd name="T23" fmla="*/ 89 h 120"/>
                <a:gd name="T24" fmla="*/ 19 w 148"/>
                <a:gd name="T25" fmla="*/ 76 h 120"/>
                <a:gd name="T26" fmla="*/ 0 w 148"/>
                <a:gd name="T27" fmla="*/ 55 h 120"/>
                <a:gd name="T28" fmla="*/ 0 w 148"/>
                <a:gd name="T29" fmla="*/ 55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120"/>
                <a:gd name="T47" fmla="*/ 148 w 148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120">
                  <a:moveTo>
                    <a:pt x="0" y="55"/>
                  </a:moveTo>
                  <a:lnTo>
                    <a:pt x="4" y="95"/>
                  </a:lnTo>
                  <a:lnTo>
                    <a:pt x="38" y="120"/>
                  </a:lnTo>
                  <a:lnTo>
                    <a:pt x="87" y="120"/>
                  </a:lnTo>
                  <a:lnTo>
                    <a:pt x="129" y="99"/>
                  </a:lnTo>
                  <a:lnTo>
                    <a:pt x="148" y="59"/>
                  </a:lnTo>
                  <a:lnTo>
                    <a:pt x="148" y="28"/>
                  </a:lnTo>
                  <a:lnTo>
                    <a:pt x="103" y="0"/>
                  </a:lnTo>
                  <a:lnTo>
                    <a:pt x="127" y="36"/>
                  </a:lnTo>
                  <a:lnTo>
                    <a:pt x="127" y="70"/>
                  </a:lnTo>
                  <a:lnTo>
                    <a:pt x="91" y="93"/>
                  </a:lnTo>
                  <a:lnTo>
                    <a:pt x="44" y="89"/>
                  </a:lnTo>
                  <a:lnTo>
                    <a:pt x="19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339"/>
            <p:cNvSpPr>
              <a:spLocks/>
            </p:cNvSpPr>
            <p:nvPr/>
          </p:nvSpPr>
          <p:spPr bwMode="auto">
            <a:xfrm>
              <a:off x="2088" y="3665"/>
              <a:ext cx="97" cy="77"/>
            </a:xfrm>
            <a:custGeom>
              <a:avLst/>
              <a:gdLst>
                <a:gd name="T0" fmla="*/ 15 w 194"/>
                <a:gd name="T1" fmla="*/ 42 h 154"/>
                <a:gd name="T2" fmla="*/ 15 w 194"/>
                <a:gd name="T3" fmla="*/ 78 h 154"/>
                <a:gd name="T4" fmla="*/ 34 w 194"/>
                <a:gd name="T5" fmla="*/ 114 h 154"/>
                <a:gd name="T6" fmla="*/ 72 w 194"/>
                <a:gd name="T7" fmla="*/ 133 h 154"/>
                <a:gd name="T8" fmla="*/ 135 w 194"/>
                <a:gd name="T9" fmla="*/ 123 h 154"/>
                <a:gd name="T10" fmla="*/ 173 w 194"/>
                <a:gd name="T11" fmla="*/ 95 h 154"/>
                <a:gd name="T12" fmla="*/ 182 w 194"/>
                <a:gd name="T13" fmla="*/ 49 h 154"/>
                <a:gd name="T14" fmla="*/ 156 w 194"/>
                <a:gd name="T15" fmla="*/ 0 h 154"/>
                <a:gd name="T16" fmla="*/ 194 w 194"/>
                <a:gd name="T17" fmla="*/ 28 h 154"/>
                <a:gd name="T18" fmla="*/ 194 w 194"/>
                <a:gd name="T19" fmla="*/ 74 h 154"/>
                <a:gd name="T20" fmla="*/ 177 w 194"/>
                <a:gd name="T21" fmla="*/ 123 h 154"/>
                <a:gd name="T22" fmla="*/ 142 w 194"/>
                <a:gd name="T23" fmla="*/ 154 h 154"/>
                <a:gd name="T24" fmla="*/ 81 w 194"/>
                <a:gd name="T25" fmla="*/ 154 h 154"/>
                <a:gd name="T26" fmla="*/ 40 w 194"/>
                <a:gd name="T27" fmla="*/ 150 h 154"/>
                <a:gd name="T28" fmla="*/ 13 w 194"/>
                <a:gd name="T29" fmla="*/ 110 h 154"/>
                <a:gd name="T30" fmla="*/ 0 w 194"/>
                <a:gd name="T31" fmla="*/ 76 h 154"/>
                <a:gd name="T32" fmla="*/ 15 w 194"/>
                <a:gd name="T33" fmla="*/ 42 h 154"/>
                <a:gd name="T34" fmla="*/ 15 w 194"/>
                <a:gd name="T35" fmla="*/ 42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4"/>
                <a:gd name="T55" fmla="*/ 0 h 154"/>
                <a:gd name="T56" fmla="*/ 194 w 194"/>
                <a:gd name="T57" fmla="*/ 154 h 1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4" h="154">
                  <a:moveTo>
                    <a:pt x="15" y="42"/>
                  </a:moveTo>
                  <a:lnTo>
                    <a:pt x="15" y="78"/>
                  </a:lnTo>
                  <a:lnTo>
                    <a:pt x="34" y="114"/>
                  </a:lnTo>
                  <a:lnTo>
                    <a:pt x="72" y="133"/>
                  </a:lnTo>
                  <a:lnTo>
                    <a:pt x="135" y="123"/>
                  </a:lnTo>
                  <a:lnTo>
                    <a:pt x="173" y="95"/>
                  </a:lnTo>
                  <a:lnTo>
                    <a:pt x="182" y="49"/>
                  </a:lnTo>
                  <a:lnTo>
                    <a:pt x="156" y="0"/>
                  </a:lnTo>
                  <a:lnTo>
                    <a:pt x="194" y="28"/>
                  </a:lnTo>
                  <a:lnTo>
                    <a:pt x="194" y="74"/>
                  </a:lnTo>
                  <a:lnTo>
                    <a:pt x="177" y="123"/>
                  </a:lnTo>
                  <a:lnTo>
                    <a:pt x="142" y="154"/>
                  </a:lnTo>
                  <a:lnTo>
                    <a:pt x="81" y="154"/>
                  </a:lnTo>
                  <a:lnTo>
                    <a:pt x="40" y="150"/>
                  </a:lnTo>
                  <a:lnTo>
                    <a:pt x="13" y="110"/>
                  </a:lnTo>
                  <a:lnTo>
                    <a:pt x="0" y="76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340"/>
            <p:cNvSpPr>
              <a:spLocks/>
            </p:cNvSpPr>
            <p:nvPr/>
          </p:nvSpPr>
          <p:spPr bwMode="auto">
            <a:xfrm>
              <a:off x="2205" y="3668"/>
              <a:ext cx="97" cy="83"/>
            </a:xfrm>
            <a:custGeom>
              <a:avLst/>
              <a:gdLst>
                <a:gd name="T0" fmla="*/ 15 w 193"/>
                <a:gd name="T1" fmla="*/ 43 h 165"/>
                <a:gd name="T2" fmla="*/ 15 w 193"/>
                <a:gd name="T3" fmla="*/ 78 h 165"/>
                <a:gd name="T4" fmla="*/ 34 w 193"/>
                <a:gd name="T5" fmla="*/ 114 h 165"/>
                <a:gd name="T6" fmla="*/ 74 w 193"/>
                <a:gd name="T7" fmla="*/ 135 h 165"/>
                <a:gd name="T8" fmla="*/ 135 w 193"/>
                <a:gd name="T9" fmla="*/ 125 h 165"/>
                <a:gd name="T10" fmla="*/ 173 w 193"/>
                <a:gd name="T11" fmla="*/ 95 h 165"/>
                <a:gd name="T12" fmla="*/ 182 w 193"/>
                <a:gd name="T13" fmla="*/ 51 h 165"/>
                <a:gd name="T14" fmla="*/ 155 w 193"/>
                <a:gd name="T15" fmla="*/ 0 h 165"/>
                <a:gd name="T16" fmla="*/ 193 w 193"/>
                <a:gd name="T17" fmla="*/ 30 h 165"/>
                <a:gd name="T18" fmla="*/ 193 w 193"/>
                <a:gd name="T19" fmla="*/ 74 h 165"/>
                <a:gd name="T20" fmla="*/ 176 w 193"/>
                <a:gd name="T21" fmla="*/ 125 h 165"/>
                <a:gd name="T22" fmla="*/ 142 w 193"/>
                <a:gd name="T23" fmla="*/ 154 h 165"/>
                <a:gd name="T24" fmla="*/ 83 w 193"/>
                <a:gd name="T25" fmla="*/ 165 h 165"/>
                <a:gd name="T26" fmla="*/ 39 w 193"/>
                <a:gd name="T27" fmla="*/ 150 h 165"/>
                <a:gd name="T28" fmla="*/ 13 w 193"/>
                <a:gd name="T29" fmla="*/ 110 h 165"/>
                <a:gd name="T30" fmla="*/ 0 w 193"/>
                <a:gd name="T31" fmla="*/ 76 h 165"/>
                <a:gd name="T32" fmla="*/ 15 w 193"/>
                <a:gd name="T33" fmla="*/ 43 h 165"/>
                <a:gd name="T34" fmla="*/ 15 w 193"/>
                <a:gd name="T35" fmla="*/ 43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3"/>
                <a:gd name="T55" fmla="*/ 0 h 165"/>
                <a:gd name="T56" fmla="*/ 193 w 193"/>
                <a:gd name="T57" fmla="*/ 165 h 1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3" h="165">
                  <a:moveTo>
                    <a:pt x="15" y="43"/>
                  </a:moveTo>
                  <a:lnTo>
                    <a:pt x="15" y="78"/>
                  </a:lnTo>
                  <a:lnTo>
                    <a:pt x="34" y="114"/>
                  </a:lnTo>
                  <a:lnTo>
                    <a:pt x="74" y="135"/>
                  </a:lnTo>
                  <a:lnTo>
                    <a:pt x="135" y="125"/>
                  </a:lnTo>
                  <a:lnTo>
                    <a:pt x="173" y="95"/>
                  </a:lnTo>
                  <a:lnTo>
                    <a:pt x="182" y="51"/>
                  </a:lnTo>
                  <a:lnTo>
                    <a:pt x="155" y="0"/>
                  </a:lnTo>
                  <a:lnTo>
                    <a:pt x="193" y="30"/>
                  </a:lnTo>
                  <a:lnTo>
                    <a:pt x="193" y="74"/>
                  </a:lnTo>
                  <a:lnTo>
                    <a:pt x="176" y="125"/>
                  </a:lnTo>
                  <a:lnTo>
                    <a:pt x="142" y="154"/>
                  </a:lnTo>
                  <a:lnTo>
                    <a:pt x="83" y="165"/>
                  </a:lnTo>
                  <a:lnTo>
                    <a:pt x="39" y="150"/>
                  </a:lnTo>
                  <a:lnTo>
                    <a:pt x="13" y="110"/>
                  </a:lnTo>
                  <a:lnTo>
                    <a:pt x="0" y="76"/>
                  </a:lnTo>
                  <a:lnTo>
                    <a:pt x="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341"/>
            <p:cNvSpPr>
              <a:spLocks/>
            </p:cNvSpPr>
            <p:nvPr/>
          </p:nvSpPr>
          <p:spPr bwMode="auto">
            <a:xfrm>
              <a:off x="2198" y="3774"/>
              <a:ext cx="98" cy="82"/>
            </a:xfrm>
            <a:custGeom>
              <a:avLst/>
              <a:gdLst>
                <a:gd name="T0" fmla="*/ 16 w 196"/>
                <a:gd name="T1" fmla="*/ 41 h 163"/>
                <a:gd name="T2" fmla="*/ 16 w 196"/>
                <a:gd name="T3" fmla="*/ 76 h 163"/>
                <a:gd name="T4" fmla="*/ 35 w 196"/>
                <a:gd name="T5" fmla="*/ 114 h 163"/>
                <a:gd name="T6" fmla="*/ 75 w 196"/>
                <a:gd name="T7" fmla="*/ 133 h 163"/>
                <a:gd name="T8" fmla="*/ 135 w 196"/>
                <a:gd name="T9" fmla="*/ 123 h 163"/>
                <a:gd name="T10" fmla="*/ 173 w 196"/>
                <a:gd name="T11" fmla="*/ 93 h 163"/>
                <a:gd name="T12" fmla="*/ 185 w 196"/>
                <a:gd name="T13" fmla="*/ 49 h 163"/>
                <a:gd name="T14" fmla="*/ 156 w 196"/>
                <a:gd name="T15" fmla="*/ 0 h 163"/>
                <a:gd name="T16" fmla="*/ 196 w 196"/>
                <a:gd name="T17" fmla="*/ 28 h 163"/>
                <a:gd name="T18" fmla="*/ 196 w 196"/>
                <a:gd name="T19" fmla="*/ 72 h 163"/>
                <a:gd name="T20" fmla="*/ 177 w 196"/>
                <a:gd name="T21" fmla="*/ 123 h 163"/>
                <a:gd name="T22" fmla="*/ 143 w 196"/>
                <a:gd name="T23" fmla="*/ 152 h 163"/>
                <a:gd name="T24" fmla="*/ 84 w 196"/>
                <a:gd name="T25" fmla="*/ 163 h 163"/>
                <a:gd name="T26" fmla="*/ 40 w 196"/>
                <a:gd name="T27" fmla="*/ 148 h 163"/>
                <a:gd name="T28" fmla="*/ 14 w 196"/>
                <a:gd name="T29" fmla="*/ 110 h 163"/>
                <a:gd name="T30" fmla="*/ 0 w 196"/>
                <a:gd name="T31" fmla="*/ 74 h 163"/>
                <a:gd name="T32" fmla="*/ 16 w 196"/>
                <a:gd name="T33" fmla="*/ 41 h 163"/>
                <a:gd name="T34" fmla="*/ 16 w 196"/>
                <a:gd name="T35" fmla="*/ 41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3"/>
                <a:gd name="T56" fmla="*/ 196 w 196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3">
                  <a:moveTo>
                    <a:pt x="16" y="41"/>
                  </a:moveTo>
                  <a:lnTo>
                    <a:pt x="16" y="76"/>
                  </a:lnTo>
                  <a:lnTo>
                    <a:pt x="35" y="114"/>
                  </a:lnTo>
                  <a:lnTo>
                    <a:pt x="75" y="133"/>
                  </a:lnTo>
                  <a:lnTo>
                    <a:pt x="135" y="123"/>
                  </a:lnTo>
                  <a:lnTo>
                    <a:pt x="173" y="93"/>
                  </a:lnTo>
                  <a:lnTo>
                    <a:pt x="185" y="49"/>
                  </a:lnTo>
                  <a:lnTo>
                    <a:pt x="156" y="0"/>
                  </a:lnTo>
                  <a:lnTo>
                    <a:pt x="196" y="28"/>
                  </a:lnTo>
                  <a:lnTo>
                    <a:pt x="196" y="72"/>
                  </a:lnTo>
                  <a:lnTo>
                    <a:pt x="177" y="123"/>
                  </a:lnTo>
                  <a:lnTo>
                    <a:pt x="143" y="152"/>
                  </a:lnTo>
                  <a:lnTo>
                    <a:pt x="84" y="163"/>
                  </a:lnTo>
                  <a:lnTo>
                    <a:pt x="40" y="148"/>
                  </a:lnTo>
                  <a:lnTo>
                    <a:pt x="14" y="110"/>
                  </a:lnTo>
                  <a:lnTo>
                    <a:pt x="0" y="74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342"/>
            <p:cNvSpPr>
              <a:spLocks/>
            </p:cNvSpPr>
            <p:nvPr/>
          </p:nvSpPr>
          <p:spPr bwMode="auto">
            <a:xfrm>
              <a:off x="2190" y="3893"/>
              <a:ext cx="98" cy="82"/>
            </a:xfrm>
            <a:custGeom>
              <a:avLst/>
              <a:gdLst>
                <a:gd name="T0" fmla="*/ 15 w 196"/>
                <a:gd name="T1" fmla="*/ 42 h 164"/>
                <a:gd name="T2" fmla="*/ 15 w 196"/>
                <a:gd name="T3" fmla="*/ 78 h 164"/>
                <a:gd name="T4" fmla="*/ 34 w 196"/>
                <a:gd name="T5" fmla="*/ 114 h 164"/>
                <a:gd name="T6" fmla="*/ 74 w 196"/>
                <a:gd name="T7" fmla="*/ 133 h 164"/>
                <a:gd name="T8" fmla="*/ 135 w 196"/>
                <a:gd name="T9" fmla="*/ 124 h 164"/>
                <a:gd name="T10" fmla="*/ 175 w 196"/>
                <a:gd name="T11" fmla="*/ 95 h 164"/>
                <a:gd name="T12" fmla="*/ 185 w 196"/>
                <a:gd name="T13" fmla="*/ 50 h 164"/>
                <a:gd name="T14" fmla="*/ 156 w 196"/>
                <a:gd name="T15" fmla="*/ 0 h 164"/>
                <a:gd name="T16" fmla="*/ 196 w 196"/>
                <a:gd name="T17" fmla="*/ 29 h 164"/>
                <a:gd name="T18" fmla="*/ 196 w 196"/>
                <a:gd name="T19" fmla="*/ 74 h 164"/>
                <a:gd name="T20" fmla="*/ 179 w 196"/>
                <a:gd name="T21" fmla="*/ 124 h 164"/>
                <a:gd name="T22" fmla="*/ 143 w 196"/>
                <a:gd name="T23" fmla="*/ 152 h 164"/>
                <a:gd name="T24" fmla="*/ 86 w 196"/>
                <a:gd name="T25" fmla="*/ 164 h 164"/>
                <a:gd name="T26" fmla="*/ 42 w 196"/>
                <a:gd name="T27" fmla="*/ 149 h 164"/>
                <a:gd name="T28" fmla="*/ 13 w 196"/>
                <a:gd name="T29" fmla="*/ 111 h 164"/>
                <a:gd name="T30" fmla="*/ 0 w 196"/>
                <a:gd name="T31" fmla="*/ 76 h 164"/>
                <a:gd name="T32" fmla="*/ 15 w 196"/>
                <a:gd name="T33" fmla="*/ 42 h 164"/>
                <a:gd name="T34" fmla="*/ 15 w 196"/>
                <a:gd name="T35" fmla="*/ 42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4"/>
                <a:gd name="T56" fmla="*/ 196 w 196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4">
                  <a:moveTo>
                    <a:pt x="15" y="42"/>
                  </a:moveTo>
                  <a:lnTo>
                    <a:pt x="15" y="78"/>
                  </a:lnTo>
                  <a:lnTo>
                    <a:pt x="34" y="114"/>
                  </a:lnTo>
                  <a:lnTo>
                    <a:pt x="74" y="133"/>
                  </a:lnTo>
                  <a:lnTo>
                    <a:pt x="135" y="124"/>
                  </a:lnTo>
                  <a:lnTo>
                    <a:pt x="175" y="95"/>
                  </a:lnTo>
                  <a:lnTo>
                    <a:pt x="185" y="50"/>
                  </a:lnTo>
                  <a:lnTo>
                    <a:pt x="156" y="0"/>
                  </a:lnTo>
                  <a:lnTo>
                    <a:pt x="196" y="29"/>
                  </a:lnTo>
                  <a:lnTo>
                    <a:pt x="196" y="74"/>
                  </a:lnTo>
                  <a:lnTo>
                    <a:pt x="179" y="124"/>
                  </a:lnTo>
                  <a:lnTo>
                    <a:pt x="143" y="152"/>
                  </a:lnTo>
                  <a:lnTo>
                    <a:pt x="86" y="164"/>
                  </a:lnTo>
                  <a:lnTo>
                    <a:pt x="42" y="149"/>
                  </a:lnTo>
                  <a:lnTo>
                    <a:pt x="13" y="111"/>
                  </a:lnTo>
                  <a:lnTo>
                    <a:pt x="0" y="76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343"/>
            <p:cNvSpPr>
              <a:spLocks/>
            </p:cNvSpPr>
            <p:nvPr/>
          </p:nvSpPr>
          <p:spPr bwMode="auto">
            <a:xfrm>
              <a:off x="2182" y="4012"/>
              <a:ext cx="98" cy="82"/>
            </a:xfrm>
            <a:custGeom>
              <a:avLst/>
              <a:gdLst>
                <a:gd name="T0" fmla="*/ 15 w 196"/>
                <a:gd name="T1" fmla="*/ 44 h 163"/>
                <a:gd name="T2" fmla="*/ 15 w 196"/>
                <a:gd name="T3" fmla="*/ 78 h 163"/>
                <a:gd name="T4" fmla="*/ 36 w 196"/>
                <a:gd name="T5" fmla="*/ 114 h 163"/>
                <a:gd name="T6" fmla="*/ 74 w 196"/>
                <a:gd name="T7" fmla="*/ 135 h 163"/>
                <a:gd name="T8" fmla="*/ 135 w 196"/>
                <a:gd name="T9" fmla="*/ 125 h 163"/>
                <a:gd name="T10" fmla="*/ 175 w 196"/>
                <a:gd name="T11" fmla="*/ 95 h 163"/>
                <a:gd name="T12" fmla="*/ 184 w 196"/>
                <a:gd name="T13" fmla="*/ 51 h 163"/>
                <a:gd name="T14" fmla="*/ 158 w 196"/>
                <a:gd name="T15" fmla="*/ 0 h 163"/>
                <a:gd name="T16" fmla="*/ 196 w 196"/>
                <a:gd name="T17" fmla="*/ 30 h 163"/>
                <a:gd name="T18" fmla="*/ 196 w 196"/>
                <a:gd name="T19" fmla="*/ 74 h 163"/>
                <a:gd name="T20" fmla="*/ 179 w 196"/>
                <a:gd name="T21" fmla="*/ 125 h 163"/>
                <a:gd name="T22" fmla="*/ 144 w 196"/>
                <a:gd name="T23" fmla="*/ 154 h 163"/>
                <a:gd name="T24" fmla="*/ 85 w 196"/>
                <a:gd name="T25" fmla="*/ 163 h 163"/>
                <a:gd name="T26" fmla="*/ 42 w 196"/>
                <a:gd name="T27" fmla="*/ 150 h 163"/>
                <a:gd name="T28" fmla="*/ 13 w 196"/>
                <a:gd name="T29" fmla="*/ 110 h 163"/>
                <a:gd name="T30" fmla="*/ 0 w 196"/>
                <a:gd name="T31" fmla="*/ 76 h 163"/>
                <a:gd name="T32" fmla="*/ 15 w 196"/>
                <a:gd name="T33" fmla="*/ 44 h 163"/>
                <a:gd name="T34" fmla="*/ 15 w 196"/>
                <a:gd name="T35" fmla="*/ 44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3"/>
                <a:gd name="T56" fmla="*/ 196 w 196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3">
                  <a:moveTo>
                    <a:pt x="15" y="44"/>
                  </a:moveTo>
                  <a:lnTo>
                    <a:pt x="15" y="78"/>
                  </a:lnTo>
                  <a:lnTo>
                    <a:pt x="36" y="114"/>
                  </a:lnTo>
                  <a:lnTo>
                    <a:pt x="74" y="135"/>
                  </a:lnTo>
                  <a:lnTo>
                    <a:pt x="135" y="125"/>
                  </a:lnTo>
                  <a:lnTo>
                    <a:pt x="175" y="95"/>
                  </a:lnTo>
                  <a:lnTo>
                    <a:pt x="184" y="51"/>
                  </a:lnTo>
                  <a:lnTo>
                    <a:pt x="158" y="0"/>
                  </a:lnTo>
                  <a:lnTo>
                    <a:pt x="196" y="30"/>
                  </a:lnTo>
                  <a:lnTo>
                    <a:pt x="196" y="74"/>
                  </a:lnTo>
                  <a:lnTo>
                    <a:pt x="179" y="125"/>
                  </a:lnTo>
                  <a:lnTo>
                    <a:pt x="144" y="154"/>
                  </a:lnTo>
                  <a:lnTo>
                    <a:pt x="85" y="163"/>
                  </a:lnTo>
                  <a:lnTo>
                    <a:pt x="42" y="150"/>
                  </a:lnTo>
                  <a:lnTo>
                    <a:pt x="13" y="110"/>
                  </a:lnTo>
                  <a:lnTo>
                    <a:pt x="0" y="76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344"/>
            <p:cNvSpPr>
              <a:spLocks/>
            </p:cNvSpPr>
            <p:nvPr/>
          </p:nvSpPr>
          <p:spPr bwMode="auto">
            <a:xfrm>
              <a:off x="2309" y="4015"/>
              <a:ext cx="97" cy="82"/>
            </a:xfrm>
            <a:custGeom>
              <a:avLst/>
              <a:gdLst>
                <a:gd name="T0" fmla="*/ 15 w 194"/>
                <a:gd name="T1" fmla="*/ 41 h 163"/>
                <a:gd name="T2" fmla="*/ 15 w 194"/>
                <a:gd name="T3" fmla="*/ 76 h 163"/>
                <a:gd name="T4" fmla="*/ 34 w 194"/>
                <a:gd name="T5" fmla="*/ 114 h 163"/>
                <a:gd name="T6" fmla="*/ 72 w 194"/>
                <a:gd name="T7" fmla="*/ 133 h 163"/>
                <a:gd name="T8" fmla="*/ 135 w 194"/>
                <a:gd name="T9" fmla="*/ 123 h 163"/>
                <a:gd name="T10" fmla="*/ 173 w 194"/>
                <a:gd name="T11" fmla="*/ 95 h 163"/>
                <a:gd name="T12" fmla="*/ 182 w 194"/>
                <a:gd name="T13" fmla="*/ 49 h 163"/>
                <a:gd name="T14" fmla="*/ 156 w 194"/>
                <a:gd name="T15" fmla="*/ 0 h 163"/>
                <a:gd name="T16" fmla="*/ 194 w 194"/>
                <a:gd name="T17" fmla="*/ 28 h 163"/>
                <a:gd name="T18" fmla="*/ 194 w 194"/>
                <a:gd name="T19" fmla="*/ 72 h 163"/>
                <a:gd name="T20" fmla="*/ 177 w 194"/>
                <a:gd name="T21" fmla="*/ 123 h 163"/>
                <a:gd name="T22" fmla="*/ 142 w 194"/>
                <a:gd name="T23" fmla="*/ 152 h 163"/>
                <a:gd name="T24" fmla="*/ 83 w 194"/>
                <a:gd name="T25" fmla="*/ 163 h 163"/>
                <a:gd name="T26" fmla="*/ 40 w 194"/>
                <a:gd name="T27" fmla="*/ 148 h 163"/>
                <a:gd name="T28" fmla="*/ 13 w 194"/>
                <a:gd name="T29" fmla="*/ 110 h 163"/>
                <a:gd name="T30" fmla="*/ 0 w 194"/>
                <a:gd name="T31" fmla="*/ 74 h 163"/>
                <a:gd name="T32" fmla="*/ 15 w 194"/>
                <a:gd name="T33" fmla="*/ 41 h 163"/>
                <a:gd name="T34" fmla="*/ 15 w 194"/>
                <a:gd name="T35" fmla="*/ 41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4"/>
                <a:gd name="T55" fmla="*/ 0 h 163"/>
                <a:gd name="T56" fmla="*/ 194 w 194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4" h="163">
                  <a:moveTo>
                    <a:pt x="15" y="41"/>
                  </a:moveTo>
                  <a:lnTo>
                    <a:pt x="15" y="76"/>
                  </a:lnTo>
                  <a:lnTo>
                    <a:pt x="34" y="114"/>
                  </a:lnTo>
                  <a:lnTo>
                    <a:pt x="72" y="133"/>
                  </a:lnTo>
                  <a:lnTo>
                    <a:pt x="135" y="123"/>
                  </a:lnTo>
                  <a:lnTo>
                    <a:pt x="173" y="95"/>
                  </a:lnTo>
                  <a:lnTo>
                    <a:pt x="182" y="49"/>
                  </a:lnTo>
                  <a:lnTo>
                    <a:pt x="156" y="0"/>
                  </a:lnTo>
                  <a:lnTo>
                    <a:pt x="194" y="28"/>
                  </a:lnTo>
                  <a:lnTo>
                    <a:pt x="194" y="72"/>
                  </a:lnTo>
                  <a:lnTo>
                    <a:pt x="177" y="123"/>
                  </a:lnTo>
                  <a:lnTo>
                    <a:pt x="142" y="152"/>
                  </a:lnTo>
                  <a:lnTo>
                    <a:pt x="83" y="163"/>
                  </a:lnTo>
                  <a:lnTo>
                    <a:pt x="40" y="148"/>
                  </a:lnTo>
                  <a:lnTo>
                    <a:pt x="13" y="110"/>
                  </a:lnTo>
                  <a:lnTo>
                    <a:pt x="0" y="74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345"/>
            <p:cNvSpPr>
              <a:spLocks/>
            </p:cNvSpPr>
            <p:nvPr/>
          </p:nvSpPr>
          <p:spPr bwMode="auto">
            <a:xfrm>
              <a:off x="2314" y="3895"/>
              <a:ext cx="98" cy="82"/>
            </a:xfrm>
            <a:custGeom>
              <a:avLst/>
              <a:gdLst>
                <a:gd name="T0" fmla="*/ 16 w 196"/>
                <a:gd name="T1" fmla="*/ 42 h 164"/>
                <a:gd name="T2" fmla="*/ 16 w 196"/>
                <a:gd name="T3" fmla="*/ 76 h 164"/>
                <a:gd name="T4" fmla="*/ 35 w 196"/>
                <a:gd name="T5" fmla="*/ 114 h 164"/>
                <a:gd name="T6" fmla="*/ 74 w 196"/>
                <a:gd name="T7" fmla="*/ 133 h 164"/>
                <a:gd name="T8" fmla="*/ 135 w 196"/>
                <a:gd name="T9" fmla="*/ 124 h 164"/>
                <a:gd name="T10" fmla="*/ 175 w 196"/>
                <a:gd name="T11" fmla="*/ 95 h 164"/>
                <a:gd name="T12" fmla="*/ 185 w 196"/>
                <a:gd name="T13" fmla="*/ 49 h 164"/>
                <a:gd name="T14" fmla="*/ 156 w 196"/>
                <a:gd name="T15" fmla="*/ 0 h 164"/>
                <a:gd name="T16" fmla="*/ 196 w 196"/>
                <a:gd name="T17" fmla="*/ 29 h 164"/>
                <a:gd name="T18" fmla="*/ 196 w 196"/>
                <a:gd name="T19" fmla="*/ 72 h 164"/>
                <a:gd name="T20" fmla="*/ 179 w 196"/>
                <a:gd name="T21" fmla="*/ 124 h 164"/>
                <a:gd name="T22" fmla="*/ 143 w 196"/>
                <a:gd name="T23" fmla="*/ 152 h 164"/>
                <a:gd name="T24" fmla="*/ 84 w 196"/>
                <a:gd name="T25" fmla="*/ 164 h 164"/>
                <a:gd name="T26" fmla="*/ 40 w 196"/>
                <a:gd name="T27" fmla="*/ 148 h 164"/>
                <a:gd name="T28" fmla="*/ 14 w 196"/>
                <a:gd name="T29" fmla="*/ 110 h 164"/>
                <a:gd name="T30" fmla="*/ 0 w 196"/>
                <a:gd name="T31" fmla="*/ 76 h 164"/>
                <a:gd name="T32" fmla="*/ 16 w 196"/>
                <a:gd name="T33" fmla="*/ 42 h 164"/>
                <a:gd name="T34" fmla="*/ 16 w 196"/>
                <a:gd name="T35" fmla="*/ 42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4"/>
                <a:gd name="T56" fmla="*/ 196 w 196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4">
                  <a:moveTo>
                    <a:pt x="16" y="42"/>
                  </a:moveTo>
                  <a:lnTo>
                    <a:pt x="16" y="76"/>
                  </a:lnTo>
                  <a:lnTo>
                    <a:pt x="35" y="114"/>
                  </a:lnTo>
                  <a:lnTo>
                    <a:pt x="74" y="133"/>
                  </a:lnTo>
                  <a:lnTo>
                    <a:pt x="135" y="124"/>
                  </a:lnTo>
                  <a:lnTo>
                    <a:pt x="175" y="95"/>
                  </a:lnTo>
                  <a:lnTo>
                    <a:pt x="185" y="49"/>
                  </a:lnTo>
                  <a:lnTo>
                    <a:pt x="156" y="0"/>
                  </a:lnTo>
                  <a:lnTo>
                    <a:pt x="196" y="29"/>
                  </a:lnTo>
                  <a:lnTo>
                    <a:pt x="196" y="72"/>
                  </a:lnTo>
                  <a:lnTo>
                    <a:pt x="179" y="124"/>
                  </a:lnTo>
                  <a:lnTo>
                    <a:pt x="143" y="152"/>
                  </a:lnTo>
                  <a:lnTo>
                    <a:pt x="84" y="164"/>
                  </a:lnTo>
                  <a:lnTo>
                    <a:pt x="40" y="148"/>
                  </a:lnTo>
                  <a:lnTo>
                    <a:pt x="14" y="110"/>
                  </a:lnTo>
                  <a:lnTo>
                    <a:pt x="0" y="76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346"/>
            <p:cNvSpPr>
              <a:spLocks/>
            </p:cNvSpPr>
            <p:nvPr/>
          </p:nvSpPr>
          <p:spPr bwMode="auto">
            <a:xfrm>
              <a:off x="2318" y="3775"/>
              <a:ext cx="98" cy="82"/>
            </a:xfrm>
            <a:custGeom>
              <a:avLst/>
              <a:gdLst>
                <a:gd name="T0" fmla="*/ 15 w 196"/>
                <a:gd name="T1" fmla="*/ 42 h 164"/>
                <a:gd name="T2" fmla="*/ 15 w 196"/>
                <a:gd name="T3" fmla="*/ 78 h 164"/>
                <a:gd name="T4" fmla="*/ 36 w 196"/>
                <a:gd name="T5" fmla="*/ 115 h 164"/>
                <a:gd name="T6" fmla="*/ 74 w 196"/>
                <a:gd name="T7" fmla="*/ 134 h 164"/>
                <a:gd name="T8" fmla="*/ 135 w 196"/>
                <a:gd name="T9" fmla="*/ 124 h 164"/>
                <a:gd name="T10" fmla="*/ 175 w 196"/>
                <a:gd name="T11" fmla="*/ 96 h 164"/>
                <a:gd name="T12" fmla="*/ 184 w 196"/>
                <a:gd name="T13" fmla="*/ 50 h 164"/>
                <a:gd name="T14" fmla="*/ 158 w 196"/>
                <a:gd name="T15" fmla="*/ 0 h 164"/>
                <a:gd name="T16" fmla="*/ 196 w 196"/>
                <a:gd name="T17" fmla="*/ 29 h 164"/>
                <a:gd name="T18" fmla="*/ 196 w 196"/>
                <a:gd name="T19" fmla="*/ 75 h 164"/>
                <a:gd name="T20" fmla="*/ 179 w 196"/>
                <a:gd name="T21" fmla="*/ 124 h 164"/>
                <a:gd name="T22" fmla="*/ 142 w 196"/>
                <a:gd name="T23" fmla="*/ 153 h 164"/>
                <a:gd name="T24" fmla="*/ 85 w 196"/>
                <a:gd name="T25" fmla="*/ 164 h 164"/>
                <a:gd name="T26" fmla="*/ 42 w 196"/>
                <a:gd name="T27" fmla="*/ 149 h 164"/>
                <a:gd name="T28" fmla="*/ 15 w 196"/>
                <a:gd name="T29" fmla="*/ 111 h 164"/>
                <a:gd name="T30" fmla="*/ 0 w 196"/>
                <a:gd name="T31" fmla="*/ 77 h 164"/>
                <a:gd name="T32" fmla="*/ 15 w 196"/>
                <a:gd name="T33" fmla="*/ 42 h 164"/>
                <a:gd name="T34" fmla="*/ 15 w 196"/>
                <a:gd name="T35" fmla="*/ 42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4"/>
                <a:gd name="T56" fmla="*/ 196 w 196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4">
                  <a:moveTo>
                    <a:pt x="15" y="42"/>
                  </a:moveTo>
                  <a:lnTo>
                    <a:pt x="15" y="78"/>
                  </a:lnTo>
                  <a:lnTo>
                    <a:pt x="36" y="115"/>
                  </a:lnTo>
                  <a:lnTo>
                    <a:pt x="74" y="134"/>
                  </a:lnTo>
                  <a:lnTo>
                    <a:pt x="135" y="124"/>
                  </a:lnTo>
                  <a:lnTo>
                    <a:pt x="175" y="96"/>
                  </a:lnTo>
                  <a:lnTo>
                    <a:pt x="184" y="50"/>
                  </a:lnTo>
                  <a:lnTo>
                    <a:pt x="158" y="0"/>
                  </a:lnTo>
                  <a:lnTo>
                    <a:pt x="196" y="29"/>
                  </a:lnTo>
                  <a:lnTo>
                    <a:pt x="196" y="75"/>
                  </a:lnTo>
                  <a:lnTo>
                    <a:pt x="179" y="124"/>
                  </a:lnTo>
                  <a:lnTo>
                    <a:pt x="142" y="153"/>
                  </a:lnTo>
                  <a:lnTo>
                    <a:pt x="85" y="164"/>
                  </a:lnTo>
                  <a:lnTo>
                    <a:pt x="42" y="149"/>
                  </a:lnTo>
                  <a:lnTo>
                    <a:pt x="15" y="111"/>
                  </a:lnTo>
                  <a:lnTo>
                    <a:pt x="0" y="7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347"/>
            <p:cNvSpPr>
              <a:spLocks/>
            </p:cNvSpPr>
            <p:nvPr/>
          </p:nvSpPr>
          <p:spPr bwMode="auto">
            <a:xfrm>
              <a:off x="2324" y="3668"/>
              <a:ext cx="97" cy="83"/>
            </a:xfrm>
            <a:custGeom>
              <a:avLst/>
              <a:gdLst>
                <a:gd name="T0" fmla="*/ 15 w 194"/>
                <a:gd name="T1" fmla="*/ 43 h 165"/>
                <a:gd name="T2" fmla="*/ 15 w 194"/>
                <a:gd name="T3" fmla="*/ 78 h 165"/>
                <a:gd name="T4" fmla="*/ 34 w 194"/>
                <a:gd name="T5" fmla="*/ 114 h 165"/>
                <a:gd name="T6" fmla="*/ 72 w 194"/>
                <a:gd name="T7" fmla="*/ 135 h 165"/>
                <a:gd name="T8" fmla="*/ 135 w 194"/>
                <a:gd name="T9" fmla="*/ 123 h 165"/>
                <a:gd name="T10" fmla="*/ 173 w 194"/>
                <a:gd name="T11" fmla="*/ 95 h 165"/>
                <a:gd name="T12" fmla="*/ 183 w 194"/>
                <a:gd name="T13" fmla="*/ 51 h 165"/>
                <a:gd name="T14" fmla="*/ 156 w 194"/>
                <a:gd name="T15" fmla="*/ 0 h 165"/>
                <a:gd name="T16" fmla="*/ 194 w 194"/>
                <a:gd name="T17" fmla="*/ 30 h 165"/>
                <a:gd name="T18" fmla="*/ 194 w 194"/>
                <a:gd name="T19" fmla="*/ 74 h 165"/>
                <a:gd name="T20" fmla="*/ 177 w 194"/>
                <a:gd name="T21" fmla="*/ 123 h 165"/>
                <a:gd name="T22" fmla="*/ 143 w 194"/>
                <a:gd name="T23" fmla="*/ 154 h 165"/>
                <a:gd name="T24" fmla="*/ 84 w 194"/>
                <a:gd name="T25" fmla="*/ 165 h 165"/>
                <a:gd name="T26" fmla="*/ 40 w 194"/>
                <a:gd name="T27" fmla="*/ 150 h 165"/>
                <a:gd name="T28" fmla="*/ 14 w 194"/>
                <a:gd name="T29" fmla="*/ 110 h 165"/>
                <a:gd name="T30" fmla="*/ 0 w 194"/>
                <a:gd name="T31" fmla="*/ 76 h 165"/>
                <a:gd name="T32" fmla="*/ 15 w 194"/>
                <a:gd name="T33" fmla="*/ 43 h 165"/>
                <a:gd name="T34" fmla="*/ 15 w 194"/>
                <a:gd name="T35" fmla="*/ 43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4"/>
                <a:gd name="T55" fmla="*/ 0 h 165"/>
                <a:gd name="T56" fmla="*/ 194 w 194"/>
                <a:gd name="T57" fmla="*/ 165 h 1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4" h="165">
                  <a:moveTo>
                    <a:pt x="15" y="43"/>
                  </a:moveTo>
                  <a:lnTo>
                    <a:pt x="15" y="78"/>
                  </a:lnTo>
                  <a:lnTo>
                    <a:pt x="34" y="114"/>
                  </a:lnTo>
                  <a:lnTo>
                    <a:pt x="72" y="135"/>
                  </a:lnTo>
                  <a:lnTo>
                    <a:pt x="135" y="123"/>
                  </a:lnTo>
                  <a:lnTo>
                    <a:pt x="173" y="95"/>
                  </a:lnTo>
                  <a:lnTo>
                    <a:pt x="183" y="51"/>
                  </a:lnTo>
                  <a:lnTo>
                    <a:pt x="156" y="0"/>
                  </a:lnTo>
                  <a:lnTo>
                    <a:pt x="194" y="30"/>
                  </a:lnTo>
                  <a:lnTo>
                    <a:pt x="194" y="74"/>
                  </a:lnTo>
                  <a:lnTo>
                    <a:pt x="177" y="123"/>
                  </a:lnTo>
                  <a:lnTo>
                    <a:pt x="143" y="154"/>
                  </a:lnTo>
                  <a:lnTo>
                    <a:pt x="84" y="165"/>
                  </a:lnTo>
                  <a:lnTo>
                    <a:pt x="40" y="150"/>
                  </a:lnTo>
                  <a:lnTo>
                    <a:pt x="14" y="110"/>
                  </a:lnTo>
                  <a:lnTo>
                    <a:pt x="0" y="76"/>
                  </a:lnTo>
                  <a:lnTo>
                    <a:pt x="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348"/>
            <p:cNvSpPr>
              <a:spLocks/>
            </p:cNvSpPr>
            <p:nvPr/>
          </p:nvSpPr>
          <p:spPr bwMode="auto">
            <a:xfrm>
              <a:off x="2079" y="3781"/>
              <a:ext cx="98" cy="82"/>
            </a:xfrm>
            <a:custGeom>
              <a:avLst/>
              <a:gdLst>
                <a:gd name="T0" fmla="*/ 15 w 196"/>
                <a:gd name="T1" fmla="*/ 42 h 163"/>
                <a:gd name="T2" fmla="*/ 15 w 196"/>
                <a:gd name="T3" fmla="*/ 76 h 163"/>
                <a:gd name="T4" fmla="*/ 34 w 196"/>
                <a:gd name="T5" fmla="*/ 114 h 163"/>
                <a:gd name="T6" fmla="*/ 74 w 196"/>
                <a:gd name="T7" fmla="*/ 133 h 163"/>
                <a:gd name="T8" fmla="*/ 135 w 196"/>
                <a:gd name="T9" fmla="*/ 123 h 163"/>
                <a:gd name="T10" fmla="*/ 173 w 196"/>
                <a:gd name="T11" fmla="*/ 93 h 163"/>
                <a:gd name="T12" fmla="*/ 182 w 196"/>
                <a:gd name="T13" fmla="*/ 49 h 163"/>
                <a:gd name="T14" fmla="*/ 156 w 196"/>
                <a:gd name="T15" fmla="*/ 0 h 163"/>
                <a:gd name="T16" fmla="*/ 196 w 196"/>
                <a:gd name="T17" fmla="*/ 28 h 163"/>
                <a:gd name="T18" fmla="*/ 196 w 196"/>
                <a:gd name="T19" fmla="*/ 72 h 163"/>
                <a:gd name="T20" fmla="*/ 177 w 196"/>
                <a:gd name="T21" fmla="*/ 123 h 163"/>
                <a:gd name="T22" fmla="*/ 142 w 196"/>
                <a:gd name="T23" fmla="*/ 152 h 163"/>
                <a:gd name="T24" fmla="*/ 83 w 196"/>
                <a:gd name="T25" fmla="*/ 163 h 163"/>
                <a:gd name="T26" fmla="*/ 40 w 196"/>
                <a:gd name="T27" fmla="*/ 148 h 163"/>
                <a:gd name="T28" fmla="*/ 13 w 196"/>
                <a:gd name="T29" fmla="*/ 110 h 163"/>
                <a:gd name="T30" fmla="*/ 0 w 196"/>
                <a:gd name="T31" fmla="*/ 74 h 163"/>
                <a:gd name="T32" fmla="*/ 15 w 196"/>
                <a:gd name="T33" fmla="*/ 42 h 163"/>
                <a:gd name="T34" fmla="*/ 15 w 196"/>
                <a:gd name="T35" fmla="*/ 42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3"/>
                <a:gd name="T56" fmla="*/ 196 w 196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3">
                  <a:moveTo>
                    <a:pt x="15" y="42"/>
                  </a:moveTo>
                  <a:lnTo>
                    <a:pt x="15" y="76"/>
                  </a:lnTo>
                  <a:lnTo>
                    <a:pt x="34" y="114"/>
                  </a:lnTo>
                  <a:lnTo>
                    <a:pt x="74" y="133"/>
                  </a:lnTo>
                  <a:lnTo>
                    <a:pt x="135" y="123"/>
                  </a:lnTo>
                  <a:lnTo>
                    <a:pt x="173" y="93"/>
                  </a:lnTo>
                  <a:lnTo>
                    <a:pt x="182" y="49"/>
                  </a:lnTo>
                  <a:lnTo>
                    <a:pt x="156" y="0"/>
                  </a:lnTo>
                  <a:lnTo>
                    <a:pt x="196" y="28"/>
                  </a:lnTo>
                  <a:lnTo>
                    <a:pt x="196" y="72"/>
                  </a:lnTo>
                  <a:lnTo>
                    <a:pt x="177" y="123"/>
                  </a:lnTo>
                  <a:lnTo>
                    <a:pt x="142" y="152"/>
                  </a:lnTo>
                  <a:lnTo>
                    <a:pt x="83" y="163"/>
                  </a:lnTo>
                  <a:lnTo>
                    <a:pt x="40" y="148"/>
                  </a:lnTo>
                  <a:lnTo>
                    <a:pt x="13" y="110"/>
                  </a:lnTo>
                  <a:lnTo>
                    <a:pt x="0" y="74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349"/>
            <p:cNvSpPr>
              <a:spLocks/>
            </p:cNvSpPr>
            <p:nvPr/>
          </p:nvSpPr>
          <p:spPr bwMode="auto">
            <a:xfrm>
              <a:off x="2069" y="3885"/>
              <a:ext cx="98" cy="81"/>
            </a:xfrm>
            <a:custGeom>
              <a:avLst/>
              <a:gdLst>
                <a:gd name="T0" fmla="*/ 15 w 196"/>
                <a:gd name="T1" fmla="*/ 42 h 164"/>
                <a:gd name="T2" fmla="*/ 15 w 196"/>
                <a:gd name="T3" fmla="*/ 76 h 164"/>
                <a:gd name="T4" fmla="*/ 34 w 196"/>
                <a:gd name="T5" fmla="*/ 114 h 164"/>
                <a:gd name="T6" fmla="*/ 74 w 196"/>
                <a:gd name="T7" fmla="*/ 133 h 164"/>
                <a:gd name="T8" fmla="*/ 135 w 196"/>
                <a:gd name="T9" fmla="*/ 124 h 164"/>
                <a:gd name="T10" fmla="*/ 173 w 196"/>
                <a:gd name="T11" fmla="*/ 95 h 164"/>
                <a:gd name="T12" fmla="*/ 184 w 196"/>
                <a:gd name="T13" fmla="*/ 50 h 164"/>
                <a:gd name="T14" fmla="*/ 156 w 196"/>
                <a:gd name="T15" fmla="*/ 0 h 164"/>
                <a:gd name="T16" fmla="*/ 196 w 196"/>
                <a:gd name="T17" fmla="*/ 29 h 164"/>
                <a:gd name="T18" fmla="*/ 196 w 196"/>
                <a:gd name="T19" fmla="*/ 72 h 164"/>
                <a:gd name="T20" fmla="*/ 178 w 196"/>
                <a:gd name="T21" fmla="*/ 124 h 164"/>
                <a:gd name="T22" fmla="*/ 142 w 196"/>
                <a:gd name="T23" fmla="*/ 152 h 164"/>
                <a:gd name="T24" fmla="*/ 85 w 196"/>
                <a:gd name="T25" fmla="*/ 164 h 164"/>
                <a:gd name="T26" fmla="*/ 40 w 196"/>
                <a:gd name="T27" fmla="*/ 148 h 164"/>
                <a:gd name="T28" fmla="*/ 13 w 196"/>
                <a:gd name="T29" fmla="*/ 110 h 164"/>
                <a:gd name="T30" fmla="*/ 0 w 196"/>
                <a:gd name="T31" fmla="*/ 74 h 164"/>
                <a:gd name="T32" fmla="*/ 15 w 196"/>
                <a:gd name="T33" fmla="*/ 42 h 164"/>
                <a:gd name="T34" fmla="*/ 15 w 196"/>
                <a:gd name="T35" fmla="*/ 42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4"/>
                <a:gd name="T56" fmla="*/ 196 w 196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4">
                  <a:moveTo>
                    <a:pt x="15" y="42"/>
                  </a:moveTo>
                  <a:lnTo>
                    <a:pt x="15" y="76"/>
                  </a:lnTo>
                  <a:lnTo>
                    <a:pt x="34" y="114"/>
                  </a:lnTo>
                  <a:lnTo>
                    <a:pt x="74" y="133"/>
                  </a:lnTo>
                  <a:lnTo>
                    <a:pt x="135" y="124"/>
                  </a:lnTo>
                  <a:lnTo>
                    <a:pt x="173" y="95"/>
                  </a:lnTo>
                  <a:lnTo>
                    <a:pt x="184" y="50"/>
                  </a:lnTo>
                  <a:lnTo>
                    <a:pt x="156" y="0"/>
                  </a:lnTo>
                  <a:lnTo>
                    <a:pt x="196" y="29"/>
                  </a:lnTo>
                  <a:lnTo>
                    <a:pt x="196" y="72"/>
                  </a:lnTo>
                  <a:lnTo>
                    <a:pt x="178" y="124"/>
                  </a:lnTo>
                  <a:lnTo>
                    <a:pt x="142" y="152"/>
                  </a:lnTo>
                  <a:lnTo>
                    <a:pt x="85" y="164"/>
                  </a:lnTo>
                  <a:lnTo>
                    <a:pt x="40" y="148"/>
                  </a:lnTo>
                  <a:lnTo>
                    <a:pt x="13" y="110"/>
                  </a:lnTo>
                  <a:lnTo>
                    <a:pt x="0" y="74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350"/>
            <p:cNvSpPr>
              <a:spLocks/>
            </p:cNvSpPr>
            <p:nvPr/>
          </p:nvSpPr>
          <p:spPr bwMode="auto">
            <a:xfrm>
              <a:off x="2066" y="4002"/>
              <a:ext cx="97" cy="82"/>
            </a:xfrm>
            <a:custGeom>
              <a:avLst/>
              <a:gdLst>
                <a:gd name="T0" fmla="*/ 15 w 196"/>
                <a:gd name="T1" fmla="*/ 42 h 163"/>
                <a:gd name="T2" fmla="*/ 15 w 196"/>
                <a:gd name="T3" fmla="*/ 78 h 163"/>
                <a:gd name="T4" fmla="*/ 36 w 196"/>
                <a:gd name="T5" fmla="*/ 114 h 163"/>
                <a:gd name="T6" fmla="*/ 74 w 196"/>
                <a:gd name="T7" fmla="*/ 133 h 163"/>
                <a:gd name="T8" fmla="*/ 135 w 196"/>
                <a:gd name="T9" fmla="*/ 123 h 163"/>
                <a:gd name="T10" fmla="*/ 175 w 196"/>
                <a:gd name="T11" fmla="*/ 95 h 163"/>
                <a:gd name="T12" fmla="*/ 185 w 196"/>
                <a:gd name="T13" fmla="*/ 51 h 163"/>
                <a:gd name="T14" fmla="*/ 158 w 196"/>
                <a:gd name="T15" fmla="*/ 0 h 163"/>
                <a:gd name="T16" fmla="*/ 196 w 196"/>
                <a:gd name="T17" fmla="*/ 28 h 163"/>
                <a:gd name="T18" fmla="*/ 196 w 196"/>
                <a:gd name="T19" fmla="*/ 74 h 163"/>
                <a:gd name="T20" fmla="*/ 179 w 196"/>
                <a:gd name="T21" fmla="*/ 123 h 163"/>
                <a:gd name="T22" fmla="*/ 143 w 196"/>
                <a:gd name="T23" fmla="*/ 152 h 163"/>
                <a:gd name="T24" fmla="*/ 86 w 196"/>
                <a:gd name="T25" fmla="*/ 163 h 163"/>
                <a:gd name="T26" fmla="*/ 42 w 196"/>
                <a:gd name="T27" fmla="*/ 148 h 163"/>
                <a:gd name="T28" fmla="*/ 13 w 196"/>
                <a:gd name="T29" fmla="*/ 110 h 163"/>
                <a:gd name="T30" fmla="*/ 0 w 196"/>
                <a:gd name="T31" fmla="*/ 76 h 163"/>
                <a:gd name="T32" fmla="*/ 15 w 196"/>
                <a:gd name="T33" fmla="*/ 42 h 163"/>
                <a:gd name="T34" fmla="*/ 15 w 196"/>
                <a:gd name="T35" fmla="*/ 42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163"/>
                <a:gd name="T56" fmla="*/ 196 w 196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163">
                  <a:moveTo>
                    <a:pt x="15" y="42"/>
                  </a:moveTo>
                  <a:lnTo>
                    <a:pt x="15" y="78"/>
                  </a:lnTo>
                  <a:lnTo>
                    <a:pt x="36" y="114"/>
                  </a:lnTo>
                  <a:lnTo>
                    <a:pt x="74" y="133"/>
                  </a:lnTo>
                  <a:lnTo>
                    <a:pt x="135" y="123"/>
                  </a:lnTo>
                  <a:lnTo>
                    <a:pt x="175" y="95"/>
                  </a:lnTo>
                  <a:lnTo>
                    <a:pt x="185" y="51"/>
                  </a:lnTo>
                  <a:lnTo>
                    <a:pt x="158" y="0"/>
                  </a:lnTo>
                  <a:lnTo>
                    <a:pt x="196" y="28"/>
                  </a:lnTo>
                  <a:lnTo>
                    <a:pt x="196" y="74"/>
                  </a:lnTo>
                  <a:lnTo>
                    <a:pt x="179" y="123"/>
                  </a:lnTo>
                  <a:lnTo>
                    <a:pt x="143" y="152"/>
                  </a:lnTo>
                  <a:lnTo>
                    <a:pt x="86" y="163"/>
                  </a:lnTo>
                  <a:lnTo>
                    <a:pt x="42" y="148"/>
                  </a:lnTo>
                  <a:lnTo>
                    <a:pt x="13" y="110"/>
                  </a:lnTo>
                  <a:lnTo>
                    <a:pt x="0" y="76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351"/>
            <p:cNvSpPr>
              <a:spLocks/>
            </p:cNvSpPr>
            <p:nvPr/>
          </p:nvSpPr>
          <p:spPr bwMode="auto">
            <a:xfrm>
              <a:off x="1683" y="4121"/>
              <a:ext cx="2147" cy="99"/>
            </a:xfrm>
            <a:custGeom>
              <a:avLst/>
              <a:gdLst>
                <a:gd name="T0" fmla="*/ 21 w 4293"/>
                <a:gd name="T1" fmla="*/ 197 h 197"/>
                <a:gd name="T2" fmla="*/ 0 w 4293"/>
                <a:gd name="T3" fmla="*/ 0 h 197"/>
                <a:gd name="T4" fmla="*/ 829 w 4293"/>
                <a:gd name="T5" fmla="*/ 51 h 197"/>
                <a:gd name="T6" fmla="*/ 3618 w 4293"/>
                <a:gd name="T7" fmla="*/ 110 h 197"/>
                <a:gd name="T8" fmla="*/ 4293 w 4293"/>
                <a:gd name="T9" fmla="*/ 87 h 197"/>
                <a:gd name="T10" fmla="*/ 4124 w 4293"/>
                <a:gd name="T11" fmla="*/ 176 h 197"/>
                <a:gd name="T12" fmla="*/ 985 w 4293"/>
                <a:gd name="T13" fmla="*/ 117 h 197"/>
                <a:gd name="T14" fmla="*/ 110 w 4293"/>
                <a:gd name="T15" fmla="*/ 81 h 197"/>
                <a:gd name="T16" fmla="*/ 21 w 4293"/>
                <a:gd name="T17" fmla="*/ 197 h 197"/>
                <a:gd name="T18" fmla="*/ 21 w 4293"/>
                <a:gd name="T19" fmla="*/ 197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93"/>
                <a:gd name="T31" fmla="*/ 0 h 197"/>
                <a:gd name="T32" fmla="*/ 4293 w 4293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93" h="197">
                  <a:moveTo>
                    <a:pt x="21" y="197"/>
                  </a:moveTo>
                  <a:lnTo>
                    <a:pt x="0" y="0"/>
                  </a:lnTo>
                  <a:lnTo>
                    <a:pt x="829" y="51"/>
                  </a:lnTo>
                  <a:lnTo>
                    <a:pt x="3618" y="110"/>
                  </a:lnTo>
                  <a:lnTo>
                    <a:pt x="4293" y="87"/>
                  </a:lnTo>
                  <a:lnTo>
                    <a:pt x="4124" y="176"/>
                  </a:lnTo>
                  <a:lnTo>
                    <a:pt x="985" y="117"/>
                  </a:lnTo>
                  <a:lnTo>
                    <a:pt x="110" y="81"/>
                  </a:lnTo>
                  <a:lnTo>
                    <a:pt x="21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352"/>
            <p:cNvSpPr>
              <a:spLocks/>
            </p:cNvSpPr>
            <p:nvPr/>
          </p:nvSpPr>
          <p:spPr bwMode="auto">
            <a:xfrm>
              <a:off x="1172" y="3832"/>
              <a:ext cx="213" cy="94"/>
            </a:xfrm>
            <a:custGeom>
              <a:avLst/>
              <a:gdLst>
                <a:gd name="T0" fmla="*/ 11 w 426"/>
                <a:gd name="T1" fmla="*/ 0 h 188"/>
                <a:gd name="T2" fmla="*/ 95 w 426"/>
                <a:gd name="T3" fmla="*/ 133 h 188"/>
                <a:gd name="T4" fmla="*/ 154 w 426"/>
                <a:gd name="T5" fmla="*/ 154 h 188"/>
                <a:gd name="T6" fmla="*/ 268 w 426"/>
                <a:gd name="T7" fmla="*/ 154 h 188"/>
                <a:gd name="T8" fmla="*/ 243 w 426"/>
                <a:gd name="T9" fmla="*/ 91 h 188"/>
                <a:gd name="T10" fmla="*/ 386 w 426"/>
                <a:gd name="T11" fmla="*/ 91 h 188"/>
                <a:gd name="T12" fmla="*/ 426 w 426"/>
                <a:gd name="T13" fmla="*/ 157 h 188"/>
                <a:gd name="T14" fmla="*/ 350 w 426"/>
                <a:gd name="T15" fmla="*/ 161 h 188"/>
                <a:gd name="T16" fmla="*/ 354 w 426"/>
                <a:gd name="T17" fmla="*/ 129 h 188"/>
                <a:gd name="T18" fmla="*/ 287 w 426"/>
                <a:gd name="T19" fmla="*/ 125 h 188"/>
                <a:gd name="T20" fmla="*/ 272 w 426"/>
                <a:gd name="T21" fmla="*/ 188 h 188"/>
                <a:gd name="T22" fmla="*/ 95 w 426"/>
                <a:gd name="T23" fmla="*/ 180 h 188"/>
                <a:gd name="T24" fmla="*/ 27 w 426"/>
                <a:gd name="T25" fmla="*/ 136 h 188"/>
                <a:gd name="T26" fmla="*/ 0 w 426"/>
                <a:gd name="T27" fmla="*/ 62 h 188"/>
                <a:gd name="T28" fmla="*/ 11 w 426"/>
                <a:gd name="T29" fmla="*/ 0 h 188"/>
                <a:gd name="T30" fmla="*/ 11 w 426"/>
                <a:gd name="T31" fmla="*/ 0 h 1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6"/>
                <a:gd name="T49" fmla="*/ 0 h 188"/>
                <a:gd name="T50" fmla="*/ 426 w 426"/>
                <a:gd name="T51" fmla="*/ 188 h 1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6" h="188">
                  <a:moveTo>
                    <a:pt x="11" y="0"/>
                  </a:moveTo>
                  <a:lnTo>
                    <a:pt x="95" y="133"/>
                  </a:lnTo>
                  <a:lnTo>
                    <a:pt x="154" y="154"/>
                  </a:lnTo>
                  <a:lnTo>
                    <a:pt x="268" y="154"/>
                  </a:lnTo>
                  <a:lnTo>
                    <a:pt x="243" y="91"/>
                  </a:lnTo>
                  <a:lnTo>
                    <a:pt x="386" y="91"/>
                  </a:lnTo>
                  <a:lnTo>
                    <a:pt x="426" y="157"/>
                  </a:lnTo>
                  <a:lnTo>
                    <a:pt x="350" y="161"/>
                  </a:lnTo>
                  <a:lnTo>
                    <a:pt x="354" y="129"/>
                  </a:lnTo>
                  <a:lnTo>
                    <a:pt x="287" y="125"/>
                  </a:lnTo>
                  <a:lnTo>
                    <a:pt x="272" y="188"/>
                  </a:lnTo>
                  <a:lnTo>
                    <a:pt x="95" y="180"/>
                  </a:lnTo>
                  <a:lnTo>
                    <a:pt x="27" y="136"/>
                  </a:lnTo>
                  <a:lnTo>
                    <a:pt x="0" y="6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353"/>
            <p:cNvSpPr>
              <a:spLocks/>
            </p:cNvSpPr>
            <p:nvPr/>
          </p:nvSpPr>
          <p:spPr bwMode="auto">
            <a:xfrm>
              <a:off x="1343" y="3608"/>
              <a:ext cx="219" cy="325"/>
            </a:xfrm>
            <a:custGeom>
              <a:avLst/>
              <a:gdLst>
                <a:gd name="T0" fmla="*/ 6 w 437"/>
                <a:gd name="T1" fmla="*/ 625 h 650"/>
                <a:gd name="T2" fmla="*/ 236 w 437"/>
                <a:gd name="T3" fmla="*/ 622 h 650"/>
                <a:gd name="T4" fmla="*/ 302 w 437"/>
                <a:gd name="T5" fmla="*/ 570 h 650"/>
                <a:gd name="T6" fmla="*/ 335 w 437"/>
                <a:gd name="T7" fmla="*/ 488 h 650"/>
                <a:gd name="T8" fmla="*/ 394 w 437"/>
                <a:gd name="T9" fmla="*/ 7 h 650"/>
                <a:gd name="T10" fmla="*/ 437 w 437"/>
                <a:gd name="T11" fmla="*/ 0 h 650"/>
                <a:gd name="T12" fmla="*/ 356 w 437"/>
                <a:gd name="T13" fmla="*/ 551 h 650"/>
                <a:gd name="T14" fmla="*/ 308 w 437"/>
                <a:gd name="T15" fmla="*/ 629 h 650"/>
                <a:gd name="T16" fmla="*/ 236 w 437"/>
                <a:gd name="T17" fmla="*/ 650 h 650"/>
                <a:gd name="T18" fmla="*/ 0 w 437"/>
                <a:gd name="T19" fmla="*/ 650 h 650"/>
                <a:gd name="T20" fmla="*/ 6 w 437"/>
                <a:gd name="T21" fmla="*/ 625 h 650"/>
                <a:gd name="T22" fmla="*/ 6 w 437"/>
                <a:gd name="T23" fmla="*/ 625 h 6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7"/>
                <a:gd name="T37" fmla="*/ 0 h 650"/>
                <a:gd name="T38" fmla="*/ 437 w 437"/>
                <a:gd name="T39" fmla="*/ 650 h 6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7" h="650">
                  <a:moveTo>
                    <a:pt x="6" y="625"/>
                  </a:moveTo>
                  <a:lnTo>
                    <a:pt x="236" y="622"/>
                  </a:lnTo>
                  <a:lnTo>
                    <a:pt x="302" y="570"/>
                  </a:lnTo>
                  <a:lnTo>
                    <a:pt x="335" y="488"/>
                  </a:lnTo>
                  <a:lnTo>
                    <a:pt x="394" y="7"/>
                  </a:lnTo>
                  <a:lnTo>
                    <a:pt x="437" y="0"/>
                  </a:lnTo>
                  <a:lnTo>
                    <a:pt x="356" y="551"/>
                  </a:lnTo>
                  <a:lnTo>
                    <a:pt x="308" y="629"/>
                  </a:lnTo>
                  <a:lnTo>
                    <a:pt x="236" y="650"/>
                  </a:lnTo>
                  <a:lnTo>
                    <a:pt x="0" y="650"/>
                  </a:lnTo>
                  <a:lnTo>
                    <a:pt x="6" y="6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354"/>
            <p:cNvSpPr>
              <a:spLocks/>
            </p:cNvSpPr>
            <p:nvPr/>
          </p:nvSpPr>
          <p:spPr bwMode="auto">
            <a:xfrm>
              <a:off x="1097" y="3775"/>
              <a:ext cx="67" cy="260"/>
            </a:xfrm>
            <a:custGeom>
              <a:avLst/>
              <a:gdLst>
                <a:gd name="T0" fmla="*/ 135 w 135"/>
                <a:gd name="T1" fmla="*/ 0 h 520"/>
                <a:gd name="T2" fmla="*/ 106 w 135"/>
                <a:gd name="T3" fmla="*/ 232 h 520"/>
                <a:gd name="T4" fmla="*/ 133 w 135"/>
                <a:gd name="T5" fmla="*/ 516 h 520"/>
                <a:gd name="T6" fmla="*/ 59 w 135"/>
                <a:gd name="T7" fmla="*/ 520 h 520"/>
                <a:gd name="T8" fmla="*/ 99 w 135"/>
                <a:gd name="T9" fmla="*/ 483 h 520"/>
                <a:gd name="T10" fmla="*/ 28 w 135"/>
                <a:gd name="T11" fmla="*/ 472 h 520"/>
                <a:gd name="T12" fmla="*/ 91 w 135"/>
                <a:gd name="T13" fmla="*/ 442 h 520"/>
                <a:gd name="T14" fmla="*/ 17 w 135"/>
                <a:gd name="T15" fmla="*/ 405 h 520"/>
                <a:gd name="T16" fmla="*/ 76 w 135"/>
                <a:gd name="T17" fmla="*/ 386 h 520"/>
                <a:gd name="T18" fmla="*/ 4 w 135"/>
                <a:gd name="T19" fmla="*/ 347 h 520"/>
                <a:gd name="T20" fmla="*/ 95 w 135"/>
                <a:gd name="T21" fmla="*/ 343 h 520"/>
                <a:gd name="T22" fmla="*/ 7 w 135"/>
                <a:gd name="T23" fmla="*/ 299 h 520"/>
                <a:gd name="T24" fmla="*/ 66 w 135"/>
                <a:gd name="T25" fmla="*/ 288 h 520"/>
                <a:gd name="T26" fmla="*/ 0 w 135"/>
                <a:gd name="T27" fmla="*/ 251 h 520"/>
                <a:gd name="T28" fmla="*/ 66 w 135"/>
                <a:gd name="T29" fmla="*/ 251 h 520"/>
                <a:gd name="T30" fmla="*/ 23 w 135"/>
                <a:gd name="T31" fmla="*/ 213 h 520"/>
                <a:gd name="T32" fmla="*/ 76 w 135"/>
                <a:gd name="T33" fmla="*/ 202 h 520"/>
                <a:gd name="T34" fmla="*/ 36 w 135"/>
                <a:gd name="T35" fmla="*/ 151 h 520"/>
                <a:gd name="T36" fmla="*/ 83 w 135"/>
                <a:gd name="T37" fmla="*/ 154 h 520"/>
                <a:gd name="T38" fmla="*/ 66 w 135"/>
                <a:gd name="T39" fmla="*/ 99 h 520"/>
                <a:gd name="T40" fmla="*/ 87 w 135"/>
                <a:gd name="T41" fmla="*/ 99 h 520"/>
                <a:gd name="T42" fmla="*/ 135 w 135"/>
                <a:gd name="T43" fmla="*/ 0 h 520"/>
                <a:gd name="T44" fmla="*/ 135 w 135"/>
                <a:gd name="T45" fmla="*/ 0 h 5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520"/>
                <a:gd name="T71" fmla="*/ 135 w 135"/>
                <a:gd name="T72" fmla="*/ 520 h 5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520">
                  <a:moveTo>
                    <a:pt x="135" y="0"/>
                  </a:moveTo>
                  <a:lnTo>
                    <a:pt x="106" y="232"/>
                  </a:lnTo>
                  <a:lnTo>
                    <a:pt x="133" y="516"/>
                  </a:lnTo>
                  <a:lnTo>
                    <a:pt x="59" y="520"/>
                  </a:lnTo>
                  <a:lnTo>
                    <a:pt x="99" y="483"/>
                  </a:lnTo>
                  <a:lnTo>
                    <a:pt x="28" y="472"/>
                  </a:lnTo>
                  <a:lnTo>
                    <a:pt x="91" y="442"/>
                  </a:lnTo>
                  <a:lnTo>
                    <a:pt x="17" y="405"/>
                  </a:lnTo>
                  <a:lnTo>
                    <a:pt x="76" y="386"/>
                  </a:lnTo>
                  <a:lnTo>
                    <a:pt x="4" y="347"/>
                  </a:lnTo>
                  <a:lnTo>
                    <a:pt x="95" y="343"/>
                  </a:lnTo>
                  <a:lnTo>
                    <a:pt x="7" y="299"/>
                  </a:lnTo>
                  <a:lnTo>
                    <a:pt x="66" y="288"/>
                  </a:lnTo>
                  <a:lnTo>
                    <a:pt x="0" y="251"/>
                  </a:lnTo>
                  <a:lnTo>
                    <a:pt x="66" y="251"/>
                  </a:lnTo>
                  <a:lnTo>
                    <a:pt x="23" y="213"/>
                  </a:lnTo>
                  <a:lnTo>
                    <a:pt x="76" y="202"/>
                  </a:lnTo>
                  <a:lnTo>
                    <a:pt x="36" y="151"/>
                  </a:lnTo>
                  <a:lnTo>
                    <a:pt x="83" y="154"/>
                  </a:lnTo>
                  <a:lnTo>
                    <a:pt x="66" y="99"/>
                  </a:lnTo>
                  <a:lnTo>
                    <a:pt x="87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355"/>
            <p:cNvSpPr>
              <a:spLocks/>
            </p:cNvSpPr>
            <p:nvPr/>
          </p:nvSpPr>
          <p:spPr bwMode="auto">
            <a:xfrm>
              <a:off x="1160" y="4020"/>
              <a:ext cx="174" cy="101"/>
            </a:xfrm>
            <a:custGeom>
              <a:avLst/>
              <a:gdLst>
                <a:gd name="T0" fmla="*/ 0 w 348"/>
                <a:gd name="T1" fmla="*/ 0 h 204"/>
                <a:gd name="T2" fmla="*/ 44 w 348"/>
                <a:gd name="T3" fmla="*/ 67 h 204"/>
                <a:gd name="T4" fmla="*/ 99 w 348"/>
                <a:gd name="T5" fmla="*/ 109 h 204"/>
                <a:gd name="T6" fmla="*/ 348 w 348"/>
                <a:gd name="T7" fmla="*/ 110 h 204"/>
                <a:gd name="T8" fmla="*/ 344 w 348"/>
                <a:gd name="T9" fmla="*/ 152 h 204"/>
                <a:gd name="T10" fmla="*/ 154 w 348"/>
                <a:gd name="T11" fmla="*/ 148 h 204"/>
                <a:gd name="T12" fmla="*/ 202 w 348"/>
                <a:gd name="T13" fmla="*/ 204 h 204"/>
                <a:gd name="T14" fmla="*/ 130 w 348"/>
                <a:gd name="T15" fmla="*/ 186 h 204"/>
                <a:gd name="T16" fmla="*/ 63 w 348"/>
                <a:gd name="T17" fmla="*/ 131 h 204"/>
                <a:gd name="T18" fmla="*/ 19 w 348"/>
                <a:gd name="T19" fmla="*/ 72 h 204"/>
                <a:gd name="T20" fmla="*/ 0 w 348"/>
                <a:gd name="T21" fmla="*/ 0 h 204"/>
                <a:gd name="T22" fmla="*/ 0 w 348"/>
                <a:gd name="T23" fmla="*/ 0 h 2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"/>
                <a:gd name="T37" fmla="*/ 0 h 204"/>
                <a:gd name="T38" fmla="*/ 348 w 348"/>
                <a:gd name="T39" fmla="*/ 204 h 2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" h="204">
                  <a:moveTo>
                    <a:pt x="0" y="0"/>
                  </a:moveTo>
                  <a:lnTo>
                    <a:pt x="44" y="67"/>
                  </a:lnTo>
                  <a:lnTo>
                    <a:pt x="99" y="109"/>
                  </a:lnTo>
                  <a:lnTo>
                    <a:pt x="348" y="110"/>
                  </a:lnTo>
                  <a:lnTo>
                    <a:pt x="344" y="152"/>
                  </a:lnTo>
                  <a:lnTo>
                    <a:pt x="154" y="148"/>
                  </a:lnTo>
                  <a:lnTo>
                    <a:pt x="202" y="204"/>
                  </a:lnTo>
                  <a:lnTo>
                    <a:pt x="130" y="186"/>
                  </a:lnTo>
                  <a:lnTo>
                    <a:pt x="63" y="131"/>
                  </a:lnTo>
                  <a:lnTo>
                    <a:pt x="19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356"/>
            <p:cNvSpPr>
              <a:spLocks/>
            </p:cNvSpPr>
            <p:nvPr/>
          </p:nvSpPr>
          <p:spPr bwMode="auto">
            <a:xfrm>
              <a:off x="1315" y="3888"/>
              <a:ext cx="37" cy="157"/>
            </a:xfrm>
            <a:custGeom>
              <a:avLst/>
              <a:gdLst>
                <a:gd name="T0" fmla="*/ 74 w 74"/>
                <a:gd name="T1" fmla="*/ 0 h 313"/>
                <a:gd name="T2" fmla="*/ 38 w 74"/>
                <a:gd name="T3" fmla="*/ 161 h 313"/>
                <a:gd name="T4" fmla="*/ 17 w 74"/>
                <a:gd name="T5" fmla="*/ 114 h 313"/>
                <a:gd name="T6" fmla="*/ 6 w 74"/>
                <a:gd name="T7" fmla="*/ 196 h 313"/>
                <a:gd name="T8" fmla="*/ 0 w 74"/>
                <a:gd name="T9" fmla="*/ 262 h 313"/>
                <a:gd name="T10" fmla="*/ 10 w 74"/>
                <a:gd name="T11" fmla="*/ 310 h 313"/>
                <a:gd name="T12" fmla="*/ 32 w 74"/>
                <a:gd name="T13" fmla="*/ 313 h 313"/>
                <a:gd name="T14" fmla="*/ 15 w 74"/>
                <a:gd name="T15" fmla="*/ 274 h 313"/>
                <a:gd name="T16" fmla="*/ 19 w 74"/>
                <a:gd name="T17" fmla="*/ 215 h 313"/>
                <a:gd name="T18" fmla="*/ 57 w 74"/>
                <a:gd name="T19" fmla="*/ 184 h 313"/>
                <a:gd name="T20" fmla="*/ 74 w 74"/>
                <a:gd name="T21" fmla="*/ 0 h 313"/>
                <a:gd name="T22" fmla="*/ 74 w 74"/>
                <a:gd name="T23" fmla="*/ 0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13"/>
                <a:gd name="T38" fmla="*/ 74 w 74"/>
                <a:gd name="T39" fmla="*/ 313 h 3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13">
                  <a:moveTo>
                    <a:pt x="74" y="0"/>
                  </a:moveTo>
                  <a:lnTo>
                    <a:pt x="38" y="161"/>
                  </a:lnTo>
                  <a:lnTo>
                    <a:pt x="17" y="114"/>
                  </a:lnTo>
                  <a:lnTo>
                    <a:pt x="6" y="196"/>
                  </a:lnTo>
                  <a:lnTo>
                    <a:pt x="0" y="262"/>
                  </a:lnTo>
                  <a:lnTo>
                    <a:pt x="10" y="310"/>
                  </a:lnTo>
                  <a:lnTo>
                    <a:pt x="32" y="313"/>
                  </a:lnTo>
                  <a:lnTo>
                    <a:pt x="15" y="274"/>
                  </a:lnTo>
                  <a:lnTo>
                    <a:pt x="19" y="215"/>
                  </a:lnTo>
                  <a:lnTo>
                    <a:pt x="57" y="18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Freeform 357"/>
            <p:cNvSpPr>
              <a:spLocks/>
            </p:cNvSpPr>
            <p:nvPr/>
          </p:nvSpPr>
          <p:spPr bwMode="auto">
            <a:xfrm>
              <a:off x="1336" y="3988"/>
              <a:ext cx="56" cy="53"/>
            </a:xfrm>
            <a:custGeom>
              <a:avLst/>
              <a:gdLst>
                <a:gd name="T0" fmla="*/ 19 w 110"/>
                <a:gd name="T1" fmla="*/ 107 h 107"/>
                <a:gd name="T2" fmla="*/ 0 w 110"/>
                <a:gd name="T3" fmla="*/ 73 h 107"/>
                <a:gd name="T4" fmla="*/ 7 w 110"/>
                <a:gd name="T5" fmla="*/ 35 h 107"/>
                <a:gd name="T6" fmla="*/ 40 w 110"/>
                <a:gd name="T7" fmla="*/ 0 h 107"/>
                <a:gd name="T8" fmla="*/ 28 w 110"/>
                <a:gd name="T9" fmla="*/ 35 h 107"/>
                <a:gd name="T10" fmla="*/ 76 w 110"/>
                <a:gd name="T11" fmla="*/ 19 h 107"/>
                <a:gd name="T12" fmla="*/ 110 w 110"/>
                <a:gd name="T13" fmla="*/ 27 h 107"/>
                <a:gd name="T14" fmla="*/ 72 w 110"/>
                <a:gd name="T15" fmla="*/ 71 h 107"/>
                <a:gd name="T16" fmla="*/ 19 w 110"/>
                <a:gd name="T17" fmla="*/ 107 h 107"/>
                <a:gd name="T18" fmla="*/ 19 w 110"/>
                <a:gd name="T19" fmla="*/ 107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"/>
                <a:gd name="T31" fmla="*/ 0 h 107"/>
                <a:gd name="T32" fmla="*/ 110 w 110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" h="107">
                  <a:moveTo>
                    <a:pt x="19" y="107"/>
                  </a:moveTo>
                  <a:lnTo>
                    <a:pt x="0" y="73"/>
                  </a:lnTo>
                  <a:lnTo>
                    <a:pt x="7" y="35"/>
                  </a:lnTo>
                  <a:lnTo>
                    <a:pt x="40" y="0"/>
                  </a:lnTo>
                  <a:lnTo>
                    <a:pt x="28" y="35"/>
                  </a:lnTo>
                  <a:lnTo>
                    <a:pt x="76" y="19"/>
                  </a:lnTo>
                  <a:lnTo>
                    <a:pt x="110" y="27"/>
                  </a:lnTo>
                  <a:lnTo>
                    <a:pt x="72" y="71"/>
                  </a:lnTo>
                  <a:lnTo>
                    <a:pt x="19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Freeform 358"/>
            <p:cNvSpPr>
              <a:spLocks/>
            </p:cNvSpPr>
            <p:nvPr/>
          </p:nvSpPr>
          <p:spPr bwMode="auto">
            <a:xfrm>
              <a:off x="1308" y="4021"/>
              <a:ext cx="121" cy="61"/>
            </a:xfrm>
            <a:custGeom>
              <a:avLst/>
              <a:gdLst>
                <a:gd name="T0" fmla="*/ 0 w 241"/>
                <a:gd name="T1" fmla="*/ 80 h 124"/>
                <a:gd name="T2" fmla="*/ 34 w 241"/>
                <a:gd name="T3" fmla="*/ 99 h 124"/>
                <a:gd name="T4" fmla="*/ 93 w 241"/>
                <a:gd name="T5" fmla="*/ 91 h 124"/>
                <a:gd name="T6" fmla="*/ 156 w 241"/>
                <a:gd name="T7" fmla="*/ 57 h 124"/>
                <a:gd name="T8" fmla="*/ 207 w 241"/>
                <a:gd name="T9" fmla="*/ 0 h 124"/>
                <a:gd name="T10" fmla="*/ 198 w 241"/>
                <a:gd name="T11" fmla="*/ 49 h 124"/>
                <a:gd name="T12" fmla="*/ 141 w 241"/>
                <a:gd name="T13" fmla="*/ 93 h 124"/>
                <a:gd name="T14" fmla="*/ 199 w 241"/>
                <a:gd name="T15" fmla="*/ 89 h 124"/>
                <a:gd name="T16" fmla="*/ 241 w 241"/>
                <a:gd name="T17" fmla="*/ 65 h 124"/>
                <a:gd name="T18" fmla="*/ 213 w 241"/>
                <a:gd name="T19" fmla="*/ 110 h 124"/>
                <a:gd name="T20" fmla="*/ 163 w 241"/>
                <a:gd name="T21" fmla="*/ 124 h 124"/>
                <a:gd name="T22" fmla="*/ 68 w 241"/>
                <a:gd name="T23" fmla="*/ 122 h 124"/>
                <a:gd name="T24" fmla="*/ 19 w 241"/>
                <a:gd name="T25" fmla="*/ 114 h 124"/>
                <a:gd name="T26" fmla="*/ 0 w 241"/>
                <a:gd name="T27" fmla="*/ 80 h 124"/>
                <a:gd name="T28" fmla="*/ 0 w 241"/>
                <a:gd name="T29" fmla="*/ 8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1"/>
                <a:gd name="T46" fmla="*/ 0 h 124"/>
                <a:gd name="T47" fmla="*/ 241 w 241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1" h="124">
                  <a:moveTo>
                    <a:pt x="0" y="80"/>
                  </a:moveTo>
                  <a:lnTo>
                    <a:pt x="34" y="99"/>
                  </a:lnTo>
                  <a:lnTo>
                    <a:pt x="93" y="91"/>
                  </a:lnTo>
                  <a:lnTo>
                    <a:pt x="156" y="57"/>
                  </a:lnTo>
                  <a:lnTo>
                    <a:pt x="207" y="0"/>
                  </a:lnTo>
                  <a:lnTo>
                    <a:pt x="198" y="49"/>
                  </a:lnTo>
                  <a:lnTo>
                    <a:pt x="141" y="93"/>
                  </a:lnTo>
                  <a:lnTo>
                    <a:pt x="199" y="89"/>
                  </a:lnTo>
                  <a:lnTo>
                    <a:pt x="241" y="65"/>
                  </a:lnTo>
                  <a:lnTo>
                    <a:pt x="213" y="110"/>
                  </a:lnTo>
                  <a:lnTo>
                    <a:pt x="163" y="124"/>
                  </a:lnTo>
                  <a:lnTo>
                    <a:pt x="68" y="122"/>
                  </a:lnTo>
                  <a:lnTo>
                    <a:pt x="19" y="11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Freeform 359"/>
            <p:cNvSpPr>
              <a:spLocks/>
            </p:cNvSpPr>
            <p:nvPr/>
          </p:nvSpPr>
          <p:spPr bwMode="auto">
            <a:xfrm>
              <a:off x="1370" y="4072"/>
              <a:ext cx="74" cy="40"/>
            </a:xfrm>
            <a:custGeom>
              <a:avLst/>
              <a:gdLst>
                <a:gd name="T0" fmla="*/ 0 w 149"/>
                <a:gd name="T1" fmla="*/ 62 h 80"/>
                <a:gd name="T2" fmla="*/ 56 w 149"/>
                <a:gd name="T3" fmla="*/ 80 h 80"/>
                <a:gd name="T4" fmla="*/ 105 w 149"/>
                <a:gd name="T5" fmla="*/ 80 h 80"/>
                <a:gd name="T6" fmla="*/ 135 w 149"/>
                <a:gd name="T7" fmla="*/ 45 h 80"/>
                <a:gd name="T8" fmla="*/ 149 w 149"/>
                <a:gd name="T9" fmla="*/ 0 h 80"/>
                <a:gd name="T10" fmla="*/ 107 w 149"/>
                <a:gd name="T11" fmla="*/ 49 h 80"/>
                <a:gd name="T12" fmla="*/ 52 w 149"/>
                <a:gd name="T13" fmla="*/ 64 h 80"/>
                <a:gd name="T14" fmla="*/ 0 w 149"/>
                <a:gd name="T15" fmla="*/ 62 h 80"/>
                <a:gd name="T16" fmla="*/ 0 w 149"/>
                <a:gd name="T17" fmla="*/ 62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"/>
                <a:gd name="T28" fmla="*/ 0 h 80"/>
                <a:gd name="T29" fmla="*/ 149 w 14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" h="80">
                  <a:moveTo>
                    <a:pt x="0" y="62"/>
                  </a:moveTo>
                  <a:lnTo>
                    <a:pt x="56" y="80"/>
                  </a:lnTo>
                  <a:lnTo>
                    <a:pt x="105" y="80"/>
                  </a:lnTo>
                  <a:lnTo>
                    <a:pt x="135" y="45"/>
                  </a:lnTo>
                  <a:lnTo>
                    <a:pt x="149" y="0"/>
                  </a:lnTo>
                  <a:lnTo>
                    <a:pt x="107" y="49"/>
                  </a:lnTo>
                  <a:lnTo>
                    <a:pt x="52" y="6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Freeform 360"/>
            <p:cNvSpPr>
              <a:spLocks/>
            </p:cNvSpPr>
            <p:nvPr/>
          </p:nvSpPr>
          <p:spPr bwMode="auto">
            <a:xfrm>
              <a:off x="1348" y="4115"/>
              <a:ext cx="89" cy="30"/>
            </a:xfrm>
            <a:custGeom>
              <a:avLst/>
              <a:gdLst>
                <a:gd name="T0" fmla="*/ 0 w 178"/>
                <a:gd name="T1" fmla="*/ 10 h 61"/>
                <a:gd name="T2" fmla="*/ 51 w 178"/>
                <a:gd name="T3" fmla="*/ 50 h 61"/>
                <a:gd name="T4" fmla="*/ 99 w 178"/>
                <a:gd name="T5" fmla="*/ 61 h 61"/>
                <a:gd name="T6" fmla="*/ 146 w 178"/>
                <a:gd name="T7" fmla="*/ 52 h 61"/>
                <a:gd name="T8" fmla="*/ 178 w 178"/>
                <a:gd name="T9" fmla="*/ 0 h 61"/>
                <a:gd name="T10" fmla="*/ 135 w 178"/>
                <a:gd name="T11" fmla="*/ 31 h 61"/>
                <a:gd name="T12" fmla="*/ 72 w 178"/>
                <a:gd name="T13" fmla="*/ 35 h 61"/>
                <a:gd name="T14" fmla="*/ 0 w 178"/>
                <a:gd name="T15" fmla="*/ 10 h 61"/>
                <a:gd name="T16" fmla="*/ 0 w 178"/>
                <a:gd name="T17" fmla="*/ 1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8"/>
                <a:gd name="T28" fmla="*/ 0 h 61"/>
                <a:gd name="T29" fmla="*/ 178 w 178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8" h="61">
                  <a:moveTo>
                    <a:pt x="0" y="10"/>
                  </a:moveTo>
                  <a:lnTo>
                    <a:pt x="51" y="50"/>
                  </a:lnTo>
                  <a:lnTo>
                    <a:pt x="99" y="61"/>
                  </a:lnTo>
                  <a:lnTo>
                    <a:pt x="146" y="52"/>
                  </a:lnTo>
                  <a:lnTo>
                    <a:pt x="178" y="0"/>
                  </a:lnTo>
                  <a:lnTo>
                    <a:pt x="135" y="31"/>
                  </a:lnTo>
                  <a:lnTo>
                    <a:pt x="72" y="3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Freeform 361"/>
            <p:cNvSpPr>
              <a:spLocks/>
            </p:cNvSpPr>
            <p:nvPr/>
          </p:nvSpPr>
          <p:spPr bwMode="auto">
            <a:xfrm>
              <a:off x="1335" y="4141"/>
              <a:ext cx="86" cy="29"/>
            </a:xfrm>
            <a:custGeom>
              <a:avLst/>
              <a:gdLst>
                <a:gd name="T0" fmla="*/ 0 w 173"/>
                <a:gd name="T1" fmla="*/ 0 h 57"/>
                <a:gd name="T2" fmla="*/ 55 w 173"/>
                <a:gd name="T3" fmla="*/ 43 h 57"/>
                <a:gd name="T4" fmla="*/ 108 w 173"/>
                <a:gd name="T5" fmla="*/ 57 h 57"/>
                <a:gd name="T6" fmla="*/ 148 w 173"/>
                <a:gd name="T7" fmla="*/ 47 h 57"/>
                <a:gd name="T8" fmla="*/ 173 w 173"/>
                <a:gd name="T9" fmla="*/ 19 h 57"/>
                <a:gd name="T10" fmla="*/ 122 w 173"/>
                <a:gd name="T11" fmla="*/ 36 h 57"/>
                <a:gd name="T12" fmla="*/ 70 w 173"/>
                <a:gd name="T13" fmla="*/ 28 h 57"/>
                <a:gd name="T14" fmla="*/ 0 w 173"/>
                <a:gd name="T15" fmla="*/ 0 h 57"/>
                <a:gd name="T16" fmla="*/ 0 w 173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"/>
                <a:gd name="T28" fmla="*/ 0 h 57"/>
                <a:gd name="T29" fmla="*/ 173 w 17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" h="57">
                  <a:moveTo>
                    <a:pt x="0" y="0"/>
                  </a:moveTo>
                  <a:lnTo>
                    <a:pt x="55" y="43"/>
                  </a:lnTo>
                  <a:lnTo>
                    <a:pt x="108" y="57"/>
                  </a:lnTo>
                  <a:lnTo>
                    <a:pt x="148" y="47"/>
                  </a:lnTo>
                  <a:lnTo>
                    <a:pt x="173" y="19"/>
                  </a:lnTo>
                  <a:lnTo>
                    <a:pt x="122" y="36"/>
                  </a:lnTo>
                  <a:lnTo>
                    <a:pt x="7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Freeform 362"/>
            <p:cNvSpPr>
              <a:spLocks/>
            </p:cNvSpPr>
            <p:nvPr/>
          </p:nvSpPr>
          <p:spPr bwMode="auto">
            <a:xfrm>
              <a:off x="1387" y="3963"/>
              <a:ext cx="60" cy="120"/>
            </a:xfrm>
            <a:custGeom>
              <a:avLst/>
              <a:gdLst>
                <a:gd name="T0" fmla="*/ 0 w 119"/>
                <a:gd name="T1" fmla="*/ 0 h 240"/>
                <a:gd name="T2" fmla="*/ 57 w 119"/>
                <a:gd name="T3" fmla="*/ 21 h 240"/>
                <a:gd name="T4" fmla="*/ 66 w 119"/>
                <a:gd name="T5" fmla="*/ 46 h 240"/>
                <a:gd name="T6" fmla="*/ 66 w 119"/>
                <a:gd name="T7" fmla="*/ 70 h 240"/>
                <a:gd name="T8" fmla="*/ 95 w 119"/>
                <a:gd name="T9" fmla="*/ 91 h 240"/>
                <a:gd name="T10" fmla="*/ 98 w 119"/>
                <a:gd name="T11" fmla="*/ 135 h 240"/>
                <a:gd name="T12" fmla="*/ 119 w 119"/>
                <a:gd name="T13" fmla="*/ 173 h 240"/>
                <a:gd name="T14" fmla="*/ 106 w 119"/>
                <a:gd name="T15" fmla="*/ 240 h 240"/>
                <a:gd name="T16" fmla="*/ 106 w 119"/>
                <a:gd name="T17" fmla="*/ 184 h 240"/>
                <a:gd name="T18" fmla="*/ 89 w 119"/>
                <a:gd name="T19" fmla="*/ 152 h 240"/>
                <a:gd name="T20" fmla="*/ 79 w 119"/>
                <a:gd name="T21" fmla="*/ 106 h 240"/>
                <a:gd name="T22" fmla="*/ 57 w 119"/>
                <a:gd name="T23" fmla="*/ 87 h 240"/>
                <a:gd name="T24" fmla="*/ 53 w 119"/>
                <a:gd name="T25" fmla="*/ 38 h 240"/>
                <a:gd name="T26" fmla="*/ 0 w 119"/>
                <a:gd name="T27" fmla="*/ 0 h 240"/>
                <a:gd name="T28" fmla="*/ 0 w 119"/>
                <a:gd name="T29" fmla="*/ 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"/>
                <a:gd name="T46" fmla="*/ 0 h 240"/>
                <a:gd name="T47" fmla="*/ 119 w 119"/>
                <a:gd name="T48" fmla="*/ 240 h 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" h="240">
                  <a:moveTo>
                    <a:pt x="0" y="0"/>
                  </a:moveTo>
                  <a:lnTo>
                    <a:pt x="57" y="21"/>
                  </a:lnTo>
                  <a:lnTo>
                    <a:pt x="66" y="46"/>
                  </a:lnTo>
                  <a:lnTo>
                    <a:pt x="66" y="70"/>
                  </a:lnTo>
                  <a:lnTo>
                    <a:pt x="95" y="91"/>
                  </a:lnTo>
                  <a:lnTo>
                    <a:pt x="98" y="135"/>
                  </a:lnTo>
                  <a:lnTo>
                    <a:pt x="119" y="173"/>
                  </a:lnTo>
                  <a:lnTo>
                    <a:pt x="106" y="240"/>
                  </a:lnTo>
                  <a:lnTo>
                    <a:pt x="106" y="184"/>
                  </a:lnTo>
                  <a:lnTo>
                    <a:pt x="89" y="152"/>
                  </a:lnTo>
                  <a:lnTo>
                    <a:pt x="79" y="106"/>
                  </a:lnTo>
                  <a:lnTo>
                    <a:pt x="57" y="87"/>
                  </a:lnTo>
                  <a:lnTo>
                    <a:pt x="53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Freeform 363"/>
            <p:cNvSpPr>
              <a:spLocks/>
            </p:cNvSpPr>
            <p:nvPr/>
          </p:nvSpPr>
          <p:spPr bwMode="auto">
            <a:xfrm>
              <a:off x="1323" y="4155"/>
              <a:ext cx="74" cy="41"/>
            </a:xfrm>
            <a:custGeom>
              <a:avLst/>
              <a:gdLst>
                <a:gd name="T0" fmla="*/ 0 w 149"/>
                <a:gd name="T1" fmla="*/ 0 h 84"/>
                <a:gd name="T2" fmla="*/ 21 w 149"/>
                <a:gd name="T3" fmla="*/ 53 h 84"/>
                <a:gd name="T4" fmla="*/ 65 w 149"/>
                <a:gd name="T5" fmla="*/ 84 h 84"/>
                <a:gd name="T6" fmla="*/ 112 w 149"/>
                <a:gd name="T7" fmla="*/ 84 h 84"/>
                <a:gd name="T8" fmla="*/ 149 w 149"/>
                <a:gd name="T9" fmla="*/ 48 h 84"/>
                <a:gd name="T10" fmla="*/ 105 w 149"/>
                <a:gd name="T11" fmla="*/ 63 h 84"/>
                <a:gd name="T12" fmla="*/ 57 w 149"/>
                <a:gd name="T13" fmla="*/ 50 h 84"/>
                <a:gd name="T14" fmla="*/ 0 w 149"/>
                <a:gd name="T15" fmla="*/ 0 h 84"/>
                <a:gd name="T16" fmla="*/ 0 w 149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"/>
                <a:gd name="T28" fmla="*/ 0 h 84"/>
                <a:gd name="T29" fmla="*/ 149 w 149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" h="84">
                  <a:moveTo>
                    <a:pt x="0" y="0"/>
                  </a:moveTo>
                  <a:lnTo>
                    <a:pt x="21" y="53"/>
                  </a:lnTo>
                  <a:lnTo>
                    <a:pt x="65" y="84"/>
                  </a:lnTo>
                  <a:lnTo>
                    <a:pt x="112" y="84"/>
                  </a:lnTo>
                  <a:lnTo>
                    <a:pt x="149" y="48"/>
                  </a:lnTo>
                  <a:lnTo>
                    <a:pt x="105" y="63"/>
                  </a:lnTo>
                  <a:lnTo>
                    <a:pt x="5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Freeform 364"/>
            <p:cNvSpPr>
              <a:spLocks/>
            </p:cNvSpPr>
            <p:nvPr/>
          </p:nvSpPr>
          <p:spPr bwMode="auto">
            <a:xfrm>
              <a:off x="1296" y="4169"/>
              <a:ext cx="62" cy="42"/>
            </a:xfrm>
            <a:custGeom>
              <a:avLst/>
              <a:gdLst>
                <a:gd name="T0" fmla="*/ 0 w 126"/>
                <a:gd name="T1" fmla="*/ 0 h 83"/>
                <a:gd name="T2" fmla="*/ 34 w 126"/>
                <a:gd name="T3" fmla="*/ 53 h 83"/>
                <a:gd name="T4" fmla="*/ 89 w 126"/>
                <a:gd name="T5" fmla="*/ 83 h 83"/>
                <a:gd name="T6" fmla="*/ 126 w 126"/>
                <a:gd name="T7" fmla="*/ 74 h 83"/>
                <a:gd name="T8" fmla="*/ 69 w 126"/>
                <a:gd name="T9" fmla="*/ 61 h 83"/>
                <a:gd name="T10" fmla="*/ 40 w 126"/>
                <a:gd name="T11" fmla="*/ 34 h 83"/>
                <a:gd name="T12" fmla="*/ 0 w 126"/>
                <a:gd name="T13" fmla="*/ 0 h 83"/>
                <a:gd name="T14" fmla="*/ 0 w 126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83"/>
                <a:gd name="T26" fmla="*/ 126 w 126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83">
                  <a:moveTo>
                    <a:pt x="0" y="0"/>
                  </a:moveTo>
                  <a:lnTo>
                    <a:pt x="34" y="53"/>
                  </a:lnTo>
                  <a:lnTo>
                    <a:pt x="89" y="83"/>
                  </a:lnTo>
                  <a:lnTo>
                    <a:pt x="126" y="74"/>
                  </a:lnTo>
                  <a:lnTo>
                    <a:pt x="69" y="61"/>
                  </a:lnTo>
                  <a:lnTo>
                    <a:pt x="4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Freeform 365"/>
            <p:cNvSpPr>
              <a:spLocks/>
            </p:cNvSpPr>
            <p:nvPr/>
          </p:nvSpPr>
          <p:spPr bwMode="auto">
            <a:xfrm>
              <a:off x="1056" y="3940"/>
              <a:ext cx="290" cy="284"/>
            </a:xfrm>
            <a:custGeom>
              <a:avLst/>
              <a:gdLst>
                <a:gd name="T0" fmla="*/ 557 w 580"/>
                <a:gd name="T1" fmla="*/ 537 h 569"/>
                <a:gd name="T2" fmla="*/ 523 w 580"/>
                <a:gd name="T3" fmla="*/ 544 h 569"/>
                <a:gd name="T4" fmla="*/ 468 w 580"/>
                <a:gd name="T5" fmla="*/ 514 h 569"/>
                <a:gd name="T6" fmla="*/ 483 w 580"/>
                <a:gd name="T7" fmla="*/ 548 h 569"/>
                <a:gd name="T8" fmla="*/ 435 w 580"/>
                <a:gd name="T9" fmla="*/ 544 h 569"/>
                <a:gd name="T10" fmla="*/ 394 w 580"/>
                <a:gd name="T11" fmla="*/ 499 h 569"/>
                <a:gd name="T12" fmla="*/ 414 w 580"/>
                <a:gd name="T13" fmla="*/ 550 h 569"/>
                <a:gd name="T14" fmla="*/ 369 w 580"/>
                <a:gd name="T15" fmla="*/ 550 h 569"/>
                <a:gd name="T16" fmla="*/ 329 w 580"/>
                <a:gd name="T17" fmla="*/ 508 h 569"/>
                <a:gd name="T18" fmla="*/ 337 w 580"/>
                <a:gd name="T19" fmla="*/ 548 h 569"/>
                <a:gd name="T20" fmla="*/ 300 w 580"/>
                <a:gd name="T21" fmla="*/ 521 h 569"/>
                <a:gd name="T22" fmla="*/ 279 w 580"/>
                <a:gd name="T23" fmla="*/ 481 h 569"/>
                <a:gd name="T24" fmla="*/ 279 w 580"/>
                <a:gd name="T25" fmla="*/ 523 h 569"/>
                <a:gd name="T26" fmla="*/ 245 w 580"/>
                <a:gd name="T27" fmla="*/ 495 h 569"/>
                <a:gd name="T28" fmla="*/ 236 w 580"/>
                <a:gd name="T29" fmla="*/ 457 h 569"/>
                <a:gd name="T30" fmla="*/ 230 w 580"/>
                <a:gd name="T31" fmla="*/ 497 h 569"/>
                <a:gd name="T32" fmla="*/ 205 w 580"/>
                <a:gd name="T33" fmla="*/ 464 h 569"/>
                <a:gd name="T34" fmla="*/ 205 w 580"/>
                <a:gd name="T35" fmla="*/ 432 h 569"/>
                <a:gd name="T36" fmla="*/ 183 w 580"/>
                <a:gd name="T37" fmla="*/ 451 h 569"/>
                <a:gd name="T38" fmla="*/ 169 w 580"/>
                <a:gd name="T39" fmla="*/ 402 h 569"/>
                <a:gd name="T40" fmla="*/ 133 w 580"/>
                <a:gd name="T41" fmla="*/ 396 h 569"/>
                <a:gd name="T42" fmla="*/ 133 w 580"/>
                <a:gd name="T43" fmla="*/ 358 h 569"/>
                <a:gd name="T44" fmla="*/ 105 w 580"/>
                <a:gd name="T45" fmla="*/ 348 h 569"/>
                <a:gd name="T46" fmla="*/ 105 w 580"/>
                <a:gd name="T47" fmla="*/ 314 h 569"/>
                <a:gd name="T48" fmla="*/ 76 w 580"/>
                <a:gd name="T49" fmla="*/ 295 h 569"/>
                <a:gd name="T50" fmla="*/ 86 w 580"/>
                <a:gd name="T51" fmla="*/ 265 h 569"/>
                <a:gd name="T52" fmla="*/ 57 w 580"/>
                <a:gd name="T53" fmla="*/ 246 h 569"/>
                <a:gd name="T54" fmla="*/ 67 w 580"/>
                <a:gd name="T55" fmla="*/ 211 h 569"/>
                <a:gd name="T56" fmla="*/ 42 w 580"/>
                <a:gd name="T57" fmla="*/ 183 h 569"/>
                <a:gd name="T58" fmla="*/ 53 w 580"/>
                <a:gd name="T59" fmla="*/ 135 h 569"/>
                <a:gd name="T60" fmla="*/ 23 w 580"/>
                <a:gd name="T61" fmla="*/ 105 h 569"/>
                <a:gd name="T62" fmla="*/ 36 w 580"/>
                <a:gd name="T63" fmla="*/ 63 h 569"/>
                <a:gd name="T64" fmla="*/ 19 w 580"/>
                <a:gd name="T65" fmla="*/ 35 h 569"/>
                <a:gd name="T66" fmla="*/ 32 w 580"/>
                <a:gd name="T67" fmla="*/ 0 h 569"/>
                <a:gd name="T68" fmla="*/ 0 w 580"/>
                <a:gd name="T69" fmla="*/ 42 h 569"/>
                <a:gd name="T70" fmla="*/ 19 w 580"/>
                <a:gd name="T71" fmla="*/ 67 h 569"/>
                <a:gd name="T72" fmla="*/ 0 w 580"/>
                <a:gd name="T73" fmla="*/ 116 h 569"/>
                <a:gd name="T74" fmla="*/ 29 w 580"/>
                <a:gd name="T75" fmla="*/ 139 h 569"/>
                <a:gd name="T76" fmla="*/ 23 w 580"/>
                <a:gd name="T77" fmla="*/ 196 h 569"/>
                <a:gd name="T78" fmla="*/ 42 w 580"/>
                <a:gd name="T79" fmla="*/ 215 h 569"/>
                <a:gd name="T80" fmla="*/ 34 w 580"/>
                <a:gd name="T81" fmla="*/ 257 h 569"/>
                <a:gd name="T82" fmla="*/ 65 w 580"/>
                <a:gd name="T83" fmla="*/ 274 h 569"/>
                <a:gd name="T84" fmla="*/ 53 w 580"/>
                <a:gd name="T85" fmla="*/ 314 h 569"/>
                <a:gd name="T86" fmla="*/ 89 w 580"/>
                <a:gd name="T87" fmla="*/ 326 h 569"/>
                <a:gd name="T88" fmla="*/ 97 w 580"/>
                <a:gd name="T89" fmla="*/ 383 h 569"/>
                <a:gd name="T90" fmla="*/ 114 w 580"/>
                <a:gd name="T91" fmla="*/ 379 h 569"/>
                <a:gd name="T92" fmla="*/ 122 w 580"/>
                <a:gd name="T93" fmla="*/ 428 h 569"/>
                <a:gd name="T94" fmla="*/ 152 w 580"/>
                <a:gd name="T95" fmla="*/ 424 h 569"/>
                <a:gd name="T96" fmla="*/ 167 w 580"/>
                <a:gd name="T97" fmla="*/ 466 h 569"/>
                <a:gd name="T98" fmla="*/ 209 w 580"/>
                <a:gd name="T99" fmla="*/ 499 h 569"/>
                <a:gd name="T100" fmla="*/ 249 w 580"/>
                <a:gd name="T101" fmla="*/ 529 h 569"/>
                <a:gd name="T102" fmla="*/ 321 w 580"/>
                <a:gd name="T103" fmla="*/ 561 h 569"/>
                <a:gd name="T104" fmla="*/ 409 w 580"/>
                <a:gd name="T105" fmla="*/ 569 h 569"/>
                <a:gd name="T106" fmla="*/ 517 w 580"/>
                <a:gd name="T107" fmla="*/ 569 h 569"/>
                <a:gd name="T108" fmla="*/ 555 w 580"/>
                <a:gd name="T109" fmla="*/ 558 h 569"/>
                <a:gd name="T110" fmla="*/ 580 w 580"/>
                <a:gd name="T111" fmla="*/ 542 h 569"/>
                <a:gd name="T112" fmla="*/ 557 w 580"/>
                <a:gd name="T113" fmla="*/ 537 h 569"/>
                <a:gd name="T114" fmla="*/ 557 w 580"/>
                <a:gd name="T115" fmla="*/ 537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0"/>
                <a:gd name="T175" fmla="*/ 0 h 569"/>
                <a:gd name="T176" fmla="*/ 580 w 580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0" h="569">
                  <a:moveTo>
                    <a:pt x="557" y="537"/>
                  </a:moveTo>
                  <a:lnTo>
                    <a:pt x="523" y="544"/>
                  </a:lnTo>
                  <a:lnTo>
                    <a:pt x="468" y="514"/>
                  </a:lnTo>
                  <a:lnTo>
                    <a:pt x="483" y="548"/>
                  </a:lnTo>
                  <a:lnTo>
                    <a:pt x="435" y="544"/>
                  </a:lnTo>
                  <a:lnTo>
                    <a:pt x="394" y="499"/>
                  </a:lnTo>
                  <a:lnTo>
                    <a:pt x="414" y="550"/>
                  </a:lnTo>
                  <a:lnTo>
                    <a:pt x="369" y="550"/>
                  </a:lnTo>
                  <a:lnTo>
                    <a:pt x="329" y="508"/>
                  </a:lnTo>
                  <a:lnTo>
                    <a:pt x="337" y="548"/>
                  </a:lnTo>
                  <a:lnTo>
                    <a:pt x="300" y="521"/>
                  </a:lnTo>
                  <a:lnTo>
                    <a:pt x="279" y="481"/>
                  </a:lnTo>
                  <a:lnTo>
                    <a:pt x="279" y="523"/>
                  </a:lnTo>
                  <a:lnTo>
                    <a:pt x="245" y="495"/>
                  </a:lnTo>
                  <a:lnTo>
                    <a:pt x="236" y="457"/>
                  </a:lnTo>
                  <a:lnTo>
                    <a:pt x="230" y="497"/>
                  </a:lnTo>
                  <a:lnTo>
                    <a:pt x="205" y="464"/>
                  </a:lnTo>
                  <a:lnTo>
                    <a:pt x="205" y="432"/>
                  </a:lnTo>
                  <a:lnTo>
                    <a:pt x="183" y="451"/>
                  </a:lnTo>
                  <a:lnTo>
                    <a:pt x="169" y="402"/>
                  </a:lnTo>
                  <a:lnTo>
                    <a:pt x="133" y="396"/>
                  </a:lnTo>
                  <a:lnTo>
                    <a:pt x="133" y="358"/>
                  </a:lnTo>
                  <a:lnTo>
                    <a:pt x="105" y="348"/>
                  </a:lnTo>
                  <a:lnTo>
                    <a:pt x="105" y="314"/>
                  </a:lnTo>
                  <a:lnTo>
                    <a:pt x="76" y="295"/>
                  </a:lnTo>
                  <a:lnTo>
                    <a:pt x="86" y="265"/>
                  </a:lnTo>
                  <a:lnTo>
                    <a:pt x="57" y="246"/>
                  </a:lnTo>
                  <a:lnTo>
                    <a:pt x="67" y="211"/>
                  </a:lnTo>
                  <a:lnTo>
                    <a:pt x="42" y="183"/>
                  </a:lnTo>
                  <a:lnTo>
                    <a:pt x="53" y="135"/>
                  </a:lnTo>
                  <a:lnTo>
                    <a:pt x="23" y="105"/>
                  </a:lnTo>
                  <a:lnTo>
                    <a:pt x="36" y="63"/>
                  </a:lnTo>
                  <a:lnTo>
                    <a:pt x="19" y="35"/>
                  </a:lnTo>
                  <a:lnTo>
                    <a:pt x="32" y="0"/>
                  </a:lnTo>
                  <a:lnTo>
                    <a:pt x="0" y="42"/>
                  </a:lnTo>
                  <a:lnTo>
                    <a:pt x="19" y="67"/>
                  </a:lnTo>
                  <a:lnTo>
                    <a:pt x="0" y="116"/>
                  </a:lnTo>
                  <a:lnTo>
                    <a:pt x="29" y="139"/>
                  </a:lnTo>
                  <a:lnTo>
                    <a:pt x="23" y="196"/>
                  </a:lnTo>
                  <a:lnTo>
                    <a:pt x="42" y="215"/>
                  </a:lnTo>
                  <a:lnTo>
                    <a:pt x="34" y="257"/>
                  </a:lnTo>
                  <a:lnTo>
                    <a:pt x="65" y="274"/>
                  </a:lnTo>
                  <a:lnTo>
                    <a:pt x="53" y="314"/>
                  </a:lnTo>
                  <a:lnTo>
                    <a:pt x="89" y="326"/>
                  </a:lnTo>
                  <a:lnTo>
                    <a:pt x="97" y="383"/>
                  </a:lnTo>
                  <a:lnTo>
                    <a:pt x="114" y="379"/>
                  </a:lnTo>
                  <a:lnTo>
                    <a:pt x="122" y="428"/>
                  </a:lnTo>
                  <a:lnTo>
                    <a:pt x="152" y="424"/>
                  </a:lnTo>
                  <a:lnTo>
                    <a:pt x="167" y="466"/>
                  </a:lnTo>
                  <a:lnTo>
                    <a:pt x="209" y="499"/>
                  </a:lnTo>
                  <a:lnTo>
                    <a:pt x="249" y="529"/>
                  </a:lnTo>
                  <a:lnTo>
                    <a:pt x="321" y="561"/>
                  </a:lnTo>
                  <a:lnTo>
                    <a:pt x="409" y="569"/>
                  </a:lnTo>
                  <a:lnTo>
                    <a:pt x="517" y="569"/>
                  </a:lnTo>
                  <a:lnTo>
                    <a:pt x="555" y="558"/>
                  </a:lnTo>
                  <a:lnTo>
                    <a:pt x="580" y="542"/>
                  </a:lnTo>
                  <a:lnTo>
                    <a:pt x="557" y="5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9" name="Freeform 366"/>
            <p:cNvSpPr>
              <a:spLocks/>
            </p:cNvSpPr>
            <p:nvPr/>
          </p:nvSpPr>
          <p:spPr bwMode="auto">
            <a:xfrm>
              <a:off x="1440" y="4018"/>
              <a:ext cx="174" cy="80"/>
            </a:xfrm>
            <a:custGeom>
              <a:avLst/>
              <a:gdLst>
                <a:gd name="T0" fmla="*/ 0 w 348"/>
                <a:gd name="T1" fmla="*/ 105 h 162"/>
                <a:gd name="T2" fmla="*/ 236 w 348"/>
                <a:gd name="T3" fmla="*/ 105 h 162"/>
                <a:gd name="T4" fmla="*/ 289 w 348"/>
                <a:gd name="T5" fmla="*/ 69 h 162"/>
                <a:gd name="T6" fmla="*/ 337 w 348"/>
                <a:gd name="T7" fmla="*/ 0 h 162"/>
                <a:gd name="T8" fmla="*/ 348 w 348"/>
                <a:gd name="T9" fmla="*/ 93 h 162"/>
                <a:gd name="T10" fmla="*/ 270 w 348"/>
                <a:gd name="T11" fmla="*/ 156 h 162"/>
                <a:gd name="T12" fmla="*/ 6 w 348"/>
                <a:gd name="T13" fmla="*/ 162 h 162"/>
                <a:gd name="T14" fmla="*/ 0 w 348"/>
                <a:gd name="T15" fmla="*/ 105 h 162"/>
                <a:gd name="T16" fmla="*/ 0 w 348"/>
                <a:gd name="T17" fmla="*/ 105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162"/>
                <a:gd name="T29" fmla="*/ 348 w 348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162">
                  <a:moveTo>
                    <a:pt x="0" y="105"/>
                  </a:moveTo>
                  <a:lnTo>
                    <a:pt x="236" y="105"/>
                  </a:lnTo>
                  <a:lnTo>
                    <a:pt x="289" y="69"/>
                  </a:lnTo>
                  <a:lnTo>
                    <a:pt x="337" y="0"/>
                  </a:lnTo>
                  <a:lnTo>
                    <a:pt x="348" y="93"/>
                  </a:lnTo>
                  <a:lnTo>
                    <a:pt x="270" y="156"/>
                  </a:lnTo>
                  <a:lnTo>
                    <a:pt x="6" y="16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Freeform 367"/>
            <p:cNvSpPr>
              <a:spLocks/>
            </p:cNvSpPr>
            <p:nvPr/>
          </p:nvSpPr>
          <p:spPr bwMode="auto">
            <a:xfrm>
              <a:off x="1772" y="2619"/>
              <a:ext cx="139" cy="788"/>
            </a:xfrm>
            <a:custGeom>
              <a:avLst/>
              <a:gdLst>
                <a:gd name="T0" fmla="*/ 277 w 277"/>
                <a:gd name="T1" fmla="*/ 0 h 1577"/>
                <a:gd name="T2" fmla="*/ 146 w 277"/>
                <a:gd name="T3" fmla="*/ 649 h 1577"/>
                <a:gd name="T4" fmla="*/ 0 w 277"/>
                <a:gd name="T5" fmla="*/ 1577 h 1577"/>
                <a:gd name="T6" fmla="*/ 62 w 277"/>
                <a:gd name="T7" fmla="*/ 953 h 1577"/>
                <a:gd name="T8" fmla="*/ 171 w 277"/>
                <a:gd name="T9" fmla="*/ 344 h 1577"/>
                <a:gd name="T10" fmla="*/ 277 w 277"/>
                <a:gd name="T11" fmla="*/ 0 h 1577"/>
                <a:gd name="T12" fmla="*/ 277 w 277"/>
                <a:gd name="T13" fmla="*/ 0 h 15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577"/>
                <a:gd name="T23" fmla="*/ 277 w 277"/>
                <a:gd name="T24" fmla="*/ 1577 h 15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577">
                  <a:moveTo>
                    <a:pt x="277" y="0"/>
                  </a:moveTo>
                  <a:lnTo>
                    <a:pt x="146" y="649"/>
                  </a:lnTo>
                  <a:lnTo>
                    <a:pt x="0" y="1577"/>
                  </a:lnTo>
                  <a:lnTo>
                    <a:pt x="62" y="953"/>
                  </a:lnTo>
                  <a:lnTo>
                    <a:pt x="171" y="34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Freeform 368"/>
            <p:cNvSpPr>
              <a:spLocks/>
            </p:cNvSpPr>
            <p:nvPr/>
          </p:nvSpPr>
          <p:spPr bwMode="auto">
            <a:xfrm>
              <a:off x="2536" y="3816"/>
              <a:ext cx="690" cy="65"/>
            </a:xfrm>
            <a:custGeom>
              <a:avLst/>
              <a:gdLst>
                <a:gd name="T0" fmla="*/ 0 w 1380"/>
                <a:gd name="T1" fmla="*/ 103 h 130"/>
                <a:gd name="T2" fmla="*/ 0 w 1380"/>
                <a:gd name="T3" fmla="*/ 0 h 130"/>
                <a:gd name="T4" fmla="*/ 1380 w 1380"/>
                <a:gd name="T5" fmla="*/ 17 h 130"/>
                <a:gd name="T6" fmla="*/ 1371 w 1380"/>
                <a:gd name="T7" fmla="*/ 130 h 130"/>
                <a:gd name="T8" fmla="*/ 1329 w 1380"/>
                <a:gd name="T9" fmla="*/ 55 h 130"/>
                <a:gd name="T10" fmla="*/ 52 w 1380"/>
                <a:gd name="T11" fmla="*/ 34 h 130"/>
                <a:gd name="T12" fmla="*/ 0 w 1380"/>
                <a:gd name="T13" fmla="*/ 103 h 130"/>
                <a:gd name="T14" fmla="*/ 0 w 1380"/>
                <a:gd name="T15" fmla="*/ 103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0"/>
                <a:gd name="T25" fmla="*/ 0 h 130"/>
                <a:gd name="T26" fmla="*/ 1380 w 1380"/>
                <a:gd name="T27" fmla="*/ 130 h 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0" h="130">
                  <a:moveTo>
                    <a:pt x="0" y="103"/>
                  </a:moveTo>
                  <a:lnTo>
                    <a:pt x="0" y="0"/>
                  </a:lnTo>
                  <a:lnTo>
                    <a:pt x="1380" y="17"/>
                  </a:lnTo>
                  <a:lnTo>
                    <a:pt x="1371" y="130"/>
                  </a:lnTo>
                  <a:lnTo>
                    <a:pt x="1329" y="55"/>
                  </a:lnTo>
                  <a:lnTo>
                    <a:pt x="52" y="34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Freeform 369"/>
            <p:cNvSpPr>
              <a:spLocks/>
            </p:cNvSpPr>
            <p:nvPr/>
          </p:nvSpPr>
          <p:spPr bwMode="auto">
            <a:xfrm>
              <a:off x="1530" y="3099"/>
              <a:ext cx="94" cy="533"/>
            </a:xfrm>
            <a:custGeom>
              <a:avLst/>
              <a:gdLst>
                <a:gd name="T0" fmla="*/ 152 w 186"/>
                <a:gd name="T1" fmla="*/ 29 h 1065"/>
                <a:gd name="T2" fmla="*/ 0 w 186"/>
                <a:gd name="T3" fmla="*/ 955 h 1065"/>
                <a:gd name="T4" fmla="*/ 26 w 186"/>
                <a:gd name="T5" fmla="*/ 1065 h 1065"/>
                <a:gd name="T6" fmla="*/ 26 w 186"/>
                <a:gd name="T7" fmla="*/ 947 h 1065"/>
                <a:gd name="T8" fmla="*/ 186 w 186"/>
                <a:gd name="T9" fmla="*/ 0 h 1065"/>
                <a:gd name="T10" fmla="*/ 152 w 186"/>
                <a:gd name="T11" fmla="*/ 29 h 1065"/>
                <a:gd name="T12" fmla="*/ 152 w 186"/>
                <a:gd name="T13" fmla="*/ 29 h 10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065"/>
                <a:gd name="T23" fmla="*/ 186 w 186"/>
                <a:gd name="T24" fmla="*/ 1065 h 10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065">
                  <a:moveTo>
                    <a:pt x="152" y="29"/>
                  </a:moveTo>
                  <a:lnTo>
                    <a:pt x="0" y="955"/>
                  </a:lnTo>
                  <a:lnTo>
                    <a:pt x="26" y="1065"/>
                  </a:lnTo>
                  <a:lnTo>
                    <a:pt x="26" y="947"/>
                  </a:lnTo>
                  <a:lnTo>
                    <a:pt x="186" y="0"/>
                  </a:lnTo>
                  <a:lnTo>
                    <a:pt x="15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370"/>
            <p:cNvSpPr>
              <a:spLocks/>
            </p:cNvSpPr>
            <p:nvPr/>
          </p:nvSpPr>
          <p:spPr bwMode="auto">
            <a:xfrm>
              <a:off x="1556" y="2757"/>
              <a:ext cx="85" cy="444"/>
            </a:xfrm>
            <a:custGeom>
              <a:avLst/>
              <a:gdLst>
                <a:gd name="T0" fmla="*/ 124 w 169"/>
                <a:gd name="T1" fmla="*/ 0 h 888"/>
                <a:gd name="T2" fmla="*/ 0 w 169"/>
                <a:gd name="T3" fmla="*/ 888 h 888"/>
                <a:gd name="T4" fmla="*/ 169 w 169"/>
                <a:gd name="T5" fmla="*/ 93 h 888"/>
                <a:gd name="T6" fmla="*/ 124 w 169"/>
                <a:gd name="T7" fmla="*/ 0 h 888"/>
                <a:gd name="T8" fmla="*/ 124 w 169"/>
                <a:gd name="T9" fmla="*/ 0 h 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888"/>
                <a:gd name="T17" fmla="*/ 169 w 169"/>
                <a:gd name="T18" fmla="*/ 888 h 8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888">
                  <a:moveTo>
                    <a:pt x="124" y="0"/>
                  </a:moveTo>
                  <a:lnTo>
                    <a:pt x="0" y="888"/>
                  </a:lnTo>
                  <a:lnTo>
                    <a:pt x="169" y="9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Freeform 371"/>
            <p:cNvSpPr>
              <a:spLocks/>
            </p:cNvSpPr>
            <p:nvPr/>
          </p:nvSpPr>
          <p:spPr bwMode="auto">
            <a:xfrm>
              <a:off x="1397" y="3532"/>
              <a:ext cx="108" cy="334"/>
            </a:xfrm>
            <a:custGeom>
              <a:avLst/>
              <a:gdLst>
                <a:gd name="T0" fmla="*/ 0 w 214"/>
                <a:gd name="T1" fmla="*/ 620 h 667"/>
                <a:gd name="T2" fmla="*/ 83 w 214"/>
                <a:gd name="T3" fmla="*/ 612 h 667"/>
                <a:gd name="T4" fmla="*/ 131 w 214"/>
                <a:gd name="T5" fmla="*/ 557 h 667"/>
                <a:gd name="T6" fmla="*/ 214 w 214"/>
                <a:gd name="T7" fmla="*/ 0 h 667"/>
                <a:gd name="T8" fmla="*/ 173 w 214"/>
                <a:gd name="T9" fmla="*/ 620 h 667"/>
                <a:gd name="T10" fmla="*/ 93 w 214"/>
                <a:gd name="T11" fmla="*/ 667 h 667"/>
                <a:gd name="T12" fmla="*/ 0 w 214"/>
                <a:gd name="T13" fmla="*/ 620 h 667"/>
                <a:gd name="T14" fmla="*/ 0 w 214"/>
                <a:gd name="T15" fmla="*/ 620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667"/>
                <a:gd name="T26" fmla="*/ 214 w 214"/>
                <a:gd name="T27" fmla="*/ 667 h 6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667">
                  <a:moveTo>
                    <a:pt x="0" y="620"/>
                  </a:moveTo>
                  <a:lnTo>
                    <a:pt x="83" y="612"/>
                  </a:lnTo>
                  <a:lnTo>
                    <a:pt x="131" y="557"/>
                  </a:lnTo>
                  <a:lnTo>
                    <a:pt x="214" y="0"/>
                  </a:lnTo>
                  <a:lnTo>
                    <a:pt x="173" y="620"/>
                  </a:lnTo>
                  <a:lnTo>
                    <a:pt x="93" y="667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716" name="AutoShape 37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3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7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membuat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jurnal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penutup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menyusun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neraca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saldo</a:t>
            </a:r>
            <a:r>
              <a:rPr lang="en-US" dirty="0">
                <a:solidFill>
                  <a:srgbClr val="002060"/>
                </a:solidFill>
              </a:rPr>
              <a:t> post closing trial balance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3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8738" y="16017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2,220		(e)    500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16,340		(e)   500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2954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9050" y="185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9050" y="2098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9050" y="2330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9050" y="2549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9050" y="27844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19050" y="302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9050" y="326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9050" y="3489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9050" y="3730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9050" y="3949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19050" y="41941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25400" y="4413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5400" y="4660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25400" y="4902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0" y="51054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25400" y="5356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5400" y="5588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5400" y="5816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25400" y="6061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5400" y="6280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25400" y="6521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25400" y="67659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3814763" y="12906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5872163" y="12842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7993063" y="12906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28194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04800" y="7143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1133475" y="-7620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48006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H="1">
            <a:off x="69342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2819400" y="5334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2819400" y="56388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-76200" y="16002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29738" name="Text Box 43"/>
          <p:cNvSpPr txBox="1">
            <a:spLocks noChangeArrowheads="1"/>
          </p:cNvSpPr>
          <p:nvPr/>
        </p:nvSpPr>
        <p:spPr bwMode="auto">
          <a:xfrm>
            <a:off x="304800" y="5540375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Rent Revenue	 	(c)    120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Wages Payable		(d)    250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6412" name="Text Box 44"/>
          <p:cNvSpPr txBox="1">
            <a:spLocks noChangeArrowheads="1"/>
          </p:cNvSpPr>
          <p:nvPr/>
        </p:nvSpPr>
        <p:spPr bwMode="auto">
          <a:xfrm>
            <a:off x="381000" y="6248400"/>
            <a:ext cx="7391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57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Depreciation Expense	(f)      50</a:t>
            </a:r>
          </a:p>
        </p:txBody>
      </p:sp>
      <p:sp>
        <p:nvSpPr>
          <p:cNvPr id="186413" name="Text Box 45"/>
          <p:cNvSpPr txBox="1">
            <a:spLocks noChangeArrowheads="1"/>
          </p:cNvSpPr>
          <p:nvPr/>
        </p:nvSpPr>
        <p:spPr bwMode="auto">
          <a:xfrm>
            <a:off x="381000" y="6477000"/>
            <a:ext cx="7391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Accum. Depreciation	(f)      50</a:t>
            </a:r>
          </a:p>
        </p:txBody>
      </p:sp>
      <p:sp>
        <p:nvSpPr>
          <p:cNvPr id="186414" name="AutoShape 4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36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12" grpId="0" autoUpdateAnimBg="0"/>
      <p:bldP spid="186413" grpId="0" autoUpdateAnimBg="0"/>
      <p:bldP spid="1864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8738" y="1601788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2,220		(e)    500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16,340		(e)   500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0" y="1295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295400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9050" y="1854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19050" y="2098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9050" y="2330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19050" y="2549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9050" y="27844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19050" y="302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9050" y="326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19050" y="3489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9050" y="3730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9050" y="3949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9050" y="41941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25400" y="4413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25400" y="4660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25400" y="4902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0" y="5105400"/>
            <a:ext cx="90678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25400" y="5356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25400" y="5588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25400" y="5816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25400" y="6061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25400" y="6280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25400" y="65214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25400" y="67659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3814763" y="1290638"/>
            <a:ext cx="0" cy="54911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5872163" y="1284288"/>
            <a:ext cx="0" cy="547211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7993063" y="1290638"/>
            <a:ext cx="0" cy="5453062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28194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304800" y="714375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1133475" y="-76200"/>
            <a:ext cx="7324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Work Sheet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For the Two Months Ended December 31, 2005</a:t>
            </a:r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48006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H="1">
            <a:off x="6934200" y="762000"/>
            <a:ext cx="0" cy="609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2819400" y="5334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2819400" y="56388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-76200" y="1600200"/>
            <a:ext cx="457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30762" name="Text Box 43"/>
          <p:cNvSpPr txBox="1">
            <a:spLocks noChangeArrowheads="1"/>
          </p:cNvSpPr>
          <p:nvPr/>
        </p:nvSpPr>
        <p:spPr bwMode="auto">
          <a:xfrm>
            <a:off x="304800" y="5540375"/>
            <a:ext cx="6705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Rent Revenue	 	(c)    120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Wages Payable		(d)    250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Depreciation Expense	(f)       50</a:t>
            </a:r>
          </a:p>
          <a:p>
            <a:pPr>
              <a:lnSpc>
                <a:spcPct val="95000"/>
              </a:lnSpc>
            </a:pPr>
            <a:r>
              <a:rPr lang="en-US" sz="1700" b="1">
                <a:latin typeface="Times New Roman" pitchFamily="18" charset="0"/>
              </a:rPr>
              <a:t> Accum. Depreciation		(f)      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7436" name="AutoShape 44"/>
          <p:cNvSpPr>
            <a:spLocks noChangeArrowheads="1"/>
          </p:cNvSpPr>
          <p:nvPr/>
        </p:nvSpPr>
        <p:spPr bwMode="auto">
          <a:xfrm>
            <a:off x="3429000" y="914400"/>
            <a:ext cx="3886200" cy="1447800"/>
          </a:xfrm>
          <a:prstGeom prst="wedgeRoundRectCallout">
            <a:avLst>
              <a:gd name="adj1" fmla="val 55639"/>
              <a:gd name="adj2" fmla="val 7258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To make more space, let’s remove the heading.</a:t>
            </a:r>
          </a:p>
        </p:txBody>
      </p:sp>
      <p:grpSp>
        <p:nvGrpSpPr>
          <p:cNvPr id="30764" name="Group 45"/>
          <p:cNvGrpSpPr>
            <a:grpSpLocks/>
          </p:cNvGrpSpPr>
          <p:nvPr/>
        </p:nvGrpSpPr>
        <p:grpSpPr bwMode="auto">
          <a:xfrm>
            <a:off x="6934200" y="2362200"/>
            <a:ext cx="2120900" cy="3413125"/>
            <a:chOff x="2202" y="1083"/>
            <a:chExt cx="1336" cy="2150"/>
          </a:xfrm>
        </p:grpSpPr>
        <p:sp>
          <p:nvSpPr>
            <p:cNvPr id="30766" name="Freeform 46"/>
            <p:cNvSpPr>
              <a:spLocks/>
            </p:cNvSpPr>
            <p:nvPr/>
          </p:nvSpPr>
          <p:spPr bwMode="auto">
            <a:xfrm>
              <a:off x="2233" y="1903"/>
              <a:ext cx="178" cy="1221"/>
            </a:xfrm>
            <a:custGeom>
              <a:avLst/>
              <a:gdLst>
                <a:gd name="T0" fmla="*/ 51 w 355"/>
                <a:gd name="T1" fmla="*/ 0 h 2440"/>
                <a:gd name="T2" fmla="*/ 24 w 355"/>
                <a:gd name="T3" fmla="*/ 17 h 2440"/>
                <a:gd name="T4" fmla="*/ 4 w 355"/>
                <a:gd name="T5" fmla="*/ 59 h 2440"/>
                <a:gd name="T6" fmla="*/ 0 w 355"/>
                <a:gd name="T7" fmla="*/ 119 h 2440"/>
                <a:gd name="T8" fmla="*/ 0 w 355"/>
                <a:gd name="T9" fmla="*/ 334 h 2440"/>
                <a:gd name="T10" fmla="*/ 24 w 355"/>
                <a:gd name="T11" fmla="*/ 384 h 2440"/>
                <a:gd name="T12" fmla="*/ 78 w 355"/>
                <a:gd name="T13" fmla="*/ 426 h 2440"/>
                <a:gd name="T14" fmla="*/ 230 w 355"/>
                <a:gd name="T15" fmla="*/ 595 h 2440"/>
                <a:gd name="T16" fmla="*/ 230 w 355"/>
                <a:gd name="T17" fmla="*/ 2305 h 2440"/>
                <a:gd name="T18" fmla="*/ 169 w 355"/>
                <a:gd name="T19" fmla="*/ 2399 h 2440"/>
                <a:gd name="T20" fmla="*/ 188 w 355"/>
                <a:gd name="T21" fmla="*/ 2425 h 2440"/>
                <a:gd name="T22" fmla="*/ 258 w 355"/>
                <a:gd name="T23" fmla="*/ 2435 h 2440"/>
                <a:gd name="T24" fmla="*/ 289 w 355"/>
                <a:gd name="T25" fmla="*/ 2440 h 2440"/>
                <a:gd name="T26" fmla="*/ 327 w 355"/>
                <a:gd name="T27" fmla="*/ 2416 h 2440"/>
                <a:gd name="T28" fmla="*/ 349 w 355"/>
                <a:gd name="T29" fmla="*/ 2391 h 2440"/>
                <a:gd name="T30" fmla="*/ 355 w 355"/>
                <a:gd name="T31" fmla="*/ 2349 h 2440"/>
                <a:gd name="T32" fmla="*/ 355 w 355"/>
                <a:gd name="T33" fmla="*/ 0 h 2440"/>
                <a:gd name="T34" fmla="*/ 51 w 355"/>
                <a:gd name="T35" fmla="*/ 0 h 2440"/>
                <a:gd name="T36" fmla="*/ 51 w 355"/>
                <a:gd name="T37" fmla="*/ 0 h 2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5"/>
                <a:gd name="T58" fmla="*/ 0 h 2440"/>
                <a:gd name="T59" fmla="*/ 355 w 355"/>
                <a:gd name="T60" fmla="*/ 2440 h 24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5" h="2440">
                  <a:moveTo>
                    <a:pt x="51" y="0"/>
                  </a:moveTo>
                  <a:lnTo>
                    <a:pt x="24" y="17"/>
                  </a:lnTo>
                  <a:lnTo>
                    <a:pt x="4" y="59"/>
                  </a:lnTo>
                  <a:lnTo>
                    <a:pt x="0" y="119"/>
                  </a:lnTo>
                  <a:lnTo>
                    <a:pt x="0" y="334"/>
                  </a:lnTo>
                  <a:lnTo>
                    <a:pt x="24" y="384"/>
                  </a:lnTo>
                  <a:lnTo>
                    <a:pt x="78" y="426"/>
                  </a:lnTo>
                  <a:lnTo>
                    <a:pt x="230" y="595"/>
                  </a:lnTo>
                  <a:lnTo>
                    <a:pt x="230" y="2305"/>
                  </a:lnTo>
                  <a:lnTo>
                    <a:pt x="169" y="2399"/>
                  </a:lnTo>
                  <a:lnTo>
                    <a:pt x="188" y="2425"/>
                  </a:lnTo>
                  <a:lnTo>
                    <a:pt x="258" y="2435"/>
                  </a:lnTo>
                  <a:lnTo>
                    <a:pt x="289" y="2440"/>
                  </a:lnTo>
                  <a:lnTo>
                    <a:pt x="327" y="2416"/>
                  </a:lnTo>
                  <a:lnTo>
                    <a:pt x="349" y="2391"/>
                  </a:lnTo>
                  <a:lnTo>
                    <a:pt x="355" y="2349"/>
                  </a:lnTo>
                  <a:lnTo>
                    <a:pt x="355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47"/>
            <p:cNvSpPr>
              <a:spLocks/>
            </p:cNvSpPr>
            <p:nvPr/>
          </p:nvSpPr>
          <p:spPr bwMode="auto">
            <a:xfrm>
              <a:off x="2280" y="1801"/>
              <a:ext cx="1194" cy="793"/>
            </a:xfrm>
            <a:custGeom>
              <a:avLst/>
              <a:gdLst>
                <a:gd name="T0" fmla="*/ 361 w 2389"/>
                <a:gd name="T1" fmla="*/ 0 h 1588"/>
                <a:gd name="T2" fmla="*/ 199 w 2389"/>
                <a:gd name="T3" fmla="*/ 0 h 1588"/>
                <a:gd name="T4" fmla="*/ 89 w 2389"/>
                <a:gd name="T5" fmla="*/ 25 h 1588"/>
                <a:gd name="T6" fmla="*/ 28 w 2389"/>
                <a:gd name="T7" fmla="*/ 69 h 1588"/>
                <a:gd name="T8" fmla="*/ 4 w 2389"/>
                <a:gd name="T9" fmla="*/ 122 h 1588"/>
                <a:gd name="T10" fmla="*/ 0 w 2389"/>
                <a:gd name="T11" fmla="*/ 173 h 1588"/>
                <a:gd name="T12" fmla="*/ 0 w 2389"/>
                <a:gd name="T13" fmla="*/ 500 h 1588"/>
                <a:gd name="T14" fmla="*/ 19 w 2389"/>
                <a:gd name="T15" fmla="*/ 529 h 1588"/>
                <a:gd name="T16" fmla="*/ 182 w 2389"/>
                <a:gd name="T17" fmla="*/ 601 h 1588"/>
                <a:gd name="T18" fmla="*/ 234 w 2389"/>
                <a:gd name="T19" fmla="*/ 645 h 1588"/>
                <a:gd name="T20" fmla="*/ 260 w 2389"/>
                <a:gd name="T21" fmla="*/ 732 h 1588"/>
                <a:gd name="T22" fmla="*/ 260 w 2389"/>
                <a:gd name="T23" fmla="*/ 1525 h 1588"/>
                <a:gd name="T24" fmla="*/ 711 w 2389"/>
                <a:gd name="T25" fmla="*/ 1588 h 1588"/>
                <a:gd name="T26" fmla="*/ 1801 w 2389"/>
                <a:gd name="T27" fmla="*/ 1588 h 1588"/>
                <a:gd name="T28" fmla="*/ 2201 w 2389"/>
                <a:gd name="T29" fmla="*/ 1521 h 1588"/>
                <a:gd name="T30" fmla="*/ 2389 w 2389"/>
                <a:gd name="T31" fmla="*/ 1318 h 1588"/>
                <a:gd name="T32" fmla="*/ 2389 w 2389"/>
                <a:gd name="T33" fmla="*/ 1202 h 1588"/>
                <a:gd name="T34" fmla="*/ 1912 w 2389"/>
                <a:gd name="T35" fmla="*/ 995 h 1588"/>
                <a:gd name="T36" fmla="*/ 361 w 2389"/>
                <a:gd name="T37" fmla="*/ 0 h 1588"/>
                <a:gd name="T38" fmla="*/ 361 w 2389"/>
                <a:gd name="T39" fmla="*/ 0 h 15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9"/>
                <a:gd name="T61" fmla="*/ 0 h 1588"/>
                <a:gd name="T62" fmla="*/ 2389 w 2389"/>
                <a:gd name="T63" fmla="*/ 1588 h 15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9" h="1588">
                  <a:moveTo>
                    <a:pt x="361" y="0"/>
                  </a:moveTo>
                  <a:lnTo>
                    <a:pt x="199" y="0"/>
                  </a:lnTo>
                  <a:lnTo>
                    <a:pt x="89" y="25"/>
                  </a:lnTo>
                  <a:lnTo>
                    <a:pt x="28" y="69"/>
                  </a:lnTo>
                  <a:lnTo>
                    <a:pt x="4" y="122"/>
                  </a:lnTo>
                  <a:lnTo>
                    <a:pt x="0" y="173"/>
                  </a:lnTo>
                  <a:lnTo>
                    <a:pt x="0" y="500"/>
                  </a:lnTo>
                  <a:lnTo>
                    <a:pt x="19" y="529"/>
                  </a:lnTo>
                  <a:lnTo>
                    <a:pt x="182" y="601"/>
                  </a:lnTo>
                  <a:lnTo>
                    <a:pt x="234" y="645"/>
                  </a:lnTo>
                  <a:lnTo>
                    <a:pt x="260" y="732"/>
                  </a:lnTo>
                  <a:lnTo>
                    <a:pt x="260" y="1525"/>
                  </a:lnTo>
                  <a:lnTo>
                    <a:pt x="711" y="1588"/>
                  </a:lnTo>
                  <a:lnTo>
                    <a:pt x="1801" y="1588"/>
                  </a:lnTo>
                  <a:lnTo>
                    <a:pt x="2201" y="1521"/>
                  </a:lnTo>
                  <a:lnTo>
                    <a:pt x="2389" y="1318"/>
                  </a:lnTo>
                  <a:lnTo>
                    <a:pt x="2389" y="1202"/>
                  </a:lnTo>
                  <a:lnTo>
                    <a:pt x="1912" y="99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48"/>
            <p:cNvSpPr>
              <a:spLocks/>
            </p:cNvSpPr>
            <p:nvPr/>
          </p:nvSpPr>
          <p:spPr bwMode="auto">
            <a:xfrm>
              <a:off x="3240" y="1925"/>
              <a:ext cx="293" cy="1183"/>
            </a:xfrm>
            <a:custGeom>
              <a:avLst/>
              <a:gdLst>
                <a:gd name="T0" fmla="*/ 33 w 587"/>
                <a:gd name="T1" fmla="*/ 0 h 2365"/>
                <a:gd name="T2" fmla="*/ 139 w 587"/>
                <a:gd name="T3" fmla="*/ 272 h 2365"/>
                <a:gd name="T4" fmla="*/ 171 w 587"/>
                <a:gd name="T5" fmla="*/ 291 h 2365"/>
                <a:gd name="T6" fmla="*/ 492 w 587"/>
                <a:gd name="T7" fmla="*/ 375 h 2365"/>
                <a:gd name="T8" fmla="*/ 548 w 587"/>
                <a:gd name="T9" fmla="*/ 417 h 2365"/>
                <a:gd name="T10" fmla="*/ 576 w 587"/>
                <a:gd name="T11" fmla="*/ 468 h 2365"/>
                <a:gd name="T12" fmla="*/ 587 w 587"/>
                <a:gd name="T13" fmla="*/ 525 h 2365"/>
                <a:gd name="T14" fmla="*/ 587 w 587"/>
                <a:gd name="T15" fmla="*/ 2338 h 2365"/>
                <a:gd name="T16" fmla="*/ 576 w 587"/>
                <a:gd name="T17" fmla="*/ 2365 h 2365"/>
                <a:gd name="T18" fmla="*/ 548 w 587"/>
                <a:gd name="T19" fmla="*/ 2365 h 2365"/>
                <a:gd name="T20" fmla="*/ 489 w 587"/>
                <a:gd name="T21" fmla="*/ 2365 h 2365"/>
                <a:gd name="T22" fmla="*/ 428 w 587"/>
                <a:gd name="T23" fmla="*/ 2348 h 2365"/>
                <a:gd name="T24" fmla="*/ 369 w 587"/>
                <a:gd name="T25" fmla="*/ 2323 h 2365"/>
                <a:gd name="T26" fmla="*/ 470 w 587"/>
                <a:gd name="T27" fmla="*/ 2257 h 2365"/>
                <a:gd name="T28" fmla="*/ 470 w 587"/>
                <a:gd name="T29" fmla="*/ 519 h 2365"/>
                <a:gd name="T30" fmla="*/ 397 w 587"/>
                <a:gd name="T31" fmla="*/ 460 h 2365"/>
                <a:gd name="T32" fmla="*/ 107 w 587"/>
                <a:gd name="T33" fmla="*/ 358 h 2365"/>
                <a:gd name="T34" fmla="*/ 78 w 587"/>
                <a:gd name="T35" fmla="*/ 314 h 2365"/>
                <a:gd name="T36" fmla="*/ 0 w 587"/>
                <a:gd name="T37" fmla="*/ 151 h 2365"/>
                <a:gd name="T38" fmla="*/ 33 w 587"/>
                <a:gd name="T39" fmla="*/ 0 h 2365"/>
                <a:gd name="T40" fmla="*/ 33 w 587"/>
                <a:gd name="T41" fmla="*/ 0 h 2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7"/>
                <a:gd name="T64" fmla="*/ 0 h 2365"/>
                <a:gd name="T65" fmla="*/ 587 w 587"/>
                <a:gd name="T66" fmla="*/ 2365 h 2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7" h="2365">
                  <a:moveTo>
                    <a:pt x="33" y="0"/>
                  </a:moveTo>
                  <a:lnTo>
                    <a:pt x="139" y="272"/>
                  </a:lnTo>
                  <a:lnTo>
                    <a:pt x="171" y="291"/>
                  </a:lnTo>
                  <a:lnTo>
                    <a:pt x="492" y="375"/>
                  </a:lnTo>
                  <a:lnTo>
                    <a:pt x="548" y="417"/>
                  </a:lnTo>
                  <a:lnTo>
                    <a:pt x="576" y="468"/>
                  </a:lnTo>
                  <a:lnTo>
                    <a:pt x="587" y="525"/>
                  </a:lnTo>
                  <a:lnTo>
                    <a:pt x="587" y="2338"/>
                  </a:lnTo>
                  <a:lnTo>
                    <a:pt x="576" y="2365"/>
                  </a:lnTo>
                  <a:lnTo>
                    <a:pt x="548" y="2365"/>
                  </a:lnTo>
                  <a:lnTo>
                    <a:pt x="489" y="2365"/>
                  </a:lnTo>
                  <a:lnTo>
                    <a:pt x="428" y="2348"/>
                  </a:lnTo>
                  <a:lnTo>
                    <a:pt x="369" y="2323"/>
                  </a:lnTo>
                  <a:lnTo>
                    <a:pt x="470" y="2257"/>
                  </a:lnTo>
                  <a:lnTo>
                    <a:pt x="470" y="519"/>
                  </a:lnTo>
                  <a:lnTo>
                    <a:pt x="397" y="460"/>
                  </a:lnTo>
                  <a:lnTo>
                    <a:pt x="107" y="358"/>
                  </a:lnTo>
                  <a:lnTo>
                    <a:pt x="78" y="314"/>
                  </a:lnTo>
                  <a:lnTo>
                    <a:pt x="0" y="15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49"/>
            <p:cNvSpPr>
              <a:spLocks/>
            </p:cNvSpPr>
            <p:nvPr/>
          </p:nvSpPr>
          <p:spPr bwMode="auto">
            <a:xfrm>
              <a:off x="2228" y="1933"/>
              <a:ext cx="172" cy="1191"/>
            </a:xfrm>
            <a:custGeom>
              <a:avLst/>
              <a:gdLst>
                <a:gd name="T0" fmla="*/ 8 w 344"/>
                <a:gd name="T1" fmla="*/ 22 h 2381"/>
                <a:gd name="T2" fmla="*/ 23 w 344"/>
                <a:gd name="T3" fmla="*/ 0 h 2381"/>
                <a:gd name="T4" fmla="*/ 40 w 344"/>
                <a:gd name="T5" fmla="*/ 245 h 2381"/>
                <a:gd name="T6" fmla="*/ 245 w 344"/>
                <a:gd name="T7" fmla="*/ 357 h 2381"/>
                <a:gd name="T8" fmla="*/ 301 w 344"/>
                <a:gd name="T9" fmla="*/ 460 h 2381"/>
                <a:gd name="T10" fmla="*/ 297 w 344"/>
                <a:gd name="T11" fmla="*/ 2290 h 2381"/>
                <a:gd name="T12" fmla="*/ 344 w 344"/>
                <a:gd name="T13" fmla="*/ 2321 h 2381"/>
                <a:gd name="T14" fmla="*/ 301 w 344"/>
                <a:gd name="T15" fmla="*/ 2381 h 2381"/>
                <a:gd name="T16" fmla="*/ 200 w 344"/>
                <a:gd name="T17" fmla="*/ 2366 h 2381"/>
                <a:gd name="T18" fmla="*/ 162 w 344"/>
                <a:gd name="T19" fmla="*/ 2315 h 2381"/>
                <a:gd name="T20" fmla="*/ 236 w 344"/>
                <a:gd name="T21" fmla="*/ 2281 h 2381"/>
                <a:gd name="T22" fmla="*/ 255 w 344"/>
                <a:gd name="T23" fmla="*/ 517 h 2381"/>
                <a:gd name="T24" fmla="*/ 111 w 344"/>
                <a:gd name="T25" fmla="*/ 357 h 2381"/>
                <a:gd name="T26" fmla="*/ 17 w 344"/>
                <a:gd name="T27" fmla="*/ 315 h 2381"/>
                <a:gd name="T28" fmla="*/ 0 w 344"/>
                <a:gd name="T29" fmla="*/ 266 h 2381"/>
                <a:gd name="T30" fmla="*/ 8 w 344"/>
                <a:gd name="T31" fmla="*/ 22 h 2381"/>
                <a:gd name="T32" fmla="*/ 8 w 344"/>
                <a:gd name="T33" fmla="*/ 22 h 23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4"/>
                <a:gd name="T52" fmla="*/ 0 h 2381"/>
                <a:gd name="T53" fmla="*/ 344 w 344"/>
                <a:gd name="T54" fmla="*/ 2381 h 23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4" h="2381">
                  <a:moveTo>
                    <a:pt x="8" y="22"/>
                  </a:moveTo>
                  <a:lnTo>
                    <a:pt x="23" y="0"/>
                  </a:lnTo>
                  <a:lnTo>
                    <a:pt x="40" y="245"/>
                  </a:lnTo>
                  <a:lnTo>
                    <a:pt x="245" y="357"/>
                  </a:lnTo>
                  <a:lnTo>
                    <a:pt x="301" y="460"/>
                  </a:lnTo>
                  <a:lnTo>
                    <a:pt x="297" y="2290"/>
                  </a:lnTo>
                  <a:lnTo>
                    <a:pt x="344" y="2321"/>
                  </a:lnTo>
                  <a:lnTo>
                    <a:pt x="301" y="2381"/>
                  </a:lnTo>
                  <a:lnTo>
                    <a:pt x="200" y="2366"/>
                  </a:lnTo>
                  <a:lnTo>
                    <a:pt x="162" y="2315"/>
                  </a:lnTo>
                  <a:lnTo>
                    <a:pt x="236" y="2281"/>
                  </a:lnTo>
                  <a:lnTo>
                    <a:pt x="255" y="517"/>
                  </a:lnTo>
                  <a:lnTo>
                    <a:pt x="111" y="357"/>
                  </a:lnTo>
                  <a:lnTo>
                    <a:pt x="17" y="315"/>
                  </a:lnTo>
                  <a:lnTo>
                    <a:pt x="0" y="266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50"/>
            <p:cNvSpPr>
              <a:spLocks/>
            </p:cNvSpPr>
            <p:nvPr/>
          </p:nvSpPr>
          <p:spPr bwMode="auto">
            <a:xfrm>
              <a:off x="3237" y="1960"/>
              <a:ext cx="281" cy="1151"/>
            </a:xfrm>
            <a:custGeom>
              <a:avLst/>
              <a:gdLst>
                <a:gd name="T0" fmla="*/ 22 w 562"/>
                <a:gd name="T1" fmla="*/ 0 h 2302"/>
                <a:gd name="T2" fmla="*/ 134 w 562"/>
                <a:gd name="T3" fmla="*/ 270 h 2302"/>
                <a:gd name="T4" fmla="*/ 437 w 562"/>
                <a:gd name="T5" fmla="*/ 340 h 2302"/>
                <a:gd name="T6" fmla="*/ 501 w 562"/>
                <a:gd name="T7" fmla="*/ 395 h 2302"/>
                <a:gd name="T8" fmla="*/ 515 w 562"/>
                <a:gd name="T9" fmla="*/ 2218 h 2302"/>
                <a:gd name="T10" fmla="*/ 562 w 562"/>
                <a:gd name="T11" fmla="*/ 2269 h 2302"/>
                <a:gd name="T12" fmla="*/ 494 w 562"/>
                <a:gd name="T13" fmla="*/ 2294 h 2302"/>
                <a:gd name="T14" fmla="*/ 463 w 562"/>
                <a:gd name="T15" fmla="*/ 2302 h 2302"/>
                <a:gd name="T16" fmla="*/ 283 w 562"/>
                <a:gd name="T17" fmla="*/ 2212 h 2302"/>
                <a:gd name="T18" fmla="*/ 456 w 562"/>
                <a:gd name="T19" fmla="*/ 2190 h 2302"/>
                <a:gd name="T20" fmla="*/ 458 w 562"/>
                <a:gd name="T21" fmla="*/ 450 h 2302"/>
                <a:gd name="T22" fmla="*/ 458 w 562"/>
                <a:gd name="T23" fmla="*/ 403 h 2302"/>
                <a:gd name="T24" fmla="*/ 96 w 562"/>
                <a:gd name="T25" fmla="*/ 293 h 2302"/>
                <a:gd name="T26" fmla="*/ 0 w 562"/>
                <a:gd name="T27" fmla="*/ 61 h 2302"/>
                <a:gd name="T28" fmla="*/ 22 w 562"/>
                <a:gd name="T29" fmla="*/ 0 h 2302"/>
                <a:gd name="T30" fmla="*/ 22 w 562"/>
                <a:gd name="T31" fmla="*/ 0 h 23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2"/>
                <a:gd name="T49" fmla="*/ 0 h 2302"/>
                <a:gd name="T50" fmla="*/ 562 w 562"/>
                <a:gd name="T51" fmla="*/ 2302 h 23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2" h="2302">
                  <a:moveTo>
                    <a:pt x="22" y="0"/>
                  </a:moveTo>
                  <a:lnTo>
                    <a:pt x="134" y="270"/>
                  </a:lnTo>
                  <a:lnTo>
                    <a:pt x="437" y="340"/>
                  </a:lnTo>
                  <a:lnTo>
                    <a:pt x="501" y="395"/>
                  </a:lnTo>
                  <a:lnTo>
                    <a:pt x="515" y="2218"/>
                  </a:lnTo>
                  <a:lnTo>
                    <a:pt x="562" y="2269"/>
                  </a:lnTo>
                  <a:lnTo>
                    <a:pt x="494" y="2294"/>
                  </a:lnTo>
                  <a:lnTo>
                    <a:pt x="463" y="2302"/>
                  </a:lnTo>
                  <a:lnTo>
                    <a:pt x="283" y="2212"/>
                  </a:lnTo>
                  <a:lnTo>
                    <a:pt x="456" y="2190"/>
                  </a:lnTo>
                  <a:lnTo>
                    <a:pt x="458" y="450"/>
                  </a:lnTo>
                  <a:lnTo>
                    <a:pt x="458" y="403"/>
                  </a:lnTo>
                  <a:lnTo>
                    <a:pt x="96" y="293"/>
                  </a:lnTo>
                  <a:lnTo>
                    <a:pt x="0" y="6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51"/>
            <p:cNvSpPr>
              <a:spLocks/>
            </p:cNvSpPr>
            <p:nvPr/>
          </p:nvSpPr>
          <p:spPr bwMode="auto">
            <a:xfrm>
              <a:off x="2424" y="1461"/>
              <a:ext cx="838" cy="1395"/>
            </a:xfrm>
            <a:custGeom>
              <a:avLst/>
              <a:gdLst>
                <a:gd name="T0" fmla="*/ 663 w 1676"/>
                <a:gd name="T1" fmla="*/ 0 h 2788"/>
                <a:gd name="T2" fmla="*/ 619 w 1676"/>
                <a:gd name="T3" fmla="*/ 19 h 2788"/>
                <a:gd name="T4" fmla="*/ 557 w 1676"/>
                <a:gd name="T5" fmla="*/ 93 h 2788"/>
                <a:gd name="T6" fmla="*/ 213 w 1676"/>
                <a:gd name="T7" fmla="*/ 175 h 2788"/>
                <a:gd name="T8" fmla="*/ 55 w 1676"/>
                <a:gd name="T9" fmla="*/ 270 h 2788"/>
                <a:gd name="T10" fmla="*/ 26 w 1676"/>
                <a:gd name="T11" fmla="*/ 500 h 2788"/>
                <a:gd name="T12" fmla="*/ 176 w 1676"/>
                <a:gd name="T13" fmla="*/ 1085 h 2788"/>
                <a:gd name="T14" fmla="*/ 199 w 1676"/>
                <a:gd name="T15" fmla="*/ 1444 h 2788"/>
                <a:gd name="T16" fmla="*/ 85 w 1676"/>
                <a:gd name="T17" fmla="*/ 1501 h 2788"/>
                <a:gd name="T18" fmla="*/ 0 w 1676"/>
                <a:gd name="T19" fmla="*/ 1655 h 2788"/>
                <a:gd name="T20" fmla="*/ 28 w 1676"/>
                <a:gd name="T21" fmla="*/ 1813 h 2788"/>
                <a:gd name="T22" fmla="*/ 361 w 1676"/>
                <a:gd name="T23" fmla="*/ 1866 h 2788"/>
                <a:gd name="T24" fmla="*/ 399 w 1676"/>
                <a:gd name="T25" fmla="*/ 2163 h 2788"/>
                <a:gd name="T26" fmla="*/ 442 w 1676"/>
                <a:gd name="T27" fmla="*/ 2383 h 2788"/>
                <a:gd name="T28" fmla="*/ 522 w 1676"/>
                <a:gd name="T29" fmla="*/ 2788 h 2788"/>
                <a:gd name="T30" fmla="*/ 551 w 1676"/>
                <a:gd name="T31" fmla="*/ 2788 h 2788"/>
                <a:gd name="T32" fmla="*/ 619 w 1676"/>
                <a:gd name="T33" fmla="*/ 2695 h 2788"/>
                <a:gd name="T34" fmla="*/ 813 w 1676"/>
                <a:gd name="T35" fmla="*/ 2657 h 2788"/>
                <a:gd name="T36" fmla="*/ 891 w 1676"/>
                <a:gd name="T37" fmla="*/ 2604 h 2788"/>
                <a:gd name="T38" fmla="*/ 914 w 1676"/>
                <a:gd name="T39" fmla="*/ 2547 h 2788"/>
                <a:gd name="T40" fmla="*/ 864 w 1676"/>
                <a:gd name="T41" fmla="*/ 2163 h 2788"/>
                <a:gd name="T42" fmla="*/ 826 w 1676"/>
                <a:gd name="T43" fmla="*/ 2098 h 2788"/>
                <a:gd name="T44" fmla="*/ 1041 w 1676"/>
                <a:gd name="T45" fmla="*/ 1741 h 2788"/>
                <a:gd name="T46" fmla="*/ 1092 w 1676"/>
                <a:gd name="T47" fmla="*/ 1996 h 2788"/>
                <a:gd name="T48" fmla="*/ 1092 w 1676"/>
                <a:gd name="T49" fmla="*/ 2254 h 2788"/>
                <a:gd name="T50" fmla="*/ 1062 w 1676"/>
                <a:gd name="T51" fmla="*/ 2326 h 2788"/>
                <a:gd name="T52" fmla="*/ 1121 w 1676"/>
                <a:gd name="T53" fmla="*/ 2429 h 2788"/>
                <a:gd name="T54" fmla="*/ 1106 w 1676"/>
                <a:gd name="T55" fmla="*/ 2695 h 2788"/>
                <a:gd name="T56" fmla="*/ 1319 w 1676"/>
                <a:gd name="T57" fmla="*/ 2769 h 2788"/>
                <a:gd name="T58" fmla="*/ 1364 w 1676"/>
                <a:gd name="T59" fmla="*/ 2703 h 2788"/>
                <a:gd name="T60" fmla="*/ 1484 w 1676"/>
                <a:gd name="T61" fmla="*/ 2300 h 2788"/>
                <a:gd name="T62" fmla="*/ 1554 w 1676"/>
                <a:gd name="T63" fmla="*/ 1851 h 2788"/>
                <a:gd name="T64" fmla="*/ 1598 w 1676"/>
                <a:gd name="T65" fmla="*/ 1629 h 2788"/>
                <a:gd name="T66" fmla="*/ 1571 w 1676"/>
                <a:gd name="T67" fmla="*/ 1410 h 2788"/>
                <a:gd name="T68" fmla="*/ 1598 w 1676"/>
                <a:gd name="T69" fmla="*/ 1252 h 2788"/>
                <a:gd name="T70" fmla="*/ 1606 w 1676"/>
                <a:gd name="T71" fmla="*/ 1142 h 2788"/>
                <a:gd name="T72" fmla="*/ 1676 w 1676"/>
                <a:gd name="T73" fmla="*/ 659 h 2788"/>
                <a:gd name="T74" fmla="*/ 1655 w 1676"/>
                <a:gd name="T75" fmla="*/ 369 h 2788"/>
                <a:gd name="T76" fmla="*/ 1626 w 1676"/>
                <a:gd name="T77" fmla="*/ 275 h 2788"/>
                <a:gd name="T78" fmla="*/ 1577 w 1676"/>
                <a:gd name="T79" fmla="*/ 199 h 2788"/>
                <a:gd name="T80" fmla="*/ 1457 w 1676"/>
                <a:gd name="T81" fmla="*/ 175 h 2788"/>
                <a:gd name="T82" fmla="*/ 1155 w 1676"/>
                <a:gd name="T83" fmla="*/ 120 h 2788"/>
                <a:gd name="T84" fmla="*/ 1077 w 1676"/>
                <a:gd name="T85" fmla="*/ 83 h 2788"/>
                <a:gd name="T86" fmla="*/ 663 w 1676"/>
                <a:gd name="T87" fmla="*/ 0 h 2788"/>
                <a:gd name="T88" fmla="*/ 663 w 1676"/>
                <a:gd name="T89" fmla="*/ 0 h 27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76"/>
                <a:gd name="T136" fmla="*/ 0 h 2788"/>
                <a:gd name="T137" fmla="*/ 1676 w 1676"/>
                <a:gd name="T138" fmla="*/ 2788 h 27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76" h="2788">
                  <a:moveTo>
                    <a:pt x="663" y="0"/>
                  </a:moveTo>
                  <a:lnTo>
                    <a:pt x="619" y="19"/>
                  </a:lnTo>
                  <a:lnTo>
                    <a:pt x="557" y="93"/>
                  </a:lnTo>
                  <a:lnTo>
                    <a:pt x="213" y="175"/>
                  </a:lnTo>
                  <a:lnTo>
                    <a:pt x="55" y="270"/>
                  </a:lnTo>
                  <a:lnTo>
                    <a:pt x="26" y="500"/>
                  </a:lnTo>
                  <a:lnTo>
                    <a:pt x="176" y="1085"/>
                  </a:lnTo>
                  <a:lnTo>
                    <a:pt x="199" y="1444"/>
                  </a:lnTo>
                  <a:lnTo>
                    <a:pt x="85" y="1501"/>
                  </a:lnTo>
                  <a:lnTo>
                    <a:pt x="0" y="1655"/>
                  </a:lnTo>
                  <a:lnTo>
                    <a:pt x="28" y="1813"/>
                  </a:lnTo>
                  <a:lnTo>
                    <a:pt x="361" y="1866"/>
                  </a:lnTo>
                  <a:lnTo>
                    <a:pt x="399" y="2163"/>
                  </a:lnTo>
                  <a:lnTo>
                    <a:pt x="442" y="2383"/>
                  </a:lnTo>
                  <a:lnTo>
                    <a:pt x="522" y="2788"/>
                  </a:lnTo>
                  <a:lnTo>
                    <a:pt x="551" y="2788"/>
                  </a:lnTo>
                  <a:lnTo>
                    <a:pt x="619" y="2695"/>
                  </a:lnTo>
                  <a:lnTo>
                    <a:pt x="813" y="2657"/>
                  </a:lnTo>
                  <a:lnTo>
                    <a:pt x="891" y="2604"/>
                  </a:lnTo>
                  <a:lnTo>
                    <a:pt x="914" y="2547"/>
                  </a:lnTo>
                  <a:lnTo>
                    <a:pt x="864" y="2163"/>
                  </a:lnTo>
                  <a:lnTo>
                    <a:pt x="826" y="2098"/>
                  </a:lnTo>
                  <a:lnTo>
                    <a:pt x="1041" y="1741"/>
                  </a:lnTo>
                  <a:lnTo>
                    <a:pt x="1092" y="1996"/>
                  </a:lnTo>
                  <a:lnTo>
                    <a:pt x="1092" y="2254"/>
                  </a:lnTo>
                  <a:lnTo>
                    <a:pt x="1062" y="2326"/>
                  </a:lnTo>
                  <a:lnTo>
                    <a:pt x="1121" y="2429"/>
                  </a:lnTo>
                  <a:lnTo>
                    <a:pt x="1106" y="2695"/>
                  </a:lnTo>
                  <a:lnTo>
                    <a:pt x="1319" y="2769"/>
                  </a:lnTo>
                  <a:lnTo>
                    <a:pt x="1364" y="2703"/>
                  </a:lnTo>
                  <a:lnTo>
                    <a:pt x="1484" y="2300"/>
                  </a:lnTo>
                  <a:lnTo>
                    <a:pt x="1554" y="1851"/>
                  </a:lnTo>
                  <a:lnTo>
                    <a:pt x="1598" y="1629"/>
                  </a:lnTo>
                  <a:lnTo>
                    <a:pt x="1571" y="1410"/>
                  </a:lnTo>
                  <a:lnTo>
                    <a:pt x="1598" y="1252"/>
                  </a:lnTo>
                  <a:lnTo>
                    <a:pt x="1606" y="1142"/>
                  </a:lnTo>
                  <a:lnTo>
                    <a:pt x="1676" y="659"/>
                  </a:lnTo>
                  <a:lnTo>
                    <a:pt x="1655" y="369"/>
                  </a:lnTo>
                  <a:lnTo>
                    <a:pt x="1626" y="275"/>
                  </a:lnTo>
                  <a:lnTo>
                    <a:pt x="1577" y="199"/>
                  </a:lnTo>
                  <a:lnTo>
                    <a:pt x="1457" y="175"/>
                  </a:lnTo>
                  <a:lnTo>
                    <a:pt x="1155" y="120"/>
                  </a:lnTo>
                  <a:lnTo>
                    <a:pt x="1077" y="83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95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52"/>
            <p:cNvSpPr>
              <a:spLocks/>
            </p:cNvSpPr>
            <p:nvPr/>
          </p:nvSpPr>
          <p:spPr bwMode="auto">
            <a:xfrm>
              <a:off x="2697" y="1088"/>
              <a:ext cx="313" cy="177"/>
            </a:xfrm>
            <a:custGeom>
              <a:avLst/>
              <a:gdLst>
                <a:gd name="T0" fmla="*/ 0 w 625"/>
                <a:gd name="T1" fmla="*/ 353 h 353"/>
                <a:gd name="T2" fmla="*/ 19 w 625"/>
                <a:gd name="T3" fmla="*/ 205 h 353"/>
                <a:gd name="T4" fmla="*/ 137 w 625"/>
                <a:gd name="T5" fmla="*/ 44 h 353"/>
                <a:gd name="T6" fmla="*/ 184 w 625"/>
                <a:gd name="T7" fmla="*/ 57 h 353"/>
                <a:gd name="T8" fmla="*/ 245 w 625"/>
                <a:gd name="T9" fmla="*/ 0 h 353"/>
                <a:gd name="T10" fmla="*/ 399 w 625"/>
                <a:gd name="T11" fmla="*/ 4 h 353"/>
                <a:gd name="T12" fmla="*/ 502 w 625"/>
                <a:gd name="T13" fmla="*/ 36 h 353"/>
                <a:gd name="T14" fmla="*/ 582 w 625"/>
                <a:gd name="T15" fmla="*/ 89 h 353"/>
                <a:gd name="T16" fmla="*/ 625 w 625"/>
                <a:gd name="T17" fmla="*/ 184 h 353"/>
                <a:gd name="T18" fmla="*/ 477 w 625"/>
                <a:gd name="T19" fmla="*/ 270 h 353"/>
                <a:gd name="T20" fmla="*/ 0 w 625"/>
                <a:gd name="T21" fmla="*/ 353 h 353"/>
                <a:gd name="T22" fmla="*/ 0 w 625"/>
                <a:gd name="T23" fmla="*/ 353 h 3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5"/>
                <a:gd name="T37" fmla="*/ 0 h 353"/>
                <a:gd name="T38" fmla="*/ 625 w 625"/>
                <a:gd name="T39" fmla="*/ 353 h 3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5" h="353">
                  <a:moveTo>
                    <a:pt x="0" y="353"/>
                  </a:moveTo>
                  <a:lnTo>
                    <a:pt x="19" y="205"/>
                  </a:lnTo>
                  <a:lnTo>
                    <a:pt x="137" y="44"/>
                  </a:lnTo>
                  <a:lnTo>
                    <a:pt x="184" y="57"/>
                  </a:lnTo>
                  <a:lnTo>
                    <a:pt x="245" y="0"/>
                  </a:lnTo>
                  <a:lnTo>
                    <a:pt x="399" y="4"/>
                  </a:lnTo>
                  <a:lnTo>
                    <a:pt x="502" y="36"/>
                  </a:lnTo>
                  <a:lnTo>
                    <a:pt x="582" y="89"/>
                  </a:lnTo>
                  <a:lnTo>
                    <a:pt x="625" y="184"/>
                  </a:lnTo>
                  <a:lnTo>
                    <a:pt x="477" y="270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FF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53"/>
            <p:cNvSpPr>
              <a:spLocks/>
            </p:cNvSpPr>
            <p:nvPr/>
          </p:nvSpPr>
          <p:spPr bwMode="auto">
            <a:xfrm>
              <a:off x="2700" y="1140"/>
              <a:ext cx="347" cy="472"/>
            </a:xfrm>
            <a:custGeom>
              <a:avLst/>
              <a:gdLst>
                <a:gd name="T0" fmla="*/ 218 w 693"/>
                <a:gd name="T1" fmla="*/ 12 h 943"/>
                <a:gd name="T2" fmla="*/ 182 w 693"/>
                <a:gd name="T3" fmla="*/ 0 h 943"/>
                <a:gd name="T4" fmla="*/ 114 w 693"/>
                <a:gd name="T5" fmla="*/ 101 h 943"/>
                <a:gd name="T6" fmla="*/ 59 w 693"/>
                <a:gd name="T7" fmla="*/ 242 h 943"/>
                <a:gd name="T8" fmla="*/ 0 w 693"/>
                <a:gd name="T9" fmla="*/ 468 h 943"/>
                <a:gd name="T10" fmla="*/ 28 w 693"/>
                <a:gd name="T11" fmla="*/ 550 h 943"/>
                <a:gd name="T12" fmla="*/ 55 w 693"/>
                <a:gd name="T13" fmla="*/ 565 h 943"/>
                <a:gd name="T14" fmla="*/ 123 w 693"/>
                <a:gd name="T15" fmla="*/ 593 h 943"/>
                <a:gd name="T16" fmla="*/ 169 w 693"/>
                <a:gd name="T17" fmla="*/ 772 h 943"/>
                <a:gd name="T18" fmla="*/ 194 w 693"/>
                <a:gd name="T19" fmla="*/ 816 h 943"/>
                <a:gd name="T20" fmla="*/ 304 w 693"/>
                <a:gd name="T21" fmla="*/ 943 h 943"/>
                <a:gd name="T22" fmla="*/ 397 w 693"/>
                <a:gd name="T23" fmla="*/ 943 h 943"/>
                <a:gd name="T24" fmla="*/ 543 w 693"/>
                <a:gd name="T25" fmla="*/ 791 h 943"/>
                <a:gd name="T26" fmla="*/ 555 w 693"/>
                <a:gd name="T27" fmla="*/ 738 h 943"/>
                <a:gd name="T28" fmla="*/ 532 w 693"/>
                <a:gd name="T29" fmla="*/ 688 h 943"/>
                <a:gd name="T30" fmla="*/ 591 w 693"/>
                <a:gd name="T31" fmla="*/ 571 h 943"/>
                <a:gd name="T32" fmla="*/ 646 w 693"/>
                <a:gd name="T33" fmla="*/ 544 h 943"/>
                <a:gd name="T34" fmla="*/ 673 w 693"/>
                <a:gd name="T35" fmla="*/ 468 h 943"/>
                <a:gd name="T36" fmla="*/ 693 w 693"/>
                <a:gd name="T37" fmla="*/ 377 h 943"/>
                <a:gd name="T38" fmla="*/ 570 w 693"/>
                <a:gd name="T39" fmla="*/ 168 h 943"/>
                <a:gd name="T40" fmla="*/ 452 w 693"/>
                <a:gd name="T41" fmla="*/ 101 h 943"/>
                <a:gd name="T42" fmla="*/ 469 w 693"/>
                <a:gd name="T43" fmla="*/ 137 h 943"/>
                <a:gd name="T44" fmla="*/ 367 w 693"/>
                <a:gd name="T45" fmla="*/ 84 h 943"/>
                <a:gd name="T46" fmla="*/ 218 w 693"/>
                <a:gd name="T47" fmla="*/ 12 h 943"/>
                <a:gd name="T48" fmla="*/ 218 w 693"/>
                <a:gd name="T49" fmla="*/ 12 h 9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3"/>
                <a:gd name="T76" fmla="*/ 0 h 943"/>
                <a:gd name="T77" fmla="*/ 693 w 693"/>
                <a:gd name="T78" fmla="*/ 943 h 9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3" h="943">
                  <a:moveTo>
                    <a:pt x="218" y="12"/>
                  </a:moveTo>
                  <a:lnTo>
                    <a:pt x="182" y="0"/>
                  </a:lnTo>
                  <a:lnTo>
                    <a:pt x="114" y="101"/>
                  </a:lnTo>
                  <a:lnTo>
                    <a:pt x="59" y="242"/>
                  </a:lnTo>
                  <a:lnTo>
                    <a:pt x="0" y="468"/>
                  </a:lnTo>
                  <a:lnTo>
                    <a:pt x="28" y="550"/>
                  </a:lnTo>
                  <a:lnTo>
                    <a:pt x="55" y="565"/>
                  </a:lnTo>
                  <a:lnTo>
                    <a:pt x="123" y="593"/>
                  </a:lnTo>
                  <a:lnTo>
                    <a:pt x="169" y="772"/>
                  </a:lnTo>
                  <a:lnTo>
                    <a:pt x="194" y="816"/>
                  </a:lnTo>
                  <a:lnTo>
                    <a:pt x="304" y="943"/>
                  </a:lnTo>
                  <a:lnTo>
                    <a:pt x="397" y="943"/>
                  </a:lnTo>
                  <a:lnTo>
                    <a:pt x="543" y="791"/>
                  </a:lnTo>
                  <a:lnTo>
                    <a:pt x="555" y="738"/>
                  </a:lnTo>
                  <a:lnTo>
                    <a:pt x="532" y="688"/>
                  </a:lnTo>
                  <a:lnTo>
                    <a:pt x="591" y="571"/>
                  </a:lnTo>
                  <a:lnTo>
                    <a:pt x="646" y="544"/>
                  </a:lnTo>
                  <a:lnTo>
                    <a:pt x="673" y="468"/>
                  </a:lnTo>
                  <a:lnTo>
                    <a:pt x="693" y="377"/>
                  </a:lnTo>
                  <a:lnTo>
                    <a:pt x="570" y="168"/>
                  </a:lnTo>
                  <a:lnTo>
                    <a:pt x="452" y="101"/>
                  </a:lnTo>
                  <a:lnTo>
                    <a:pt x="469" y="137"/>
                  </a:lnTo>
                  <a:lnTo>
                    <a:pt x="367" y="84"/>
                  </a:lnTo>
                  <a:lnTo>
                    <a:pt x="218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54"/>
            <p:cNvSpPr>
              <a:spLocks/>
            </p:cNvSpPr>
            <p:nvPr/>
          </p:nvSpPr>
          <p:spPr bwMode="auto">
            <a:xfrm>
              <a:off x="2746" y="1272"/>
              <a:ext cx="86" cy="105"/>
            </a:xfrm>
            <a:custGeom>
              <a:avLst/>
              <a:gdLst>
                <a:gd name="T0" fmla="*/ 40 w 173"/>
                <a:gd name="T1" fmla="*/ 207 h 209"/>
                <a:gd name="T2" fmla="*/ 65 w 173"/>
                <a:gd name="T3" fmla="*/ 209 h 209"/>
                <a:gd name="T4" fmla="*/ 27 w 173"/>
                <a:gd name="T5" fmla="*/ 133 h 209"/>
                <a:gd name="T6" fmla="*/ 40 w 173"/>
                <a:gd name="T7" fmla="*/ 62 h 209"/>
                <a:gd name="T8" fmla="*/ 144 w 173"/>
                <a:gd name="T9" fmla="*/ 19 h 209"/>
                <a:gd name="T10" fmla="*/ 173 w 173"/>
                <a:gd name="T11" fmla="*/ 22 h 209"/>
                <a:gd name="T12" fmla="*/ 120 w 173"/>
                <a:gd name="T13" fmla="*/ 0 h 209"/>
                <a:gd name="T14" fmla="*/ 13 w 173"/>
                <a:gd name="T15" fmla="*/ 41 h 209"/>
                <a:gd name="T16" fmla="*/ 0 w 173"/>
                <a:gd name="T17" fmla="*/ 129 h 209"/>
                <a:gd name="T18" fmla="*/ 40 w 173"/>
                <a:gd name="T19" fmla="*/ 207 h 209"/>
                <a:gd name="T20" fmla="*/ 40 w 173"/>
                <a:gd name="T21" fmla="*/ 207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"/>
                <a:gd name="T34" fmla="*/ 0 h 209"/>
                <a:gd name="T35" fmla="*/ 173 w 173"/>
                <a:gd name="T36" fmla="*/ 209 h 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" h="209">
                  <a:moveTo>
                    <a:pt x="40" y="207"/>
                  </a:moveTo>
                  <a:lnTo>
                    <a:pt x="65" y="209"/>
                  </a:lnTo>
                  <a:lnTo>
                    <a:pt x="27" y="133"/>
                  </a:lnTo>
                  <a:lnTo>
                    <a:pt x="40" y="62"/>
                  </a:lnTo>
                  <a:lnTo>
                    <a:pt x="144" y="19"/>
                  </a:lnTo>
                  <a:lnTo>
                    <a:pt x="173" y="22"/>
                  </a:lnTo>
                  <a:lnTo>
                    <a:pt x="120" y="0"/>
                  </a:lnTo>
                  <a:lnTo>
                    <a:pt x="13" y="41"/>
                  </a:lnTo>
                  <a:lnTo>
                    <a:pt x="0" y="129"/>
                  </a:lnTo>
                  <a:lnTo>
                    <a:pt x="40" y="207"/>
                  </a:lnTo>
                  <a:close/>
                </a:path>
              </a:pathLst>
            </a:custGeom>
            <a:solidFill>
              <a:srgbClr val="C7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55"/>
            <p:cNvSpPr>
              <a:spLocks/>
            </p:cNvSpPr>
            <p:nvPr/>
          </p:nvSpPr>
          <p:spPr bwMode="auto">
            <a:xfrm>
              <a:off x="2895" y="1271"/>
              <a:ext cx="82" cy="96"/>
            </a:xfrm>
            <a:custGeom>
              <a:avLst/>
              <a:gdLst>
                <a:gd name="T0" fmla="*/ 59 w 166"/>
                <a:gd name="T1" fmla="*/ 30 h 192"/>
                <a:gd name="T2" fmla="*/ 31 w 166"/>
                <a:gd name="T3" fmla="*/ 72 h 192"/>
                <a:gd name="T4" fmla="*/ 23 w 166"/>
                <a:gd name="T5" fmla="*/ 140 h 192"/>
                <a:gd name="T6" fmla="*/ 44 w 166"/>
                <a:gd name="T7" fmla="*/ 192 h 192"/>
                <a:gd name="T8" fmla="*/ 0 w 166"/>
                <a:gd name="T9" fmla="*/ 144 h 192"/>
                <a:gd name="T10" fmla="*/ 6 w 166"/>
                <a:gd name="T11" fmla="*/ 64 h 192"/>
                <a:gd name="T12" fmla="*/ 25 w 166"/>
                <a:gd name="T13" fmla="*/ 30 h 192"/>
                <a:gd name="T14" fmla="*/ 73 w 166"/>
                <a:gd name="T15" fmla="*/ 0 h 192"/>
                <a:gd name="T16" fmla="*/ 124 w 166"/>
                <a:gd name="T17" fmla="*/ 2 h 192"/>
                <a:gd name="T18" fmla="*/ 166 w 166"/>
                <a:gd name="T19" fmla="*/ 26 h 192"/>
                <a:gd name="T20" fmla="*/ 59 w 166"/>
                <a:gd name="T21" fmla="*/ 30 h 192"/>
                <a:gd name="T22" fmla="*/ 59 w 166"/>
                <a:gd name="T23" fmla="*/ 3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192"/>
                <a:gd name="T38" fmla="*/ 166 w 166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192">
                  <a:moveTo>
                    <a:pt x="59" y="30"/>
                  </a:moveTo>
                  <a:lnTo>
                    <a:pt x="31" y="72"/>
                  </a:lnTo>
                  <a:lnTo>
                    <a:pt x="23" y="140"/>
                  </a:lnTo>
                  <a:lnTo>
                    <a:pt x="44" y="192"/>
                  </a:lnTo>
                  <a:lnTo>
                    <a:pt x="0" y="144"/>
                  </a:lnTo>
                  <a:lnTo>
                    <a:pt x="6" y="64"/>
                  </a:lnTo>
                  <a:lnTo>
                    <a:pt x="25" y="30"/>
                  </a:lnTo>
                  <a:lnTo>
                    <a:pt x="73" y="0"/>
                  </a:lnTo>
                  <a:lnTo>
                    <a:pt x="124" y="2"/>
                  </a:lnTo>
                  <a:lnTo>
                    <a:pt x="166" y="2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7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56"/>
            <p:cNvSpPr>
              <a:spLocks/>
            </p:cNvSpPr>
            <p:nvPr/>
          </p:nvSpPr>
          <p:spPr bwMode="auto">
            <a:xfrm>
              <a:off x="2758" y="1279"/>
              <a:ext cx="99" cy="98"/>
            </a:xfrm>
            <a:custGeom>
              <a:avLst/>
              <a:gdLst>
                <a:gd name="T0" fmla="*/ 11 w 197"/>
                <a:gd name="T1" fmla="*/ 53 h 196"/>
                <a:gd name="T2" fmla="*/ 0 w 197"/>
                <a:gd name="T3" fmla="*/ 123 h 196"/>
                <a:gd name="T4" fmla="*/ 34 w 197"/>
                <a:gd name="T5" fmla="*/ 192 h 196"/>
                <a:gd name="T6" fmla="*/ 116 w 197"/>
                <a:gd name="T7" fmla="*/ 196 h 196"/>
                <a:gd name="T8" fmla="*/ 188 w 197"/>
                <a:gd name="T9" fmla="*/ 152 h 196"/>
                <a:gd name="T10" fmla="*/ 197 w 197"/>
                <a:gd name="T11" fmla="*/ 42 h 196"/>
                <a:gd name="T12" fmla="*/ 175 w 197"/>
                <a:gd name="T13" fmla="*/ 21 h 196"/>
                <a:gd name="T14" fmla="*/ 125 w 197"/>
                <a:gd name="T15" fmla="*/ 0 h 196"/>
                <a:gd name="T16" fmla="*/ 11 w 197"/>
                <a:gd name="T17" fmla="*/ 53 h 196"/>
                <a:gd name="T18" fmla="*/ 11 w 197"/>
                <a:gd name="T19" fmla="*/ 53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7"/>
                <a:gd name="T31" fmla="*/ 0 h 196"/>
                <a:gd name="T32" fmla="*/ 197 w 197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7" h="196">
                  <a:moveTo>
                    <a:pt x="11" y="53"/>
                  </a:moveTo>
                  <a:lnTo>
                    <a:pt x="0" y="123"/>
                  </a:lnTo>
                  <a:lnTo>
                    <a:pt x="34" y="192"/>
                  </a:lnTo>
                  <a:lnTo>
                    <a:pt x="116" y="196"/>
                  </a:lnTo>
                  <a:lnTo>
                    <a:pt x="188" y="152"/>
                  </a:lnTo>
                  <a:lnTo>
                    <a:pt x="197" y="42"/>
                  </a:lnTo>
                  <a:lnTo>
                    <a:pt x="175" y="21"/>
                  </a:lnTo>
                  <a:lnTo>
                    <a:pt x="125" y="0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57"/>
            <p:cNvSpPr>
              <a:spLocks/>
            </p:cNvSpPr>
            <p:nvPr/>
          </p:nvSpPr>
          <p:spPr bwMode="auto">
            <a:xfrm>
              <a:off x="2906" y="1282"/>
              <a:ext cx="95" cy="101"/>
            </a:xfrm>
            <a:custGeom>
              <a:avLst/>
              <a:gdLst>
                <a:gd name="T0" fmla="*/ 103 w 190"/>
                <a:gd name="T1" fmla="*/ 0 h 201"/>
                <a:gd name="T2" fmla="*/ 36 w 190"/>
                <a:gd name="T3" fmla="*/ 9 h 201"/>
                <a:gd name="T4" fmla="*/ 8 w 190"/>
                <a:gd name="T5" fmla="*/ 51 h 201"/>
                <a:gd name="T6" fmla="*/ 0 w 190"/>
                <a:gd name="T7" fmla="*/ 119 h 201"/>
                <a:gd name="T8" fmla="*/ 25 w 190"/>
                <a:gd name="T9" fmla="*/ 176 h 201"/>
                <a:gd name="T10" fmla="*/ 143 w 190"/>
                <a:gd name="T11" fmla="*/ 201 h 201"/>
                <a:gd name="T12" fmla="*/ 190 w 190"/>
                <a:gd name="T13" fmla="*/ 102 h 201"/>
                <a:gd name="T14" fmla="*/ 177 w 190"/>
                <a:gd name="T15" fmla="*/ 7 h 201"/>
                <a:gd name="T16" fmla="*/ 103 w 190"/>
                <a:gd name="T17" fmla="*/ 0 h 201"/>
                <a:gd name="T18" fmla="*/ 103 w 190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"/>
                <a:gd name="T31" fmla="*/ 0 h 201"/>
                <a:gd name="T32" fmla="*/ 190 w 190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" h="201">
                  <a:moveTo>
                    <a:pt x="103" y="0"/>
                  </a:moveTo>
                  <a:lnTo>
                    <a:pt x="36" y="9"/>
                  </a:lnTo>
                  <a:lnTo>
                    <a:pt x="8" y="51"/>
                  </a:lnTo>
                  <a:lnTo>
                    <a:pt x="0" y="119"/>
                  </a:lnTo>
                  <a:lnTo>
                    <a:pt x="25" y="176"/>
                  </a:lnTo>
                  <a:lnTo>
                    <a:pt x="143" y="201"/>
                  </a:lnTo>
                  <a:lnTo>
                    <a:pt x="190" y="102"/>
                  </a:lnTo>
                  <a:lnTo>
                    <a:pt x="177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58"/>
            <p:cNvSpPr>
              <a:spLocks/>
            </p:cNvSpPr>
            <p:nvPr/>
          </p:nvSpPr>
          <p:spPr bwMode="auto">
            <a:xfrm>
              <a:off x="2744" y="1617"/>
              <a:ext cx="214" cy="359"/>
            </a:xfrm>
            <a:custGeom>
              <a:avLst/>
              <a:gdLst>
                <a:gd name="T0" fmla="*/ 0 w 430"/>
                <a:gd name="T1" fmla="*/ 0 h 716"/>
                <a:gd name="T2" fmla="*/ 12 w 430"/>
                <a:gd name="T3" fmla="*/ 222 h 716"/>
                <a:gd name="T4" fmla="*/ 61 w 430"/>
                <a:gd name="T5" fmla="*/ 515 h 716"/>
                <a:gd name="T6" fmla="*/ 71 w 430"/>
                <a:gd name="T7" fmla="*/ 684 h 716"/>
                <a:gd name="T8" fmla="*/ 386 w 430"/>
                <a:gd name="T9" fmla="*/ 716 h 716"/>
                <a:gd name="T10" fmla="*/ 380 w 430"/>
                <a:gd name="T11" fmla="*/ 456 h 716"/>
                <a:gd name="T12" fmla="*/ 430 w 430"/>
                <a:gd name="T13" fmla="*/ 192 h 716"/>
                <a:gd name="T14" fmla="*/ 262 w 430"/>
                <a:gd name="T15" fmla="*/ 385 h 716"/>
                <a:gd name="T16" fmla="*/ 145 w 430"/>
                <a:gd name="T17" fmla="*/ 252 h 716"/>
                <a:gd name="T18" fmla="*/ 0 w 430"/>
                <a:gd name="T19" fmla="*/ 0 h 716"/>
                <a:gd name="T20" fmla="*/ 0 w 430"/>
                <a:gd name="T21" fmla="*/ 0 h 7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0"/>
                <a:gd name="T34" fmla="*/ 0 h 716"/>
                <a:gd name="T35" fmla="*/ 430 w 430"/>
                <a:gd name="T36" fmla="*/ 716 h 7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0" h="716">
                  <a:moveTo>
                    <a:pt x="0" y="0"/>
                  </a:moveTo>
                  <a:lnTo>
                    <a:pt x="12" y="222"/>
                  </a:lnTo>
                  <a:lnTo>
                    <a:pt x="61" y="515"/>
                  </a:lnTo>
                  <a:lnTo>
                    <a:pt x="71" y="684"/>
                  </a:lnTo>
                  <a:lnTo>
                    <a:pt x="386" y="716"/>
                  </a:lnTo>
                  <a:lnTo>
                    <a:pt x="380" y="456"/>
                  </a:lnTo>
                  <a:lnTo>
                    <a:pt x="430" y="192"/>
                  </a:lnTo>
                  <a:lnTo>
                    <a:pt x="262" y="385"/>
                  </a:lnTo>
                  <a:lnTo>
                    <a:pt x="145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59"/>
            <p:cNvSpPr>
              <a:spLocks/>
            </p:cNvSpPr>
            <p:nvPr/>
          </p:nvSpPr>
          <p:spPr bwMode="auto">
            <a:xfrm>
              <a:off x="2970" y="2979"/>
              <a:ext cx="199" cy="251"/>
            </a:xfrm>
            <a:custGeom>
              <a:avLst/>
              <a:gdLst>
                <a:gd name="T0" fmla="*/ 0 w 399"/>
                <a:gd name="T1" fmla="*/ 31 h 502"/>
                <a:gd name="T2" fmla="*/ 60 w 399"/>
                <a:gd name="T3" fmla="*/ 0 h 502"/>
                <a:gd name="T4" fmla="*/ 119 w 399"/>
                <a:gd name="T5" fmla="*/ 0 h 502"/>
                <a:gd name="T6" fmla="*/ 399 w 399"/>
                <a:gd name="T7" fmla="*/ 426 h 502"/>
                <a:gd name="T8" fmla="*/ 353 w 399"/>
                <a:gd name="T9" fmla="*/ 502 h 502"/>
                <a:gd name="T10" fmla="*/ 153 w 399"/>
                <a:gd name="T11" fmla="*/ 497 h 502"/>
                <a:gd name="T12" fmla="*/ 85 w 399"/>
                <a:gd name="T13" fmla="*/ 453 h 502"/>
                <a:gd name="T14" fmla="*/ 0 w 399"/>
                <a:gd name="T15" fmla="*/ 198 h 502"/>
                <a:gd name="T16" fmla="*/ 0 w 399"/>
                <a:gd name="T17" fmla="*/ 31 h 502"/>
                <a:gd name="T18" fmla="*/ 0 w 399"/>
                <a:gd name="T19" fmla="*/ 31 h 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502"/>
                <a:gd name="T32" fmla="*/ 399 w 399"/>
                <a:gd name="T33" fmla="*/ 502 h 5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502">
                  <a:moveTo>
                    <a:pt x="0" y="31"/>
                  </a:moveTo>
                  <a:lnTo>
                    <a:pt x="60" y="0"/>
                  </a:lnTo>
                  <a:lnTo>
                    <a:pt x="119" y="0"/>
                  </a:lnTo>
                  <a:lnTo>
                    <a:pt x="399" y="426"/>
                  </a:lnTo>
                  <a:lnTo>
                    <a:pt x="353" y="502"/>
                  </a:lnTo>
                  <a:lnTo>
                    <a:pt x="153" y="497"/>
                  </a:lnTo>
                  <a:lnTo>
                    <a:pt x="85" y="453"/>
                  </a:lnTo>
                  <a:lnTo>
                    <a:pt x="0" y="19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60"/>
            <p:cNvSpPr>
              <a:spLocks/>
            </p:cNvSpPr>
            <p:nvPr/>
          </p:nvSpPr>
          <p:spPr bwMode="auto">
            <a:xfrm>
              <a:off x="2686" y="3003"/>
              <a:ext cx="138" cy="224"/>
            </a:xfrm>
            <a:custGeom>
              <a:avLst/>
              <a:gdLst>
                <a:gd name="T0" fmla="*/ 50 w 278"/>
                <a:gd name="T1" fmla="*/ 437 h 449"/>
                <a:gd name="T2" fmla="*/ 92 w 278"/>
                <a:gd name="T3" fmla="*/ 449 h 449"/>
                <a:gd name="T4" fmla="*/ 230 w 278"/>
                <a:gd name="T5" fmla="*/ 431 h 449"/>
                <a:gd name="T6" fmla="*/ 278 w 278"/>
                <a:gd name="T7" fmla="*/ 285 h 449"/>
                <a:gd name="T8" fmla="*/ 261 w 278"/>
                <a:gd name="T9" fmla="*/ 6 h 449"/>
                <a:gd name="T10" fmla="*/ 154 w 278"/>
                <a:gd name="T11" fmla="*/ 0 h 449"/>
                <a:gd name="T12" fmla="*/ 0 w 278"/>
                <a:gd name="T13" fmla="*/ 289 h 449"/>
                <a:gd name="T14" fmla="*/ 50 w 278"/>
                <a:gd name="T15" fmla="*/ 437 h 449"/>
                <a:gd name="T16" fmla="*/ 50 w 278"/>
                <a:gd name="T17" fmla="*/ 437 h 4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449"/>
                <a:gd name="T29" fmla="*/ 278 w 278"/>
                <a:gd name="T30" fmla="*/ 449 h 4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449">
                  <a:moveTo>
                    <a:pt x="50" y="437"/>
                  </a:moveTo>
                  <a:lnTo>
                    <a:pt x="92" y="449"/>
                  </a:lnTo>
                  <a:lnTo>
                    <a:pt x="230" y="431"/>
                  </a:lnTo>
                  <a:lnTo>
                    <a:pt x="278" y="285"/>
                  </a:lnTo>
                  <a:lnTo>
                    <a:pt x="261" y="6"/>
                  </a:lnTo>
                  <a:lnTo>
                    <a:pt x="154" y="0"/>
                  </a:lnTo>
                  <a:lnTo>
                    <a:pt x="0" y="289"/>
                  </a:lnTo>
                  <a:lnTo>
                    <a:pt x="50" y="437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61"/>
            <p:cNvSpPr>
              <a:spLocks/>
            </p:cNvSpPr>
            <p:nvPr/>
          </p:nvSpPr>
          <p:spPr bwMode="auto">
            <a:xfrm>
              <a:off x="2924" y="2790"/>
              <a:ext cx="154" cy="237"/>
            </a:xfrm>
            <a:custGeom>
              <a:avLst/>
              <a:gdLst>
                <a:gd name="T0" fmla="*/ 308 w 308"/>
                <a:gd name="T1" fmla="*/ 107 h 474"/>
                <a:gd name="T2" fmla="*/ 198 w 308"/>
                <a:gd name="T3" fmla="*/ 46 h 474"/>
                <a:gd name="T4" fmla="*/ 118 w 308"/>
                <a:gd name="T5" fmla="*/ 36 h 474"/>
                <a:gd name="T6" fmla="*/ 86 w 308"/>
                <a:gd name="T7" fmla="*/ 0 h 474"/>
                <a:gd name="T8" fmla="*/ 0 w 308"/>
                <a:gd name="T9" fmla="*/ 472 h 474"/>
                <a:gd name="T10" fmla="*/ 86 w 308"/>
                <a:gd name="T11" fmla="*/ 437 h 474"/>
                <a:gd name="T12" fmla="*/ 194 w 308"/>
                <a:gd name="T13" fmla="*/ 409 h 474"/>
                <a:gd name="T14" fmla="*/ 261 w 308"/>
                <a:gd name="T15" fmla="*/ 474 h 474"/>
                <a:gd name="T16" fmla="*/ 259 w 308"/>
                <a:gd name="T17" fmla="*/ 399 h 474"/>
                <a:gd name="T18" fmla="*/ 308 w 308"/>
                <a:gd name="T19" fmla="*/ 107 h 474"/>
                <a:gd name="T20" fmla="*/ 308 w 308"/>
                <a:gd name="T21" fmla="*/ 107 h 4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8"/>
                <a:gd name="T34" fmla="*/ 0 h 474"/>
                <a:gd name="T35" fmla="*/ 308 w 308"/>
                <a:gd name="T36" fmla="*/ 474 h 4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8" h="474">
                  <a:moveTo>
                    <a:pt x="308" y="107"/>
                  </a:moveTo>
                  <a:lnTo>
                    <a:pt x="198" y="46"/>
                  </a:lnTo>
                  <a:lnTo>
                    <a:pt x="118" y="36"/>
                  </a:lnTo>
                  <a:lnTo>
                    <a:pt x="86" y="0"/>
                  </a:lnTo>
                  <a:lnTo>
                    <a:pt x="0" y="472"/>
                  </a:lnTo>
                  <a:lnTo>
                    <a:pt x="86" y="437"/>
                  </a:lnTo>
                  <a:lnTo>
                    <a:pt x="194" y="409"/>
                  </a:lnTo>
                  <a:lnTo>
                    <a:pt x="261" y="474"/>
                  </a:lnTo>
                  <a:lnTo>
                    <a:pt x="259" y="399"/>
                  </a:lnTo>
                  <a:lnTo>
                    <a:pt x="308" y="107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62"/>
            <p:cNvSpPr>
              <a:spLocks/>
            </p:cNvSpPr>
            <p:nvPr/>
          </p:nvSpPr>
          <p:spPr bwMode="auto">
            <a:xfrm>
              <a:off x="2705" y="2796"/>
              <a:ext cx="152" cy="216"/>
            </a:xfrm>
            <a:custGeom>
              <a:avLst/>
              <a:gdLst>
                <a:gd name="T0" fmla="*/ 16 w 304"/>
                <a:gd name="T1" fmla="*/ 76 h 431"/>
                <a:gd name="T2" fmla="*/ 8 w 304"/>
                <a:gd name="T3" fmla="*/ 100 h 431"/>
                <a:gd name="T4" fmla="*/ 23 w 304"/>
                <a:gd name="T5" fmla="*/ 254 h 431"/>
                <a:gd name="T6" fmla="*/ 0 w 304"/>
                <a:gd name="T7" fmla="*/ 334 h 431"/>
                <a:gd name="T8" fmla="*/ 35 w 304"/>
                <a:gd name="T9" fmla="*/ 422 h 431"/>
                <a:gd name="T10" fmla="*/ 289 w 304"/>
                <a:gd name="T11" fmla="*/ 431 h 431"/>
                <a:gd name="T12" fmla="*/ 304 w 304"/>
                <a:gd name="T13" fmla="*/ 351 h 431"/>
                <a:gd name="T14" fmla="*/ 301 w 304"/>
                <a:gd name="T15" fmla="*/ 309 h 431"/>
                <a:gd name="T16" fmla="*/ 249 w 304"/>
                <a:gd name="T17" fmla="*/ 152 h 431"/>
                <a:gd name="T18" fmla="*/ 223 w 304"/>
                <a:gd name="T19" fmla="*/ 0 h 431"/>
                <a:gd name="T20" fmla="*/ 149 w 304"/>
                <a:gd name="T21" fmla="*/ 0 h 431"/>
                <a:gd name="T22" fmla="*/ 55 w 304"/>
                <a:gd name="T23" fmla="*/ 34 h 431"/>
                <a:gd name="T24" fmla="*/ 16 w 304"/>
                <a:gd name="T25" fmla="*/ 76 h 431"/>
                <a:gd name="T26" fmla="*/ 16 w 304"/>
                <a:gd name="T27" fmla="*/ 76 h 4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4"/>
                <a:gd name="T43" fmla="*/ 0 h 431"/>
                <a:gd name="T44" fmla="*/ 304 w 304"/>
                <a:gd name="T45" fmla="*/ 431 h 4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4" h="431">
                  <a:moveTo>
                    <a:pt x="16" y="76"/>
                  </a:moveTo>
                  <a:lnTo>
                    <a:pt x="8" y="100"/>
                  </a:lnTo>
                  <a:lnTo>
                    <a:pt x="23" y="254"/>
                  </a:lnTo>
                  <a:lnTo>
                    <a:pt x="0" y="334"/>
                  </a:lnTo>
                  <a:lnTo>
                    <a:pt x="35" y="422"/>
                  </a:lnTo>
                  <a:lnTo>
                    <a:pt x="289" y="431"/>
                  </a:lnTo>
                  <a:lnTo>
                    <a:pt x="304" y="351"/>
                  </a:lnTo>
                  <a:lnTo>
                    <a:pt x="301" y="309"/>
                  </a:lnTo>
                  <a:lnTo>
                    <a:pt x="249" y="152"/>
                  </a:lnTo>
                  <a:lnTo>
                    <a:pt x="223" y="0"/>
                  </a:lnTo>
                  <a:lnTo>
                    <a:pt x="149" y="0"/>
                  </a:lnTo>
                  <a:lnTo>
                    <a:pt x="55" y="34"/>
                  </a:lnTo>
                  <a:lnTo>
                    <a:pt x="16" y="7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63"/>
            <p:cNvSpPr>
              <a:spLocks/>
            </p:cNvSpPr>
            <p:nvPr/>
          </p:nvSpPr>
          <p:spPr bwMode="auto">
            <a:xfrm>
              <a:off x="2760" y="2004"/>
              <a:ext cx="139" cy="121"/>
            </a:xfrm>
            <a:custGeom>
              <a:avLst/>
              <a:gdLst>
                <a:gd name="T0" fmla="*/ 64 w 277"/>
                <a:gd name="T1" fmla="*/ 0 h 242"/>
                <a:gd name="T2" fmla="*/ 0 w 277"/>
                <a:gd name="T3" fmla="*/ 90 h 242"/>
                <a:gd name="T4" fmla="*/ 3 w 277"/>
                <a:gd name="T5" fmla="*/ 196 h 242"/>
                <a:gd name="T6" fmla="*/ 104 w 277"/>
                <a:gd name="T7" fmla="*/ 242 h 242"/>
                <a:gd name="T8" fmla="*/ 201 w 277"/>
                <a:gd name="T9" fmla="*/ 219 h 242"/>
                <a:gd name="T10" fmla="*/ 277 w 277"/>
                <a:gd name="T11" fmla="*/ 93 h 242"/>
                <a:gd name="T12" fmla="*/ 64 w 277"/>
                <a:gd name="T13" fmla="*/ 0 h 242"/>
                <a:gd name="T14" fmla="*/ 64 w 277"/>
                <a:gd name="T15" fmla="*/ 0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7"/>
                <a:gd name="T25" fmla="*/ 0 h 242"/>
                <a:gd name="T26" fmla="*/ 277 w 277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7" h="242">
                  <a:moveTo>
                    <a:pt x="64" y="0"/>
                  </a:moveTo>
                  <a:lnTo>
                    <a:pt x="0" y="90"/>
                  </a:lnTo>
                  <a:lnTo>
                    <a:pt x="3" y="196"/>
                  </a:lnTo>
                  <a:lnTo>
                    <a:pt x="104" y="242"/>
                  </a:lnTo>
                  <a:lnTo>
                    <a:pt x="201" y="219"/>
                  </a:lnTo>
                  <a:lnTo>
                    <a:pt x="277" y="9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64"/>
            <p:cNvSpPr>
              <a:spLocks/>
            </p:cNvSpPr>
            <p:nvPr/>
          </p:nvSpPr>
          <p:spPr bwMode="auto">
            <a:xfrm>
              <a:off x="2784" y="1918"/>
              <a:ext cx="172" cy="178"/>
            </a:xfrm>
            <a:custGeom>
              <a:avLst/>
              <a:gdLst>
                <a:gd name="T0" fmla="*/ 334 w 342"/>
                <a:gd name="T1" fmla="*/ 116 h 358"/>
                <a:gd name="T2" fmla="*/ 262 w 342"/>
                <a:gd name="T3" fmla="*/ 88 h 358"/>
                <a:gd name="T4" fmla="*/ 247 w 342"/>
                <a:gd name="T5" fmla="*/ 25 h 358"/>
                <a:gd name="T6" fmla="*/ 165 w 342"/>
                <a:gd name="T7" fmla="*/ 0 h 358"/>
                <a:gd name="T8" fmla="*/ 137 w 342"/>
                <a:gd name="T9" fmla="*/ 15 h 358"/>
                <a:gd name="T10" fmla="*/ 59 w 342"/>
                <a:gd name="T11" fmla="*/ 25 h 358"/>
                <a:gd name="T12" fmla="*/ 44 w 342"/>
                <a:gd name="T13" fmla="*/ 78 h 358"/>
                <a:gd name="T14" fmla="*/ 9 w 342"/>
                <a:gd name="T15" fmla="*/ 126 h 358"/>
                <a:gd name="T16" fmla="*/ 21 w 342"/>
                <a:gd name="T17" fmla="*/ 192 h 358"/>
                <a:gd name="T18" fmla="*/ 0 w 342"/>
                <a:gd name="T19" fmla="*/ 238 h 358"/>
                <a:gd name="T20" fmla="*/ 8 w 342"/>
                <a:gd name="T21" fmla="*/ 308 h 358"/>
                <a:gd name="T22" fmla="*/ 34 w 342"/>
                <a:gd name="T23" fmla="*/ 358 h 358"/>
                <a:gd name="T24" fmla="*/ 55 w 342"/>
                <a:gd name="T25" fmla="*/ 358 h 358"/>
                <a:gd name="T26" fmla="*/ 110 w 342"/>
                <a:gd name="T27" fmla="*/ 312 h 358"/>
                <a:gd name="T28" fmla="*/ 213 w 342"/>
                <a:gd name="T29" fmla="*/ 261 h 358"/>
                <a:gd name="T30" fmla="*/ 342 w 342"/>
                <a:gd name="T31" fmla="*/ 238 h 358"/>
                <a:gd name="T32" fmla="*/ 342 w 342"/>
                <a:gd name="T33" fmla="*/ 147 h 358"/>
                <a:gd name="T34" fmla="*/ 334 w 342"/>
                <a:gd name="T35" fmla="*/ 116 h 358"/>
                <a:gd name="T36" fmla="*/ 334 w 342"/>
                <a:gd name="T37" fmla="*/ 116 h 3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358"/>
                <a:gd name="T59" fmla="*/ 342 w 342"/>
                <a:gd name="T60" fmla="*/ 358 h 3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358">
                  <a:moveTo>
                    <a:pt x="334" y="116"/>
                  </a:moveTo>
                  <a:lnTo>
                    <a:pt x="262" y="88"/>
                  </a:lnTo>
                  <a:lnTo>
                    <a:pt x="247" y="25"/>
                  </a:lnTo>
                  <a:lnTo>
                    <a:pt x="165" y="0"/>
                  </a:lnTo>
                  <a:lnTo>
                    <a:pt x="137" y="15"/>
                  </a:lnTo>
                  <a:lnTo>
                    <a:pt x="59" y="25"/>
                  </a:lnTo>
                  <a:lnTo>
                    <a:pt x="44" y="78"/>
                  </a:lnTo>
                  <a:lnTo>
                    <a:pt x="9" y="126"/>
                  </a:lnTo>
                  <a:lnTo>
                    <a:pt x="21" y="192"/>
                  </a:lnTo>
                  <a:lnTo>
                    <a:pt x="0" y="238"/>
                  </a:lnTo>
                  <a:lnTo>
                    <a:pt x="8" y="308"/>
                  </a:lnTo>
                  <a:lnTo>
                    <a:pt x="34" y="358"/>
                  </a:lnTo>
                  <a:lnTo>
                    <a:pt x="55" y="358"/>
                  </a:lnTo>
                  <a:lnTo>
                    <a:pt x="110" y="312"/>
                  </a:lnTo>
                  <a:lnTo>
                    <a:pt x="213" y="261"/>
                  </a:lnTo>
                  <a:lnTo>
                    <a:pt x="342" y="238"/>
                  </a:lnTo>
                  <a:lnTo>
                    <a:pt x="342" y="147"/>
                  </a:lnTo>
                  <a:lnTo>
                    <a:pt x="334" y="11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65"/>
            <p:cNvSpPr>
              <a:spLocks/>
            </p:cNvSpPr>
            <p:nvPr/>
          </p:nvSpPr>
          <p:spPr bwMode="auto">
            <a:xfrm>
              <a:off x="2982" y="1946"/>
              <a:ext cx="127" cy="148"/>
            </a:xfrm>
            <a:custGeom>
              <a:avLst/>
              <a:gdLst>
                <a:gd name="T0" fmla="*/ 23 w 255"/>
                <a:gd name="T1" fmla="*/ 4 h 297"/>
                <a:gd name="T2" fmla="*/ 17 w 255"/>
                <a:gd name="T3" fmla="*/ 50 h 297"/>
                <a:gd name="T4" fmla="*/ 31 w 255"/>
                <a:gd name="T5" fmla="*/ 76 h 297"/>
                <a:gd name="T6" fmla="*/ 31 w 255"/>
                <a:gd name="T7" fmla="*/ 109 h 297"/>
                <a:gd name="T8" fmla="*/ 0 w 255"/>
                <a:gd name="T9" fmla="*/ 139 h 297"/>
                <a:gd name="T10" fmla="*/ 38 w 255"/>
                <a:gd name="T11" fmla="*/ 297 h 297"/>
                <a:gd name="T12" fmla="*/ 152 w 255"/>
                <a:gd name="T13" fmla="*/ 253 h 297"/>
                <a:gd name="T14" fmla="*/ 255 w 255"/>
                <a:gd name="T15" fmla="*/ 44 h 297"/>
                <a:gd name="T16" fmla="*/ 122 w 255"/>
                <a:gd name="T17" fmla="*/ 0 h 297"/>
                <a:gd name="T18" fmla="*/ 80 w 255"/>
                <a:gd name="T19" fmla="*/ 0 h 297"/>
                <a:gd name="T20" fmla="*/ 67 w 255"/>
                <a:gd name="T21" fmla="*/ 27 h 297"/>
                <a:gd name="T22" fmla="*/ 23 w 255"/>
                <a:gd name="T23" fmla="*/ 4 h 297"/>
                <a:gd name="T24" fmla="*/ 23 w 255"/>
                <a:gd name="T25" fmla="*/ 4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297"/>
                <a:gd name="T41" fmla="*/ 255 w 255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297">
                  <a:moveTo>
                    <a:pt x="23" y="4"/>
                  </a:moveTo>
                  <a:lnTo>
                    <a:pt x="17" y="50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0" y="139"/>
                  </a:lnTo>
                  <a:lnTo>
                    <a:pt x="38" y="297"/>
                  </a:lnTo>
                  <a:lnTo>
                    <a:pt x="152" y="253"/>
                  </a:lnTo>
                  <a:lnTo>
                    <a:pt x="255" y="44"/>
                  </a:lnTo>
                  <a:lnTo>
                    <a:pt x="122" y="0"/>
                  </a:lnTo>
                  <a:lnTo>
                    <a:pt x="80" y="0"/>
                  </a:lnTo>
                  <a:lnTo>
                    <a:pt x="67" y="27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66"/>
            <p:cNvSpPr>
              <a:spLocks/>
            </p:cNvSpPr>
            <p:nvPr/>
          </p:nvSpPr>
          <p:spPr bwMode="auto">
            <a:xfrm>
              <a:off x="2824" y="1423"/>
              <a:ext cx="87" cy="20"/>
            </a:xfrm>
            <a:custGeom>
              <a:avLst/>
              <a:gdLst>
                <a:gd name="T0" fmla="*/ 24 w 173"/>
                <a:gd name="T1" fmla="*/ 0 h 40"/>
                <a:gd name="T2" fmla="*/ 80 w 173"/>
                <a:gd name="T3" fmla="*/ 0 h 40"/>
                <a:gd name="T4" fmla="*/ 137 w 173"/>
                <a:gd name="T5" fmla="*/ 11 h 40"/>
                <a:gd name="T6" fmla="*/ 165 w 173"/>
                <a:gd name="T7" fmla="*/ 11 h 40"/>
                <a:gd name="T8" fmla="*/ 173 w 173"/>
                <a:gd name="T9" fmla="*/ 36 h 40"/>
                <a:gd name="T10" fmla="*/ 156 w 173"/>
                <a:gd name="T11" fmla="*/ 36 h 40"/>
                <a:gd name="T12" fmla="*/ 53 w 173"/>
                <a:gd name="T13" fmla="*/ 40 h 40"/>
                <a:gd name="T14" fmla="*/ 5 w 173"/>
                <a:gd name="T15" fmla="*/ 32 h 40"/>
                <a:gd name="T16" fmla="*/ 0 w 173"/>
                <a:gd name="T17" fmla="*/ 21 h 40"/>
                <a:gd name="T18" fmla="*/ 24 w 173"/>
                <a:gd name="T19" fmla="*/ 0 h 40"/>
                <a:gd name="T20" fmla="*/ 24 w 173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"/>
                <a:gd name="T34" fmla="*/ 0 h 40"/>
                <a:gd name="T35" fmla="*/ 173 w 17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" h="40">
                  <a:moveTo>
                    <a:pt x="24" y="0"/>
                  </a:moveTo>
                  <a:lnTo>
                    <a:pt x="80" y="0"/>
                  </a:lnTo>
                  <a:lnTo>
                    <a:pt x="137" y="11"/>
                  </a:lnTo>
                  <a:lnTo>
                    <a:pt x="165" y="11"/>
                  </a:lnTo>
                  <a:lnTo>
                    <a:pt x="173" y="36"/>
                  </a:lnTo>
                  <a:lnTo>
                    <a:pt x="156" y="36"/>
                  </a:lnTo>
                  <a:lnTo>
                    <a:pt x="53" y="40"/>
                  </a:lnTo>
                  <a:lnTo>
                    <a:pt x="5" y="32"/>
                  </a:lnTo>
                  <a:lnTo>
                    <a:pt x="0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67"/>
            <p:cNvSpPr>
              <a:spLocks/>
            </p:cNvSpPr>
            <p:nvPr/>
          </p:nvSpPr>
          <p:spPr bwMode="auto">
            <a:xfrm>
              <a:off x="2916" y="1291"/>
              <a:ext cx="50" cy="16"/>
            </a:xfrm>
            <a:custGeom>
              <a:avLst/>
              <a:gdLst>
                <a:gd name="T0" fmla="*/ 0 w 101"/>
                <a:gd name="T1" fmla="*/ 24 h 32"/>
                <a:gd name="T2" fmla="*/ 25 w 101"/>
                <a:gd name="T3" fmla="*/ 32 h 32"/>
                <a:gd name="T4" fmla="*/ 69 w 101"/>
                <a:gd name="T5" fmla="*/ 21 h 32"/>
                <a:gd name="T6" fmla="*/ 101 w 101"/>
                <a:gd name="T7" fmla="*/ 21 h 32"/>
                <a:gd name="T8" fmla="*/ 78 w 101"/>
                <a:gd name="T9" fmla="*/ 5 h 32"/>
                <a:gd name="T10" fmla="*/ 38 w 101"/>
                <a:gd name="T11" fmla="*/ 0 h 32"/>
                <a:gd name="T12" fmla="*/ 21 w 101"/>
                <a:gd name="T13" fmla="*/ 1 h 32"/>
                <a:gd name="T14" fmla="*/ 0 w 101"/>
                <a:gd name="T15" fmla="*/ 24 h 32"/>
                <a:gd name="T16" fmla="*/ 0 w 101"/>
                <a:gd name="T17" fmla="*/ 2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32"/>
                <a:gd name="T29" fmla="*/ 101 w 10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32">
                  <a:moveTo>
                    <a:pt x="0" y="24"/>
                  </a:moveTo>
                  <a:lnTo>
                    <a:pt x="25" y="32"/>
                  </a:lnTo>
                  <a:lnTo>
                    <a:pt x="69" y="21"/>
                  </a:lnTo>
                  <a:lnTo>
                    <a:pt x="101" y="21"/>
                  </a:lnTo>
                  <a:lnTo>
                    <a:pt x="78" y="5"/>
                  </a:lnTo>
                  <a:lnTo>
                    <a:pt x="38" y="0"/>
                  </a:lnTo>
                  <a:lnTo>
                    <a:pt x="21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68"/>
            <p:cNvSpPr>
              <a:spLocks/>
            </p:cNvSpPr>
            <p:nvPr/>
          </p:nvSpPr>
          <p:spPr bwMode="auto">
            <a:xfrm>
              <a:off x="2779" y="1288"/>
              <a:ext cx="58" cy="23"/>
            </a:xfrm>
            <a:custGeom>
              <a:avLst/>
              <a:gdLst>
                <a:gd name="T0" fmla="*/ 9 w 115"/>
                <a:gd name="T1" fmla="*/ 46 h 46"/>
                <a:gd name="T2" fmla="*/ 55 w 115"/>
                <a:gd name="T3" fmla="*/ 34 h 46"/>
                <a:gd name="T4" fmla="*/ 91 w 115"/>
                <a:gd name="T5" fmla="*/ 32 h 46"/>
                <a:gd name="T6" fmla="*/ 115 w 115"/>
                <a:gd name="T7" fmla="*/ 34 h 46"/>
                <a:gd name="T8" fmla="*/ 108 w 115"/>
                <a:gd name="T9" fmla="*/ 13 h 46"/>
                <a:gd name="T10" fmla="*/ 70 w 115"/>
                <a:gd name="T11" fmla="*/ 0 h 46"/>
                <a:gd name="T12" fmla="*/ 26 w 115"/>
                <a:gd name="T13" fmla="*/ 17 h 46"/>
                <a:gd name="T14" fmla="*/ 0 w 115"/>
                <a:gd name="T15" fmla="*/ 34 h 46"/>
                <a:gd name="T16" fmla="*/ 9 w 115"/>
                <a:gd name="T17" fmla="*/ 46 h 46"/>
                <a:gd name="T18" fmla="*/ 9 w 115"/>
                <a:gd name="T19" fmla="*/ 46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46"/>
                <a:gd name="T32" fmla="*/ 115 w 115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46">
                  <a:moveTo>
                    <a:pt x="9" y="46"/>
                  </a:moveTo>
                  <a:lnTo>
                    <a:pt x="55" y="34"/>
                  </a:lnTo>
                  <a:lnTo>
                    <a:pt x="91" y="32"/>
                  </a:lnTo>
                  <a:lnTo>
                    <a:pt x="115" y="34"/>
                  </a:lnTo>
                  <a:lnTo>
                    <a:pt x="108" y="13"/>
                  </a:lnTo>
                  <a:lnTo>
                    <a:pt x="70" y="0"/>
                  </a:lnTo>
                  <a:lnTo>
                    <a:pt x="26" y="17"/>
                  </a:lnTo>
                  <a:lnTo>
                    <a:pt x="0" y="34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69"/>
            <p:cNvSpPr>
              <a:spLocks/>
            </p:cNvSpPr>
            <p:nvPr/>
          </p:nvSpPr>
          <p:spPr bwMode="auto">
            <a:xfrm>
              <a:off x="2733" y="1480"/>
              <a:ext cx="261" cy="340"/>
            </a:xfrm>
            <a:custGeom>
              <a:avLst/>
              <a:gdLst>
                <a:gd name="T0" fmla="*/ 71 w 523"/>
                <a:gd name="T1" fmla="*/ 0 h 678"/>
                <a:gd name="T2" fmla="*/ 118 w 523"/>
                <a:gd name="T3" fmla="*/ 127 h 678"/>
                <a:gd name="T4" fmla="*/ 194 w 523"/>
                <a:gd name="T5" fmla="*/ 199 h 678"/>
                <a:gd name="T6" fmla="*/ 257 w 523"/>
                <a:gd name="T7" fmla="*/ 256 h 678"/>
                <a:gd name="T8" fmla="*/ 310 w 523"/>
                <a:gd name="T9" fmla="*/ 262 h 678"/>
                <a:gd name="T10" fmla="*/ 344 w 523"/>
                <a:gd name="T11" fmla="*/ 230 h 678"/>
                <a:gd name="T12" fmla="*/ 460 w 523"/>
                <a:gd name="T13" fmla="*/ 110 h 678"/>
                <a:gd name="T14" fmla="*/ 485 w 523"/>
                <a:gd name="T15" fmla="*/ 68 h 678"/>
                <a:gd name="T16" fmla="*/ 523 w 523"/>
                <a:gd name="T17" fmla="*/ 116 h 678"/>
                <a:gd name="T18" fmla="*/ 523 w 523"/>
                <a:gd name="T19" fmla="*/ 228 h 678"/>
                <a:gd name="T20" fmla="*/ 485 w 523"/>
                <a:gd name="T21" fmla="*/ 365 h 678"/>
                <a:gd name="T22" fmla="*/ 439 w 523"/>
                <a:gd name="T23" fmla="*/ 473 h 678"/>
                <a:gd name="T24" fmla="*/ 295 w 523"/>
                <a:gd name="T25" fmla="*/ 678 h 678"/>
                <a:gd name="T26" fmla="*/ 278 w 523"/>
                <a:gd name="T27" fmla="*/ 665 h 678"/>
                <a:gd name="T28" fmla="*/ 204 w 523"/>
                <a:gd name="T29" fmla="*/ 578 h 678"/>
                <a:gd name="T30" fmla="*/ 166 w 523"/>
                <a:gd name="T31" fmla="*/ 543 h 678"/>
                <a:gd name="T32" fmla="*/ 33 w 523"/>
                <a:gd name="T33" fmla="*/ 329 h 678"/>
                <a:gd name="T34" fmla="*/ 0 w 523"/>
                <a:gd name="T35" fmla="*/ 116 h 678"/>
                <a:gd name="T36" fmla="*/ 71 w 523"/>
                <a:gd name="T37" fmla="*/ 0 h 678"/>
                <a:gd name="T38" fmla="*/ 71 w 523"/>
                <a:gd name="T39" fmla="*/ 0 h 6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3"/>
                <a:gd name="T61" fmla="*/ 0 h 678"/>
                <a:gd name="T62" fmla="*/ 523 w 523"/>
                <a:gd name="T63" fmla="*/ 678 h 6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3" h="678">
                  <a:moveTo>
                    <a:pt x="71" y="0"/>
                  </a:moveTo>
                  <a:lnTo>
                    <a:pt x="118" y="127"/>
                  </a:lnTo>
                  <a:lnTo>
                    <a:pt x="194" y="199"/>
                  </a:lnTo>
                  <a:lnTo>
                    <a:pt x="257" y="256"/>
                  </a:lnTo>
                  <a:lnTo>
                    <a:pt x="310" y="262"/>
                  </a:lnTo>
                  <a:lnTo>
                    <a:pt x="344" y="230"/>
                  </a:lnTo>
                  <a:lnTo>
                    <a:pt x="460" y="110"/>
                  </a:lnTo>
                  <a:lnTo>
                    <a:pt x="485" y="68"/>
                  </a:lnTo>
                  <a:lnTo>
                    <a:pt x="523" y="116"/>
                  </a:lnTo>
                  <a:lnTo>
                    <a:pt x="523" y="228"/>
                  </a:lnTo>
                  <a:lnTo>
                    <a:pt x="485" y="365"/>
                  </a:lnTo>
                  <a:lnTo>
                    <a:pt x="439" y="473"/>
                  </a:lnTo>
                  <a:lnTo>
                    <a:pt x="295" y="678"/>
                  </a:lnTo>
                  <a:lnTo>
                    <a:pt x="278" y="665"/>
                  </a:lnTo>
                  <a:lnTo>
                    <a:pt x="204" y="578"/>
                  </a:lnTo>
                  <a:lnTo>
                    <a:pt x="166" y="543"/>
                  </a:lnTo>
                  <a:lnTo>
                    <a:pt x="33" y="329"/>
                  </a:lnTo>
                  <a:lnTo>
                    <a:pt x="0" y="11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70"/>
            <p:cNvSpPr>
              <a:spLocks/>
            </p:cNvSpPr>
            <p:nvPr/>
          </p:nvSpPr>
          <p:spPr bwMode="auto">
            <a:xfrm>
              <a:off x="2842" y="1682"/>
              <a:ext cx="63" cy="138"/>
            </a:xfrm>
            <a:custGeom>
              <a:avLst/>
              <a:gdLst>
                <a:gd name="T0" fmla="*/ 76 w 125"/>
                <a:gd name="T1" fmla="*/ 9 h 275"/>
                <a:gd name="T2" fmla="*/ 110 w 125"/>
                <a:gd name="T3" fmla="*/ 110 h 275"/>
                <a:gd name="T4" fmla="*/ 110 w 125"/>
                <a:gd name="T5" fmla="*/ 144 h 275"/>
                <a:gd name="T6" fmla="*/ 125 w 125"/>
                <a:gd name="T7" fmla="*/ 201 h 275"/>
                <a:gd name="T8" fmla="*/ 76 w 125"/>
                <a:gd name="T9" fmla="*/ 275 h 275"/>
                <a:gd name="T10" fmla="*/ 64 w 125"/>
                <a:gd name="T11" fmla="*/ 272 h 275"/>
                <a:gd name="T12" fmla="*/ 0 w 125"/>
                <a:gd name="T13" fmla="*/ 175 h 275"/>
                <a:gd name="T14" fmla="*/ 53 w 125"/>
                <a:gd name="T15" fmla="*/ 0 h 275"/>
                <a:gd name="T16" fmla="*/ 76 w 125"/>
                <a:gd name="T17" fmla="*/ 9 h 275"/>
                <a:gd name="T18" fmla="*/ 76 w 125"/>
                <a:gd name="T19" fmla="*/ 9 h 2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275"/>
                <a:gd name="T32" fmla="*/ 125 w 125"/>
                <a:gd name="T33" fmla="*/ 275 h 2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275">
                  <a:moveTo>
                    <a:pt x="76" y="9"/>
                  </a:moveTo>
                  <a:lnTo>
                    <a:pt x="110" y="110"/>
                  </a:lnTo>
                  <a:lnTo>
                    <a:pt x="110" y="144"/>
                  </a:lnTo>
                  <a:lnTo>
                    <a:pt x="125" y="201"/>
                  </a:lnTo>
                  <a:lnTo>
                    <a:pt x="76" y="275"/>
                  </a:lnTo>
                  <a:lnTo>
                    <a:pt x="64" y="272"/>
                  </a:lnTo>
                  <a:lnTo>
                    <a:pt x="0" y="175"/>
                  </a:lnTo>
                  <a:lnTo>
                    <a:pt x="53" y="0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71"/>
            <p:cNvSpPr>
              <a:spLocks/>
            </p:cNvSpPr>
            <p:nvPr/>
          </p:nvSpPr>
          <p:spPr bwMode="auto">
            <a:xfrm>
              <a:off x="2765" y="1256"/>
              <a:ext cx="67" cy="36"/>
            </a:xfrm>
            <a:custGeom>
              <a:avLst/>
              <a:gdLst>
                <a:gd name="T0" fmla="*/ 0 w 135"/>
                <a:gd name="T1" fmla="*/ 57 h 72"/>
                <a:gd name="T2" fmla="*/ 25 w 135"/>
                <a:gd name="T3" fmla="*/ 36 h 72"/>
                <a:gd name="T4" fmla="*/ 84 w 135"/>
                <a:gd name="T5" fmla="*/ 17 h 72"/>
                <a:gd name="T6" fmla="*/ 120 w 135"/>
                <a:gd name="T7" fmla="*/ 0 h 72"/>
                <a:gd name="T8" fmla="*/ 135 w 135"/>
                <a:gd name="T9" fmla="*/ 4 h 72"/>
                <a:gd name="T10" fmla="*/ 112 w 135"/>
                <a:gd name="T11" fmla="*/ 38 h 72"/>
                <a:gd name="T12" fmla="*/ 17 w 135"/>
                <a:gd name="T13" fmla="*/ 72 h 72"/>
                <a:gd name="T14" fmla="*/ 0 w 135"/>
                <a:gd name="T15" fmla="*/ 57 h 72"/>
                <a:gd name="T16" fmla="*/ 0 w 135"/>
                <a:gd name="T17" fmla="*/ 5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72"/>
                <a:gd name="T29" fmla="*/ 135 w 13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72">
                  <a:moveTo>
                    <a:pt x="0" y="57"/>
                  </a:moveTo>
                  <a:lnTo>
                    <a:pt x="25" y="36"/>
                  </a:lnTo>
                  <a:lnTo>
                    <a:pt x="84" y="17"/>
                  </a:lnTo>
                  <a:lnTo>
                    <a:pt x="120" y="0"/>
                  </a:lnTo>
                  <a:lnTo>
                    <a:pt x="135" y="4"/>
                  </a:lnTo>
                  <a:lnTo>
                    <a:pt x="112" y="38"/>
                  </a:lnTo>
                  <a:lnTo>
                    <a:pt x="17" y="7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72"/>
            <p:cNvSpPr>
              <a:spLocks/>
            </p:cNvSpPr>
            <p:nvPr/>
          </p:nvSpPr>
          <p:spPr bwMode="auto">
            <a:xfrm>
              <a:off x="2900" y="1251"/>
              <a:ext cx="85" cy="38"/>
            </a:xfrm>
            <a:custGeom>
              <a:avLst/>
              <a:gdLst>
                <a:gd name="T0" fmla="*/ 0 w 169"/>
                <a:gd name="T1" fmla="*/ 2 h 76"/>
                <a:gd name="T2" fmla="*/ 0 w 169"/>
                <a:gd name="T3" fmla="*/ 26 h 76"/>
                <a:gd name="T4" fmla="*/ 57 w 169"/>
                <a:gd name="T5" fmla="*/ 53 h 76"/>
                <a:gd name="T6" fmla="*/ 108 w 169"/>
                <a:gd name="T7" fmla="*/ 47 h 76"/>
                <a:gd name="T8" fmla="*/ 161 w 169"/>
                <a:gd name="T9" fmla="*/ 76 h 76"/>
                <a:gd name="T10" fmla="*/ 169 w 169"/>
                <a:gd name="T11" fmla="*/ 64 h 76"/>
                <a:gd name="T12" fmla="*/ 125 w 169"/>
                <a:gd name="T13" fmla="*/ 17 h 76"/>
                <a:gd name="T14" fmla="*/ 78 w 169"/>
                <a:gd name="T15" fmla="*/ 13 h 76"/>
                <a:gd name="T16" fmla="*/ 30 w 169"/>
                <a:gd name="T17" fmla="*/ 0 h 76"/>
                <a:gd name="T18" fmla="*/ 0 w 169"/>
                <a:gd name="T19" fmla="*/ 2 h 76"/>
                <a:gd name="T20" fmla="*/ 0 w 169"/>
                <a:gd name="T21" fmla="*/ 2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76"/>
                <a:gd name="T35" fmla="*/ 169 w 169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76">
                  <a:moveTo>
                    <a:pt x="0" y="2"/>
                  </a:moveTo>
                  <a:lnTo>
                    <a:pt x="0" y="26"/>
                  </a:lnTo>
                  <a:lnTo>
                    <a:pt x="57" y="53"/>
                  </a:lnTo>
                  <a:lnTo>
                    <a:pt x="108" y="47"/>
                  </a:lnTo>
                  <a:lnTo>
                    <a:pt x="161" y="76"/>
                  </a:lnTo>
                  <a:lnTo>
                    <a:pt x="169" y="64"/>
                  </a:lnTo>
                  <a:lnTo>
                    <a:pt x="125" y="17"/>
                  </a:lnTo>
                  <a:lnTo>
                    <a:pt x="78" y="13"/>
                  </a:lnTo>
                  <a:lnTo>
                    <a:pt x="3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Freeform 73"/>
            <p:cNvSpPr>
              <a:spLocks/>
            </p:cNvSpPr>
            <p:nvPr/>
          </p:nvSpPr>
          <p:spPr bwMode="auto">
            <a:xfrm>
              <a:off x="2809" y="1126"/>
              <a:ext cx="116" cy="76"/>
            </a:xfrm>
            <a:custGeom>
              <a:avLst/>
              <a:gdLst>
                <a:gd name="T0" fmla="*/ 0 w 232"/>
                <a:gd name="T1" fmla="*/ 36 h 152"/>
                <a:gd name="T2" fmla="*/ 31 w 232"/>
                <a:gd name="T3" fmla="*/ 64 h 152"/>
                <a:gd name="T4" fmla="*/ 164 w 232"/>
                <a:gd name="T5" fmla="*/ 118 h 152"/>
                <a:gd name="T6" fmla="*/ 61 w 232"/>
                <a:gd name="T7" fmla="*/ 47 h 152"/>
                <a:gd name="T8" fmla="*/ 99 w 232"/>
                <a:gd name="T9" fmla="*/ 40 h 152"/>
                <a:gd name="T10" fmla="*/ 232 w 232"/>
                <a:gd name="T11" fmla="*/ 152 h 152"/>
                <a:gd name="T12" fmla="*/ 97 w 232"/>
                <a:gd name="T13" fmla="*/ 11 h 152"/>
                <a:gd name="T14" fmla="*/ 48 w 232"/>
                <a:gd name="T15" fmla="*/ 0 h 152"/>
                <a:gd name="T16" fmla="*/ 10 w 232"/>
                <a:gd name="T17" fmla="*/ 26 h 152"/>
                <a:gd name="T18" fmla="*/ 0 w 232"/>
                <a:gd name="T19" fmla="*/ 36 h 152"/>
                <a:gd name="T20" fmla="*/ 0 w 232"/>
                <a:gd name="T21" fmla="*/ 36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"/>
                <a:gd name="T34" fmla="*/ 0 h 152"/>
                <a:gd name="T35" fmla="*/ 232 w 232"/>
                <a:gd name="T36" fmla="*/ 152 h 1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" h="152">
                  <a:moveTo>
                    <a:pt x="0" y="36"/>
                  </a:moveTo>
                  <a:lnTo>
                    <a:pt x="31" y="64"/>
                  </a:lnTo>
                  <a:lnTo>
                    <a:pt x="164" y="118"/>
                  </a:lnTo>
                  <a:lnTo>
                    <a:pt x="61" y="47"/>
                  </a:lnTo>
                  <a:lnTo>
                    <a:pt x="99" y="40"/>
                  </a:lnTo>
                  <a:lnTo>
                    <a:pt x="232" y="152"/>
                  </a:lnTo>
                  <a:lnTo>
                    <a:pt x="97" y="11"/>
                  </a:lnTo>
                  <a:lnTo>
                    <a:pt x="48" y="0"/>
                  </a:lnTo>
                  <a:lnTo>
                    <a:pt x="10" y="2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74"/>
            <p:cNvSpPr>
              <a:spLocks/>
            </p:cNvSpPr>
            <p:nvPr/>
          </p:nvSpPr>
          <p:spPr bwMode="auto">
            <a:xfrm>
              <a:off x="2897" y="1112"/>
              <a:ext cx="161" cy="270"/>
            </a:xfrm>
            <a:custGeom>
              <a:avLst/>
              <a:gdLst>
                <a:gd name="T0" fmla="*/ 0 w 323"/>
                <a:gd name="T1" fmla="*/ 55 h 540"/>
                <a:gd name="T2" fmla="*/ 61 w 323"/>
                <a:gd name="T3" fmla="*/ 158 h 540"/>
                <a:gd name="T4" fmla="*/ 177 w 323"/>
                <a:gd name="T5" fmla="*/ 228 h 540"/>
                <a:gd name="T6" fmla="*/ 226 w 323"/>
                <a:gd name="T7" fmla="*/ 310 h 540"/>
                <a:gd name="T8" fmla="*/ 221 w 323"/>
                <a:gd name="T9" fmla="*/ 358 h 540"/>
                <a:gd name="T10" fmla="*/ 253 w 323"/>
                <a:gd name="T11" fmla="*/ 415 h 540"/>
                <a:gd name="T12" fmla="*/ 230 w 323"/>
                <a:gd name="T13" fmla="*/ 457 h 540"/>
                <a:gd name="T14" fmla="*/ 236 w 323"/>
                <a:gd name="T15" fmla="*/ 540 h 540"/>
                <a:gd name="T16" fmla="*/ 261 w 323"/>
                <a:gd name="T17" fmla="*/ 457 h 540"/>
                <a:gd name="T18" fmla="*/ 291 w 323"/>
                <a:gd name="T19" fmla="*/ 445 h 540"/>
                <a:gd name="T20" fmla="*/ 280 w 323"/>
                <a:gd name="T21" fmla="*/ 527 h 540"/>
                <a:gd name="T22" fmla="*/ 316 w 323"/>
                <a:gd name="T23" fmla="*/ 441 h 540"/>
                <a:gd name="T24" fmla="*/ 323 w 323"/>
                <a:gd name="T25" fmla="*/ 337 h 540"/>
                <a:gd name="T26" fmla="*/ 291 w 323"/>
                <a:gd name="T27" fmla="*/ 202 h 540"/>
                <a:gd name="T28" fmla="*/ 183 w 323"/>
                <a:gd name="T29" fmla="*/ 38 h 540"/>
                <a:gd name="T30" fmla="*/ 194 w 323"/>
                <a:gd name="T31" fmla="*/ 78 h 540"/>
                <a:gd name="T32" fmla="*/ 93 w 323"/>
                <a:gd name="T33" fmla="*/ 0 h 540"/>
                <a:gd name="T34" fmla="*/ 124 w 323"/>
                <a:gd name="T35" fmla="*/ 61 h 540"/>
                <a:gd name="T36" fmla="*/ 52 w 323"/>
                <a:gd name="T37" fmla="*/ 14 h 540"/>
                <a:gd name="T38" fmla="*/ 154 w 323"/>
                <a:gd name="T39" fmla="*/ 143 h 540"/>
                <a:gd name="T40" fmla="*/ 2 w 323"/>
                <a:gd name="T41" fmla="*/ 14 h 540"/>
                <a:gd name="T42" fmla="*/ 128 w 323"/>
                <a:gd name="T43" fmla="*/ 158 h 540"/>
                <a:gd name="T44" fmla="*/ 0 w 323"/>
                <a:gd name="T45" fmla="*/ 55 h 540"/>
                <a:gd name="T46" fmla="*/ 0 w 323"/>
                <a:gd name="T47" fmla="*/ 55 h 5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3"/>
                <a:gd name="T73" fmla="*/ 0 h 540"/>
                <a:gd name="T74" fmla="*/ 323 w 323"/>
                <a:gd name="T75" fmla="*/ 540 h 5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3" h="540">
                  <a:moveTo>
                    <a:pt x="0" y="55"/>
                  </a:moveTo>
                  <a:lnTo>
                    <a:pt x="61" y="158"/>
                  </a:lnTo>
                  <a:lnTo>
                    <a:pt x="177" y="228"/>
                  </a:lnTo>
                  <a:lnTo>
                    <a:pt x="226" y="310"/>
                  </a:lnTo>
                  <a:lnTo>
                    <a:pt x="221" y="358"/>
                  </a:lnTo>
                  <a:lnTo>
                    <a:pt x="253" y="415"/>
                  </a:lnTo>
                  <a:lnTo>
                    <a:pt x="230" y="457"/>
                  </a:lnTo>
                  <a:lnTo>
                    <a:pt x="236" y="540"/>
                  </a:lnTo>
                  <a:lnTo>
                    <a:pt x="261" y="457"/>
                  </a:lnTo>
                  <a:lnTo>
                    <a:pt x="291" y="445"/>
                  </a:lnTo>
                  <a:lnTo>
                    <a:pt x="280" y="527"/>
                  </a:lnTo>
                  <a:lnTo>
                    <a:pt x="316" y="441"/>
                  </a:lnTo>
                  <a:lnTo>
                    <a:pt x="323" y="337"/>
                  </a:lnTo>
                  <a:lnTo>
                    <a:pt x="291" y="202"/>
                  </a:lnTo>
                  <a:lnTo>
                    <a:pt x="183" y="38"/>
                  </a:lnTo>
                  <a:lnTo>
                    <a:pt x="194" y="78"/>
                  </a:lnTo>
                  <a:lnTo>
                    <a:pt x="93" y="0"/>
                  </a:lnTo>
                  <a:lnTo>
                    <a:pt x="124" y="61"/>
                  </a:lnTo>
                  <a:lnTo>
                    <a:pt x="52" y="14"/>
                  </a:lnTo>
                  <a:lnTo>
                    <a:pt x="154" y="143"/>
                  </a:lnTo>
                  <a:lnTo>
                    <a:pt x="2" y="14"/>
                  </a:lnTo>
                  <a:lnTo>
                    <a:pt x="128" y="15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Freeform 75"/>
            <p:cNvSpPr>
              <a:spLocks/>
            </p:cNvSpPr>
            <p:nvPr/>
          </p:nvSpPr>
          <p:spPr bwMode="auto">
            <a:xfrm>
              <a:off x="2899" y="1422"/>
              <a:ext cx="30" cy="21"/>
            </a:xfrm>
            <a:custGeom>
              <a:avLst/>
              <a:gdLst>
                <a:gd name="T0" fmla="*/ 40 w 61"/>
                <a:gd name="T1" fmla="*/ 0 h 44"/>
                <a:gd name="T2" fmla="*/ 0 w 61"/>
                <a:gd name="T3" fmla="*/ 17 h 44"/>
                <a:gd name="T4" fmla="*/ 17 w 61"/>
                <a:gd name="T5" fmla="*/ 23 h 44"/>
                <a:gd name="T6" fmla="*/ 8 w 61"/>
                <a:gd name="T7" fmla="*/ 38 h 44"/>
                <a:gd name="T8" fmla="*/ 30 w 61"/>
                <a:gd name="T9" fmla="*/ 44 h 44"/>
                <a:gd name="T10" fmla="*/ 61 w 61"/>
                <a:gd name="T11" fmla="*/ 29 h 44"/>
                <a:gd name="T12" fmla="*/ 61 w 61"/>
                <a:gd name="T13" fmla="*/ 8 h 44"/>
                <a:gd name="T14" fmla="*/ 40 w 61"/>
                <a:gd name="T15" fmla="*/ 0 h 44"/>
                <a:gd name="T16" fmla="*/ 40 w 61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44"/>
                <a:gd name="T29" fmla="*/ 61 w 61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44">
                  <a:moveTo>
                    <a:pt x="40" y="0"/>
                  </a:moveTo>
                  <a:lnTo>
                    <a:pt x="0" y="17"/>
                  </a:lnTo>
                  <a:lnTo>
                    <a:pt x="17" y="23"/>
                  </a:lnTo>
                  <a:lnTo>
                    <a:pt x="8" y="38"/>
                  </a:lnTo>
                  <a:lnTo>
                    <a:pt x="30" y="44"/>
                  </a:lnTo>
                  <a:lnTo>
                    <a:pt x="61" y="29"/>
                  </a:lnTo>
                  <a:lnTo>
                    <a:pt x="61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Freeform 76"/>
            <p:cNvSpPr>
              <a:spLocks/>
            </p:cNvSpPr>
            <p:nvPr/>
          </p:nvSpPr>
          <p:spPr bwMode="auto">
            <a:xfrm>
              <a:off x="2798" y="1333"/>
              <a:ext cx="225" cy="262"/>
            </a:xfrm>
            <a:custGeom>
              <a:avLst/>
              <a:gdLst>
                <a:gd name="T0" fmla="*/ 201 w 450"/>
                <a:gd name="T1" fmla="*/ 74 h 525"/>
                <a:gd name="T2" fmla="*/ 174 w 450"/>
                <a:gd name="T3" fmla="*/ 97 h 525"/>
                <a:gd name="T4" fmla="*/ 140 w 450"/>
                <a:gd name="T5" fmla="*/ 95 h 525"/>
                <a:gd name="T6" fmla="*/ 119 w 450"/>
                <a:gd name="T7" fmla="*/ 78 h 525"/>
                <a:gd name="T8" fmla="*/ 79 w 450"/>
                <a:gd name="T9" fmla="*/ 95 h 525"/>
                <a:gd name="T10" fmla="*/ 96 w 450"/>
                <a:gd name="T11" fmla="*/ 105 h 525"/>
                <a:gd name="T12" fmla="*/ 121 w 450"/>
                <a:gd name="T13" fmla="*/ 97 h 525"/>
                <a:gd name="T14" fmla="*/ 182 w 450"/>
                <a:gd name="T15" fmla="*/ 133 h 525"/>
                <a:gd name="T16" fmla="*/ 249 w 450"/>
                <a:gd name="T17" fmla="*/ 97 h 525"/>
                <a:gd name="T18" fmla="*/ 319 w 450"/>
                <a:gd name="T19" fmla="*/ 164 h 525"/>
                <a:gd name="T20" fmla="*/ 315 w 450"/>
                <a:gd name="T21" fmla="*/ 238 h 525"/>
                <a:gd name="T22" fmla="*/ 258 w 450"/>
                <a:gd name="T23" fmla="*/ 285 h 525"/>
                <a:gd name="T24" fmla="*/ 231 w 450"/>
                <a:gd name="T25" fmla="*/ 352 h 525"/>
                <a:gd name="T26" fmla="*/ 174 w 450"/>
                <a:gd name="T27" fmla="*/ 367 h 525"/>
                <a:gd name="T28" fmla="*/ 85 w 450"/>
                <a:gd name="T29" fmla="*/ 367 h 525"/>
                <a:gd name="T30" fmla="*/ 15 w 450"/>
                <a:gd name="T31" fmla="*/ 337 h 525"/>
                <a:gd name="T32" fmla="*/ 0 w 450"/>
                <a:gd name="T33" fmla="*/ 356 h 525"/>
                <a:gd name="T34" fmla="*/ 83 w 450"/>
                <a:gd name="T35" fmla="*/ 407 h 525"/>
                <a:gd name="T36" fmla="*/ 144 w 450"/>
                <a:gd name="T37" fmla="*/ 411 h 525"/>
                <a:gd name="T38" fmla="*/ 182 w 450"/>
                <a:gd name="T39" fmla="*/ 411 h 525"/>
                <a:gd name="T40" fmla="*/ 235 w 450"/>
                <a:gd name="T41" fmla="*/ 394 h 525"/>
                <a:gd name="T42" fmla="*/ 148 w 450"/>
                <a:gd name="T43" fmla="*/ 481 h 525"/>
                <a:gd name="T44" fmla="*/ 211 w 450"/>
                <a:gd name="T45" fmla="*/ 481 h 525"/>
                <a:gd name="T46" fmla="*/ 214 w 450"/>
                <a:gd name="T47" fmla="*/ 525 h 525"/>
                <a:gd name="T48" fmla="*/ 330 w 450"/>
                <a:gd name="T49" fmla="*/ 405 h 525"/>
                <a:gd name="T50" fmla="*/ 285 w 450"/>
                <a:gd name="T51" fmla="*/ 430 h 525"/>
                <a:gd name="T52" fmla="*/ 298 w 450"/>
                <a:gd name="T53" fmla="*/ 356 h 525"/>
                <a:gd name="T54" fmla="*/ 332 w 450"/>
                <a:gd name="T55" fmla="*/ 335 h 525"/>
                <a:gd name="T56" fmla="*/ 344 w 450"/>
                <a:gd name="T57" fmla="*/ 390 h 525"/>
                <a:gd name="T58" fmla="*/ 370 w 450"/>
                <a:gd name="T59" fmla="*/ 346 h 525"/>
                <a:gd name="T60" fmla="*/ 353 w 450"/>
                <a:gd name="T61" fmla="*/ 316 h 525"/>
                <a:gd name="T62" fmla="*/ 353 w 450"/>
                <a:gd name="T63" fmla="*/ 285 h 525"/>
                <a:gd name="T64" fmla="*/ 404 w 450"/>
                <a:gd name="T65" fmla="*/ 194 h 525"/>
                <a:gd name="T66" fmla="*/ 450 w 450"/>
                <a:gd name="T67" fmla="*/ 162 h 525"/>
                <a:gd name="T68" fmla="*/ 427 w 450"/>
                <a:gd name="T69" fmla="*/ 156 h 525"/>
                <a:gd name="T70" fmla="*/ 427 w 450"/>
                <a:gd name="T71" fmla="*/ 82 h 525"/>
                <a:gd name="T72" fmla="*/ 406 w 450"/>
                <a:gd name="T73" fmla="*/ 0 h 525"/>
                <a:gd name="T74" fmla="*/ 389 w 450"/>
                <a:gd name="T75" fmla="*/ 44 h 525"/>
                <a:gd name="T76" fmla="*/ 361 w 450"/>
                <a:gd name="T77" fmla="*/ 74 h 525"/>
                <a:gd name="T78" fmla="*/ 321 w 450"/>
                <a:gd name="T79" fmla="*/ 91 h 525"/>
                <a:gd name="T80" fmla="*/ 288 w 450"/>
                <a:gd name="T81" fmla="*/ 91 h 525"/>
                <a:gd name="T82" fmla="*/ 249 w 450"/>
                <a:gd name="T83" fmla="*/ 82 h 525"/>
                <a:gd name="T84" fmla="*/ 176 w 450"/>
                <a:gd name="T85" fmla="*/ 44 h 525"/>
                <a:gd name="T86" fmla="*/ 201 w 450"/>
                <a:gd name="T87" fmla="*/ 74 h 525"/>
                <a:gd name="T88" fmla="*/ 201 w 450"/>
                <a:gd name="T89" fmla="*/ 74 h 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0"/>
                <a:gd name="T136" fmla="*/ 0 h 525"/>
                <a:gd name="T137" fmla="*/ 450 w 450"/>
                <a:gd name="T138" fmla="*/ 525 h 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0" h="525">
                  <a:moveTo>
                    <a:pt x="201" y="74"/>
                  </a:moveTo>
                  <a:lnTo>
                    <a:pt x="174" y="97"/>
                  </a:lnTo>
                  <a:lnTo>
                    <a:pt x="140" y="95"/>
                  </a:lnTo>
                  <a:lnTo>
                    <a:pt x="119" y="78"/>
                  </a:lnTo>
                  <a:lnTo>
                    <a:pt x="79" y="95"/>
                  </a:lnTo>
                  <a:lnTo>
                    <a:pt x="96" y="105"/>
                  </a:lnTo>
                  <a:lnTo>
                    <a:pt x="121" y="97"/>
                  </a:lnTo>
                  <a:lnTo>
                    <a:pt x="182" y="133"/>
                  </a:lnTo>
                  <a:lnTo>
                    <a:pt x="249" y="97"/>
                  </a:lnTo>
                  <a:lnTo>
                    <a:pt x="319" y="164"/>
                  </a:lnTo>
                  <a:lnTo>
                    <a:pt x="315" y="238"/>
                  </a:lnTo>
                  <a:lnTo>
                    <a:pt x="258" y="285"/>
                  </a:lnTo>
                  <a:lnTo>
                    <a:pt x="231" y="352"/>
                  </a:lnTo>
                  <a:lnTo>
                    <a:pt x="174" y="367"/>
                  </a:lnTo>
                  <a:lnTo>
                    <a:pt x="85" y="367"/>
                  </a:lnTo>
                  <a:lnTo>
                    <a:pt x="15" y="337"/>
                  </a:lnTo>
                  <a:lnTo>
                    <a:pt x="0" y="356"/>
                  </a:lnTo>
                  <a:lnTo>
                    <a:pt x="83" y="407"/>
                  </a:lnTo>
                  <a:lnTo>
                    <a:pt x="144" y="411"/>
                  </a:lnTo>
                  <a:lnTo>
                    <a:pt x="182" y="411"/>
                  </a:lnTo>
                  <a:lnTo>
                    <a:pt x="235" y="394"/>
                  </a:lnTo>
                  <a:lnTo>
                    <a:pt x="148" y="481"/>
                  </a:lnTo>
                  <a:lnTo>
                    <a:pt x="211" y="481"/>
                  </a:lnTo>
                  <a:lnTo>
                    <a:pt x="214" y="525"/>
                  </a:lnTo>
                  <a:lnTo>
                    <a:pt x="330" y="405"/>
                  </a:lnTo>
                  <a:lnTo>
                    <a:pt x="285" y="430"/>
                  </a:lnTo>
                  <a:lnTo>
                    <a:pt x="298" y="356"/>
                  </a:lnTo>
                  <a:lnTo>
                    <a:pt x="332" y="335"/>
                  </a:lnTo>
                  <a:lnTo>
                    <a:pt x="344" y="390"/>
                  </a:lnTo>
                  <a:lnTo>
                    <a:pt x="370" y="346"/>
                  </a:lnTo>
                  <a:lnTo>
                    <a:pt x="353" y="316"/>
                  </a:lnTo>
                  <a:lnTo>
                    <a:pt x="353" y="285"/>
                  </a:lnTo>
                  <a:lnTo>
                    <a:pt x="404" y="194"/>
                  </a:lnTo>
                  <a:lnTo>
                    <a:pt x="450" y="162"/>
                  </a:lnTo>
                  <a:lnTo>
                    <a:pt x="427" y="156"/>
                  </a:lnTo>
                  <a:lnTo>
                    <a:pt x="427" y="82"/>
                  </a:lnTo>
                  <a:lnTo>
                    <a:pt x="406" y="0"/>
                  </a:lnTo>
                  <a:lnTo>
                    <a:pt x="389" y="44"/>
                  </a:lnTo>
                  <a:lnTo>
                    <a:pt x="361" y="74"/>
                  </a:lnTo>
                  <a:lnTo>
                    <a:pt x="321" y="91"/>
                  </a:lnTo>
                  <a:lnTo>
                    <a:pt x="288" y="91"/>
                  </a:lnTo>
                  <a:lnTo>
                    <a:pt x="249" y="82"/>
                  </a:lnTo>
                  <a:lnTo>
                    <a:pt x="176" y="44"/>
                  </a:lnTo>
                  <a:lnTo>
                    <a:pt x="201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Freeform 77"/>
            <p:cNvSpPr>
              <a:spLocks/>
            </p:cNvSpPr>
            <p:nvPr/>
          </p:nvSpPr>
          <p:spPr bwMode="auto">
            <a:xfrm>
              <a:off x="2789" y="1358"/>
              <a:ext cx="49" cy="69"/>
            </a:xfrm>
            <a:custGeom>
              <a:avLst/>
              <a:gdLst>
                <a:gd name="T0" fmla="*/ 97 w 97"/>
                <a:gd name="T1" fmla="*/ 0 h 138"/>
                <a:gd name="T2" fmla="*/ 80 w 97"/>
                <a:gd name="T3" fmla="*/ 40 h 138"/>
                <a:gd name="T4" fmla="*/ 4 w 97"/>
                <a:gd name="T5" fmla="*/ 138 h 138"/>
                <a:gd name="T6" fmla="*/ 0 w 97"/>
                <a:gd name="T7" fmla="*/ 64 h 138"/>
                <a:gd name="T8" fmla="*/ 52 w 97"/>
                <a:gd name="T9" fmla="*/ 24 h 138"/>
                <a:gd name="T10" fmla="*/ 97 w 97"/>
                <a:gd name="T11" fmla="*/ 0 h 138"/>
                <a:gd name="T12" fmla="*/ 97 w 97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38"/>
                <a:gd name="T23" fmla="*/ 97 w 97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38">
                  <a:moveTo>
                    <a:pt x="97" y="0"/>
                  </a:moveTo>
                  <a:lnTo>
                    <a:pt x="80" y="40"/>
                  </a:lnTo>
                  <a:lnTo>
                    <a:pt x="4" y="138"/>
                  </a:lnTo>
                  <a:lnTo>
                    <a:pt x="0" y="64"/>
                  </a:lnTo>
                  <a:lnTo>
                    <a:pt x="52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Freeform 78"/>
            <p:cNvSpPr>
              <a:spLocks/>
            </p:cNvSpPr>
            <p:nvPr/>
          </p:nvSpPr>
          <p:spPr bwMode="auto">
            <a:xfrm>
              <a:off x="2857" y="1289"/>
              <a:ext cx="42" cy="18"/>
            </a:xfrm>
            <a:custGeom>
              <a:avLst/>
              <a:gdLst>
                <a:gd name="T0" fmla="*/ 0 w 84"/>
                <a:gd name="T1" fmla="*/ 21 h 36"/>
                <a:gd name="T2" fmla="*/ 36 w 84"/>
                <a:gd name="T3" fmla="*/ 0 h 36"/>
                <a:gd name="T4" fmla="*/ 84 w 84"/>
                <a:gd name="T5" fmla="*/ 15 h 36"/>
                <a:gd name="T6" fmla="*/ 69 w 84"/>
                <a:gd name="T7" fmla="*/ 36 h 36"/>
                <a:gd name="T8" fmla="*/ 36 w 84"/>
                <a:gd name="T9" fmla="*/ 26 h 36"/>
                <a:gd name="T10" fmla="*/ 0 w 84"/>
                <a:gd name="T11" fmla="*/ 21 h 36"/>
                <a:gd name="T12" fmla="*/ 0 w 84"/>
                <a:gd name="T13" fmla="*/ 2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36"/>
                <a:gd name="T23" fmla="*/ 84 w 8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36">
                  <a:moveTo>
                    <a:pt x="0" y="21"/>
                  </a:moveTo>
                  <a:lnTo>
                    <a:pt x="36" y="0"/>
                  </a:lnTo>
                  <a:lnTo>
                    <a:pt x="84" y="15"/>
                  </a:lnTo>
                  <a:lnTo>
                    <a:pt x="69" y="36"/>
                  </a:lnTo>
                  <a:lnTo>
                    <a:pt x="36" y="2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Freeform 79"/>
            <p:cNvSpPr>
              <a:spLocks/>
            </p:cNvSpPr>
            <p:nvPr/>
          </p:nvSpPr>
          <p:spPr bwMode="auto">
            <a:xfrm>
              <a:off x="2778" y="1285"/>
              <a:ext cx="59" cy="28"/>
            </a:xfrm>
            <a:custGeom>
              <a:avLst/>
              <a:gdLst>
                <a:gd name="T0" fmla="*/ 13 w 117"/>
                <a:gd name="T1" fmla="*/ 57 h 57"/>
                <a:gd name="T2" fmla="*/ 0 w 117"/>
                <a:gd name="T3" fmla="*/ 52 h 57"/>
                <a:gd name="T4" fmla="*/ 0 w 117"/>
                <a:gd name="T5" fmla="*/ 42 h 57"/>
                <a:gd name="T6" fmla="*/ 59 w 117"/>
                <a:gd name="T7" fmla="*/ 6 h 57"/>
                <a:gd name="T8" fmla="*/ 83 w 117"/>
                <a:gd name="T9" fmla="*/ 0 h 57"/>
                <a:gd name="T10" fmla="*/ 102 w 117"/>
                <a:gd name="T11" fmla="*/ 10 h 57"/>
                <a:gd name="T12" fmla="*/ 117 w 117"/>
                <a:gd name="T13" fmla="*/ 23 h 57"/>
                <a:gd name="T14" fmla="*/ 98 w 117"/>
                <a:gd name="T15" fmla="*/ 23 h 57"/>
                <a:gd name="T16" fmla="*/ 93 w 117"/>
                <a:gd name="T17" fmla="*/ 40 h 57"/>
                <a:gd name="T18" fmla="*/ 76 w 117"/>
                <a:gd name="T19" fmla="*/ 40 h 57"/>
                <a:gd name="T20" fmla="*/ 55 w 117"/>
                <a:gd name="T21" fmla="*/ 42 h 57"/>
                <a:gd name="T22" fmla="*/ 57 w 117"/>
                <a:gd name="T23" fmla="*/ 29 h 57"/>
                <a:gd name="T24" fmla="*/ 53 w 117"/>
                <a:gd name="T25" fmla="*/ 17 h 57"/>
                <a:gd name="T26" fmla="*/ 11 w 117"/>
                <a:gd name="T27" fmla="*/ 44 h 57"/>
                <a:gd name="T28" fmla="*/ 13 w 117"/>
                <a:gd name="T29" fmla="*/ 57 h 57"/>
                <a:gd name="T30" fmla="*/ 13 w 117"/>
                <a:gd name="T31" fmla="*/ 57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7"/>
                <a:gd name="T49" fmla="*/ 0 h 57"/>
                <a:gd name="T50" fmla="*/ 117 w 117"/>
                <a:gd name="T51" fmla="*/ 57 h 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7" h="57">
                  <a:moveTo>
                    <a:pt x="13" y="57"/>
                  </a:moveTo>
                  <a:lnTo>
                    <a:pt x="0" y="52"/>
                  </a:lnTo>
                  <a:lnTo>
                    <a:pt x="0" y="42"/>
                  </a:lnTo>
                  <a:lnTo>
                    <a:pt x="59" y="6"/>
                  </a:lnTo>
                  <a:lnTo>
                    <a:pt x="83" y="0"/>
                  </a:lnTo>
                  <a:lnTo>
                    <a:pt x="102" y="10"/>
                  </a:lnTo>
                  <a:lnTo>
                    <a:pt x="117" y="23"/>
                  </a:lnTo>
                  <a:lnTo>
                    <a:pt x="98" y="23"/>
                  </a:lnTo>
                  <a:lnTo>
                    <a:pt x="93" y="40"/>
                  </a:lnTo>
                  <a:lnTo>
                    <a:pt x="76" y="40"/>
                  </a:lnTo>
                  <a:lnTo>
                    <a:pt x="55" y="42"/>
                  </a:lnTo>
                  <a:lnTo>
                    <a:pt x="57" y="29"/>
                  </a:lnTo>
                  <a:lnTo>
                    <a:pt x="53" y="17"/>
                  </a:lnTo>
                  <a:lnTo>
                    <a:pt x="11" y="44"/>
                  </a:lnTo>
                  <a:lnTo>
                    <a:pt x="1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80"/>
            <p:cNvSpPr>
              <a:spLocks/>
            </p:cNvSpPr>
            <p:nvPr/>
          </p:nvSpPr>
          <p:spPr bwMode="auto">
            <a:xfrm>
              <a:off x="2918" y="1284"/>
              <a:ext cx="48" cy="22"/>
            </a:xfrm>
            <a:custGeom>
              <a:avLst/>
              <a:gdLst>
                <a:gd name="T0" fmla="*/ 0 w 97"/>
                <a:gd name="T1" fmla="*/ 33 h 44"/>
                <a:gd name="T2" fmla="*/ 25 w 97"/>
                <a:gd name="T3" fmla="*/ 8 h 44"/>
                <a:gd name="T4" fmla="*/ 11 w 97"/>
                <a:gd name="T5" fmla="*/ 0 h 44"/>
                <a:gd name="T6" fmla="*/ 36 w 97"/>
                <a:gd name="T7" fmla="*/ 0 h 44"/>
                <a:gd name="T8" fmla="*/ 86 w 97"/>
                <a:gd name="T9" fmla="*/ 23 h 44"/>
                <a:gd name="T10" fmla="*/ 97 w 97"/>
                <a:gd name="T11" fmla="*/ 33 h 44"/>
                <a:gd name="T12" fmla="*/ 84 w 97"/>
                <a:gd name="T13" fmla="*/ 33 h 44"/>
                <a:gd name="T14" fmla="*/ 78 w 97"/>
                <a:gd name="T15" fmla="*/ 25 h 44"/>
                <a:gd name="T16" fmla="*/ 61 w 97"/>
                <a:gd name="T17" fmla="*/ 23 h 44"/>
                <a:gd name="T18" fmla="*/ 65 w 97"/>
                <a:gd name="T19" fmla="*/ 37 h 44"/>
                <a:gd name="T20" fmla="*/ 25 w 97"/>
                <a:gd name="T21" fmla="*/ 44 h 44"/>
                <a:gd name="T22" fmla="*/ 32 w 97"/>
                <a:gd name="T23" fmla="*/ 23 h 44"/>
                <a:gd name="T24" fmla="*/ 25 w 97"/>
                <a:gd name="T25" fmla="*/ 19 h 44"/>
                <a:gd name="T26" fmla="*/ 0 w 97"/>
                <a:gd name="T27" fmla="*/ 33 h 44"/>
                <a:gd name="T28" fmla="*/ 0 w 97"/>
                <a:gd name="T29" fmla="*/ 3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44"/>
                <a:gd name="T47" fmla="*/ 97 w 97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44">
                  <a:moveTo>
                    <a:pt x="0" y="33"/>
                  </a:moveTo>
                  <a:lnTo>
                    <a:pt x="25" y="8"/>
                  </a:lnTo>
                  <a:lnTo>
                    <a:pt x="11" y="0"/>
                  </a:lnTo>
                  <a:lnTo>
                    <a:pt x="36" y="0"/>
                  </a:lnTo>
                  <a:lnTo>
                    <a:pt x="86" y="23"/>
                  </a:lnTo>
                  <a:lnTo>
                    <a:pt x="97" y="33"/>
                  </a:lnTo>
                  <a:lnTo>
                    <a:pt x="84" y="33"/>
                  </a:lnTo>
                  <a:lnTo>
                    <a:pt x="78" y="25"/>
                  </a:lnTo>
                  <a:lnTo>
                    <a:pt x="61" y="23"/>
                  </a:lnTo>
                  <a:lnTo>
                    <a:pt x="65" y="37"/>
                  </a:lnTo>
                  <a:lnTo>
                    <a:pt x="25" y="44"/>
                  </a:lnTo>
                  <a:lnTo>
                    <a:pt x="32" y="23"/>
                  </a:lnTo>
                  <a:lnTo>
                    <a:pt x="25" y="1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Freeform 81"/>
            <p:cNvSpPr>
              <a:spLocks/>
            </p:cNvSpPr>
            <p:nvPr/>
          </p:nvSpPr>
          <p:spPr bwMode="auto">
            <a:xfrm>
              <a:off x="2686" y="1110"/>
              <a:ext cx="113" cy="304"/>
            </a:xfrm>
            <a:custGeom>
              <a:avLst/>
              <a:gdLst>
                <a:gd name="T0" fmla="*/ 226 w 226"/>
                <a:gd name="T1" fmla="*/ 19 h 608"/>
                <a:gd name="T2" fmla="*/ 164 w 226"/>
                <a:gd name="T3" fmla="*/ 0 h 608"/>
                <a:gd name="T4" fmla="*/ 128 w 226"/>
                <a:gd name="T5" fmla="*/ 19 h 608"/>
                <a:gd name="T6" fmla="*/ 36 w 226"/>
                <a:gd name="T7" fmla="*/ 163 h 608"/>
                <a:gd name="T8" fmla="*/ 4 w 226"/>
                <a:gd name="T9" fmla="*/ 292 h 608"/>
                <a:gd name="T10" fmla="*/ 0 w 226"/>
                <a:gd name="T11" fmla="*/ 385 h 608"/>
                <a:gd name="T12" fmla="*/ 25 w 226"/>
                <a:gd name="T13" fmla="*/ 574 h 608"/>
                <a:gd name="T14" fmla="*/ 57 w 226"/>
                <a:gd name="T15" fmla="*/ 608 h 608"/>
                <a:gd name="T16" fmla="*/ 38 w 226"/>
                <a:gd name="T17" fmla="*/ 534 h 608"/>
                <a:gd name="T18" fmla="*/ 52 w 226"/>
                <a:gd name="T19" fmla="*/ 482 h 608"/>
                <a:gd name="T20" fmla="*/ 90 w 226"/>
                <a:gd name="T21" fmla="*/ 446 h 608"/>
                <a:gd name="T22" fmla="*/ 92 w 226"/>
                <a:gd name="T23" fmla="*/ 317 h 608"/>
                <a:gd name="T24" fmla="*/ 126 w 226"/>
                <a:gd name="T25" fmla="*/ 197 h 608"/>
                <a:gd name="T26" fmla="*/ 152 w 226"/>
                <a:gd name="T27" fmla="*/ 140 h 608"/>
                <a:gd name="T28" fmla="*/ 150 w 226"/>
                <a:gd name="T29" fmla="*/ 125 h 608"/>
                <a:gd name="T30" fmla="*/ 84 w 226"/>
                <a:gd name="T31" fmla="*/ 192 h 608"/>
                <a:gd name="T32" fmla="*/ 38 w 226"/>
                <a:gd name="T33" fmla="*/ 302 h 608"/>
                <a:gd name="T34" fmla="*/ 57 w 226"/>
                <a:gd name="T35" fmla="*/ 182 h 608"/>
                <a:gd name="T36" fmla="*/ 135 w 226"/>
                <a:gd name="T37" fmla="*/ 58 h 608"/>
                <a:gd name="T38" fmla="*/ 126 w 226"/>
                <a:gd name="T39" fmla="*/ 110 h 608"/>
                <a:gd name="T40" fmla="*/ 187 w 226"/>
                <a:gd name="T41" fmla="*/ 68 h 608"/>
                <a:gd name="T42" fmla="*/ 185 w 226"/>
                <a:gd name="T43" fmla="*/ 96 h 608"/>
                <a:gd name="T44" fmla="*/ 211 w 226"/>
                <a:gd name="T45" fmla="*/ 58 h 608"/>
                <a:gd name="T46" fmla="*/ 164 w 226"/>
                <a:gd name="T47" fmla="*/ 24 h 608"/>
                <a:gd name="T48" fmla="*/ 198 w 226"/>
                <a:gd name="T49" fmla="*/ 24 h 608"/>
                <a:gd name="T50" fmla="*/ 171 w 226"/>
                <a:gd name="T51" fmla="*/ 13 h 608"/>
                <a:gd name="T52" fmla="*/ 226 w 226"/>
                <a:gd name="T53" fmla="*/ 19 h 608"/>
                <a:gd name="T54" fmla="*/ 226 w 226"/>
                <a:gd name="T55" fmla="*/ 19 h 6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6"/>
                <a:gd name="T85" fmla="*/ 0 h 608"/>
                <a:gd name="T86" fmla="*/ 226 w 226"/>
                <a:gd name="T87" fmla="*/ 608 h 60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6" h="608">
                  <a:moveTo>
                    <a:pt x="226" y="19"/>
                  </a:moveTo>
                  <a:lnTo>
                    <a:pt x="164" y="0"/>
                  </a:lnTo>
                  <a:lnTo>
                    <a:pt x="128" y="19"/>
                  </a:lnTo>
                  <a:lnTo>
                    <a:pt x="36" y="163"/>
                  </a:lnTo>
                  <a:lnTo>
                    <a:pt x="4" y="292"/>
                  </a:lnTo>
                  <a:lnTo>
                    <a:pt x="0" y="385"/>
                  </a:lnTo>
                  <a:lnTo>
                    <a:pt x="25" y="574"/>
                  </a:lnTo>
                  <a:lnTo>
                    <a:pt x="57" y="608"/>
                  </a:lnTo>
                  <a:lnTo>
                    <a:pt x="38" y="534"/>
                  </a:lnTo>
                  <a:lnTo>
                    <a:pt x="52" y="482"/>
                  </a:lnTo>
                  <a:lnTo>
                    <a:pt x="90" y="446"/>
                  </a:lnTo>
                  <a:lnTo>
                    <a:pt x="92" y="317"/>
                  </a:lnTo>
                  <a:lnTo>
                    <a:pt x="126" y="197"/>
                  </a:lnTo>
                  <a:lnTo>
                    <a:pt x="152" y="140"/>
                  </a:lnTo>
                  <a:lnTo>
                    <a:pt x="150" y="125"/>
                  </a:lnTo>
                  <a:lnTo>
                    <a:pt x="84" y="192"/>
                  </a:lnTo>
                  <a:lnTo>
                    <a:pt x="38" y="302"/>
                  </a:lnTo>
                  <a:lnTo>
                    <a:pt x="57" y="182"/>
                  </a:lnTo>
                  <a:lnTo>
                    <a:pt x="135" y="58"/>
                  </a:lnTo>
                  <a:lnTo>
                    <a:pt x="126" y="110"/>
                  </a:lnTo>
                  <a:lnTo>
                    <a:pt x="187" y="68"/>
                  </a:lnTo>
                  <a:lnTo>
                    <a:pt x="185" y="96"/>
                  </a:lnTo>
                  <a:lnTo>
                    <a:pt x="211" y="58"/>
                  </a:lnTo>
                  <a:lnTo>
                    <a:pt x="164" y="24"/>
                  </a:lnTo>
                  <a:lnTo>
                    <a:pt x="198" y="24"/>
                  </a:lnTo>
                  <a:lnTo>
                    <a:pt x="171" y="13"/>
                  </a:lnTo>
                  <a:lnTo>
                    <a:pt x="22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Freeform 82"/>
            <p:cNvSpPr>
              <a:spLocks/>
            </p:cNvSpPr>
            <p:nvPr/>
          </p:nvSpPr>
          <p:spPr bwMode="auto">
            <a:xfrm>
              <a:off x="2816" y="1418"/>
              <a:ext cx="49" cy="26"/>
            </a:xfrm>
            <a:custGeom>
              <a:avLst/>
              <a:gdLst>
                <a:gd name="T0" fmla="*/ 98 w 98"/>
                <a:gd name="T1" fmla="*/ 12 h 54"/>
                <a:gd name="T2" fmla="*/ 40 w 98"/>
                <a:gd name="T3" fmla="*/ 0 h 54"/>
                <a:gd name="T4" fmla="*/ 0 w 98"/>
                <a:gd name="T5" fmla="*/ 31 h 54"/>
                <a:gd name="T6" fmla="*/ 22 w 98"/>
                <a:gd name="T7" fmla="*/ 54 h 54"/>
                <a:gd name="T8" fmla="*/ 74 w 98"/>
                <a:gd name="T9" fmla="*/ 54 h 54"/>
                <a:gd name="T10" fmla="*/ 26 w 98"/>
                <a:gd name="T11" fmla="*/ 46 h 54"/>
                <a:gd name="T12" fmla="*/ 26 w 98"/>
                <a:gd name="T13" fmla="*/ 38 h 54"/>
                <a:gd name="T14" fmla="*/ 47 w 98"/>
                <a:gd name="T15" fmla="*/ 31 h 54"/>
                <a:gd name="T16" fmla="*/ 41 w 98"/>
                <a:gd name="T17" fmla="*/ 12 h 54"/>
                <a:gd name="T18" fmla="*/ 98 w 98"/>
                <a:gd name="T19" fmla="*/ 12 h 54"/>
                <a:gd name="T20" fmla="*/ 98 w 98"/>
                <a:gd name="T21" fmla="*/ 12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54"/>
                <a:gd name="T35" fmla="*/ 98 w 98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54">
                  <a:moveTo>
                    <a:pt x="98" y="12"/>
                  </a:moveTo>
                  <a:lnTo>
                    <a:pt x="40" y="0"/>
                  </a:lnTo>
                  <a:lnTo>
                    <a:pt x="0" y="31"/>
                  </a:lnTo>
                  <a:lnTo>
                    <a:pt x="22" y="54"/>
                  </a:lnTo>
                  <a:lnTo>
                    <a:pt x="74" y="54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47" y="31"/>
                  </a:lnTo>
                  <a:lnTo>
                    <a:pt x="41" y="12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Freeform 83"/>
            <p:cNvSpPr>
              <a:spLocks/>
            </p:cNvSpPr>
            <p:nvPr/>
          </p:nvSpPr>
          <p:spPr bwMode="auto">
            <a:xfrm>
              <a:off x="2859" y="1467"/>
              <a:ext cx="41" cy="13"/>
            </a:xfrm>
            <a:custGeom>
              <a:avLst/>
              <a:gdLst>
                <a:gd name="T0" fmla="*/ 0 w 84"/>
                <a:gd name="T1" fmla="*/ 0 h 27"/>
                <a:gd name="T2" fmla="*/ 84 w 84"/>
                <a:gd name="T3" fmla="*/ 0 h 27"/>
                <a:gd name="T4" fmla="*/ 59 w 84"/>
                <a:gd name="T5" fmla="*/ 27 h 27"/>
                <a:gd name="T6" fmla="*/ 8 w 84"/>
                <a:gd name="T7" fmla="*/ 19 h 27"/>
                <a:gd name="T8" fmla="*/ 0 w 84"/>
                <a:gd name="T9" fmla="*/ 0 h 27"/>
                <a:gd name="T10" fmla="*/ 0 w 84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7"/>
                <a:gd name="T20" fmla="*/ 84 w 84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7">
                  <a:moveTo>
                    <a:pt x="0" y="0"/>
                  </a:moveTo>
                  <a:lnTo>
                    <a:pt x="84" y="0"/>
                  </a:lnTo>
                  <a:lnTo>
                    <a:pt x="59" y="27"/>
                  </a:lnTo>
                  <a:lnTo>
                    <a:pt x="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Freeform 84"/>
            <p:cNvSpPr>
              <a:spLocks/>
            </p:cNvSpPr>
            <p:nvPr/>
          </p:nvSpPr>
          <p:spPr bwMode="auto">
            <a:xfrm>
              <a:off x="2825" y="1366"/>
              <a:ext cx="29" cy="19"/>
            </a:xfrm>
            <a:custGeom>
              <a:avLst/>
              <a:gdLst>
                <a:gd name="T0" fmla="*/ 15 w 57"/>
                <a:gd name="T1" fmla="*/ 0 h 38"/>
                <a:gd name="T2" fmla="*/ 57 w 57"/>
                <a:gd name="T3" fmla="*/ 28 h 38"/>
                <a:gd name="T4" fmla="*/ 41 w 57"/>
                <a:gd name="T5" fmla="*/ 38 h 38"/>
                <a:gd name="T6" fmla="*/ 0 w 57"/>
                <a:gd name="T7" fmla="*/ 21 h 38"/>
                <a:gd name="T8" fmla="*/ 15 w 57"/>
                <a:gd name="T9" fmla="*/ 0 h 38"/>
                <a:gd name="T10" fmla="*/ 15 w 5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8"/>
                <a:gd name="T20" fmla="*/ 57 w 57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8">
                  <a:moveTo>
                    <a:pt x="15" y="0"/>
                  </a:moveTo>
                  <a:lnTo>
                    <a:pt x="57" y="28"/>
                  </a:lnTo>
                  <a:lnTo>
                    <a:pt x="41" y="38"/>
                  </a:lnTo>
                  <a:lnTo>
                    <a:pt x="0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Freeform 85"/>
            <p:cNvSpPr>
              <a:spLocks/>
            </p:cNvSpPr>
            <p:nvPr/>
          </p:nvSpPr>
          <p:spPr bwMode="auto">
            <a:xfrm>
              <a:off x="2800" y="1083"/>
              <a:ext cx="97" cy="23"/>
            </a:xfrm>
            <a:custGeom>
              <a:avLst/>
              <a:gdLst>
                <a:gd name="T0" fmla="*/ 0 w 194"/>
                <a:gd name="T1" fmla="*/ 46 h 46"/>
                <a:gd name="T2" fmla="*/ 25 w 194"/>
                <a:gd name="T3" fmla="*/ 16 h 46"/>
                <a:gd name="T4" fmla="*/ 88 w 194"/>
                <a:gd name="T5" fmla="*/ 0 h 46"/>
                <a:gd name="T6" fmla="*/ 194 w 194"/>
                <a:gd name="T7" fmla="*/ 16 h 46"/>
                <a:gd name="T8" fmla="*/ 103 w 194"/>
                <a:gd name="T9" fmla="*/ 16 h 46"/>
                <a:gd name="T10" fmla="*/ 166 w 194"/>
                <a:gd name="T11" fmla="*/ 46 h 46"/>
                <a:gd name="T12" fmla="*/ 80 w 194"/>
                <a:gd name="T13" fmla="*/ 27 h 46"/>
                <a:gd name="T14" fmla="*/ 33 w 194"/>
                <a:gd name="T15" fmla="*/ 31 h 46"/>
                <a:gd name="T16" fmla="*/ 0 w 194"/>
                <a:gd name="T17" fmla="*/ 46 h 46"/>
                <a:gd name="T18" fmla="*/ 0 w 194"/>
                <a:gd name="T19" fmla="*/ 46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46"/>
                <a:gd name="T32" fmla="*/ 194 w 194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46">
                  <a:moveTo>
                    <a:pt x="0" y="46"/>
                  </a:moveTo>
                  <a:lnTo>
                    <a:pt x="25" y="16"/>
                  </a:lnTo>
                  <a:lnTo>
                    <a:pt x="88" y="0"/>
                  </a:lnTo>
                  <a:lnTo>
                    <a:pt x="194" y="16"/>
                  </a:lnTo>
                  <a:lnTo>
                    <a:pt x="103" y="16"/>
                  </a:lnTo>
                  <a:lnTo>
                    <a:pt x="166" y="46"/>
                  </a:lnTo>
                  <a:lnTo>
                    <a:pt x="80" y="27"/>
                  </a:lnTo>
                  <a:lnTo>
                    <a:pt x="33" y="3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Freeform 86"/>
            <p:cNvSpPr>
              <a:spLocks/>
            </p:cNvSpPr>
            <p:nvPr/>
          </p:nvSpPr>
          <p:spPr bwMode="auto">
            <a:xfrm>
              <a:off x="2724" y="1422"/>
              <a:ext cx="46" cy="67"/>
            </a:xfrm>
            <a:custGeom>
              <a:avLst/>
              <a:gdLst>
                <a:gd name="T0" fmla="*/ 69 w 93"/>
                <a:gd name="T1" fmla="*/ 17 h 135"/>
                <a:gd name="T2" fmla="*/ 0 w 93"/>
                <a:gd name="T3" fmla="*/ 0 h 135"/>
                <a:gd name="T4" fmla="*/ 46 w 93"/>
                <a:gd name="T5" fmla="*/ 48 h 135"/>
                <a:gd name="T6" fmla="*/ 61 w 93"/>
                <a:gd name="T7" fmla="*/ 129 h 135"/>
                <a:gd name="T8" fmla="*/ 93 w 93"/>
                <a:gd name="T9" fmla="*/ 135 h 135"/>
                <a:gd name="T10" fmla="*/ 93 w 93"/>
                <a:gd name="T11" fmla="*/ 78 h 135"/>
                <a:gd name="T12" fmla="*/ 69 w 93"/>
                <a:gd name="T13" fmla="*/ 17 h 135"/>
                <a:gd name="T14" fmla="*/ 69 w 93"/>
                <a:gd name="T15" fmla="*/ 1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135"/>
                <a:gd name="T26" fmla="*/ 93 w 93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135">
                  <a:moveTo>
                    <a:pt x="69" y="17"/>
                  </a:moveTo>
                  <a:lnTo>
                    <a:pt x="0" y="0"/>
                  </a:lnTo>
                  <a:lnTo>
                    <a:pt x="46" y="48"/>
                  </a:lnTo>
                  <a:lnTo>
                    <a:pt x="61" y="129"/>
                  </a:lnTo>
                  <a:lnTo>
                    <a:pt x="93" y="135"/>
                  </a:lnTo>
                  <a:lnTo>
                    <a:pt x="93" y="78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Freeform 87"/>
            <p:cNvSpPr>
              <a:spLocks/>
            </p:cNvSpPr>
            <p:nvPr/>
          </p:nvSpPr>
          <p:spPr bwMode="auto">
            <a:xfrm>
              <a:off x="2721" y="1327"/>
              <a:ext cx="24" cy="73"/>
            </a:xfrm>
            <a:custGeom>
              <a:avLst/>
              <a:gdLst>
                <a:gd name="T0" fmla="*/ 2 w 47"/>
                <a:gd name="T1" fmla="*/ 26 h 144"/>
                <a:gd name="T2" fmla="*/ 13 w 47"/>
                <a:gd name="T3" fmla="*/ 63 h 144"/>
                <a:gd name="T4" fmla="*/ 0 w 47"/>
                <a:gd name="T5" fmla="*/ 112 h 144"/>
                <a:gd name="T6" fmla="*/ 24 w 47"/>
                <a:gd name="T7" fmla="*/ 144 h 144"/>
                <a:gd name="T8" fmla="*/ 47 w 47"/>
                <a:gd name="T9" fmla="*/ 125 h 144"/>
                <a:gd name="T10" fmla="*/ 19 w 47"/>
                <a:gd name="T11" fmla="*/ 0 h 144"/>
                <a:gd name="T12" fmla="*/ 2 w 47"/>
                <a:gd name="T13" fmla="*/ 26 h 144"/>
                <a:gd name="T14" fmla="*/ 2 w 47"/>
                <a:gd name="T15" fmla="*/ 26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44"/>
                <a:gd name="T26" fmla="*/ 47 w 47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44">
                  <a:moveTo>
                    <a:pt x="2" y="26"/>
                  </a:moveTo>
                  <a:lnTo>
                    <a:pt x="13" y="63"/>
                  </a:lnTo>
                  <a:lnTo>
                    <a:pt x="0" y="112"/>
                  </a:lnTo>
                  <a:lnTo>
                    <a:pt x="24" y="144"/>
                  </a:lnTo>
                  <a:lnTo>
                    <a:pt x="47" y="125"/>
                  </a:lnTo>
                  <a:lnTo>
                    <a:pt x="19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Freeform 88"/>
            <p:cNvSpPr>
              <a:spLocks/>
            </p:cNvSpPr>
            <p:nvPr/>
          </p:nvSpPr>
          <p:spPr bwMode="auto">
            <a:xfrm>
              <a:off x="2727" y="1470"/>
              <a:ext cx="177" cy="349"/>
            </a:xfrm>
            <a:custGeom>
              <a:avLst/>
              <a:gdLst>
                <a:gd name="T0" fmla="*/ 86 w 355"/>
                <a:gd name="T1" fmla="*/ 0 h 698"/>
                <a:gd name="T2" fmla="*/ 51 w 355"/>
                <a:gd name="T3" fmla="*/ 25 h 698"/>
                <a:gd name="T4" fmla="*/ 0 w 355"/>
                <a:gd name="T5" fmla="*/ 158 h 698"/>
                <a:gd name="T6" fmla="*/ 34 w 355"/>
                <a:gd name="T7" fmla="*/ 359 h 698"/>
                <a:gd name="T8" fmla="*/ 179 w 355"/>
                <a:gd name="T9" fmla="*/ 568 h 698"/>
                <a:gd name="T10" fmla="*/ 156 w 355"/>
                <a:gd name="T11" fmla="*/ 494 h 698"/>
                <a:gd name="T12" fmla="*/ 243 w 355"/>
                <a:gd name="T13" fmla="*/ 367 h 698"/>
                <a:gd name="T14" fmla="*/ 268 w 355"/>
                <a:gd name="T15" fmla="*/ 405 h 698"/>
                <a:gd name="T16" fmla="*/ 266 w 355"/>
                <a:gd name="T17" fmla="*/ 433 h 698"/>
                <a:gd name="T18" fmla="*/ 272 w 355"/>
                <a:gd name="T19" fmla="*/ 454 h 698"/>
                <a:gd name="T20" fmla="*/ 239 w 355"/>
                <a:gd name="T21" fmla="*/ 509 h 698"/>
                <a:gd name="T22" fmla="*/ 220 w 355"/>
                <a:gd name="T23" fmla="*/ 610 h 698"/>
                <a:gd name="T24" fmla="*/ 296 w 355"/>
                <a:gd name="T25" fmla="*/ 698 h 698"/>
                <a:gd name="T26" fmla="*/ 262 w 355"/>
                <a:gd name="T27" fmla="*/ 597 h 698"/>
                <a:gd name="T28" fmla="*/ 287 w 355"/>
                <a:gd name="T29" fmla="*/ 597 h 698"/>
                <a:gd name="T30" fmla="*/ 323 w 355"/>
                <a:gd name="T31" fmla="*/ 568 h 698"/>
                <a:gd name="T32" fmla="*/ 308 w 355"/>
                <a:gd name="T33" fmla="*/ 544 h 698"/>
                <a:gd name="T34" fmla="*/ 317 w 355"/>
                <a:gd name="T35" fmla="*/ 509 h 698"/>
                <a:gd name="T36" fmla="*/ 285 w 355"/>
                <a:gd name="T37" fmla="*/ 445 h 698"/>
                <a:gd name="T38" fmla="*/ 308 w 355"/>
                <a:gd name="T39" fmla="*/ 433 h 698"/>
                <a:gd name="T40" fmla="*/ 302 w 355"/>
                <a:gd name="T41" fmla="*/ 411 h 698"/>
                <a:gd name="T42" fmla="*/ 355 w 355"/>
                <a:gd name="T43" fmla="*/ 340 h 698"/>
                <a:gd name="T44" fmla="*/ 331 w 355"/>
                <a:gd name="T45" fmla="*/ 296 h 698"/>
                <a:gd name="T46" fmla="*/ 253 w 355"/>
                <a:gd name="T47" fmla="*/ 296 h 698"/>
                <a:gd name="T48" fmla="*/ 196 w 355"/>
                <a:gd name="T49" fmla="*/ 374 h 698"/>
                <a:gd name="T50" fmla="*/ 122 w 355"/>
                <a:gd name="T51" fmla="*/ 433 h 698"/>
                <a:gd name="T52" fmla="*/ 63 w 355"/>
                <a:gd name="T53" fmla="*/ 352 h 698"/>
                <a:gd name="T54" fmla="*/ 15 w 355"/>
                <a:gd name="T55" fmla="*/ 181 h 698"/>
                <a:gd name="T56" fmla="*/ 80 w 355"/>
                <a:gd name="T57" fmla="*/ 63 h 698"/>
                <a:gd name="T58" fmla="*/ 120 w 355"/>
                <a:gd name="T59" fmla="*/ 152 h 698"/>
                <a:gd name="T60" fmla="*/ 205 w 355"/>
                <a:gd name="T61" fmla="*/ 219 h 698"/>
                <a:gd name="T62" fmla="*/ 143 w 355"/>
                <a:gd name="T63" fmla="*/ 144 h 698"/>
                <a:gd name="T64" fmla="*/ 86 w 355"/>
                <a:gd name="T65" fmla="*/ 0 h 698"/>
                <a:gd name="T66" fmla="*/ 86 w 355"/>
                <a:gd name="T67" fmla="*/ 0 h 6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5"/>
                <a:gd name="T103" fmla="*/ 0 h 698"/>
                <a:gd name="T104" fmla="*/ 355 w 355"/>
                <a:gd name="T105" fmla="*/ 698 h 6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5" h="698">
                  <a:moveTo>
                    <a:pt x="86" y="0"/>
                  </a:moveTo>
                  <a:lnTo>
                    <a:pt x="51" y="25"/>
                  </a:lnTo>
                  <a:lnTo>
                    <a:pt x="0" y="158"/>
                  </a:lnTo>
                  <a:lnTo>
                    <a:pt x="34" y="359"/>
                  </a:lnTo>
                  <a:lnTo>
                    <a:pt x="179" y="568"/>
                  </a:lnTo>
                  <a:lnTo>
                    <a:pt x="156" y="494"/>
                  </a:lnTo>
                  <a:lnTo>
                    <a:pt x="243" y="367"/>
                  </a:lnTo>
                  <a:lnTo>
                    <a:pt x="268" y="405"/>
                  </a:lnTo>
                  <a:lnTo>
                    <a:pt x="266" y="433"/>
                  </a:lnTo>
                  <a:lnTo>
                    <a:pt x="272" y="454"/>
                  </a:lnTo>
                  <a:lnTo>
                    <a:pt x="239" y="509"/>
                  </a:lnTo>
                  <a:lnTo>
                    <a:pt x="220" y="610"/>
                  </a:lnTo>
                  <a:lnTo>
                    <a:pt x="296" y="698"/>
                  </a:lnTo>
                  <a:lnTo>
                    <a:pt x="262" y="597"/>
                  </a:lnTo>
                  <a:lnTo>
                    <a:pt x="287" y="597"/>
                  </a:lnTo>
                  <a:lnTo>
                    <a:pt x="323" y="568"/>
                  </a:lnTo>
                  <a:lnTo>
                    <a:pt x="308" y="544"/>
                  </a:lnTo>
                  <a:lnTo>
                    <a:pt x="317" y="509"/>
                  </a:lnTo>
                  <a:lnTo>
                    <a:pt x="285" y="445"/>
                  </a:lnTo>
                  <a:lnTo>
                    <a:pt x="308" y="433"/>
                  </a:lnTo>
                  <a:lnTo>
                    <a:pt x="302" y="411"/>
                  </a:lnTo>
                  <a:lnTo>
                    <a:pt x="355" y="340"/>
                  </a:lnTo>
                  <a:lnTo>
                    <a:pt x="331" y="296"/>
                  </a:lnTo>
                  <a:lnTo>
                    <a:pt x="253" y="296"/>
                  </a:lnTo>
                  <a:lnTo>
                    <a:pt x="196" y="374"/>
                  </a:lnTo>
                  <a:lnTo>
                    <a:pt x="122" y="433"/>
                  </a:lnTo>
                  <a:lnTo>
                    <a:pt x="63" y="352"/>
                  </a:lnTo>
                  <a:lnTo>
                    <a:pt x="15" y="181"/>
                  </a:lnTo>
                  <a:lnTo>
                    <a:pt x="80" y="63"/>
                  </a:lnTo>
                  <a:lnTo>
                    <a:pt x="120" y="152"/>
                  </a:lnTo>
                  <a:lnTo>
                    <a:pt x="205" y="219"/>
                  </a:lnTo>
                  <a:lnTo>
                    <a:pt x="143" y="14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Freeform 89"/>
            <p:cNvSpPr>
              <a:spLocks/>
            </p:cNvSpPr>
            <p:nvPr/>
          </p:nvSpPr>
          <p:spPr bwMode="auto">
            <a:xfrm>
              <a:off x="2880" y="1491"/>
              <a:ext cx="309" cy="443"/>
            </a:xfrm>
            <a:custGeom>
              <a:avLst/>
              <a:gdLst>
                <a:gd name="T0" fmla="*/ 23 w 618"/>
                <a:gd name="T1" fmla="*/ 262 h 886"/>
                <a:gd name="T2" fmla="*/ 70 w 618"/>
                <a:gd name="T3" fmla="*/ 348 h 886"/>
                <a:gd name="T4" fmla="*/ 106 w 618"/>
                <a:gd name="T5" fmla="*/ 488 h 886"/>
                <a:gd name="T6" fmla="*/ 55 w 618"/>
                <a:gd name="T7" fmla="*/ 559 h 886"/>
                <a:gd name="T8" fmla="*/ 46 w 618"/>
                <a:gd name="T9" fmla="*/ 528 h 886"/>
                <a:gd name="T10" fmla="*/ 38 w 618"/>
                <a:gd name="T11" fmla="*/ 471 h 886"/>
                <a:gd name="T12" fmla="*/ 9 w 618"/>
                <a:gd name="T13" fmla="*/ 422 h 886"/>
                <a:gd name="T14" fmla="*/ 32 w 618"/>
                <a:gd name="T15" fmla="*/ 496 h 886"/>
                <a:gd name="T16" fmla="*/ 34 w 618"/>
                <a:gd name="T17" fmla="*/ 536 h 886"/>
                <a:gd name="T18" fmla="*/ 36 w 618"/>
                <a:gd name="T19" fmla="*/ 585 h 886"/>
                <a:gd name="T20" fmla="*/ 0 w 618"/>
                <a:gd name="T21" fmla="*/ 657 h 886"/>
                <a:gd name="T22" fmla="*/ 127 w 618"/>
                <a:gd name="T23" fmla="*/ 519 h 886"/>
                <a:gd name="T24" fmla="*/ 106 w 618"/>
                <a:gd name="T25" fmla="*/ 726 h 886"/>
                <a:gd name="T26" fmla="*/ 106 w 618"/>
                <a:gd name="T27" fmla="*/ 886 h 886"/>
                <a:gd name="T28" fmla="*/ 171 w 618"/>
                <a:gd name="T29" fmla="*/ 536 h 886"/>
                <a:gd name="T30" fmla="*/ 319 w 618"/>
                <a:gd name="T31" fmla="*/ 235 h 886"/>
                <a:gd name="T32" fmla="*/ 350 w 618"/>
                <a:gd name="T33" fmla="*/ 209 h 886"/>
                <a:gd name="T34" fmla="*/ 279 w 618"/>
                <a:gd name="T35" fmla="*/ 422 h 886"/>
                <a:gd name="T36" fmla="*/ 262 w 618"/>
                <a:gd name="T37" fmla="*/ 585 h 886"/>
                <a:gd name="T38" fmla="*/ 289 w 618"/>
                <a:gd name="T39" fmla="*/ 743 h 886"/>
                <a:gd name="T40" fmla="*/ 407 w 618"/>
                <a:gd name="T41" fmla="*/ 292 h 886"/>
                <a:gd name="T42" fmla="*/ 315 w 618"/>
                <a:gd name="T43" fmla="*/ 580 h 886"/>
                <a:gd name="T44" fmla="*/ 315 w 618"/>
                <a:gd name="T45" fmla="*/ 443 h 886"/>
                <a:gd name="T46" fmla="*/ 416 w 618"/>
                <a:gd name="T47" fmla="*/ 171 h 886"/>
                <a:gd name="T48" fmla="*/ 618 w 618"/>
                <a:gd name="T49" fmla="*/ 129 h 886"/>
                <a:gd name="T50" fmla="*/ 241 w 618"/>
                <a:gd name="T51" fmla="*/ 55 h 886"/>
                <a:gd name="T52" fmla="*/ 179 w 618"/>
                <a:gd name="T53" fmla="*/ 0 h 886"/>
                <a:gd name="T54" fmla="*/ 220 w 618"/>
                <a:gd name="T55" fmla="*/ 207 h 886"/>
                <a:gd name="T56" fmla="*/ 188 w 618"/>
                <a:gd name="T57" fmla="*/ 340 h 886"/>
                <a:gd name="T58" fmla="*/ 144 w 618"/>
                <a:gd name="T59" fmla="*/ 431 h 886"/>
                <a:gd name="T60" fmla="*/ 120 w 618"/>
                <a:gd name="T61" fmla="*/ 363 h 886"/>
                <a:gd name="T62" fmla="*/ 23 w 618"/>
                <a:gd name="T63" fmla="*/ 262 h 886"/>
                <a:gd name="T64" fmla="*/ 23 w 618"/>
                <a:gd name="T65" fmla="*/ 262 h 8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8"/>
                <a:gd name="T100" fmla="*/ 0 h 886"/>
                <a:gd name="T101" fmla="*/ 618 w 618"/>
                <a:gd name="T102" fmla="*/ 886 h 8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8" h="886">
                  <a:moveTo>
                    <a:pt x="23" y="262"/>
                  </a:moveTo>
                  <a:lnTo>
                    <a:pt x="70" y="348"/>
                  </a:lnTo>
                  <a:lnTo>
                    <a:pt x="106" y="488"/>
                  </a:lnTo>
                  <a:lnTo>
                    <a:pt x="55" y="559"/>
                  </a:lnTo>
                  <a:lnTo>
                    <a:pt x="46" y="528"/>
                  </a:lnTo>
                  <a:lnTo>
                    <a:pt x="38" y="471"/>
                  </a:lnTo>
                  <a:lnTo>
                    <a:pt x="9" y="422"/>
                  </a:lnTo>
                  <a:lnTo>
                    <a:pt x="32" y="496"/>
                  </a:lnTo>
                  <a:lnTo>
                    <a:pt x="34" y="536"/>
                  </a:lnTo>
                  <a:lnTo>
                    <a:pt x="36" y="585"/>
                  </a:lnTo>
                  <a:lnTo>
                    <a:pt x="0" y="657"/>
                  </a:lnTo>
                  <a:lnTo>
                    <a:pt x="127" y="519"/>
                  </a:lnTo>
                  <a:lnTo>
                    <a:pt x="106" y="726"/>
                  </a:lnTo>
                  <a:lnTo>
                    <a:pt x="106" y="886"/>
                  </a:lnTo>
                  <a:lnTo>
                    <a:pt x="171" y="536"/>
                  </a:lnTo>
                  <a:lnTo>
                    <a:pt x="319" y="235"/>
                  </a:lnTo>
                  <a:lnTo>
                    <a:pt x="350" y="209"/>
                  </a:lnTo>
                  <a:lnTo>
                    <a:pt x="279" y="422"/>
                  </a:lnTo>
                  <a:lnTo>
                    <a:pt x="262" y="585"/>
                  </a:lnTo>
                  <a:lnTo>
                    <a:pt x="289" y="743"/>
                  </a:lnTo>
                  <a:lnTo>
                    <a:pt x="407" y="292"/>
                  </a:lnTo>
                  <a:lnTo>
                    <a:pt x="315" y="580"/>
                  </a:lnTo>
                  <a:lnTo>
                    <a:pt x="315" y="443"/>
                  </a:lnTo>
                  <a:lnTo>
                    <a:pt x="416" y="171"/>
                  </a:lnTo>
                  <a:lnTo>
                    <a:pt x="618" y="129"/>
                  </a:lnTo>
                  <a:lnTo>
                    <a:pt x="241" y="55"/>
                  </a:lnTo>
                  <a:lnTo>
                    <a:pt x="179" y="0"/>
                  </a:lnTo>
                  <a:lnTo>
                    <a:pt x="220" y="207"/>
                  </a:lnTo>
                  <a:lnTo>
                    <a:pt x="188" y="340"/>
                  </a:lnTo>
                  <a:lnTo>
                    <a:pt x="144" y="431"/>
                  </a:lnTo>
                  <a:lnTo>
                    <a:pt x="120" y="363"/>
                  </a:lnTo>
                  <a:lnTo>
                    <a:pt x="23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Freeform 90"/>
            <p:cNvSpPr>
              <a:spLocks/>
            </p:cNvSpPr>
            <p:nvPr/>
          </p:nvSpPr>
          <p:spPr bwMode="auto">
            <a:xfrm>
              <a:off x="2830" y="1581"/>
              <a:ext cx="50" cy="31"/>
            </a:xfrm>
            <a:custGeom>
              <a:avLst/>
              <a:gdLst>
                <a:gd name="T0" fmla="*/ 0 w 101"/>
                <a:gd name="T1" fmla="*/ 0 h 61"/>
                <a:gd name="T2" fmla="*/ 101 w 101"/>
                <a:gd name="T3" fmla="*/ 61 h 61"/>
                <a:gd name="T4" fmla="*/ 40 w 101"/>
                <a:gd name="T5" fmla="*/ 55 h 61"/>
                <a:gd name="T6" fmla="*/ 0 w 101"/>
                <a:gd name="T7" fmla="*/ 0 h 61"/>
                <a:gd name="T8" fmla="*/ 0 w 10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61"/>
                <a:gd name="T17" fmla="*/ 101 w 10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61">
                  <a:moveTo>
                    <a:pt x="0" y="0"/>
                  </a:moveTo>
                  <a:lnTo>
                    <a:pt x="101" y="61"/>
                  </a:lnTo>
                  <a:lnTo>
                    <a:pt x="4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Freeform 91"/>
            <p:cNvSpPr>
              <a:spLocks/>
            </p:cNvSpPr>
            <p:nvPr/>
          </p:nvSpPr>
          <p:spPr bwMode="auto">
            <a:xfrm>
              <a:off x="2630" y="1519"/>
              <a:ext cx="84" cy="278"/>
            </a:xfrm>
            <a:custGeom>
              <a:avLst/>
              <a:gdLst>
                <a:gd name="T0" fmla="*/ 107 w 169"/>
                <a:gd name="T1" fmla="*/ 0 h 555"/>
                <a:gd name="T2" fmla="*/ 63 w 169"/>
                <a:gd name="T3" fmla="*/ 44 h 555"/>
                <a:gd name="T4" fmla="*/ 0 w 169"/>
                <a:gd name="T5" fmla="*/ 64 h 555"/>
                <a:gd name="T6" fmla="*/ 10 w 169"/>
                <a:gd name="T7" fmla="*/ 99 h 555"/>
                <a:gd name="T8" fmla="*/ 129 w 169"/>
                <a:gd name="T9" fmla="*/ 361 h 555"/>
                <a:gd name="T10" fmla="*/ 169 w 169"/>
                <a:gd name="T11" fmla="*/ 555 h 555"/>
                <a:gd name="T12" fmla="*/ 156 w 169"/>
                <a:gd name="T13" fmla="*/ 342 h 555"/>
                <a:gd name="T14" fmla="*/ 46 w 169"/>
                <a:gd name="T15" fmla="*/ 74 h 555"/>
                <a:gd name="T16" fmla="*/ 129 w 169"/>
                <a:gd name="T17" fmla="*/ 64 h 555"/>
                <a:gd name="T18" fmla="*/ 154 w 169"/>
                <a:gd name="T19" fmla="*/ 0 h 555"/>
                <a:gd name="T20" fmla="*/ 107 w 169"/>
                <a:gd name="T21" fmla="*/ 0 h 555"/>
                <a:gd name="T22" fmla="*/ 107 w 169"/>
                <a:gd name="T23" fmla="*/ 0 h 5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9"/>
                <a:gd name="T37" fmla="*/ 0 h 555"/>
                <a:gd name="T38" fmla="*/ 169 w 169"/>
                <a:gd name="T39" fmla="*/ 555 h 5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9" h="555">
                  <a:moveTo>
                    <a:pt x="107" y="0"/>
                  </a:moveTo>
                  <a:lnTo>
                    <a:pt x="63" y="44"/>
                  </a:lnTo>
                  <a:lnTo>
                    <a:pt x="0" y="64"/>
                  </a:lnTo>
                  <a:lnTo>
                    <a:pt x="10" y="99"/>
                  </a:lnTo>
                  <a:lnTo>
                    <a:pt x="129" y="361"/>
                  </a:lnTo>
                  <a:lnTo>
                    <a:pt x="169" y="555"/>
                  </a:lnTo>
                  <a:lnTo>
                    <a:pt x="156" y="342"/>
                  </a:lnTo>
                  <a:lnTo>
                    <a:pt x="46" y="74"/>
                  </a:lnTo>
                  <a:lnTo>
                    <a:pt x="129" y="64"/>
                  </a:lnTo>
                  <a:lnTo>
                    <a:pt x="154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Freeform 92"/>
            <p:cNvSpPr>
              <a:spLocks/>
            </p:cNvSpPr>
            <p:nvPr/>
          </p:nvSpPr>
          <p:spPr bwMode="auto">
            <a:xfrm>
              <a:off x="2479" y="1583"/>
              <a:ext cx="305" cy="431"/>
            </a:xfrm>
            <a:custGeom>
              <a:avLst/>
              <a:gdLst>
                <a:gd name="T0" fmla="*/ 608 w 608"/>
                <a:gd name="T1" fmla="*/ 568 h 861"/>
                <a:gd name="T2" fmla="*/ 599 w 608"/>
                <a:gd name="T3" fmla="*/ 770 h 861"/>
                <a:gd name="T4" fmla="*/ 534 w 608"/>
                <a:gd name="T5" fmla="*/ 861 h 861"/>
                <a:gd name="T6" fmla="*/ 403 w 608"/>
                <a:gd name="T7" fmla="*/ 806 h 861"/>
                <a:gd name="T8" fmla="*/ 258 w 608"/>
                <a:gd name="T9" fmla="*/ 846 h 861"/>
                <a:gd name="T10" fmla="*/ 365 w 608"/>
                <a:gd name="T11" fmla="*/ 757 h 861"/>
                <a:gd name="T12" fmla="*/ 448 w 608"/>
                <a:gd name="T13" fmla="*/ 738 h 861"/>
                <a:gd name="T14" fmla="*/ 418 w 608"/>
                <a:gd name="T15" fmla="*/ 694 h 861"/>
                <a:gd name="T16" fmla="*/ 315 w 608"/>
                <a:gd name="T17" fmla="*/ 667 h 861"/>
                <a:gd name="T18" fmla="*/ 418 w 608"/>
                <a:gd name="T19" fmla="*/ 605 h 861"/>
                <a:gd name="T20" fmla="*/ 365 w 608"/>
                <a:gd name="T21" fmla="*/ 576 h 861"/>
                <a:gd name="T22" fmla="*/ 310 w 608"/>
                <a:gd name="T23" fmla="*/ 576 h 861"/>
                <a:gd name="T24" fmla="*/ 234 w 608"/>
                <a:gd name="T25" fmla="*/ 527 h 861"/>
                <a:gd name="T26" fmla="*/ 372 w 608"/>
                <a:gd name="T27" fmla="*/ 538 h 861"/>
                <a:gd name="T28" fmla="*/ 300 w 608"/>
                <a:gd name="T29" fmla="*/ 441 h 861"/>
                <a:gd name="T30" fmla="*/ 179 w 608"/>
                <a:gd name="T31" fmla="*/ 371 h 861"/>
                <a:gd name="T32" fmla="*/ 103 w 608"/>
                <a:gd name="T33" fmla="*/ 234 h 861"/>
                <a:gd name="T34" fmla="*/ 0 w 608"/>
                <a:gd name="T35" fmla="*/ 118 h 861"/>
                <a:gd name="T36" fmla="*/ 169 w 608"/>
                <a:gd name="T37" fmla="*/ 259 h 861"/>
                <a:gd name="T38" fmla="*/ 241 w 608"/>
                <a:gd name="T39" fmla="*/ 375 h 861"/>
                <a:gd name="T40" fmla="*/ 251 w 608"/>
                <a:gd name="T41" fmla="*/ 333 h 861"/>
                <a:gd name="T42" fmla="*/ 148 w 608"/>
                <a:gd name="T43" fmla="*/ 129 h 861"/>
                <a:gd name="T44" fmla="*/ 342 w 608"/>
                <a:gd name="T45" fmla="*/ 367 h 861"/>
                <a:gd name="T46" fmla="*/ 315 w 608"/>
                <a:gd name="T47" fmla="*/ 164 h 861"/>
                <a:gd name="T48" fmla="*/ 218 w 608"/>
                <a:gd name="T49" fmla="*/ 12 h 861"/>
                <a:gd name="T50" fmla="*/ 310 w 608"/>
                <a:gd name="T51" fmla="*/ 129 h 861"/>
                <a:gd name="T52" fmla="*/ 283 w 608"/>
                <a:gd name="T53" fmla="*/ 0 h 861"/>
                <a:gd name="T54" fmla="*/ 329 w 608"/>
                <a:gd name="T55" fmla="*/ 114 h 861"/>
                <a:gd name="T56" fmla="*/ 407 w 608"/>
                <a:gd name="T57" fmla="*/ 549 h 861"/>
                <a:gd name="T58" fmla="*/ 441 w 608"/>
                <a:gd name="T59" fmla="*/ 605 h 861"/>
                <a:gd name="T60" fmla="*/ 437 w 608"/>
                <a:gd name="T61" fmla="*/ 679 h 861"/>
                <a:gd name="T62" fmla="*/ 477 w 608"/>
                <a:gd name="T63" fmla="*/ 705 h 861"/>
                <a:gd name="T64" fmla="*/ 477 w 608"/>
                <a:gd name="T65" fmla="*/ 768 h 861"/>
                <a:gd name="T66" fmla="*/ 534 w 608"/>
                <a:gd name="T67" fmla="*/ 776 h 861"/>
                <a:gd name="T68" fmla="*/ 570 w 608"/>
                <a:gd name="T69" fmla="*/ 738 h 861"/>
                <a:gd name="T70" fmla="*/ 536 w 608"/>
                <a:gd name="T71" fmla="*/ 268 h 861"/>
                <a:gd name="T72" fmla="*/ 608 w 608"/>
                <a:gd name="T73" fmla="*/ 568 h 861"/>
                <a:gd name="T74" fmla="*/ 608 w 608"/>
                <a:gd name="T75" fmla="*/ 568 h 8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8"/>
                <a:gd name="T115" fmla="*/ 0 h 861"/>
                <a:gd name="T116" fmla="*/ 608 w 608"/>
                <a:gd name="T117" fmla="*/ 861 h 8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8" h="861">
                  <a:moveTo>
                    <a:pt x="608" y="568"/>
                  </a:moveTo>
                  <a:lnTo>
                    <a:pt x="599" y="770"/>
                  </a:lnTo>
                  <a:lnTo>
                    <a:pt x="534" y="861"/>
                  </a:lnTo>
                  <a:lnTo>
                    <a:pt x="403" y="806"/>
                  </a:lnTo>
                  <a:lnTo>
                    <a:pt x="258" y="846"/>
                  </a:lnTo>
                  <a:lnTo>
                    <a:pt x="365" y="757"/>
                  </a:lnTo>
                  <a:lnTo>
                    <a:pt x="448" y="738"/>
                  </a:lnTo>
                  <a:lnTo>
                    <a:pt x="418" y="694"/>
                  </a:lnTo>
                  <a:lnTo>
                    <a:pt x="315" y="667"/>
                  </a:lnTo>
                  <a:lnTo>
                    <a:pt x="418" y="605"/>
                  </a:lnTo>
                  <a:lnTo>
                    <a:pt x="365" y="576"/>
                  </a:lnTo>
                  <a:lnTo>
                    <a:pt x="310" y="576"/>
                  </a:lnTo>
                  <a:lnTo>
                    <a:pt x="234" y="527"/>
                  </a:lnTo>
                  <a:lnTo>
                    <a:pt x="372" y="538"/>
                  </a:lnTo>
                  <a:lnTo>
                    <a:pt x="300" y="441"/>
                  </a:lnTo>
                  <a:lnTo>
                    <a:pt x="179" y="371"/>
                  </a:lnTo>
                  <a:lnTo>
                    <a:pt x="103" y="234"/>
                  </a:lnTo>
                  <a:lnTo>
                    <a:pt x="0" y="118"/>
                  </a:lnTo>
                  <a:lnTo>
                    <a:pt x="169" y="259"/>
                  </a:lnTo>
                  <a:lnTo>
                    <a:pt x="241" y="375"/>
                  </a:lnTo>
                  <a:lnTo>
                    <a:pt x="251" y="333"/>
                  </a:lnTo>
                  <a:lnTo>
                    <a:pt x="148" y="129"/>
                  </a:lnTo>
                  <a:lnTo>
                    <a:pt x="342" y="367"/>
                  </a:lnTo>
                  <a:lnTo>
                    <a:pt x="315" y="164"/>
                  </a:lnTo>
                  <a:lnTo>
                    <a:pt x="218" y="12"/>
                  </a:lnTo>
                  <a:lnTo>
                    <a:pt x="310" y="129"/>
                  </a:lnTo>
                  <a:lnTo>
                    <a:pt x="283" y="0"/>
                  </a:lnTo>
                  <a:lnTo>
                    <a:pt x="329" y="114"/>
                  </a:lnTo>
                  <a:lnTo>
                    <a:pt x="407" y="549"/>
                  </a:lnTo>
                  <a:lnTo>
                    <a:pt x="441" y="605"/>
                  </a:lnTo>
                  <a:lnTo>
                    <a:pt x="437" y="679"/>
                  </a:lnTo>
                  <a:lnTo>
                    <a:pt x="477" y="705"/>
                  </a:lnTo>
                  <a:lnTo>
                    <a:pt x="477" y="768"/>
                  </a:lnTo>
                  <a:lnTo>
                    <a:pt x="534" y="776"/>
                  </a:lnTo>
                  <a:lnTo>
                    <a:pt x="570" y="738"/>
                  </a:lnTo>
                  <a:lnTo>
                    <a:pt x="536" y="268"/>
                  </a:lnTo>
                  <a:lnTo>
                    <a:pt x="608" y="5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Freeform 93"/>
            <p:cNvSpPr>
              <a:spLocks/>
            </p:cNvSpPr>
            <p:nvPr/>
          </p:nvSpPr>
          <p:spPr bwMode="auto">
            <a:xfrm>
              <a:off x="3125" y="1605"/>
              <a:ext cx="96" cy="162"/>
            </a:xfrm>
            <a:custGeom>
              <a:avLst/>
              <a:gdLst>
                <a:gd name="T0" fmla="*/ 0 w 192"/>
                <a:gd name="T1" fmla="*/ 323 h 323"/>
                <a:gd name="T2" fmla="*/ 46 w 192"/>
                <a:gd name="T3" fmla="*/ 289 h 323"/>
                <a:gd name="T4" fmla="*/ 82 w 192"/>
                <a:gd name="T5" fmla="*/ 234 h 323"/>
                <a:gd name="T6" fmla="*/ 149 w 192"/>
                <a:gd name="T7" fmla="*/ 194 h 323"/>
                <a:gd name="T8" fmla="*/ 162 w 192"/>
                <a:gd name="T9" fmla="*/ 55 h 323"/>
                <a:gd name="T10" fmla="*/ 192 w 192"/>
                <a:gd name="T11" fmla="*/ 0 h 323"/>
                <a:gd name="T12" fmla="*/ 135 w 192"/>
                <a:gd name="T13" fmla="*/ 51 h 323"/>
                <a:gd name="T14" fmla="*/ 103 w 192"/>
                <a:gd name="T15" fmla="*/ 163 h 323"/>
                <a:gd name="T16" fmla="*/ 50 w 192"/>
                <a:gd name="T17" fmla="*/ 224 h 323"/>
                <a:gd name="T18" fmla="*/ 0 w 192"/>
                <a:gd name="T19" fmla="*/ 323 h 323"/>
                <a:gd name="T20" fmla="*/ 0 w 192"/>
                <a:gd name="T21" fmla="*/ 323 h 3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"/>
                <a:gd name="T34" fmla="*/ 0 h 323"/>
                <a:gd name="T35" fmla="*/ 192 w 192"/>
                <a:gd name="T36" fmla="*/ 323 h 3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" h="323">
                  <a:moveTo>
                    <a:pt x="0" y="323"/>
                  </a:moveTo>
                  <a:lnTo>
                    <a:pt x="46" y="289"/>
                  </a:lnTo>
                  <a:lnTo>
                    <a:pt x="82" y="234"/>
                  </a:lnTo>
                  <a:lnTo>
                    <a:pt x="149" y="194"/>
                  </a:lnTo>
                  <a:lnTo>
                    <a:pt x="162" y="55"/>
                  </a:lnTo>
                  <a:lnTo>
                    <a:pt x="192" y="0"/>
                  </a:lnTo>
                  <a:lnTo>
                    <a:pt x="135" y="51"/>
                  </a:lnTo>
                  <a:lnTo>
                    <a:pt x="103" y="163"/>
                  </a:lnTo>
                  <a:lnTo>
                    <a:pt x="50" y="224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Freeform 94"/>
            <p:cNvSpPr>
              <a:spLocks/>
            </p:cNvSpPr>
            <p:nvPr/>
          </p:nvSpPr>
          <p:spPr bwMode="auto">
            <a:xfrm>
              <a:off x="3124" y="1599"/>
              <a:ext cx="138" cy="227"/>
            </a:xfrm>
            <a:custGeom>
              <a:avLst/>
              <a:gdLst>
                <a:gd name="T0" fmla="*/ 228 w 278"/>
                <a:gd name="T1" fmla="*/ 0 h 455"/>
                <a:gd name="T2" fmla="*/ 223 w 278"/>
                <a:gd name="T3" fmla="*/ 75 h 455"/>
                <a:gd name="T4" fmla="*/ 236 w 278"/>
                <a:gd name="T5" fmla="*/ 196 h 455"/>
                <a:gd name="T6" fmla="*/ 181 w 278"/>
                <a:gd name="T7" fmla="*/ 289 h 455"/>
                <a:gd name="T8" fmla="*/ 194 w 278"/>
                <a:gd name="T9" fmla="*/ 350 h 455"/>
                <a:gd name="T10" fmla="*/ 0 w 278"/>
                <a:gd name="T11" fmla="*/ 455 h 455"/>
                <a:gd name="T12" fmla="*/ 94 w 278"/>
                <a:gd name="T13" fmla="*/ 428 h 455"/>
                <a:gd name="T14" fmla="*/ 137 w 278"/>
                <a:gd name="T15" fmla="*/ 440 h 455"/>
                <a:gd name="T16" fmla="*/ 278 w 278"/>
                <a:gd name="T17" fmla="*/ 369 h 455"/>
                <a:gd name="T18" fmla="*/ 259 w 278"/>
                <a:gd name="T19" fmla="*/ 75 h 455"/>
                <a:gd name="T20" fmla="*/ 228 w 278"/>
                <a:gd name="T21" fmla="*/ 0 h 455"/>
                <a:gd name="T22" fmla="*/ 228 w 278"/>
                <a:gd name="T23" fmla="*/ 0 h 4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8"/>
                <a:gd name="T37" fmla="*/ 0 h 455"/>
                <a:gd name="T38" fmla="*/ 278 w 278"/>
                <a:gd name="T39" fmla="*/ 455 h 4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8" h="455">
                  <a:moveTo>
                    <a:pt x="228" y="0"/>
                  </a:moveTo>
                  <a:lnTo>
                    <a:pt x="223" y="75"/>
                  </a:lnTo>
                  <a:lnTo>
                    <a:pt x="236" y="196"/>
                  </a:lnTo>
                  <a:lnTo>
                    <a:pt x="181" y="289"/>
                  </a:lnTo>
                  <a:lnTo>
                    <a:pt x="194" y="350"/>
                  </a:lnTo>
                  <a:lnTo>
                    <a:pt x="0" y="455"/>
                  </a:lnTo>
                  <a:lnTo>
                    <a:pt x="94" y="428"/>
                  </a:lnTo>
                  <a:lnTo>
                    <a:pt x="137" y="440"/>
                  </a:lnTo>
                  <a:lnTo>
                    <a:pt x="278" y="369"/>
                  </a:lnTo>
                  <a:lnTo>
                    <a:pt x="259" y="7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Freeform 95"/>
            <p:cNvSpPr>
              <a:spLocks/>
            </p:cNvSpPr>
            <p:nvPr/>
          </p:nvSpPr>
          <p:spPr bwMode="auto">
            <a:xfrm>
              <a:off x="2795" y="1930"/>
              <a:ext cx="178" cy="171"/>
            </a:xfrm>
            <a:custGeom>
              <a:avLst/>
              <a:gdLst>
                <a:gd name="T0" fmla="*/ 226 w 355"/>
                <a:gd name="T1" fmla="*/ 0 h 342"/>
                <a:gd name="T2" fmla="*/ 255 w 355"/>
                <a:gd name="T3" fmla="*/ 118 h 342"/>
                <a:gd name="T4" fmla="*/ 313 w 355"/>
                <a:gd name="T5" fmla="*/ 118 h 342"/>
                <a:gd name="T6" fmla="*/ 313 w 355"/>
                <a:gd name="T7" fmla="*/ 89 h 342"/>
                <a:gd name="T8" fmla="*/ 355 w 355"/>
                <a:gd name="T9" fmla="*/ 131 h 342"/>
                <a:gd name="T10" fmla="*/ 319 w 355"/>
                <a:gd name="T11" fmla="*/ 182 h 342"/>
                <a:gd name="T12" fmla="*/ 224 w 355"/>
                <a:gd name="T13" fmla="*/ 163 h 342"/>
                <a:gd name="T14" fmla="*/ 237 w 355"/>
                <a:gd name="T15" fmla="*/ 200 h 342"/>
                <a:gd name="T16" fmla="*/ 135 w 355"/>
                <a:gd name="T17" fmla="*/ 312 h 342"/>
                <a:gd name="T18" fmla="*/ 85 w 355"/>
                <a:gd name="T19" fmla="*/ 302 h 342"/>
                <a:gd name="T20" fmla="*/ 38 w 355"/>
                <a:gd name="T21" fmla="*/ 342 h 342"/>
                <a:gd name="T22" fmla="*/ 11 w 355"/>
                <a:gd name="T23" fmla="*/ 338 h 342"/>
                <a:gd name="T24" fmla="*/ 64 w 355"/>
                <a:gd name="T25" fmla="*/ 302 h 342"/>
                <a:gd name="T26" fmla="*/ 0 w 355"/>
                <a:gd name="T27" fmla="*/ 272 h 342"/>
                <a:gd name="T28" fmla="*/ 4 w 355"/>
                <a:gd name="T29" fmla="*/ 253 h 342"/>
                <a:gd name="T30" fmla="*/ 64 w 355"/>
                <a:gd name="T31" fmla="*/ 247 h 342"/>
                <a:gd name="T32" fmla="*/ 99 w 355"/>
                <a:gd name="T33" fmla="*/ 200 h 342"/>
                <a:gd name="T34" fmla="*/ 68 w 355"/>
                <a:gd name="T35" fmla="*/ 141 h 342"/>
                <a:gd name="T36" fmla="*/ 85 w 355"/>
                <a:gd name="T37" fmla="*/ 112 h 342"/>
                <a:gd name="T38" fmla="*/ 127 w 355"/>
                <a:gd name="T39" fmla="*/ 118 h 342"/>
                <a:gd name="T40" fmla="*/ 99 w 355"/>
                <a:gd name="T41" fmla="*/ 47 h 342"/>
                <a:gd name="T42" fmla="*/ 118 w 355"/>
                <a:gd name="T43" fmla="*/ 28 h 342"/>
                <a:gd name="T44" fmla="*/ 180 w 355"/>
                <a:gd name="T45" fmla="*/ 47 h 342"/>
                <a:gd name="T46" fmla="*/ 201 w 355"/>
                <a:gd name="T47" fmla="*/ 6 h 342"/>
                <a:gd name="T48" fmla="*/ 226 w 355"/>
                <a:gd name="T49" fmla="*/ 0 h 342"/>
                <a:gd name="T50" fmla="*/ 226 w 355"/>
                <a:gd name="T51" fmla="*/ 0 h 3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5"/>
                <a:gd name="T79" fmla="*/ 0 h 342"/>
                <a:gd name="T80" fmla="*/ 355 w 355"/>
                <a:gd name="T81" fmla="*/ 342 h 3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5" h="342">
                  <a:moveTo>
                    <a:pt x="226" y="0"/>
                  </a:moveTo>
                  <a:lnTo>
                    <a:pt x="255" y="118"/>
                  </a:lnTo>
                  <a:lnTo>
                    <a:pt x="313" y="118"/>
                  </a:lnTo>
                  <a:lnTo>
                    <a:pt x="313" y="89"/>
                  </a:lnTo>
                  <a:lnTo>
                    <a:pt x="355" y="131"/>
                  </a:lnTo>
                  <a:lnTo>
                    <a:pt x="319" y="182"/>
                  </a:lnTo>
                  <a:lnTo>
                    <a:pt x="224" y="163"/>
                  </a:lnTo>
                  <a:lnTo>
                    <a:pt x="237" y="200"/>
                  </a:lnTo>
                  <a:lnTo>
                    <a:pt x="135" y="312"/>
                  </a:lnTo>
                  <a:lnTo>
                    <a:pt x="85" y="302"/>
                  </a:lnTo>
                  <a:lnTo>
                    <a:pt x="38" y="342"/>
                  </a:lnTo>
                  <a:lnTo>
                    <a:pt x="11" y="338"/>
                  </a:lnTo>
                  <a:lnTo>
                    <a:pt x="64" y="302"/>
                  </a:lnTo>
                  <a:lnTo>
                    <a:pt x="0" y="272"/>
                  </a:lnTo>
                  <a:lnTo>
                    <a:pt x="4" y="253"/>
                  </a:lnTo>
                  <a:lnTo>
                    <a:pt x="64" y="247"/>
                  </a:lnTo>
                  <a:lnTo>
                    <a:pt x="99" y="200"/>
                  </a:lnTo>
                  <a:lnTo>
                    <a:pt x="68" y="141"/>
                  </a:lnTo>
                  <a:lnTo>
                    <a:pt x="85" y="112"/>
                  </a:lnTo>
                  <a:lnTo>
                    <a:pt x="127" y="118"/>
                  </a:lnTo>
                  <a:lnTo>
                    <a:pt x="99" y="47"/>
                  </a:lnTo>
                  <a:lnTo>
                    <a:pt x="118" y="28"/>
                  </a:lnTo>
                  <a:lnTo>
                    <a:pt x="180" y="47"/>
                  </a:lnTo>
                  <a:lnTo>
                    <a:pt x="201" y="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Freeform 96"/>
            <p:cNvSpPr>
              <a:spLocks/>
            </p:cNvSpPr>
            <p:nvPr/>
          </p:nvSpPr>
          <p:spPr bwMode="auto">
            <a:xfrm>
              <a:off x="2662" y="1968"/>
              <a:ext cx="818" cy="770"/>
            </a:xfrm>
            <a:custGeom>
              <a:avLst/>
              <a:gdLst>
                <a:gd name="T0" fmla="*/ 304 w 1636"/>
                <a:gd name="T1" fmla="*/ 308 h 1540"/>
                <a:gd name="T2" fmla="*/ 490 w 1636"/>
                <a:gd name="T3" fmla="*/ 120 h 1540"/>
                <a:gd name="T4" fmla="*/ 597 w 1636"/>
                <a:gd name="T5" fmla="*/ 87 h 1540"/>
                <a:gd name="T6" fmla="*/ 652 w 1636"/>
                <a:gd name="T7" fmla="*/ 120 h 1540"/>
                <a:gd name="T8" fmla="*/ 667 w 1636"/>
                <a:gd name="T9" fmla="*/ 141 h 1540"/>
                <a:gd name="T10" fmla="*/ 692 w 1636"/>
                <a:gd name="T11" fmla="*/ 171 h 1540"/>
                <a:gd name="T12" fmla="*/ 695 w 1636"/>
                <a:gd name="T13" fmla="*/ 220 h 1540"/>
                <a:gd name="T14" fmla="*/ 781 w 1636"/>
                <a:gd name="T15" fmla="*/ 182 h 1540"/>
                <a:gd name="T16" fmla="*/ 794 w 1636"/>
                <a:gd name="T17" fmla="*/ 120 h 1540"/>
                <a:gd name="T18" fmla="*/ 836 w 1636"/>
                <a:gd name="T19" fmla="*/ 57 h 1540"/>
                <a:gd name="T20" fmla="*/ 895 w 1636"/>
                <a:gd name="T21" fmla="*/ 0 h 1540"/>
                <a:gd name="T22" fmla="*/ 1039 w 1636"/>
                <a:gd name="T23" fmla="*/ 190 h 1540"/>
                <a:gd name="T24" fmla="*/ 1131 w 1636"/>
                <a:gd name="T25" fmla="*/ 236 h 1540"/>
                <a:gd name="T26" fmla="*/ 1157 w 1636"/>
                <a:gd name="T27" fmla="*/ 631 h 1540"/>
                <a:gd name="T28" fmla="*/ 1258 w 1636"/>
                <a:gd name="T29" fmla="*/ 308 h 1540"/>
                <a:gd name="T30" fmla="*/ 1157 w 1636"/>
                <a:gd name="T31" fmla="*/ 101 h 1540"/>
                <a:gd name="T32" fmla="*/ 1252 w 1636"/>
                <a:gd name="T33" fmla="*/ 226 h 1540"/>
                <a:gd name="T34" fmla="*/ 1533 w 1636"/>
                <a:gd name="T35" fmla="*/ 249 h 1540"/>
                <a:gd name="T36" fmla="*/ 1421 w 1636"/>
                <a:gd name="T37" fmla="*/ 342 h 1540"/>
                <a:gd name="T38" fmla="*/ 1412 w 1636"/>
                <a:gd name="T39" fmla="*/ 774 h 1540"/>
                <a:gd name="T40" fmla="*/ 1636 w 1636"/>
                <a:gd name="T41" fmla="*/ 905 h 1540"/>
                <a:gd name="T42" fmla="*/ 1077 w 1636"/>
                <a:gd name="T43" fmla="*/ 863 h 1540"/>
                <a:gd name="T44" fmla="*/ 1098 w 1636"/>
                <a:gd name="T45" fmla="*/ 631 h 1540"/>
                <a:gd name="T46" fmla="*/ 1047 w 1636"/>
                <a:gd name="T47" fmla="*/ 525 h 1540"/>
                <a:gd name="T48" fmla="*/ 969 w 1636"/>
                <a:gd name="T49" fmla="*/ 437 h 1540"/>
                <a:gd name="T50" fmla="*/ 692 w 1636"/>
                <a:gd name="T51" fmla="*/ 466 h 1540"/>
                <a:gd name="T52" fmla="*/ 709 w 1636"/>
                <a:gd name="T53" fmla="*/ 766 h 1540"/>
                <a:gd name="T54" fmla="*/ 619 w 1636"/>
                <a:gd name="T55" fmla="*/ 1133 h 1540"/>
                <a:gd name="T56" fmla="*/ 555 w 1636"/>
                <a:gd name="T57" fmla="*/ 853 h 1540"/>
                <a:gd name="T58" fmla="*/ 517 w 1636"/>
                <a:gd name="T59" fmla="*/ 1102 h 1540"/>
                <a:gd name="T60" fmla="*/ 378 w 1636"/>
                <a:gd name="T61" fmla="*/ 1116 h 1540"/>
                <a:gd name="T62" fmla="*/ 492 w 1636"/>
                <a:gd name="T63" fmla="*/ 1220 h 1540"/>
                <a:gd name="T64" fmla="*/ 617 w 1636"/>
                <a:gd name="T65" fmla="*/ 1237 h 1540"/>
                <a:gd name="T66" fmla="*/ 640 w 1636"/>
                <a:gd name="T67" fmla="*/ 1391 h 1540"/>
                <a:gd name="T68" fmla="*/ 425 w 1636"/>
                <a:gd name="T69" fmla="*/ 1445 h 1540"/>
                <a:gd name="T70" fmla="*/ 334 w 1636"/>
                <a:gd name="T71" fmla="*/ 1298 h 1540"/>
                <a:gd name="T72" fmla="*/ 368 w 1636"/>
                <a:gd name="T73" fmla="*/ 1285 h 1540"/>
                <a:gd name="T74" fmla="*/ 330 w 1636"/>
                <a:gd name="T75" fmla="*/ 1068 h 1540"/>
                <a:gd name="T76" fmla="*/ 245 w 1636"/>
                <a:gd name="T77" fmla="*/ 639 h 1540"/>
                <a:gd name="T78" fmla="*/ 315 w 1636"/>
                <a:gd name="T79" fmla="*/ 608 h 1540"/>
                <a:gd name="T80" fmla="*/ 368 w 1636"/>
                <a:gd name="T81" fmla="*/ 620 h 1540"/>
                <a:gd name="T82" fmla="*/ 475 w 1636"/>
                <a:gd name="T83" fmla="*/ 614 h 1540"/>
                <a:gd name="T84" fmla="*/ 72 w 1636"/>
                <a:gd name="T85" fmla="*/ 371 h 1540"/>
                <a:gd name="T86" fmla="*/ 97 w 1636"/>
                <a:gd name="T87" fmla="*/ 359 h 1540"/>
                <a:gd name="T88" fmla="*/ 205 w 1636"/>
                <a:gd name="T89" fmla="*/ 272 h 15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6"/>
                <a:gd name="T136" fmla="*/ 0 h 1540"/>
                <a:gd name="T137" fmla="*/ 1636 w 1636"/>
                <a:gd name="T138" fmla="*/ 1540 h 15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6" h="1540">
                  <a:moveTo>
                    <a:pt x="205" y="272"/>
                  </a:moveTo>
                  <a:lnTo>
                    <a:pt x="304" y="308"/>
                  </a:lnTo>
                  <a:lnTo>
                    <a:pt x="384" y="289"/>
                  </a:lnTo>
                  <a:lnTo>
                    <a:pt x="490" y="120"/>
                  </a:lnTo>
                  <a:lnTo>
                    <a:pt x="566" y="129"/>
                  </a:lnTo>
                  <a:lnTo>
                    <a:pt x="597" y="87"/>
                  </a:lnTo>
                  <a:lnTo>
                    <a:pt x="652" y="86"/>
                  </a:lnTo>
                  <a:lnTo>
                    <a:pt x="652" y="120"/>
                  </a:lnTo>
                  <a:lnTo>
                    <a:pt x="695" y="124"/>
                  </a:lnTo>
                  <a:lnTo>
                    <a:pt x="667" y="141"/>
                  </a:lnTo>
                  <a:lnTo>
                    <a:pt x="671" y="165"/>
                  </a:lnTo>
                  <a:lnTo>
                    <a:pt x="692" y="171"/>
                  </a:lnTo>
                  <a:lnTo>
                    <a:pt x="676" y="200"/>
                  </a:lnTo>
                  <a:lnTo>
                    <a:pt x="695" y="220"/>
                  </a:lnTo>
                  <a:lnTo>
                    <a:pt x="760" y="211"/>
                  </a:lnTo>
                  <a:lnTo>
                    <a:pt x="781" y="182"/>
                  </a:lnTo>
                  <a:lnTo>
                    <a:pt x="762" y="148"/>
                  </a:lnTo>
                  <a:lnTo>
                    <a:pt x="794" y="120"/>
                  </a:lnTo>
                  <a:lnTo>
                    <a:pt x="781" y="87"/>
                  </a:lnTo>
                  <a:lnTo>
                    <a:pt x="836" y="57"/>
                  </a:lnTo>
                  <a:lnTo>
                    <a:pt x="842" y="0"/>
                  </a:lnTo>
                  <a:lnTo>
                    <a:pt x="895" y="0"/>
                  </a:lnTo>
                  <a:lnTo>
                    <a:pt x="920" y="42"/>
                  </a:lnTo>
                  <a:lnTo>
                    <a:pt x="1039" y="190"/>
                  </a:lnTo>
                  <a:lnTo>
                    <a:pt x="1053" y="124"/>
                  </a:lnTo>
                  <a:lnTo>
                    <a:pt x="1131" y="236"/>
                  </a:lnTo>
                  <a:lnTo>
                    <a:pt x="1091" y="397"/>
                  </a:lnTo>
                  <a:lnTo>
                    <a:pt x="1157" y="631"/>
                  </a:lnTo>
                  <a:lnTo>
                    <a:pt x="1262" y="390"/>
                  </a:lnTo>
                  <a:lnTo>
                    <a:pt x="1258" y="308"/>
                  </a:lnTo>
                  <a:lnTo>
                    <a:pt x="1229" y="266"/>
                  </a:lnTo>
                  <a:lnTo>
                    <a:pt x="1157" y="101"/>
                  </a:lnTo>
                  <a:lnTo>
                    <a:pt x="1167" y="30"/>
                  </a:lnTo>
                  <a:lnTo>
                    <a:pt x="1252" y="226"/>
                  </a:lnTo>
                  <a:lnTo>
                    <a:pt x="1298" y="196"/>
                  </a:lnTo>
                  <a:lnTo>
                    <a:pt x="1533" y="249"/>
                  </a:lnTo>
                  <a:lnTo>
                    <a:pt x="1450" y="272"/>
                  </a:lnTo>
                  <a:lnTo>
                    <a:pt x="1421" y="342"/>
                  </a:lnTo>
                  <a:lnTo>
                    <a:pt x="1475" y="553"/>
                  </a:lnTo>
                  <a:lnTo>
                    <a:pt x="1412" y="774"/>
                  </a:lnTo>
                  <a:lnTo>
                    <a:pt x="1625" y="867"/>
                  </a:lnTo>
                  <a:lnTo>
                    <a:pt x="1636" y="905"/>
                  </a:lnTo>
                  <a:lnTo>
                    <a:pt x="1456" y="872"/>
                  </a:lnTo>
                  <a:lnTo>
                    <a:pt x="1077" y="863"/>
                  </a:lnTo>
                  <a:lnTo>
                    <a:pt x="1060" y="707"/>
                  </a:lnTo>
                  <a:lnTo>
                    <a:pt x="1098" y="631"/>
                  </a:lnTo>
                  <a:lnTo>
                    <a:pt x="1047" y="591"/>
                  </a:lnTo>
                  <a:lnTo>
                    <a:pt x="1047" y="525"/>
                  </a:lnTo>
                  <a:lnTo>
                    <a:pt x="863" y="483"/>
                  </a:lnTo>
                  <a:lnTo>
                    <a:pt x="969" y="437"/>
                  </a:lnTo>
                  <a:lnTo>
                    <a:pt x="737" y="401"/>
                  </a:lnTo>
                  <a:lnTo>
                    <a:pt x="692" y="466"/>
                  </a:lnTo>
                  <a:lnTo>
                    <a:pt x="794" y="509"/>
                  </a:lnTo>
                  <a:lnTo>
                    <a:pt x="709" y="766"/>
                  </a:lnTo>
                  <a:lnTo>
                    <a:pt x="745" y="808"/>
                  </a:lnTo>
                  <a:lnTo>
                    <a:pt x="619" y="1133"/>
                  </a:lnTo>
                  <a:lnTo>
                    <a:pt x="602" y="872"/>
                  </a:lnTo>
                  <a:lnTo>
                    <a:pt x="555" y="853"/>
                  </a:lnTo>
                  <a:lnTo>
                    <a:pt x="439" y="990"/>
                  </a:lnTo>
                  <a:lnTo>
                    <a:pt x="517" y="1102"/>
                  </a:lnTo>
                  <a:lnTo>
                    <a:pt x="475" y="1120"/>
                  </a:lnTo>
                  <a:lnTo>
                    <a:pt x="378" y="1116"/>
                  </a:lnTo>
                  <a:lnTo>
                    <a:pt x="397" y="1150"/>
                  </a:lnTo>
                  <a:lnTo>
                    <a:pt x="492" y="1220"/>
                  </a:lnTo>
                  <a:lnTo>
                    <a:pt x="566" y="1213"/>
                  </a:lnTo>
                  <a:lnTo>
                    <a:pt x="617" y="1237"/>
                  </a:lnTo>
                  <a:lnTo>
                    <a:pt x="604" y="1298"/>
                  </a:lnTo>
                  <a:lnTo>
                    <a:pt x="640" y="1391"/>
                  </a:lnTo>
                  <a:lnTo>
                    <a:pt x="530" y="1437"/>
                  </a:lnTo>
                  <a:lnTo>
                    <a:pt x="425" y="1445"/>
                  </a:lnTo>
                  <a:lnTo>
                    <a:pt x="439" y="1540"/>
                  </a:lnTo>
                  <a:lnTo>
                    <a:pt x="334" y="1298"/>
                  </a:lnTo>
                  <a:lnTo>
                    <a:pt x="215" y="707"/>
                  </a:lnTo>
                  <a:lnTo>
                    <a:pt x="368" y="1285"/>
                  </a:lnTo>
                  <a:lnTo>
                    <a:pt x="378" y="1173"/>
                  </a:lnTo>
                  <a:lnTo>
                    <a:pt x="330" y="1068"/>
                  </a:lnTo>
                  <a:lnTo>
                    <a:pt x="351" y="996"/>
                  </a:lnTo>
                  <a:lnTo>
                    <a:pt x="245" y="639"/>
                  </a:lnTo>
                  <a:lnTo>
                    <a:pt x="277" y="642"/>
                  </a:lnTo>
                  <a:lnTo>
                    <a:pt x="315" y="608"/>
                  </a:lnTo>
                  <a:lnTo>
                    <a:pt x="304" y="509"/>
                  </a:lnTo>
                  <a:lnTo>
                    <a:pt x="368" y="620"/>
                  </a:lnTo>
                  <a:lnTo>
                    <a:pt x="439" y="884"/>
                  </a:lnTo>
                  <a:lnTo>
                    <a:pt x="475" y="614"/>
                  </a:lnTo>
                  <a:lnTo>
                    <a:pt x="249" y="401"/>
                  </a:lnTo>
                  <a:lnTo>
                    <a:pt x="72" y="371"/>
                  </a:lnTo>
                  <a:lnTo>
                    <a:pt x="0" y="308"/>
                  </a:lnTo>
                  <a:lnTo>
                    <a:pt x="97" y="359"/>
                  </a:lnTo>
                  <a:lnTo>
                    <a:pt x="182" y="325"/>
                  </a:lnTo>
                  <a:lnTo>
                    <a:pt x="205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Freeform 97"/>
            <p:cNvSpPr>
              <a:spLocks/>
            </p:cNvSpPr>
            <p:nvPr/>
          </p:nvSpPr>
          <p:spPr bwMode="auto">
            <a:xfrm>
              <a:off x="2994" y="1948"/>
              <a:ext cx="24" cy="27"/>
            </a:xfrm>
            <a:custGeom>
              <a:avLst/>
              <a:gdLst>
                <a:gd name="T0" fmla="*/ 49 w 49"/>
                <a:gd name="T1" fmla="*/ 23 h 53"/>
                <a:gd name="T2" fmla="*/ 0 w 49"/>
                <a:gd name="T3" fmla="*/ 0 h 53"/>
                <a:gd name="T4" fmla="*/ 4 w 49"/>
                <a:gd name="T5" fmla="*/ 23 h 53"/>
                <a:gd name="T6" fmla="*/ 29 w 49"/>
                <a:gd name="T7" fmla="*/ 53 h 53"/>
                <a:gd name="T8" fmla="*/ 49 w 49"/>
                <a:gd name="T9" fmla="*/ 23 h 53"/>
                <a:gd name="T10" fmla="*/ 49 w 49"/>
                <a:gd name="T11" fmla="*/ 23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3"/>
                <a:gd name="T20" fmla="*/ 49 w 49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3">
                  <a:moveTo>
                    <a:pt x="49" y="23"/>
                  </a:moveTo>
                  <a:lnTo>
                    <a:pt x="0" y="0"/>
                  </a:lnTo>
                  <a:lnTo>
                    <a:pt x="4" y="23"/>
                  </a:lnTo>
                  <a:lnTo>
                    <a:pt x="29" y="53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Freeform 98"/>
            <p:cNvSpPr>
              <a:spLocks/>
            </p:cNvSpPr>
            <p:nvPr/>
          </p:nvSpPr>
          <p:spPr bwMode="auto">
            <a:xfrm>
              <a:off x="3012" y="1791"/>
              <a:ext cx="93" cy="154"/>
            </a:xfrm>
            <a:custGeom>
              <a:avLst/>
              <a:gdLst>
                <a:gd name="T0" fmla="*/ 53 w 186"/>
                <a:gd name="T1" fmla="*/ 308 h 308"/>
                <a:gd name="T2" fmla="*/ 13 w 186"/>
                <a:gd name="T3" fmla="*/ 263 h 308"/>
                <a:gd name="T4" fmla="*/ 0 w 186"/>
                <a:gd name="T5" fmla="*/ 213 h 308"/>
                <a:gd name="T6" fmla="*/ 46 w 186"/>
                <a:gd name="T7" fmla="*/ 232 h 308"/>
                <a:gd name="T8" fmla="*/ 124 w 186"/>
                <a:gd name="T9" fmla="*/ 29 h 308"/>
                <a:gd name="T10" fmla="*/ 186 w 186"/>
                <a:gd name="T11" fmla="*/ 0 h 308"/>
                <a:gd name="T12" fmla="*/ 137 w 186"/>
                <a:gd name="T13" fmla="*/ 40 h 308"/>
                <a:gd name="T14" fmla="*/ 88 w 186"/>
                <a:gd name="T15" fmla="*/ 232 h 308"/>
                <a:gd name="T16" fmla="*/ 145 w 186"/>
                <a:gd name="T17" fmla="*/ 293 h 308"/>
                <a:gd name="T18" fmla="*/ 67 w 186"/>
                <a:gd name="T19" fmla="*/ 308 h 308"/>
                <a:gd name="T20" fmla="*/ 53 w 186"/>
                <a:gd name="T21" fmla="*/ 308 h 308"/>
                <a:gd name="T22" fmla="*/ 53 w 186"/>
                <a:gd name="T23" fmla="*/ 308 h 3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6"/>
                <a:gd name="T37" fmla="*/ 0 h 308"/>
                <a:gd name="T38" fmla="*/ 186 w 186"/>
                <a:gd name="T39" fmla="*/ 308 h 3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6" h="308">
                  <a:moveTo>
                    <a:pt x="53" y="308"/>
                  </a:moveTo>
                  <a:lnTo>
                    <a:pt x="13" y="263"/>
                  </a:lnTo>
                  <a:lnTo>
                    <a:pt x="0" y="213"/>
                  </a:lnTo>
                  <a:lnTo>
                    <a:pt x="46" y="232"/>
                  </a:lnTo>
                  <a:lnTo>
                    <a:pt x="124" y="29"/>
                  </a:lnTo>
                  <a:lnTo>
                    <a:pt x="186" y="0"/>
                  </a:lnTo>
                  <a:lnTo>
                    <a:pt x="137" y="40"/>
                  </a:lnTo>
                  <a:lnTo>
                    <a:pt x="88" y="232"/>
                  </a:lnTo>
                  <a:lnTo>
                    <a:pt x="145" y="293"/>
                  </a:lnTo>
                  <a:lnTo>
                    <a:pt x="67" y="308"/>
                  </a:lnTo>
                  <a:lnTo>
                    <a:pt x="53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Freeform 99"/>
            <p:cNvSpPr>
              <a:spLocks/>
            </p:cNvSpPr>
            <p:nvPr/>
          </p:nvSpPr>
          <p:spPr bwMode="auto">
            <a:xfrm>
              <a:off x="3171" y="1791"/>
              <a:ext cx="93" cy="266"/>
            </a:xfrm>
            <a:custGeom>
              <a:avLst/>
              <a:gdLst>
                <a:gd name="T0" fmla="*/ 183 w 187"/>
                <a:gd name="T1" fmla="*/ 0 h 533"/>
                <a:gd name="T2" fmla="*/ 126 w 187"/>
                <a:gd name="T3" fmla="*/ 76 h 533"/>
                <a:gd name="T4" fmla="*/ 141 w 187"/>
                <a:gd name="T5" fmla="*/ 111 h 533"/>
                <a:gd name="T6" fmla="*/ 80 w 187"/>
                <a:gd name="T7" fmla="*/ 147 h 533"/>
                <a:gd name="T8" fmla="*/ 69 w 187"/>
                <a:gd name="T9" fmla="*/ 217 h 533"/>
                <a:gd name="T10" fmla="*/ 130 w 187"/>
                <a:gd name="T11" fmla="*/ 337 h 533"/>
                <a:gd name="T12" fmla="*/ 95 w 187"/>
                <a:gd name="T13" fmla="*/ 441 h 533"/>
                <a:gd name="T14" fmla="*/ 0 w 187"/>
                <a:gd name="T15" fmla="*/ 419 h 533"/>
                <a:gd name="T16" fmla="*/ 124 w 187"/>
                <a:gd name="T17" fmla="*/ 533 h 533"/>
                <a:gd name="T18" fmla="*/ 171 w 187"/>
                <a:gd name="T19" fmla="*/ 316 h 533"/>
                <a:gd name="T20" fmla="*/ 187 w 187"/>
                <a:gd name="T21" fmla="*/ 37 h 533"/>
                <a:gd name="T22" fmla="*/ 183 w 187"/>
                <a:gd name="T23" fmla="*/ 0 h 533"/>
                <a:gd name="T24" fmla="*/ 183 w 187"/>
                <a:gd name="T25" fmla="*/ 0 h 5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"/>
                <a:gd name="T40" fmla="*/ 0 h 533"/>
                <a:gd name="T41" fmla="*/ 187 w 187"/>
                <a:gd name="T42" fmla="*/ 533 h 5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" h="533">
                  <a:moveTo>
                    <a:pt x="183" y="0"/>
                  </a:moveTo>
                  <a:lnTo>
                    <a:pt x="126" y="76"/>
                  </a:lnTo>
                  <a:lnTo>
                    <a:pt x="141" y="111"/>
                  </a:lnTo>
                  <a:lnTo>
                    <a:pt x="80" y="147"/>
                  </a:lnTo>
                  <a:lnTo>
                    <a:pt x="69" y="217"/>
                  </a:lnTo>
                  <a:lnTo>
                    <a:pt x="130" y="337"/>
                  </a:lnTo>
                  <a:lnTo>
                    <a:pt x="95" y="441"/>
                  </a:lnTo>
                  <a:lnTo>
                    <a:pt x="0" y="419"/>
                  </a:lnTo>
                  <a:lnTo>
                    <a:pt x="124" y="533"/>
                  </a:lnTo>
                  <a:lnTo>
                    <a:pt x="171" y="316"/>
                  </a:lnTo>
                  <a:lnTo>
                    <a:pt x="187" y="3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Freeform 100"/>
            <p:cNvSpPr>
              <a:spLocks/>
            </p:cNvSpPr>
            <p:nvPr/>
          </p:nvSpPr>
          <p:spPr bwMode="auto">
            <a:xfrm>
              <a:off x="2475" y="1992"/>
              <a:ext cx="157" cy="276"/>
            </a:xfrm>
            <a:custGeom>
              <a:avLst/>
              <a:gdLst>
                <a:gd name="T0" fmla="*/ 73 w 316"/>
                <a:gd name="T1" fmla="*/ 0 h 553"/>
                <a:gd name="T2" fmla="*/ 177 w 316"/>
                <a:gd name="T3" fmla="*/ 332 h 553"/>
                <a:gd name="T4" fmla="*/ 316 w 316"/>
                <a:gd name="T5" fmla="*/ 383 h 553"/>
                <a:gd name="T6" fmla="*/ 158 w 316"/>
                <a:gd name="T7" fmla="*/ 503 h 553"/>
                <a:gd name="T8" fmla="*/ 65 w 316"/>
                <a:gd name="T9" fmla="*/ 553 h 553"/>
                <a:gd name="T10" fmla="*/ 46 w 316"/>
                <a:gd name="T11" fmla="*/ 543 h 553"/>
                <a:gd name="T12" fmla="*/ 86 w 316"/>
                <a:gd name="T13" fmla="*/ 444 h 553"/>
                <a:gd name="T14" fmla="*/ 0 w 316"/>
                <a:gd name="T15" fmla="*/ 435 h 553"/>
                <a:gd name="T16" fmla="*/ 99 w 316"/>
                <a:gd name="T17" fmla="*/ 383 h 553"/>
                <a:gd name="T18" fmla="*/ 52 w 316"/>
                <a:gd name="T19" fmla="*/ 249 h 553"/>
                <a:gd name="T20" fmla="*/ 73 w 316"/>
                <a:gd name="T21" fmla="*/ 0 h 553"/>
                <a:gd name="T22" fmla="*/ 73 w 316"/>
                <a:gd name="T23" fmla="*/ 0 h 5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6"/>
                <a:gd name="T37" fmla="*/ 0 h 553"/>
                <a:gd name="T38" fmla="*/ 316 w 316"/>
                <a:gd name="T39" fmla="*/ 553 h 5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6" h="553">
                  <a:moveTo>
                    <a:pt x="73" y="0"/>
                  </a:moveTo>
                  <a:lnTo>
                    <a:pt x="177" y="332"/>
                  </a:lnTo>
                  <a:lnTo>
                    <a:pt x="316" y="383"/>
                  </a:lnTo>
                  <a:lnTo>
                    <a:pt x="158" y="503"/>
                  </a:lnTo>
                  <a:lnTo>
                    <a:pt x="65" y="553"/>
                  </a:lnTo>
                  <a:lnTo>
                    <a:pt x="46" y="543"/>
                  </a:lnTo>
                  <a:lnTo>
                    <a:pt x="86" y="444"/>
                  </a:lnTo>
                  <a:lnTo>
                    <a:pt x="0" y="435"/>
                  </a:lnTo>
                  <a:lnTo>
                    <a:pt x="99" y="383"/>
                  </a:lnTo>
                  <a:lnTo>
                    <a:pt x="52" y="2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Freeform 101"/>
            <p:cNvSpPr>
              <a:spLocks/>
            </p:cNvSpPr>
            <p:nvPr/>
          </p:nvSpPr>
          <p:spPr bwMode="auto">
            <a:xfrm>
              <a:off x="2581" y="2012"/>
              <a:ext cx="62" cy="127"/>
            </a:xfrm>
            <a:custGeom>
              <a:avLst/>
              <a:gdLst>
                <a:gd name="T0" fmla="*/ 124 w 124"/>
                <a:gd name="T1" fmla="*/ 0 h 255"/>
                <a:gd name="T2" fmla="*/ 34 w 124"/>
                <a:gd name="T3" fmla="*/ 122 h 255"/>
                <a:gd name="T4" fmla="*/ 0 w 124"/>
                <a:gd name="T5" fmla="*/ 255 h 255"/>
                <a:gd name="T6" fmla="*/ 0 w 124"/>
                <a:gd name="T7" fmla="*/ 122 h 255"/>
                <a:gd name="T8" fmla="*/ 34 w 124"/>
                <a:gd name="T9" fmla="*/ 33 h 255"/>
                <a:gd name="T10" fmla="*/ 124 w 124"/>
                <a:gd name="T11" fmla="*/ 0 h 255"/>
                <a:gd name="T12" fmla="*/ 124 w 124"/>
                <a:gd name="T13" fmla="*/ 0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255"/>
                <a:gd name="T23" fmla="*/ 124 w 124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255">
                  <a:moveTo>
                    <a:pt x="124" y="0"/>
                  </a:moveTo>
                  <a:lnTo>
                    <a:pt x="34" y="122"/>
                  </a:lnTo>
                  <a:lnTo>
                    <a:pt x="0" y="255"/>
                  </a:lnTo>
                  <a:lnTo>
                    <a:pt x="0" y="122"/>
                  </a:lnTo>
                  <a:lnTo>
                    <a:pt x="34" y="3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Freeform 102"/>
            <p:cNvSpPr>
              <a:spLocks/>
            </p:cNvSpPr>
            <p:nvPr/>
          </p:nvSpPr>
          <p:spPr bwMode="auto">
            <a:xfrm>
              <a:off x="2409" y="2246"/>
              <a:ext cx="223" cy="336"/>
            </a:xfrm>
            <a:custGeom>
              <a:avLst/>
              <a:gdLst>
                <a:gd name="T0" fmla="*/ 447 w 447"/>
                <a:gd name="T1" fmla="*/ 11 h 671"/>
                <a:gd name="T2" fmla="*/ 375 w 447"/>
                <a:gd name="T3" fmla="*/ 110 h 671"/>
                <a:gd name="T4" fmla="*/ 333 w 447"/>
                <a:gd name="T5" fmla="*/ 203 h 671"/>
                <a:gd name="T6" fmla="*/ 244 w 447"/>
                <a:gd name="T7" fmla="*/ 239 h 671"/>
                <a:gd name="T8" fmla="*/ 183 w 447"/>
                <a:gd name="T9" fmla="*/ 198 h 671"/>
                <a:gd name="T10" fmla="*/ 185 w 447"/>
                <a:gd name="T11" fmla="*/ 154 h 671"/>
                <a:gd name="T12" fmla="*/ 272 w 447"/>
                <a:gd name="T13" fmla="*/ 127 h 671"/>
                <a:gd name="T14" fmla="*/ 289 w 447"/>
                <a:gd name="T15" fmla="*/ 76 h 671"/>
                <a:gd name="T16" fmla="*/ 177 w 447"/>
                <a:gd name="T17" fmla="*/ 82 h 671"/>
                <a:gd name="T18" fmla="*/ 84 w 447"/>
                <a:gd name="T19" fmla="*/ 0 h 671"/>
                <a:gd name="T20" fmla="*/ 74 w 447"/>
                <a:gd name="T21" fmla="*/ 51 h 671"/>
                <a:gd name="T22" fmla="*/ 150 w 447"/>
                <a:gd name="T23" fmla="*/ 146 h 671"/>
                <a:gd name="T24" fmla="*/ 111 w 447"/>
                <a:gd name="T25" fmla="*/ 146 h 671"/>
                <a:gd name="T26" fmla="*/ 63 w 447"/>
                <a:gd name="T27" fmla="*/ 198 h 671"/>
                <a:gd name="T28" fmla="*/ 44 w 447"/>
                <a:gd name="T29" fmla="*/ 154 h 671"/>
                <a:gd name="T30" fmla="*/ 40 w 447"/>
                <a:gd name="T31" fmla="*/ 89 h 671"/>
                <a:gd name="T32" fmla="*/ 0 w 447"/>
                <a:gd name="T33" fmla="*/ 63 h 671"/>
                <a:gd name="T34" fmla="*/ 0 w 447"/>
                <a:gd name="T35" fmla="*/ 671 h 671"/>
                <a:gd name="T36" fmla="*/ 95 w 447"/>
                <a:gd name="T37" fmla="*/ 342 h 671"/>
                <a:gd name="T38" fmla="*/ 141 w 447"/>
                <a:gd name="T39" fmla="*/ 319 h 671"/>
                <a:gd name="T40" fmla="*/ 230 w 447"/>
                <a:gd name="T41" fmla="*/ 306 h 671"/>
                <a:gd name="T42" fmla="*/ 365 w 447"/>
                <a:gd name="T43" fmla="*/ 306 h 671"/>
                <a:gd name="T44" fmla="*/ 434 w 447"/>
                <a:gd name="T45" fmla="*/ 591 h 671"/>
                <a:gd name="T46" fmla="*/ 399 w 447"/>
                <a:gd name="T47" fmla="*/ 209 h 671"/>
                <a:gd name="T48" fmla="*/ 411 w 447"/>
                <a:gd name="T49" fmla="*/ 110 h 671"/>
                <a:gd name="T50" fmla="*/ 447 w 447"/>
                <a:gd name="T51" fmla="*/ 11 h 671"/>
                <a:gd name="T52" fmla="*/ 447 w 447"/>
                <a:gd name="T53" fmla="*/ 11 h 6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7"/>
                <a:gd name="T82" fmla="*/ 0 h 671"/>
                <a:gd name="T83" fmla="*/ 447 w 447"/>
                <a:gd name="T84" fmla="*/ 671 h 6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7" h="671">
                  <a:moveTo>
                    <a:pt x="447" y="11"/>
                  </a:moveTo>
                  <a:lnTo>
                    <a:pt x="375" y="110"/>
                  </a:lnTo>
                  <a:lnTo>
                    <a:pt x="333" y="203"/>
                  </a:lnTo>
                  <a:lnTo>
                    <a:pt x="244" y="239"/>
                  </a:lnTo>
                  <a:lnTo>
                    <a:pt x="183" y="198"/>
                  </a:lnTo>
                  <a:lnTo>
                    <a:pt x="185" y="154"/>
                  </a:lnTo>
                  <a:lnTo>
                    <a:pt x="272" y="127"/>
                  </a:lnTo>
                  <a:lnTo>
                    <a:pt x="289" y="76"/>
                  </a:lnTo>
                  <a:lnTo>
                    <a:pt x="177" y="82"/>
                  </a:lnTo>
                  <a:lnTo>
                    <a:pt x="84" y="0"/>
                  </a:lnTo>
                  <a:lnTo>
                    <a:pt x="74" y="51"/>
                  </a:lnTo>
                  <a:lnTo>
                    <a:pt x="150" y="146"/>
                  </a:lnTo>
                  <a:lnTo>
                    <a:pt x="111" y="146"/>
                  </a:lnTo>
                  <a:lnTo>
                    <a:pt x="63" y="198"/>
                  </a:lnTo>
                  <a:lnTo>
                    <a:pt x="44" y="154"/>
                  </a:lnTo>
                  <a:lnTo>
                    <a:pt x="40" y="89"/>
                  </a:lnTo>
                  <a:lnTo>
                    <a:pt x="0" y="63"/>
                  </a:lnTo>
                  <a:lnTo>
                    <a:pt x="0" y="671"/>
                  </a:lnTo>
                  <a:lnTo>
                    <a:pt x="95" y="342"/>
                  </a:lnTo>
                  <a:lnTo>
                    <a:pt x="141" y="319"/>
                  </a:lnTo>
                  <a:lnTo>
                    <a:pt x="230" y="306"/>
                  </a:lnTo>
                  <a:lnTo>
                    <a:pt x="365" y="306"/>
                  </a:lnTo>
                  <a:lnTo>
                    <a:pt x="434" y="591"/>
                  </a:lnTo>
                  <a:lnTo>
                    <a:pt x="399" y="209"/>
                  </a:lnTo>
                  <a:lnTo>
                    <a:pt x="411" y="110"/>
                  </a:lnTo>
                  <a:lnTo>
                    <a:pt x="44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Freeform 103"/>
            <p:cNvSpPr>
              <a:spLocks/>
            </p:cNvSpPr>
            <p:nvPr/>
          </p:nvSpPr>
          <p:spPr bwMode="auto">
            <a:xfrm>
              <a:off x="2958" y="2281"/>
              <a:ext cx="156" cy="521"/>
            </a:xfrm>
            <a:custGeom>
              <a:avLst/>
              <a:gdLst>
                <a:gd name="T0" fmla="*/ 311 w 311"/>
                <a:gd name="T1" fmla="*/ 0 h 1044"/>
                <a:gd name="T2" fmla="*/ 247 w 311"/>
                <a:gd name="T3" fmla="*/ 120 h 1044"/>
                <a:gd name="T4" fmla="*/ 49 w 311"/>
                <a:gd name="T5" fmla="*/ 639 h 1044"/>
                <a:gd name="T6" fmla="*/ 0 w 311"/>
                <a:gd name="T7" fmla="*/ 1010 h 1044"/>
                <a:gd name="T8" fmla="*/ 43 w 311"/>
                <a:gd name="T9" fmla="*/ 1044 h 1044"/>
                <a:gd name="T10" fmla="*/ 106 w 311"/>
                <a:gd name="T11" fmla="*/ 1004 h 1044"/>
                <a:gd name="T12" fmla="*/ 167 w 311"/>
                <a:gd name="T13" fmla="*/ 806 h 1044"/>
                <a:gd name="T14" fmla="*/ 106 w 311"/>
                <a:gd name="T15" fmla="*/ 865 h 1044"/>
                <a:gd name="T16" fmla="*/ 97 w 311"/>
                <a:gd name="T17" fmla="*/ 759 h 1044"/>
                <a:gd name="T18" fmla="*/ 311 w 311"/>
                <a:gd name="T19" fmla="*/ 0 h 1044"/>
                <a:gd name="T20" fmla="*/ 311 w 311"/>
                <a:gd name="T21" fmla="*/ 0 h 10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"/>
                <a:gd name="T34" fmla="*/ 0 h 1044"/>
                <a:gd name="T35" fmla="*/ 311 w 311"/>
                <a:gd name="T36" fmla="*/ 1044 h 10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" h="1044">
                  <a:moveTo>
                    <a:pt x="311" y="0"/>
                  </a:moveTo>
                  <a:lnTo>
                    <a:pt x="247" y="120"/>
                  </a:lnTo>
                  <a:lnTo>
                    <a:pt x="49" y="639"/>
                  </a:lnTo>
                  <a:lnTo>
                    <a:pt x="0" y="1010"/>
                  </a:lnTo>
                  <a:lnTo>
                    <a:pt x="43" y="1044"/>
                  </a:lnTo>
                  <a:lnTo>
                    <a:pt x="106" y="1004"/>
                  </a:lnTo>
                  <a:lnTo>
                    <a:pt x="167" y="806"/>
                  </a:lnTo>
                  <a:lnTo>
                    <a:pt x="106" y="865"/>
                  </a:lnTo>
                  <a:lnTo>
                    <a:pt x="97" y="759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Freeform 104"/>
            <p:cNvSpPr>
              <a:spLocks/>
            </p:cNvSpPr>
            <p:nvPr/>
          </p:nvSpPr>
          <p:spPr bwMode="auto">
            <a:xfrm>
              <a:off x="3045" y="2373"/>
              <a:ext cx="156" cy="457"/>
            </a:xfrm>
            <a:custGeom>
              <a:avLst/>
              <a:gdLst>
                <a:gd name="T0" fmla="*/ 156 w 311"/>
                <a:gd name="T1" fmla="*/ 0 h 914"/>
                <a:gd name="T2" fmla="*/ 64 w 311"/>
                <a:gd name="T3" fmla="*/ 578 h 914"/>
                <a:gd name="T4" fmla="*/ 79 w 311"/>
                <a:gd name="T5" fmla="*/ 735 h 914"/>
                <a:gd name="T6" fmla="*/ 47 w 311"/>
                <a:gd name="T7" fmla="*/ 828 h 914"/>
                <a:gd name="T8" fmla="*/ 0 w 311"/>
                <a:gd name="T9" fmla="*/ 825 h 914"/>
                <a:gd name="T10" fmla="*/ 34 w 311"/>
                <a:gd name="T11" fmla="*/ 889 h 914"/>
                <a:gd name="T12" fmla="*/ 93 w 311"/>
                <a:gd name="T13" fmla="*/ 914 h 914"/>
                <a:gd name="T14" fmla="*/ 121 w 311"/>
                <a:gd name="T15" fmla="*/ 893 h 914"/>
                <a:gd name="T16" fmla="*/ 249 w 311"/>
                <a:gd name="T17" fmla="*/ 568 h 914"/>
                <a:gd name="T18" fmla="*/ 311 w 311"/>
                <a:gd name="T19" fmla="*/ 13 h 914"/>
                <a:gd name="T20" fmla="*/ 205 w 311"/>
                <a:gd name="T21" fmla="*/ 568 h 914"/>
                <a:gd name="T22" fmla="*/ 156 w 311"/>
                <a:gd name="T23" fmla="*/ 0 h 914"/>
                <a:gd name="T24" fmla="*/ 156 w 311"/>
                <a:gd name="T25" fmla="*/ 0 h 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914"/>
                <a:gd name="T41" fmla="*/ 311 w 311"/>
                <a:gd name="T42" fmla="*/ 914 h 9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914">
                  <a:moveTo>
                    <a:pt x="156" y="0"/>
                  </a:moveTo>
                  <a:lnTo>
                    <a:pt x="64" y="578"/>
                  </a:lnTo>
                  <a:lnTo>
                    <a:pt x="79" y="735"/>
                  </a:lnTo>
                  <a:lnTo>
                    <a:pt x="47" y="828"/>
                  </a:lnTo>
                  <a:lnTo>
                    <a:pt x="0" y="825"/>
                  </a:lnTo>
                  <a:lnTo>
                    <a:pt x="34" y="889"/>
                  </a:lnTo>
                  <a:lnTo>
                    <a:pt x="93" y="914"/>
                  </a:lnTo>
                  <a:lnTo>
                    <a:pt x="121" y="893"/>
                  </a:lnTo>
                  <a:lnTo>
                    <a:pt x="249" y="568"/>
                  </a:lnTo>
                  <a:lnTo>
                    <a:pt x="311" y="13"/>
                  </a:lnTo>
                  <a:lnTo>
                    <a:pt x="205" y="56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5" name="Freeform 105"/>
            <p:cNvSpPr>
              <a:spLocks/>
            </p:cNvSpPr>
            <p:nvPr/>
          </p:nvSpPr>
          <p:spPr bwMode="auto">
            <a:xfrm>
              <a:off x="2712" y="2762"/>
              <a:ext cx="158" cy="73"/>
            </a:xfrm>
            <a:custGeom>
              <a:avLst/>
              <a:gdLst>
                <a:gd name="T0" fmla="*/ 315 w 315"/>
                <a:gd name="T1" fmla="*/ 0 h 147"/>
                <a:gd name="T2" fmla="*/ 220 w 315"/>
                <a:gd name="T3" fmla="*/ 55 h 147"/>
                <a:gd name="T4" fmla="*/ 121 w 315"/>
                <a:gd name="T5" fmla="*/ 55 h 147"/>
                <a:gd name="T6" fmla="*/ 36 w 315"/>
                <a:gd name="T7" fmla="*/ 95 h 147"/>
                <a:gd name="T8" fmla="*/ 0 w 315"/>
                <a:gd name="T9" fmla="*/ 147 h 147"/>
                <a:gd name="T10" fmla="*/ 41 w 315"/>
                <a:gd name="T11" fmla="*/ 109 h 147"/>
                <a:gd name="T12" fmla="*/ 144 w 315"/>
                <a:gd name="T13" fmla="*/ 78 h 147"/>
                <a:gd name="T14" fmla="*/ 216 w 315"/>
                <a:gd name="T15" fmla="*/ 78 h 147"/>
                <a:gd name="T16" fmla="*/ 296 w 315"/>
                <a:gd name="T17" fmla="*/ 34 h 147"/>
                <a:gd name="T18" fmla="*/ 315 w 315"/>
                <a:gd name="T19" fmla="*/ 0 h 147"/>
                <a:gd name="T20" fmla="*/ 315 w 315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5"/>
                <a:gd name="T34" fmla="*/ 0 h 147"/>
                <a:gd name="T35" fmla="*/ 315 w 315"/>
                <a:gd name="T36" fmla="*/ 147 h 1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5" h="147">
                  <a:moveTo>
                    <a:pt x="315" y="0"/>
                  </a:moveTo>
                  <a:lnTo>
                    <a:pt x="220" y="55"/>
                  </a:lnTo>
                  <a:lnTo>
                    <a:pt x="121" y="55"/>
                  </a:lnTo>
                  <a:lnTo>
                    <a:pt x="36" y="95"/>
                  </a:lnTo>
                  <a:lnTo>
                    <a:pt x="0" y="147"/>
                  </a:lnTo>
                  <a:lnTo>
                    <a:pt x="41" y="109"/>
                  </a:lnTo>
                  <a:lnTo>
                    <a:pt x="144" y="78"/>
                  </a:lnTo>
                  <a:lnTo>
                    <a:pt x="216" y="78"/>
                  </a:lnTo>
                  <a:lnTo>
                    <a:pt x="296" y="34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Freeform 106"/>
            <p:cNvSpPr>
              <a:spLocks/>
            </p:cNvSpPr>
            <p:nvPr/>
          </p:nvSpPr>
          <p:spPr bwMode="auto">
            <a:xfrm>
              <a:off x="3160" y="2410"/>
              <a:ext cx="307" cy="226"/>
            </a:xfrm>
            <a:custGeom>
              <a:avLst/>
              <a:gdLst>
                <a:gd name="T0" fmla="*/ 32 w 613"/>
                <a:gd name="T1" fmla="*/ 323 h 452"/>
                <a:gd name="T2" fmla="*/ 395 w 613"/>
                <a:gd name="T3" fmla="*/ 308 h 452"/>
                <a:gd name="T4" fmla="*/ 568 w 613"/>
                <a:gd name="T5" fmla="*/ 106 h 452"/>
                <a:gd name="T6" fmla="*/ 610 w 613"/>
                <a:gd name="T7" fmla="*/ 0 h 452"/>
                <a:gd name="T8" fmla="*/ 613 w 613"/>
                <a:gd name="T9" fmla="*/ 177 h 452"/>
                <a:gd name="T10" fmla="*/ 460 w 613"/>
                <a:gd name="T11" fmla="*/ 321 h 452"/>
                <a:gd name="T12" fmla="*/ 0 w 613"/>
                <a:gd name="T13" fmla="*/ 452 h 452"/>
                <a:gd name="T14" fmla="*/ 32 w 613"/>
                <a:gd name="T15" fmla="*/ 323 h 452"/>
                <a:gd name="T16" fmla="*/ 32 w 613"/>
                <a:gd name="T17" fmla="*/ 323 h 4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3"/>
                <a:gd name="T28" fmla="*/ 0 h 452"/>
                <a:gd name="T29" fmla="*/ 613 w 613"/>
                <a:gd name="T30" fmla="*/ 452 h 4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3" h="452">
                  <a:moveTo>
                    <a:pt x="32" y="323"/>
                  </a:moveTo>
                  <a:lnTo>
                    <a:pt x="395" y="308"/>
                  </a:lnTo>
                  <a:lnTo>
                    <a:pt x="568" y="106"/>
                  </a:lnTo>
                  <a:lnTo>
                    <a:pt x="610" y="0"/>
                  </a:lnTo>
                  <a:lnTo>
                    <a:pt x="613" y="177"/>
                  </a:lnTo>
                  <a:lnTo>
                    <a:pt x="460" y="321"/>
                  </a:lnTo>
                  <a:lnTo>
                    <a:pt x="0" y="452"/>
                  </a:lnTo>
                  <a:lnTo>
                    <a:pt x="32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Freeform 107"/>
            <p:cNvSpPr>
              <a:spLocks/>
            </p:cNvSpPr>
            <p:nvPr/>
          </p:nvSpPr>
          <p:spPr bwMode="auto">
            <a:xfrm>
              <a:off x="2410" y="2563"/>
              <a:ext cx="271" cy="262"/>
            </a:xfrm>
            <a:custGeom>
              <a:avLst/>
              <a:gdLst>
                <a:gd name="T0" fmla="*/ 0 w 542"/>
                <a:gd name="T1" fmla="*/ 0 h 525"/>
                <a:gd name="T2" fmla="*/ 449 w 542"/>
                <a:gd name="T3" fmla="*/ 38 h 525"/>
                <a:gd name="T4" fmla="*/ 542 w 542"/>
                <a:gd name="T5" fmla="*/ 525 h 525"/>
                <a:gd name="T6" fmla="*/ 462 w 542"/>
                <a:gd name="T7" fmla="*/ 213 h 525"/>
                <a:gd name="T8" fmla="*/ 323 w 542"/>
                <a:gd name="T9" fmla="*/ 179 h 525"/>
                <a:gd name="T10" fmla="*/ 0 w 542"/>
                <a:gd name="T11" fmla="*/ 0 h 525"/>
                <a:gd name="T12" fmla="*/ 0 w 542"/>
                <a:gd name="T13" fmla="*/ 0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2"/>
                <a:gd name="T22" fmla="*/ 0 h 525"/>
                <a:gd name="T23" fmla="*/ 542 w 542"/>
                <a:gd name="T24" fmla="*/ 525 h 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2" h="525">
                  <a:moveTo>
                    <a:pt x="0" y="0"/>
                  </a:moveTo>
                  <a:lnTo>
                    <a:pt x="449" y="38"/>
                  </a:lnTo>
                  <a:lnTo>
                    <a:pt x="542" y="525"/>
                  </a:lnTo>
                  <a:lnTo>
                    <a:pt x="462" y="213"/>
                  </a:lnTo>
                  <a:lnTo>
                    <a:pt x="323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Freeform 108"/>
            <p:cNvSpPr>
              <a:spLocks/>
            </p:cNvSpPr>
            <p:nvPr/>
          </p:nvSpPr>
          <p:spPr bwMode="auto">
            <a:xfrm>
              <a:off x="2202" y="2920"/>
              <a:ext cx="147" cy="182"/>
            </a:xfrm>
            <a:custGeom>
              <a:avLst/>
              <a:gdLst>
                <a:gd name="T0" fmla="*/ 234 w 295"/>
                <a:gd name="T1" fmla="*/ 363 h 363"/>
                <a:gd name="T2" fmla="*/ 11 w 295"/>
                <a:gd name="T3" fmla="*/ 138 h 363"/>
                <a:gd name="T4" fmla="*/ 0 w 295"/>
                <a:gd name="T5" fmla="*/ 112 h 363"/>
                <a:gd name="T6" fmla="*/ 0 w 295"/>
                <a:gd name="T7" fmla="*/ 78 h 363"/>
                <a:gd name="T8" fmla="*/ 11 w 295"/>
                <a:gd name="T9" fmla="*/ 34 h 363"/>
                <a:gd name="T10" fmla="*/ 38 w 295"/>
                <a:gd name="T11" fmla="*/ 7 h 363"/>
                <a:gd name="T12" fmla="*/ 91 w 295"/>
                <a:gd name="T13" fmla="*/ 0 h 363"/>
                <a:gd name="T14" fmla="*/ 295 w 295"/>
                <a:gd name="T15" fmla="*/ 0 h 363"/>
                <a:gd name="T16" fmla="*/ 295 w 295"/>
                <a:gd name="T17" fmla="*/ 112 h 363"/>
                <a:gd name="T18" fmla="*/ 160 w 295"/>
                <a:gd name="T19" fmla="*/ 112 h 363"/>
                <a:gd name="T20" fmla="*/ 295 w 295"/>
                <a:gd name="T21" fmla="*/ 252 h 363"/>
                <a:gd name="T22" fmla="*/ 295 w 295"/>
                <a:gd name="T23" fmla="*/ 319 h 363"/>
                <a:gd name="T24" fmla="*/ 276 w 295"/>
                <a:gd name="T25" fmla="*/ 347 h 363"/>
                <a:gd name="T26" fmla="*/ 234 w 295"/>
                <a:gd name="T27" fmla="*/ 363 h 363"/>
                <a:gd name="T28" fmla="*/ 234 w 295"/>
                <a:gd name="T29" fmla="*/ 363 h 3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5"/>
                <a:gd name="T46" fmla="*/ 0 h 363"/>
                <a:gd name="T47" fmla="*/ 295 w 295"/>
                <a:gd name="T48" fmla="*/ 363 h 3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5" h="363">
                  <a:moveTo>
                    <a:pt x="234" y="363"/>
                  </a:moveTo>
                  <a:lnTo>
                    <a:pt x="11" y="138"/>
                  </a:lnTo>
                  <a:lnTo>
                    <a:pt x="0" y="112"/>
                  </a:lnTo>
                  <a:lnTo>
                    <a:pt x="0" y="78"/>
                  </a:lnTo>
                  <a:lnTo>
                    <a:pt x="11" y="34"/>
                  </a:lnTo>
                  <a:lnTo>
                    <a:pt x="38" y="7"/>
                  </a:lnTo>
                  <a:lnTo>
                    <a:pt x="91" y="0"/>
                  </a:lnTo>
                  <a:lnTo>
                    <a:pt x="295" y="0"/>
                  </a:lnTo>
                  <a:lnTo>
                    <a:pt x="295" y="112"/>
                  </a:lnTo>
                  <a:lnTo>
                    <a:pt x="160" y="112"/>
                  </a:lnTo>
                  <a:lnTo>
                    <a:pt x="295" y="252"/>
                  </a:lnTo>
                  <a:lnTo>
                    <a:pt x="295" y="319"/>
                  </a:lnTo>
                  <a:lnTo>
                    <a:pt x="276" y="347"/>
                  </a:lnTo>
                  <a:lnTo>
                    <a:pt x="234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Freeform 109"/>
            <p:cNvSpPr>
              <a:spLocks/>
            </p:cNvSpPr>
            <p:nvPr/>
          </p:nvSpPr>
          <p:spPr bwMode="auto">
            <a:xfrm>
              <a:off x="2410" y="2847"/>
              <a:ext cx="315" cy="160"/>
            </a:xfrm>
            <a:custGeom>
              <a:avLst/>
              <a:gdLst>
                <a:gd name="T0" fmla="*/ 0 w 629"/>
                <a:gd name="T1" fmla="*/ 147 h 320"/>
                <a:gd name="T2" fmla="*/ 597 w 629"/>
                <a:gd name="T3" fmla="*/ 147 h 320"/>
                <a:gd name="T4" fmla="*/ 597 w 629"/>
                <a:gd name="T5" fmla="*/ 0 h 320"/>
                <a:gd name="T6" fmla="*/ 629 w 629"/>
                <a:gd name="T7" fmla="*/ 147 h 320"/>
                <a:gd name="T8" fmla="*/ 597 w 629"/>
                <a:gd name="T9" fmla="*/ 236 h 320"/>
                <a:gd name="T10" fmla="*/ 624 w 629"/>
                <a:gd name="T11" fmla="*/ 320 h 320"/>
                <a:gd name="T12" fmla="*/ 589 w 629"/>
                <a:gd name="T13" fmla="*/ 259 h 320"/>
                <a:gd name="T14" fmla="*/ 0 w 629"/>
                <a:gd name="T15" fmla="*/ 259 h 320"/>
                <a:gd name="T16" fmla="*/ 0 w 629"/>
                <a:gd name="T17" fmla="*/ 147 h 320"/>
                <a:gd name="T18" fmla="*/ 0 w 629"/>
                <a:gd name="T19" fmla="*/ 147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9"/>
                <a:gd name="T31" fmla="*/ 0 h 320"/>
                <a:gd name="T32" fmla="*/ 629 w 629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9" h="320">
                  <a:moveTo>
                    <a:pt x="0" y="147"/>
                  </a:moveTo>
                  <a:lnTo>
                    <a:pt x="597" y="147"/>
                  </a:lnTo>
                  <a:lnTo>
                    <a:pt x="597" y="0"/>
                  </a:lnTo>
                  <a:lnTo>
                    <a:pt x="629" y="147"/>
                  </a:lnTo>
                  <a:lnTo>
                    <a:pt x="597" y="236"/>
                  </a:lnTo>
                  <a:lnTo>
                    <a:pt x="624" y="320"/>
                  </a:lnTo>
                  <a:lnTo>
                    <a:pt x="589" y="259"/>
                  </a:lnTo>
                  <a:lnTo>
                    <a:pt x="0" y="259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Freeform 110"/>
            <p:cNvSpPr>
              <a:spLocks/>
            </p:cNvSpPr>
            <p:nvPr/>
          </p:nvSpPr>
          <p:spPr bwMode="auto">
            <a:xfrm>
              <a:off x="2816" y="2782"/>
              <a:ext cx="155" cy="194"/>
            </a:xfrm>
            <a:custGeom>
              <a:avLst/>
              <a:gdLst>
                <a:gd name="T0" fmla="*/ 81 w 309"/>
                <a:gd name="T1" fmla="*/ 388 h 388"/>
                <a:gd name="T2" fmla="*/ 235 w 309"/>
                <a:gd name="T3" fmla="*/ 388 h 388"/>
                <a:gd name="T4" fmla="*/ 309 w 309"/>
                <a:gd name="T5" fmla="*/ 0 h 388"/>
                <a:gd name="T6" fmla="*/ 254 w 309"/>
                <a:gd name="T7" fmla="*/ 200 h 388"/>
                <a:gd name="T8" fmla="*/ 222 w 309"/>
                <a:gd name="T9" fmla="*/ 276 h 388"/>
                <a:gd name="T10" fmla="*/ 68 w 309"/>
                <a:gd name="T11" fmla="*/ 276 h 388"/>
                <a:gd name="T12" fmla="*/ 0 w 309"/>
                <a:gd name="T13" fmla="*/ 27 h 388"/>
                <a:gd name="T14" fmla="*/ 19 w 309"/>
                <a:gd name="T15" fmla="*/ 224 h 388"/>
                <a:gd name="T16" fmla="*/ 74 w 309"/>
                <a:gd name="T17" fmla="*/ 344 h 388"/>
                <a:gd name="T18" fmla="*/ 81 w 309"/>
                <a:gd name="T19" fmla="*/ 388 h 388"/>
                <a:gd name="T20" fmla="*/ 81 w 309"/>
                <a:gd name="T21" fmla="*/ 388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9"/>
                <a:gd name="T34" fmla="*/ 0 h 388"/>
                <a:gd name="T35" fmla="*/ 309 w 309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9" h="388">
                  <a:moveTo>
                    <a:pt x="81" y="388"/>
                  </a:moveTo>
                  <a:lnTo>
                    <a:pt x="235" y="388"/>
                  </a:lnTo>
                  <a:lnTo>
                    <a:pt x="309" y="0"/>
                  </a:lnTo>
                  <a:lnTo>
                    <a:pt x="254" y="200"/>
                  </a:lnTo>
                  <a:lnTo>
                    <a:pt x="222" y="276"/>
                  </a:lnTo>
                  <a:lnTo>
                    <a:pt x="68" y="276"/>
                  </a:lnTo>
                  <a:lnTo>
                    <a:pt x="0" y="27"/>
                  </a:lnTo>
                  <a:lnTo>
                    <a:pt x="19" y="224"/>
                  </a:lnTo>
                  <a:lnTo>
                    <a:pt x="74" y="344"/>
                  </a:lnTo>
                  <a:lnTo>
                    <a:pt x="81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Freeform 111"/>
            <p:cNvSpPr>
              <a:spLocks/>
            </p:cNvSpPr>
            <p:nvPr/>
          </p:nvSpPr>
          <p:spPr bwMode="auto">
            <a:xfrm>
              <a:off x="3025" y="2813"/>
              <a:ext cx="449" cy="276"/>
            </a:xfrm>
            <a:custGeom>
              <a:avLst/>
              <a:gdLst>
                <a:gd name="T0" fmla="*/ 0 w 899"/>
                <a:gd name="T1" fmla="*/ 0 h 551"/>
                <a:gd name="T2" fmla="*/ 114 w 899"/>
                <a:gd name="T3" fmla="*/ 61 h 551"/>
                <a:gd name="T4" fmla="*/ 91 w 899"/>
                <a:gd name="T5" fmla="*/ 215 h 551"/>
                <a:gd name="T6" fmla="*/ 199 w 899"/>
                <a:gd name="T7" fmla="*/ 215 h 551"/>
                <a:gd name="T8" fmla="*/ 273 w 899"/>
                <a:gd name="T9" fmla="*/ 222 h 551"/>
                <a:gd name="T10" fmla="*/ 332 w 899"/>
                <a:gd name="T11" fmla="*/ 239 h 551"/>
                <a:gd name="T12" fmla="*/ 899 w 899"/>
                <a:gd name="T13" fmla="*/ 467 h 551"/>
                <a:gd name="T14" fmla="*/ 899 w 899"/>
                <a:gd name="T15" fmla="*/ 511 h 551"/>
                <a:gd name="T16" fmla="*/ 878 w 899"/>
                <a:gd name="T17" fmla="*/ 543 h 551"/>
                <a:gd name="T18" fmla="*/ 836 w 899"/>
                <a:gd name="T19" fmla="*/ 551 h 551"/>
                <a:gd name="T20" fmla="*/ 817 w 899"/>
                <a:gd name="T21" fmla="*/ 551 h 551"/>
                <a:gd name="T22" fmla="*/ 329 w 899"/>
                <a:gd name="T23" fmla="*/ 353 h 551"/>
                <a:gd name="T24" fmla="*/ 273 w 899"/>
                <a:gd name="T25" fmla="*/ 336 h 551"/>
                <a:gd name="T26" fmla="*/ 213 w 899"/>
                <a:gd name="T27" fmla="*/ 327 h 551"/>
                <a:gd name="T28" fmla="*/ 59 w 899"/>
                <a:gd name="T29" fmla="*/ 327 h 551"/>
                <a:gd name="T30" fmla="*/ 59 w 899"/>
                <a:gd name="T31" fmla="*/ 304 h 551"/>
                <a:gd name="T32" fmla="*/ 32 w 899"/>
                <a:gd name="T33" fmla="*/ 266 h 551"/>
                <a:gd name="T34" fmla="*/ 64 w 899"/>
                <a:gd name="T35" fmla="*/ 239 h 551"/>
                <a:gd name="T36" fmla="*/ 36 w 899"/>
                <a:gd name="T37" fmla="*/ 184 h 551"/>
                <a:gd name="T38" fmla="*/ 72 w 899"/>
                <a:gd name="T39" fmla="*/ 139 h 551"/>
                <a:gd name="T40" fmla="*/ 59 w 899"/>
                <a:gd name="T41" fmla="*/ 68 h 551"/>
                <a:gd name="T42" fmla="*/ 0 w 899"/>
                <a:gd name="T43" fmla="*/ 0 h 551"/>
                <a:gd name="T44" fmla="*/ 0 w 899"/>
                <a:gd name="T45" fmla="*/ 0 h 5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99"/>
                <a:gd name="T70" fmla="*/ 0 h 551"/>
                <a:gd name="T71" fmla="*/ 899 w 899"/>
                <a:gd name="T72" fmla="*/ 551 h 5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99" h="551">
                  <a:moveTo>
                    <a:pt x="0" y="0"/>
                  </a:moveTo>
                  <a:lnTo>
                    <a:pt x="114" y="61"/>
                  </a:lnTo>
                  <a:lnTo>
                    <a:pt x="91" y="215"/>
                  </a:lnTo>
                  <a:lnTo>
                    <a:pt x="199" y="215"/>
                  </a:lnTo>
                  <a:lnTo>
                    <a:pt x="273" y="222"/>
                  </a:lnTo>
                  <a:lnTo>
                    <a:pt x="332" y="239"/>
                  </a:lnTo>
                  <a:lnTo>
                    <a:pt x="899" y="467"/>
                  </a:lnTo>
                  <a:lnTo>
                    <a:pt x="899" y="511"/>
                  </a:lnTo>
                  <a:lnTo>
                    <a:pt x="878" y="543"/>
                  </a:lnTo>
                  <a:lnTo>
                    <a:pt x="836" y="551"/>
                  </a:lnTo>
                  <a:lnTo>
                    <a:pt x="817" y="551"/>
                  </a:lnTo>
                  <a:lnTo>
                    <a:pt x="329" y="353"/>
                  </a:lnTo>
                  <a:lnTo>
                    <a:pt x="273" y="336"/>
                  </a:lnTo>
                  <a:lnTo>
                    <a:pt x="213" y="327"/>
                  </a:lnTo>
                  <a:lnTo>
                    <a:pt x="59" y="327"/>
                  </a:lnTo>
                  <a:lnTo>
                    <a:pt x="59" y="304"/>
                  </a:lnTo>
                  <a:lnTo>
                    <a:pt x="32" y="266"/>
                  </a:lnTo>
                  <a:lnTo>
                    <a:pt x="64" y="239"/>
                  </a:lnTo>
                  <a:lnTo>
                    <a:pt x="36" y="184"/>
                  </a:lnTo>
                  <a:lnTo>
                    <a:pt x="72" y="139"/>
                  </a:lnTo>
                  <a:lnTo>
                    <a:pt x="59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Freeform 112"/>
            <p:cNvSpPr>
              <a:spLocks/>
            </p:cNvSpPr>
            <p:nvPr/>
          </p:nvSpPr>
          <p:spPr bwMode="auto">
            <a:xfrm>
              <a:off x="2662" y="2961"/>
              <a:ext cx="198" cy="272"/>
            </a:xfrm>
            <a:custGeom>
              <a:avLst/>
              <a:gdLst>
                <a:gd name="T0" fmla="*/ 245 w 397"/>
                <a:gd name="T1" fmla="*/ 38 h 544"/>
                <a:gd name="T2" fmla="*/ 125 w 397"/>
                <a:gd name="T3" fmla="*/ 65 h 544"/>
                <a:gd name="T4" fmla="*/ 101 w 397"/>
                <a:gd name="T5" fmla="*/ 111 h 544"/>
                <a:gd name="T6" fmla="*/ 53 w 397"/>
                <a:gd name="T7" fmla="*/ 247 h 544"/>
                <a:gd name="T8" fmla="*/ 0 w 397"/>
                <a:gd name="T9" fmla="*/ 369 h 544"/>
                <a:gd name="T10" fmla="*/ 15 w 397"/>
                <a:gd name="T11" fmla="*/ 493 h 544"/>
                <a:gd name="T12" fmla="*/ 97 w 397"/>
                <a:gd name="T13" fmla="*/ 521 h 544"/>
                <a:gd name="T14" fmla="*/ 199 w 397"/>
                <a:gd name="T15" fmla="*/ 458 h 544"/>
                <a:gd name="T16" fmla="*/ 159 w 397"/>
                <a:gd name="T17" fmla="*/ 443 h 544"/>
                <a:gd name="T18" fmla="*/ 167 w 397"/>
                <a:gd name="T19" fmla="*/ 415 h 544"/>
                <a:gd name="T20" fmla="*/ 207 w 397"/>
                <a:gd name="T21" fmla="*/ 381 h 544"/>
                <a:gd name="T22" fmla="*/ 85 w 397"/>
                <a:gd name="T23" fmla="*/ 360 h 544"/>
                <a:gd name="T24" fmla="*/ 125 w 397"/>
                <a:gd name="T25" fmla="*/ 335 h 544"/>
                <a:gd name="T26" fmla="*/ 186 w 397"/>
                <a:gd name="T27" fmla="*/ 337 h 544"/>
                <a:gd name="T28" fmla="*/ 169 w 397"/>
                <a:gd name="T29" fmla="*/ 308 h 544"/>
                <a:gd name="T30" fmla="*/ 205 w 397"/>
                <a:gd name="T31" fmla="*/ 295 h 544"/>
                <a:gd name="T32" fmla="*/ 152 w 397"/>
                <a:gd name="T33" fmla="*/ 276 h 544"/>
                <a:gd name="T34" fmla="*/ 184 w 397"/>
                <a:gd name="T35" fmla="*/ 223 h 544"/>
                <a:gd name="T36" fmla="*/ 213 w 397"/>
                <a:gd name="T37" fmla="*/ 217 h 544"/>
                <a:gd name="T38" fmla="*/ 216 w 397"/>
                <a:gd name="T39" fmla="*/ 111 h 544"/>
                <a:gd name="T40" fmla="*/ 275 w 397"/>
                <a:gd name="T41" fmla="*/ 111 h 544"/>
                <a:gd name="T42" fmla="*/ 294 w 397"/>
                <a:gd name="T43" fmla="*/ 135 h 544"/>
                <a:gd name="T44" fmla="*/ 294 w 397"/>
                <a:gd name="T45" fmla="*/ 187 h 544"/>
                <a:gd name="T46" fmla="*/ 260 w 397"/>
                <a:gd name="T47" fmla="*/ 211 h 544"/>
                <a:gd name="T48" fmla="*/ 266 w 397"/>
                <a:gd name="T49" fmla="*/ 238 h 544"/>
                <a:gd name="T50" fmla="*/ 234 w 397"/>
                <a:gd name="T51" fmla="*/ 242 h 544"/>
                <a:gd name="T52" fmla="*/ 218 w 397"/>
                <a:gd name="T53" fmla="*/ 276 h 544"/>
                <a:gd name="T54" fmla="*/ 275 w 397"/>
                <a:gd name="T55" fmla="*/ 320 h 544"/>
                <a:gd name="T56" fmla="*/ 232 w 397"/>
                <a:gd name="T57" fmla="*/ 365 h 544"/>
                <a:gd name="T58" fmla="*/ 281 w 397"/>
                <a:gd name="T59" fmla="*/ 381 h 544"/>
                <a:gd name="T60" fmla="*/ 230 w 397"/>
                <a:gd name="T61" fmla="*/ 424 h 544"/>
                <a:gd name="T62" fmla="*/ 266 w 397"/>
                <a:gd name="T63" fmla="*/ 476 h 544"/>
                <a:gd name="T64" fmla="*/ 258 w 397"/>
                <a:gd name="T65" fmla="*/ 508 h 544"/>
                <a:gd name="T66" fmla="*/ 137 w 397"/>
                <a:gd name="T67" fmla="*/ 533 h 544"/>
                <a:gd name="T68" fmla="*/ 190 w 397"/>
                <a:gd name="T69" fmla="*/ 540 h 544"/>
                <a:gd name="T70" fmla="*/ 304 w 397"/>
                <a:gd name="T71" fmla="*/ 544 h 544"/>
                <a:gd name="T72" fmla="*/ 349 w 397"/>
                <a:gd name="T73" fmla="*/ 514 h 544"/>
                <a:gd name="T74" fmla="*/ 397 w 397"/>
                <a:gd name="T75" fmla="*/ 242 h 544"/>
                <a:gd name="T76" fmla="*/ 382 w 397"/>
                <a:gd name="T77" fmla="*/ 151 h 544"/>
                <a:gd name="T78" fmla="*/ 393 w 397"/>
                <a:gd name="T79" fmla="*/ 52 h 544"/>
                <a:gd name="T80" fmla="*/ 391 w 397"/>
                <a:gd name="T81" fmla="*/ 0 h 544"/>
                <a:gd name="T82" fmla="*/ 368 w 397"/>
                <a:gd name="T83" fmla="*/ 97 h 544"/>
                <a:gd name="T84" fmla="*/ 304 w 397"/>
                <a:gd name="T85" fmla="*/ 59 h 544"/>
                <a:gd name="T86" fmla="*/ 245 w 397"/>
                <a:gd name="T87" fmla="*/ 38 h 544"/>
                <a:gd name="T88" fmla="*/ 245 w 397"/>
                <a:gd name="T89" fmla="*/ 38 h 5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7"/>
                <a:gd name="T136" fmla="*/ 0 h 544"/>
                <a:gd name="T137" fmla="*/ 397 w 397"/>
                <a:gd name="T138" fmla="*/ 544 h 5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7" h="544">
                  <a:moveTo>
                    <a:pt x="245" y="38"/>
                  </a:moveTo>
                  <a:lnTo>
                    <a:pt x="125" y="65"/>
                  </a:lnTo>
                  <a:lnTo>
                    <a:pt x="101" y="111"/>
                  </a:lnTo>
                  <a:lnTo>
                    <a:pt x="53" y="247"/>
                  </a:lnTo>
                  <a:lnTo>
                    <a:pt x="0" y="369"/>
                  </a:lnTo>
                  <a:lnTo>
                    <a:pt x="15" y="493"/>
                  </a:lnTo>
                  <a:lnTo>
                    <a:pt x="97" y="521"/>
                  </a:lnTo>
                  <a:lnTo>
                    <a:pt x="199" y="458"/>
                  </a:lnTo>
                  <a:lnTo>
                    <a:pt x="159" y="443"/>
                  </a:lnTo>
                  <a:lnTo>
                    <a:pt x="167" y="415"/>
                  </a:lnTo>
                  <a:lnTo>
                    <a:pt x="207" y="381"/>
                  </a:lnTo>
                  <a:lnTo>
                    <a:pt x="85" y="360"/>
                  </a:lnTo>
                  <a:lnTo>
                    <a:pt x="125" y="335"/>
                  </a:lnTo>
                  <a:lnTo>
                    <a:pt x="186" y="337"/>
                  </a:lnTo>
                  <a:lnTo>
                    <a:pt x="169" y="308"/>
                  </a:lnTo>
                  <a:lnTo>
                    <a:pt x="205" y="295"/>
                  </a:lnTo>
                  <a:lnTo>
                    <a:pt x="152" y="276"/>
                  </a:lnTo>
                  <a:lnTo>
                    <a:pt x="184" y="223"/>
                  </a:lnTo>
                  <a:lnTo>
                    <a:pt x="213" y="217"/>
                  </a:lnTo>
                  <a:lnTo>
                    <a:pt x="216" y="111"/>
                  </a:lnTo>
                  <a:lnTo>
                    <a:pt x="275" y="111"/>
                  </a:lnTo>
                  <a:lnTo>
                    <a:pt x="294" y="135"/>
                  </a:lnTo>
                  <a:lnTo>
                    <a:pt x="294" y="187"/>
                  </a:lnTo>
                  <a:lnTo>
                    <a:pt x="260" y="211"/>
                  </a:lnTo>
                  <a:lnTo>
                    <a:pt x="266" y="238"/>
                  </a:lnTo>
                  <a:lnTo>
                    <a:pt x="234" y="242"/>
                  </a:lnTo>
                  <a:lnTo>
                    <a:pt x="218" y="276"/>
                  </a:lnTo>
                  <a:lnTo>
                    <a:pt x="275" y="320"/>
                  </a:lnTo>
                  <a:lnTo>
                    <a:pt x="232" y="365"/>
                  </a:lnTo>
                  <a:lnTo>
                    <a:pt x="281" y="381"/>
                  </a:lnTo>
                  <a:lnTo>
                    <a:pt x="230" y="424"/>
                  </a:lnTo>
                  <a:lnTo>
                    <a:pt x="266" y="476"/>
                  </a:lnTo>
                  <a:lnTo>
                    <a:pt x="258" y="508"/>
                  </a:lnTo>
                  <a:lnTo>
                    <a:pt x="137" y="533"/>
                  </a:lnTo>
                  <a:lnTo>
                    <a:pt x="190" y="540"/>
                  </a:lnTo>
                  <a:lnTo>
                    <a:pt x="304" y="544"/>
                  </a:lnTo>
                  <a:lnTo>
                    <a:pt x="349" y="514"/>
                  </a:lnTo>
                  <a:lnTo>
                    <a:pt x="397" y="242"/>
                  </a:lnTo>
                  <a:lnTo>
                    <a:pt x="382" y="151"/>
                  </a:lnTo>
                  <a:lnTo>
                    <a:pt x="393" y="52"/>
                  </a:lnTo>
                  <a:lnTo>
                    <a:pt x="391" y="0"/>
                  </a:lnTo>
                  <a:lnTo>
                    <a:pt x="368" y="97"/>
                  </a:lnTo>
                  <a:lnTo>
                    <a:pt x="304" y="59"/>
                  </a:lnTo>
                  <a:lnTo>
                    <a:pt x="24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Freeform 113"/>
            <p:cNvSpPr>
              <a:spLocks/>
            </p:cNvSpPr>
            <p:nvPr/>
          </p:nvSpPr>
          <p:spPr bwMode="auto">
            <a:xfrm>
              <a:off x="2907" y="2991"/>
              <a:ext cx="240" cy="240"/>
            </a:xfrm>
            <a:custGeom>
              <a:avLst/>
              <a:gdLst>
                <a:gd name="T0" fmla="*/ 171 w 479"/>
                <a:gd name="T1" fmla="*/ 0 h 481"/>
                <a:gd name="T2" fmla="*/ 202 w 479"/>
                <a:gd name="T3" fmla="*/ 29 h 481"/>
                <a:gd name="T4" fmla="*/ 179 w 479"/>
                <a:gd name="T5" fmla="*/ 59 h 481"/>
                <a:gd name="T6" fmla="*/ 181 w 479"/>
                <a:gd name="T7" fmla="*/ 99 h 481"/>
                <a:gd name="T8" fmla="*/ 230 w 479"/>
                <a:gd name="T9" fmla="*/ 76 h 481"/>
                <a:gd name="T10" fmla="*/ 196 w 479"/>
                <a:gd name="T11" fmla="*/ 135 h 481"/>
                <a:gd name="T12" fmla="*/ 238 w 479"/>
                <a:gd name="T13" fmla="*/ 135 h 481"/>
                <a:gd name="T14" fmla="*/ 278 w 479"/>
                <a:gd name="T15" fmla="*/ 219 h 481"/>
                <a:gd name="T16" fmla="*/ 205 w 479"/>
                <a:gd name="T17" fmla="*/ 266 h 481"/>
                <a:gd name="T18" fmla="*/ 321 w 479"/>
                <a:gd name="T19" fmla="*/ 390 h 481"/>
                <a:gd name="T20" fmla="*/ 397 w 479"/>
                <a:gd name="T21" fmla="*/ 403 h 481"/>
                <a:gd name="T22" fmla="*/ 373 w 479"/>
                <a:gd name="T23" fmla="*/ 439 h 481"/>
                <a:gd name="T24" fmla="*/ 285 w 479"/>
                <a:gd name="T25" fmla="*/ 439 h 481"/>
                <a:gd name="T26" fmla="*/ 245 w 479"/>
                <a:gd name="T27" fmla="*/ 420 h 481"/>
                <a:gd name="T28" fmla="*/ 245 w 479"/>
                <a:gd name="T29" fmla="*/ 439 h 481"/>
                <a:gd name="T30" fmla="*/ 287 w 479"/>
                <a:gd name="T31" fmla="*/ 466 h 481"/>
                <a:gd name="T32" fmla="*/ 452 w 479"/>
                <a:gd name="T33" fmla="*/ 474 h 481"/>
                <a:gd name="T34" fmla="*/ 479 w 479"/>
                <a:gd name="T35" fmla="*/ 481 h 481"/>
                <a:gd name="T36" fmla="*/ 310 w 479"/>
                <a:gd name="T37" fmla="*/ 481 h 481"/>
                <a:gd name="T38" fmla="*/ 245 w 479"/>
                <a:gd name="T39" fmla="*/ 475 h 481"/>
                <a:gd name="T40" fmla="*/ 202 w 479"/>
                <a:gd name="T41" fmla="*/ 462 h 481"/>
                <a:gd name="T42" fmla="*/ 137 w 479"/>
                <a:gd name="T43" fmla="*/ 380 h 481"/>
                <a:gd name="T44" fmla="*/ 61 w 479"/>
                <a:gd name="T45" fmla="*/ 358 h 481"/>
                <a:gd name="T46" fmla="*/ 0 w 479"/>
                <a:gd name="T47" fmla="*/ 306 h 481"/>
                <a:gd name="T48" fmla="*/ 0 w 479"/>
                <a:gd name="T49" fmla="*/ 270 h 481"/>
                <a:gd name="T50" fmla="*/ 13 w 479"/>
                <a:gd name="T51" fmla="*/ 249 h 481"/>
                <a:gd name="T52" fmla="*/ 2 w 479"/>
                <a:gd name="T53" fmla="*/ 183 h 481"/>
                <a:gd name="T54" fmla="*/ 12 w 479"/>
                <a:gd name="T55" fmla="*/ 128 h 481"/>
                <a:gd name="T56" fmla="*/ 34 w 479"/>
                <a:gd name="T57" fmla="*/ 59 h 481"/>
                <a:gd name="T58" fmla="*/ 129 w 479"/>
                <a:gd name="T59" fmla="*/ 6 h 481"/>
                <a:gd name="T60" fmla="*/ 171 w 479"/>
                <a:gd name="T61" fmla="*/ 0 h 481"/>
                <a:gd name="T62" fmla="*/ 171 w 479"/>
                <a:gd name="T63" fmla="*/ 0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9"/>
                <a:gd name="T97" fmla="*/ 0 h 481"/>
                <a:gd name="T98" fmla="*/ 479 w 479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9" h="481">
                  <a:moveTo>
                    <a:pt x="171" y="0"/>
                  </a:moveTo>
                  <a:lnTo>
                    <a:pt x="202" y="29"/>
                  </a:lnTo>
                  <a:lnTo>
                    <a:pt x="179" y="59"/>
                  </a:lnTo>
                  <a:lnTo>
                    <a:pt x="181" y="99"/>
                  </a:lnTo>
                  <a:lnTo>
                    <a:pt x="230" y="76"/>
                  </a:lnTo>
                  <a:lnTo>
                    <a:pt x="196" y="135"/>
                  </a:lnTo>
                  <a:lnTo>
                    <a:pt x="238" y="135"/>
                  </a:lnTo>
                  <a:lnTo>
                    <a:pt x="278" y="219"/>
                  </a:lnTo>
                  <a:lnTo>
                    <a:pt x="205" y="266"/>
                  </a:lnTo>
                  <a:lnTo>
                    <a:pt x="321" y="390"/>
                  </a:lnTo>
                  <a:lnTo>
                    <a:pt x="397" y="403"/>
                  </a:lnTo>
                  <a:lnTo>
                    <a:pt x="373" y="439"/>
                  </a:lnTo>
                  <a:lnTo>
                    <a:pt x="285" y="439"/>
                  </a:lnTo>
                  <a:lnTo>
                    <a:pt x="245" y="420"/>
                  </a:lnTo>
                  <a:lnTo>
                    <a:pt x="245" y="439"/>
                  </a:lnTo>
                  <a:lnTo>
                    <a:pt x="287" y="466"/>
                  </a:lnTo>
                  <a:lnTo>
                    <a:pt x="452" y="474"/>
                  </a:lnTo>
                  <a:lnTo>
                    <a:pt x="479" y="481"/>
                  </a:lnTo>
                  <a:lnTo>
                    <a:pt x="310" y="481"/>
                  </a:lnTo>
                  <a:lnTo>
                    <a:pt x="245" y="475"/>
                  </a:lnTo>
                  <a:lnTo>
                    <a:pt x="202" y="462"/>
                  </a:lnTo>
                  <a:lnTo>
                    <a:pt x="137" y="380"/>
                  </a:lnTo>
                  <a:lnTo>
                    <a:pt x="61" y="358"/>
                  </a:lnTo>
                  <a:lnTo>
                    <a:pt x="0" y="306"/>
                  </a:lnTo>
                  <a:lnTo>
                    <a:pt x="0" y="270"/>
                  </a:lnTo>
                  <a:lnTo>
                    <a:pt x="13" y="249"/>
                  </a:lnTo>
                  <a:lnTo>
                    <a:pt x="2" y="183"/>
                  </a:lnTo>
                  <a:lnTo>
                    <a:pt x="12" y="128"/>
                  </a:lnTo>
                  <a:lnTo>
                    <a:pt x="34" y="59"/>
                  </a:lnTo>
                  <a:lnTo>
                    <a:pt x="129" y="6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4" name="Freeform 114"/>
            <p:cNvSpPr>
              <a:spLocks/>
            </p:cNvSpPr>
            <p:nvPr/>
          </p:nvSpPr>
          <p:spPr bwMode="auto">
            <a:xfrm>
              <a:off x="3026" y="2979"/>
              <a:ext cx="170" cy="252"/>
            </a:xfrm>
            <a:custGeom>
              <a:avLst/>
              <a:gdLst>
                <a:gd name="T0" fmla="*/ 0 w 340"/>
                <a:gd name="T1" fmla="*/ 0 h 504"/>
                <a:gd name="T2" fmla="*/ 57 w 340"/>
                <a:gd name="T3" fmla="*/ 139 h 504"/>
                <a:gd name="T4" fmla="*/ 41 w 340"/>
                <a:gd name="T5" fmla="*/ 185 h 504"/>
                <a:gd name="T6" fmla="*/ 112 w 340"/>
                <a:gd name="T7" fmla="*/ 227 h 504"/>
                <a:gd name="T8" fmla="*/ 76 w 340"/>
                <a:gd name="T9" fmla="*/ 272 h 504"/>
                <a:gd name="T10" fmla="*/ 136 w 340"/>
                <a:gd name="T11" fmla="*/ 286 h 504"/>
                <a:gd name="T12" fmla="*/ 89 w 340"/>
                <a:gd name="T13" fmla="*/ 314 h 504"/>
                <a:gd name="T14" fmla="*/ 112 w 340"/>
                <a:gd name="T15" fmla="*/ 345 h 504"/>
                <a:gd name="T16" fmla="*/ 180 w 340"/>
                <a:gd name="T17" fmla="*/ 345 h 504"/>
                <a:gd name="T18" fmla="*/ 194 w 340"/>
                <a:gd name="T19" fmla="*/ 367 h 504"/>
                <a:gd name="T20" fmla="*/ 146 w 340"/>
                <a:gd name="T21" fmla="*/ 375 h 504"/>
                <a:gd name="T22" fmla="*/ 203 w 340"/>
                <a:gd name="T23" fmla="*/ 422 h 504"/>
                <a:gd name="T24" fmla="*/ 251 w 340"/>
                <a:gd name="T25" fmla="*/ 419 h 504"/>
                <a:gd name="T26" fmla="*/ 203 w 340"/>
                <a:gd name="T27" fmla="*/ 457 h 504"/>
                <a:gd name="T28" fmla="*/ 228 w 340"/>
                <a:gd name="T29" fmla="*/ 504 h 504"/>
                <a:gd name="T30" fmla="*/ 304 w 340"/>
                <a:gd name="T31" fmla="*/ 504 h 504"/>
                <a:gd name="T32" fmla="*/ 340 w 340"/>
                <a:gd name="T33" fmla="*/ 453 h 504"/>
                <a:gd name="T34" fmla="*/ 334 w 340"/>
                <a:gd name="T35" fmla="*/ 388 h 504"/>
                <a:gd name="T36" fmla="*/ 216 w 340"/>
                <a:gd name="T37" fmla="*/ 246 h 504"/>
                <a:gd name="T38" fmla="*/ 104 w 340"/>
                <a:gd name="T39" fmla="*/ 92 h 504"/>
                <a:gd name="T40" fmla="*/ 72 w 340"/>
                <a:gd name="T41" fmla="*/ 29 h 504"/>
                <a:gd name="T42" fmla="*/ 0 w 340"/>
                <a:gd name="T43" fmla="*/ 0 h 504"/>
                <a:gd name="T44" fmla="*/ 0 w 340"/>
                <a:gd name="T45" fmla="*/ 0 h 5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0"/>
                <a:gd name="T70" fmla="*/ 0 h 504"/>
                <a:gd name="T71" fmla="*/ 340 w 340"/>
                <a:gd name="T72" fmla="*/ 504 h 5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0" h="504">
                  <a:moveTo>
                    <a:pt x="0" y="0"/>
                  </a:moveTo>
                  <a:lnTo>
                    <a:pt x="57" y="139"/>
                  </a:lnTo>
                  <a:lnTo>
                    <a:pt x="41" y="185"/>
                  </a:lnTo>
                  <a:lnTo>
                    <a:pt x="112" y="227"/>
                  </a:lnTo>
                  <a:lnTo>
                    <a:pt x="76" y="272"/>
                  </a:lnTo>
                  <a:lnTo>
                    <a:pt x="136" y="286"/>
                  </a:lnTo>
                  <a:lnTo>
                    <a:pt x="89" y="314"/>
                  </a:lnTo>
                  <a:lnTo>
                    <a:pt x="112" y="345"/>
                  </a:lnTo>
                  <a:lnTo>
                    <a:pt x="180" y="345"/>
                  </a:lnTo>
                  <a:lnTo>
                    <a:pt x="194" y="367"/>
                  </a:lnTo>
                  <a:lnTo>
                    <a:pt x="146" y="375"/>
                  </a:lnTo>
                  <a:lnTo>
                    <a:pt x="203" y="422"/>
                  </a:lnTo>
                  <a:lnTo>
                    <a:pt x="251" y="419"/>
                  </a:lnTo>
                  <a:lnTo>
                    <a:pt x="203" y="457"/>
                  </a:lnTo>
                  <a:lnTo>
                    <a:pt x="228" y="504"/>
                  </a:lnTo>
                  <a:lnTo>
                    <a:pt x="304" y="504"/>
                  </a:lnTo>
                  <a:lnTo>
                    <a:pt x="340" y="453"/>
                  </a:lnTo>
                  <a:lnTo>
                    <a:pt x="334" y="388"/>
                  </a:lnTo>
                  <a:lnTo>
                    <a:pt x="216" y="246"/>
                  </a:lnTo>
                  <a:lnTo>
                    <a:pt x="104" y="92"/>
                  </a:lnTo>
                  <a:lnTo>
                    <a:pt x="7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Freeform 115"/>
            <p:cNvSpPr>
              <a:spLocks/>
            </p:cNvSpPr>
            <p:nvPr/>
          </p:nvSpPr>
          <p:spPr bwMode="auto">
            <a:xfrm>
              <a:off x="2433" y="1462"/>
              <a:ext cx="327" cy="594"/>
            </a:xfrm>
            <a:custGeom>
              <a:avLst/>
              <a:gdLst>
                <a:gd name="T0" fmla="*/ 654 w 654"/>
                <a:gd name="T1" fmla="*/ 0 h 1188"/>
                <a:gd name="T2" fmla="*/ 610 w 654"/>
                <a:gd name="T3" fmla="*/ 2 h 1188"/>
                <a:gd name="T4" fmla="*/ 540 w 654"/>
                <a:gd name="T5" fmla="*/ 91 h 1188"/>
                <a:gd name="T6" fmla="*/ 513 w 654"/>
                <a:gd name="T7" fmla="*/ 87 h 1188"/>
                <a:gd name="T8" fmla="*/ 216 w 654"/>
                <a:gd name="T9" fmla="*/ 150 h 1188"/>
                <a:gd name="T10" fmla="*/ 123 w 654"/>
                <a:gd name="T11" fmla="*/ 207 h 1188"/>
                <a:gd name="T12" fmla="*/ 28 w 654"/>
                <a:gd name="T13" fmla="*/ 258 h 1188"/>
                <a:gd name="T14" fmla="*/ 0 w 654"/>
                <a:gd name="T15" fmla="*/ 503 h 1188"/>
                <a:gd name="T16" fmla="*/ 36 w 654"/>
                <a:gd name="T17" fmla="*/ 716 h 1188"/>
                <a:gd name="T18" fmla="*/ 47 w 654"/>
                <a:gd name="T19" fmla="*/ 809 h 1188"/>
                <a:gd name="T20" fmla="*/ 123 w 654"/>
                <a:gd name="T21" fmla="*/ 1176 h 1188"/>
                <a:gd name="T22" fmla="*/ 175 w 654"/>
                <a:gd name="T23" fmla="*/ 1188 h 1188"/>
                <a:gd name="T24" fmla="*/ 118 w 654"/>
                <a:gd name="T25" fmla="*/ 825 h 1188"/>
                <a:gd name="T26" fmla="*/ 154 w 654"/>
                <a:gd name="T27" fmla="*/ 747 h 1188"/>
                <a:gd name="T28" fmla="*/ 85 w 654"/>
                <a:gd name="T29" fmla="*/ 724 h 1188"/>
                <a:gd name="T30" fmla="*/ 19 w 654"/>
                <a:gd name="T31" fmla="*/ 522 h 1188"/>
                <a:gd name="T32" fmla="*/ 34 w 654"/>
                <a:gd name="T33" fmla="*/ 304 h 1188"/>
                <a:gd name="T34" fmla="*/ 64 w 654"/>
                <a:gd name="T35" fmla="*/ 268 h 1188"/>
                <a:gd name="T36" fmla="*/ 114 w 654"/>
                <a:gd name="T37" fmla="*/ 306 h 1188"/>
                <a:gd name="T38" fmla="*/ 93 w 654"/>
                <a:gd name="T39" fmla="*/ 258 h 1188"/>
                <a:gd name="T40" fmla="*/ 213 w 654"/>
                <a:gd name="T41" fmla="*/ 177 h 1188"/>
                <a:gd name="T42" fmla="*/ 291 w 654"/>
                <a:gd name="T43" fmla="*/ 213 h 1188"/>
                <a:gd name="T44" fmla="*/ 256 w 654"/>
                <a:gd name="T45" fmla="*/ 165 h 1188"/>
                <a:gd name="T46" fmla="*/ 473 w 654"/>
                <a:gd name="T47" fmla="*/ 108 h 1188"/>
                <a:gd name="T48" fmla="*/ 543 w 654"/>
                <a:gd name="T49" fmla="*/ 123 h 1188"/>
                <a:gd name="T50" fmla="*/ 598 w 654"/>
                <a:gd name="T51" fmla="*/ 32 h 1188"/>
                <a:gd name="T52" fmla="*/ 654 w 654"/>
                <a:gd name="T53" fmla="*/ 0 h 1188"/>
                <a:gd name="T54" fmla="*/ 654 w 654"/>
                <a:gd name="T55" fmla="*/ 0 h 11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4"/>
                <a:gd name="T85" fmla="*/ 0 h 1188"/>
                <a:gd name="T86" fmla="*/ 654 w 654"/>
                <a:gd name="T87" fmla="*/ 1188 h 11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4" h="1188">
                  <a:moveTo>
                    <a:pt x="654" y="0"/>
                  </a:moveTo>
                  <a:lnTo>
                    <a:pt x="610" y="2"/>
                  </a:lnTo>
                  <a:lnTo>
                    <a:pt x="540" y="91"/>
                  </a:lnTo>
                  <a:lnTo>
                    <a:pt x="513" y="87"/>
                  </a:lnTo>
                  <a:lnTo>
                    <a:pt x="216" y="150"/>
                  </a:lnTo>
                  <a:lnTo>
                    <a:pt x="123" y="207"/>
                  </a:lnTo>
                  <a:lnTo>
                    <a:pt x="28" y="258"/>
                  </a:lnTo>
                  <a:lnTo>
                    <a:pt x="0" y="503"/>
                  </a:lnTo>
                  <a:lnTo>
                    <a:pt x="36" y="716"/>
                  </a:lnTo>
                  <a:lnTo>
                    <a:pt x="47" y="809"/>
                  </a:lnTo>
                  <a:lnTo>
                    <a:pt x="123" y="1176"/>
                  </a:lnTo>
                  <a:lnTo>
                    <a:pt x="175" y="1188"/>
                  </a:lnTo>
                  <a:lnTo>
                    <a:pt x="118" y="825"/>
                  </a:lnTo>
                  <a:lnTo>
                    <a:pt x="154" y="747"/>
                  </a:lnTo>
                  <a:lnTo>
                    <a:pt x="85" y="724"/>
                  </a:lnTo>
                  <a:lnTo>
                    <a:pt x="19" y="522"/>
                  </a:lnTo>
                  <a:lnTo>
                    <a:pt x="34" y="304"/>
                  </a:lnTo>
                  <a:lnTo>
                    <a:pt x="64" y="268"/>
                  </a:lnTo>
                  <a:lnTo>
                    <a:pt x="114" y="306"/>
                  </a:lnTo>
                  <a:lnTo>
                    <a:pt x="93" y="258"/>
                  </a:lnTo>
                  <a:lnTo>
                    <a:pt x="213" y="177"/>
                  </a:lnTo>
                  <a:lnTo>
                    <a:pt x="291" y="213"/>
                  </a:lnTo>
                  <a:lnTo>
                    <a:pt x="256" y="165"/>
                  </a:lnTo>
                  <a:lnTo>
                    <a:pt x="473" y="108"/>
                  </a:lnTo>
                  <a:lnTo>
                    <a:pt x="543" y="123"/>
                  </a:lnTo>
                  <a:lnTo>
                    <a:pt x="598" y="3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Freeform 116"/>
            <p:cNvSpPr>
              <a:spLocks/>
            </p:cNvSpPr>
            <p:nvPr/>
          </p:nvSpPr>
          <p:spPr bwMode="auto">
            <a:xfrm>
              <a:off x="2754" y="1914"/>
              <a:ext cx="150" cy="204"/>
            </a:xfrm>
            <a:custGeom>
              <a:avLst/>
              <a:gdLst>
                <a:gd name="T0" fmla="*/ 19 w 300"/>
                <a:gd name="T1" fmla="*/ 408 h 408"/>
                <a:gd name="T2" fmla="*/ 2 w 300"/>
                <a:gd name="T3" fmla="*/ 384 h 408"/>
                <a:gd name="T4" fmla="*/ 0 w 300"/>
                <a:gd name="T5" fmla="*/ 273 h 408"/>
                <a:gd name="T6" fmla="*/ 67 w 300"/>
                <a:gd name="T7" fmla="*/ 175 h 408"/>
                <a:gd name="T8" fmla="*/ 63 w 300"/>
                <a:gd name="T9" fmla="*/ 125 h 408"/>
                <a:gd name="T10" fmla="*/ 108 w 300"/>
                <a:gd name="T11" fmla="*/ 81 h 408"/>
                <a:gd name="T12" fmla="*/ 103 w 300"/>
                <a:gd name="T13" fmla="*/ 45 h 408"/>
                <a:gd name="T14" fmla="*/ 126 w 300"/>
                <a:gd name="T15" fmla="*/ 24 h 408"/>
                <a:gd name="T16" fmla="*/ 196 w 300"/>
                <a:gd name="T17" fmla="*/ 17 h 408"/>
                <a:gd name="T18" fmla="*/ 228 w 300"/>
                <a:gd name="T19" fmla="*/ 0 h 408"/>
                <a:gd name="T20" fmla="*/ 300 w 300"/>
                <a:gd name="T21" fmla="*/ 30 h 408"/>
                <a:gd name="T22" fmla="*/ 221 w 300"/>
                <a:gd name="T23" fmla="*/ 17 h 408"/>
                <a:gd name="T24" fmla="*/ 137 w 300"/>
                <a:gd name="T25" fmla="*/ 36 h 408"/>
                <a:gd name="T26" fmla="*/ 120 w 300"/>
                <a:gd name="T27" fmla="*/ 78 h 408"/>
                <a:gd name="T28" fmla="*/ 76 w 300"/>
                <a:gd name="T29" fmla="*/ 129 h 408"/>
                <a:gd name="T30" fmla="*/ 88 w 300"/>
                <a:gd name="T31" fmla="*/ 178 h 408"/>
                <a:gd name="T32" fmla="*/ 108 w 300"/>
                <a:gd name="T33" fmla="*/ 182 h 408"/>
                <a:gd name="T34" fmla="*/ 63 w 300"/>
                <a:gd name="T35" fmla="*/ 241 h 408"/>
                <a:gd name="T36" fmla="*/ 74 w 300"/>
                <a:gd name="T37" fmla="*/ 315 h 408"/>
                <a:gd name="T38" fmla="*/ 97 w 300"/>
                <a:gd name="T39" fmla="*/ 355 h 408"/>
                <a:gd name="T40" fmla="*/ 118 w 300"/>
                <a:gd name="T41" fmla="*/ 370 h 408"/>
                <a:gd name="T42" fmla="*/ 89 w 300"/>
                <a:gd name="T43" fmla="*/ 372 h 408"/>
                <a:gd name="T44" fmla="*/ 40 w 300"/>
                <a:gd name="T45" fmla="*/ 347 h 408"/>
                <a:gd name="T46" fmla="*/ 44 w 300"/>
                <a:gd name="T47" fmla="*/ 264 h 408"/>
                <a:gd name="T48" fmla="*/ 61 w 300"/>
                <a:gd name="T49" fmla="*/ 220 h 408"/>
                <a:gd name="T50" fmla="*/ 34 w 300"/>
                <a:gd name="T51" fmla="*/ 241 h 408"/>
                <a:gd name="T52" fmla="*/ 17 w 300"/>
                <a:gd name="T53" fmla="*/ 270 h 408"/>
                <a:gd name="T54" fmla="*/ 17 w 300"/>
                <a:gd name="T55" fmla="*/ 366 h 408"/>
                <a:gd name="T56" fmla="*/ 32 w 300"/>
                <a:gd name="T57" fmla="*/ 393 h 408"/>
                <a:gd name="T58" fmla="*/ 19 w 300"/>
                <a:gd name="T59" fmla="*/ 408 h 408"/>
                <a:gd name="T60" fmla="*/ 19 w 300"/>
                <a:gd name="T61" fmla="*/ 408 h 4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0"/>
                <a:gd name="T94" fmla="*/ 0 h 408"/>
                <a:gd name="T95" fmla="*/ 300 w 300"/>
                <a:gd name="T96" fmla="*/ 408 h 4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0" h="408">
                  <a:moveTo>
                    <a:pt x="19" y="408"/>
                  </a:moveTo>
                  <a:lnTo>
                    <a:pt x="2" y="384"/>
                  </a:lnTo>
                  <a:lnTo>
                    <a:pt x="0" y="273"/>
                  </a:lnTo>
                  <a:lnTo>
                    <a:pt x="67" y="175"/>
                  </a:lnTo>
                  <a:lnTo>
                    <a:pt x="63" y="125"/>
                  </a:lnTo>
                  <a:lnTo>
                    <a:pt x="108" y="81"/>
                  </a:lnTo>
                  <a:lnTo>
                    <a:pt x="103" y="45"/>
                  </a:lnTo>
                  <a:lnTo>
                    <a:pt x="126" y="24"/>
                  </a:lnTo>
                  <a:lnTo>
                    <a:pt x="196" y="17"/>
                  </a:lnTo>
                  <a:lnTo>
                    <a:pt x="228" y="0"/>
                  </a:lnTo>
                  <a:lnTo>
                    <a:pt x="300" y="30"/>
                  </a:lnTo>
                  <a:lnTo>
                    <a:pt x="221" y="17"/>
                  </a:lnTo>
                  <a:lnTo>
                    <a:pt x="137" y="36"/>
                  </a:lnTo>
                  <a:lnTo>
                    <a:pt x="120" y="78"/>
                  </a:lnTo>
                  <a:lnTo>
                    <a:pt x="76" y="129"/>
                  </a:lnTo>
                  <a:lnTo>
                    <a:pt x="88" y="178"/>
                  </a:lnTo>
                  <a:lnTo>
                    <a:pt x="108" y="182"/>
                  </a:lnTo>
                  <a:lnTo>
                    <a:pt x="63" y="241"/>
                  </a:lnTo>
                  <a:lnTo>
                    <a:pt x="74" y="315"/>
                  </a:lnTo>
                  <a:lnTo>
                    <a:pt x="97" y="355"/>
                  </a:lnTo>
                  <a:lnTo>
                    <a:pt x="118" y="370"/>
                  </a:lnTo>
                  <a:lnTo>
                    <a:pt x="89" y="372"/>
                  </a:lnTo>
                  <a:lnTo>
                    <a:pt x="40" y="347"/>
                  </a:lnTo>
                  <a:lnTo>
                    <a:pt x="44" y="264"/>
                  </a:lnTo>
                  <a:lnTo>
                    <a:pt x="61" y="220"/>
                  </a:lnTo>
                  <a:lnTo>
                    <a:pt x="34" y="241"/>
                  </a:lnTo>
                  <a:lnTo>
                    <a:pt x="17" y="270"/>
                  </a:lnTo>
                  <a:lnTo>
                    <a:pt x="17" y="366"/>
                  </a:lnTo>
                  <a:lnTo>
                    <a:pt x="32" y="393"/>
                  </a:lnTo>
                  <a:lnTo>
                    <a:pt x="19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Freeform 117"/>
            <p:cNvSpPr>
              <a:spLocks/>
            </p:cNvSpPr>
            <p:nvPr/>
          </p:nvSpPr>
          <p:spPr bwMode="auto">
            <a:xfrm>
              <a:off x="2978" y="1937"/>
              <a:ext cx="131" cy="79"/>
            </a:xfrm>
            <a:custGeom>
              <a:avLst/>
              <a:gdLst>
                <a:gd name="T0" fmla="*/ 11 w 262"/>
                <a:gd name="T1" fmla="*/ 160 h 160"/>
                <a:gd name="T2" fmla="*/ 57 w 262"/>
                <a:gd name="T3" fmla="*/ 112 h 160"/>
                <a:gd name="T4" fmla="*/ 43 w 262"/>
                <a:gd name="T5" fmla="*/ 95 h 160"/>
                <a:gd name="T6" fmla="*/ 74 w 262"/>
                <a:gd name="T7" fmla="*/ 71 h 160"/>
                <a:gd name="T8" fmla="*/ 89 w 262"/>
                <a:gd name="T9" fmla="*/ 21 h 160"/>
                <a:gd name="T10" fmla="*/ 125 w 262"/>
                <a:gd name="T11" fmla="*/ 21 h 160"/>
                <a:gd name="T12" fmla="*/ 262 w 262"/>
                <a:gd name="T13" fmla="*/ 71 h 160"/>
                <a:gd name="T14" fmla="*/ 258 w 262"/>
                <a:gd name="T15" fmla="*/ 55 h 160"/>
                <a:gd name="T16" fmla="*/ 135 w 262"/>
                <a:gd name="T17" fmla="*/ 0 h 160"/>
                <a:gd name="T18" fmla="*/ 87 w 262"/>
                <a:gd name="T19" fmla="*/ 10 h 160"/>
                <a:gd name="T20" fmla="*/ 66 w 262"/>
                <a:gd name="T21" fmla="*/ 57 h 160"/>
                <a:gd name="T22" fmla="*/ 34 w 262"/>
                <a:gd name="T23" fmla="*/ 93 h 160"/>
                <a:gd name="T24" fmla="*/ 32 w 262"/>
                <a:gd name="T25" fmla="*/ 124 h 160"/>
                <a:gd name="T26" fmla="*/ 0 w 262"/>
                <a:gd name="T27" fmla="*/ 160 h 160"/>
                <a:gd name="T28" fmla="*/ 11 w 262"/>
                <a:gd name="T29" fmla="*/ 160 h 160"/>
                <a:gd name="T30" fmla="*/ 11 w 262"/>
                <a:gd name="T31" fmla="*/ 160 h 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2"/>
                <a:gd name="T49" fmla="*/ 0 h 160"/>
                <a:gd name="T50" fmla="*/ 262 w 262"/>
                <a:gd name="T51" fmla="*/ 160 h 1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2" h="160">
                  <a:moveTo>
                    <a:pt x="11" y="160"/>
                  </a:moveTo>
                  <a:lnTo>
                    <a:pt x="57" y="112"/>
                  </a:lnTo>
                  <a:lnTo>
                    <a:pt x="43" y="95"/>
                  </a:lnTo>
                  <a:lnTo>
                    <a:pt x="74" y="71"/>
                  </a:lnTo>
                  <a:lnTo>
                    <a:pt x="89" y="21"/>
                  </a:lnTo>
                  <a:lnTo>
                    <a:pt x="125" y="21"/>
                  </a:lnTo>
                  <a:lnTo>
                    <a:pt x="262" y="71"/>
                  </a:lnTo>
                  <a:lnTo>
                    <a:pt x="258" y="55"/>
                  </a:lnTo>
                  <a:lnTo>
                    <a:pt x="135" y="0"/>
                  </a:lnTo>
                  <a:lnTo>
                    <a:pt x="87" y="10"/>
                  </a:lnTo>
                  <a:lnTo>
                    <a:pt x="66" y="57"/>
                  </a:lnTo>
                  <a:lnTo>
                    <a:pt x="34" y="93"/>
                  </a:lnTo>
                  <a:lnTo>
                    <a:pt x="32" y="124"/>
                  </a:lnTo>
                  <a:lnTo>
                    <a:pt x="0" y="160"/>
                  </a:lnTo>
                  <a:lnTo>
                    <a:pt x="11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Freeform 118"/>
            <p:cNvSpPr>
              <a:spLocks/>
            </p:cNvSpPr>
            <p:nvPr/>
          </p:nvSpPr>
          <p:spPr bwMode="auto">
            <a:xfrm>
              <a:off x="2208" y="1797"/>
              <a:ext cx="308" cy="1329"/>
            </a:xfrm>
            <a:custGeom>
              <a:avLst/>
              <a:gdLst>
                <a:gd name="T0" fmla="*/ 489 w 616"/>
                <a:gd name="T1" fmla="*/ 0 h 2657"/>
                <a:gd name="T2" fmla="*/ 335 w 616"/>
                <a:gd name="T3" fmla="*/ 2 h 2657"/>
                <a:gd name="T4" fmla="*/ 228 w 616"/>
                <a:gd name="T5" fmla="*/ 23 h 2657"/>
                <a:gd name="T6" fmla="*/ 164 w 616"/>
                <a:gd name="T7" fmla="*/ 70 h 2657"/>
                <a:gd name="T8" fmla="*/ 137 w 616"/>
                <a:gd name="T9" fmla="*/ 127 h 2657"/>
                <a:gd name="T10" fmla="*/ 133 w 616"/>
                <a:gd name="T11" fmla="*/ 509 h 2657"/>
                <a:gd name="T12" fmla="*/ 149 w 616"/>
                <a:gd name="T13" fmla="*/ 538 h 2657"/>
                <a:gd name="T14" fmla="*/ 320 w 616"/>
                <a:gd name="T15" fmla="*/ 612 h 2657"/>
                <a:gd name="T16" fmla="*/ 367 w 616"/>
                <a:gd name="T17" fmla="*/ 654 h 2657"/>
                <a:gd name="T18" fmla="*/ 398 w 616"/>
                <a:gd name="T19" fmla="*/ 732 h 2657"/>
                <a:gd name="T20" fmla="*/ 384 w 616"/>
                <a:gd name="T21" fmla="*/ 2593 h 2657"/>
                <a:gd name="T22" fmla="*/ 350 w 616"/>
                <a:gd name="T23" fmla="*/ 2608 h 2657"/>
                <a:gd name="T24" fmla="*/ 304 w 616"/>
                <a:gd name="T25" fmla="*/ 2632 h 2657"/>
                <a:gd name="T26" fmla="*/ 257 w 616"/>
                <a:gd name="T27" fmla="*/ 2632 h 2657"/>
                <a:gd name="T28" fmla="*/ 0 w 616"/>
                <a:gd name="T29" fmla="*/ 2385 h 2657"/>
                <a:gd name="T30" fmla="*/ 223 w 616"/>
                <a:gd name="T31" fmla="*/ 2632 h 2657"/>
                <a:gd name="T32" fmla="*/ 263 w 616"/>
                <a:gd name="T33" fmla="*/ 2657 h 2657"/>
                <a:gd name="T34" fmla="*/ 350 w 616"/>
                <a:gd name="T35" fmla="*/ 2657 h 2657"/>
                <a:gd name="T36" fmla="*/ 386 w 616"/>
                <a:gd name="T37" fmla="*/ 2632 h 2657"/>
                <a:gd name="T38" fmla="*/ 409 w 616"/>
                <a:gd name="T39" fmla="*/ 2593 h 2657"/>
                <a:gd name="T40" fmla="*/ 411 w 616"/>
                <a:gd name="T41" fmla="*/ 1648 h 2657"/>
                <a:gd name="T42" fmla="*/ 413 w 616"/>
                <a:gd name="T43" fmla="*/ 711 h 2657"/>
                <a:gd name="T44" fmla="*/ 386 w 616"/>
                <a:gd name="T45" fmla="*/ 644 h 2657"/>
                <a:gd name="T46" fmla="*/ 341 w 616"/>
                <a:gd name="T47" fmla="*/ 610 h 2657"/>
                <a:gd name="T48" fmla="*/ 164 w 616"/>
                <a:gd name="T49" fmla="*/ 536 h 2657"/>
                <a:gd name="T50" fmla="*/ 145 w 616"/>
                <a:gd name="T51" fmla="*/ 507 h 2657"/>
                <a:gd name="T52" fmla="*/ 149 w 616"/>
                <a:gd name="T53" fmla="*/ 129 h 2657"/>
                <a:gd name="T54" fmla="*/ 179 w 616"/>
                <a:gd name="T55" fmla="*/ 78 h 2657"/>
                <a:gd name="T56" fmla="*/ 242 w 616"/>
                <a:gd name="T57" fmla="*/ 36 h 2657"/>
                <a:gd name="T58" fmla="*/ 333 w 616"/>
                <a:gd name="T59" fmla="*/ 17 h 2657"/>
                <a:gd name="T60" fmla="*/ 394 w 616"/>
                <a:gd name="T61" fmla="*/ 19 h 2657"/>
                <a:gd name="T62" fmla="*/ 474 w 616"/>
                <a:gd name="T63" fmla="*/ 66 h 2657"/>
                <a:gd name="T64" fmla="*/ 481 w 616"/>
                <a:gd name="T65" fmla="*/ 230 h 2657"/>
                <a:gd name="T66" fmla="*/ 474 w 616"/>
                <a:gd name="T67" fmla="*/ 390 h 2657"/>
                <a:gd name="T68" fmla="*/ 502 w 616"/>
                <a:gd name="T69" fmla="*/ 513 h 2657"/>
                <a:gd name="T70" fmla="*/ 616 w 616"/>
                <a:gd name="T71" fmla="*/ 576 h 2657"/>
                <a:gd name="T72" fmla="*/ 555 w 616"/>
                <a:gd name="T73" fmla="*/ 372 h 2657"/>
                <a:gd name="T74" fmla="*/ 489 w 616"/>
                <a:gd name="T75" fmla="*/ 0 h 2657"/>
                <a:gd name="T76" fmla="*/ 489 w 616"/>
                <a:gd name="T77" fmla="*/ 0 h 26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6"/>
                <a:gd name="T118" fmla="*/ 0 h 2657"/>
                <a:gd name="T119" fmla="*/ 616 w 616"/>
                <a:gd name="T120" fmla="*/ 2657 h 26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6" h="2657">
                  <a:moveTo>
                    <a:pt x="489" y="0"/>
                  </a:moveTo>
                  <a:lnTo>
                    <a:pt x="335" y="2"/>
                  </a:lnTo>
                  <a:lnTo>
                    <a:pt x="228" y="23"/>
                  </a:lnTo>
                  <a:lnTo>
                    <a:pt x="164" y="70"/>
                  </a:lnTo>
                  <a:lnTo>
                    <a:pt x="137" y="127"/>
                  </a:lnTo>
                  <a:lnTo>
                    <a:pt x="133" y="509"/>
                  </a:lnTo>
                  <a:lnTo>
                    <a:pt x="149" y="538"/>
                  </a:lnTo>
                  <a:lnTo>
                    <a:pt x="320" y="612"/>
                  </a:lnTo>
                  <a:lnTo>
                    <a:pt x="367" y="654"/>
                  </a:lnTo>
                  <a:lnTo>
                    <a:pt x="398" y="732"/>
                  </a:lnTo>
                  <a:lnTo>
                    <a:pt x="384" y="2593"/>
                  </a:lnTo>
                  <a:lnTo>
                    <a:pt x="350" y="2608"/>
                  </a:lnTo>
                  <a:lnTo>
                    <a:pt x="304" y="2632"/>
                  </a:lnTo>
                  <a:lnTo>
                    <a:pt x="257" y="2632"/>
                  </a:lnTo>
                  <a:lnTo>
                    <a:pt x="0" y="2385"/>
                  </a:lnTo>
                  <a:lnTo>
                    <a:pt x="223" y="2632"/>
                  </a:lnTo>
                  <a:lnTo>
                    <a:pt x="263" y="2657"/>
                  </a:lnTo>
                  <a:lnTo>
                    <a:pt x="350" y="2657"/>
                  </a:lnTo>
                  <a:lnTo>
                    <a:pt x="386" y="2632"/>
                  </a:lnTo>
                  <a:lnTo>
                    <a:pt x="409" y="2593"/>
                  </a:lnTo>
                  <a:lnTo>
                    <a:pt x="411" y="1648"/>
                  </a:lnTo>
                  <a:lnTo>
                    <a:pt x="413" y="711"/>
                  </a:lnTo>
                  <a:lnTo>
                    <a:pt x="386" y="644"/>
                  </a:lnTo>
                  <a:lnTo>
                    <a:pt x="341" y="610"/>
                  </a:lnTo>
                  <a:lnTo>
                    <a:pt x="164" y="536"/>
                  </a:lnTo>
                  <a:lnTo>
                    <a:pt x="145" y="507"/>
                  </a:lnTo>
                  <a:lnTo>
                    <a:pt x="149" y="129"/>
                  </a:lnTo>
                  <a:lnTo>
                    <a:pt x="179" y="78"/>
                  </a:lnTo>
                  <a:lnTo>
                    <a:pt x="242" y="36"/>
                  </a:lnTo>
                  <a:lnTo>
                    <a:pt x="333" y="17"/>
                  </a:lnTo>
                  <a:lnTo>
                    <a:pt x="394" y="19"/>
                  </a:lnTo>
                  <a:lnTo>
                    <a:pt x="474" y="66"/>
                  </a:lnTo>
                  <a:lnTo>
                    <a:pt x="481" y="230"/>
                  </a:lnTo>
                  <a:lnTo>
                    <a:pt x="474" y="390"/>
                  </a:lnTo>
                  <a:lnTo>
                    <a:pt x="502" y="513"/>
                  </a:lnTo>
                  <a:lnTo>
                    <a:pt x="616" y="576"/>
                  </a:lnTo>
                  <a:lnTo>
                    <a:pt x="555" y="37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9" name="Freeform 119"/>
            <p:cNvSpPr>
              <a:spLocks/>
            </p:cNvSpPr>
            <p:nvPr/>
          </p:nvSpPr>
          <p:spPr bwMode="auto">
            <a:xfrm>
              <a:off x="2228" y="1901"/>
              <a:ext cx="130" cy="1195"/>
            </a:xfrm>
            <a:custGeom>
              <a:avLst/>
              <a:gdLst>
                <a:gd name="T0" fmla="*/ 101 w 261"/>
                <a:gd name="T1" fmla="*/ 0 h 2389"/>
                <a:gd name="T2" fmla="*/ 57 w 261"/>
                <a:gd name="T3" fmla="*/ 0 h 2389"/>
                <a:gd name="T4" fmla="*/ 27 w 261"/>
                <a:gd name="T5" fmla="*/ 17 h 2389"/>
                <a:gd name="T6" fmla="*/ 4 w 261"/>
                <a:gd name="T7" fmla="*/ 61 h 2389"/>
                <a:gd name="T8" fmla="*/ 0 w 261"/>
                <a:gd name="T9" fmla="*/ 329 h 2389"/>
                <a:gd name="T10" fmla="*/ 17 w 261"/>
                <a:gd name="T11" fmla="*/ 378 h 2389"/>
                <a:gd name="T12" fmla="*/ 59 w 261"/>
                <a:gd name="T13" fmla="*/ 424 h 2389"/>
                <a:gd name="T14" fmla="*/ 90 w 261"/>
                <a:gd name="T15" fmla="*/ 430 h 2389"/>
                <a:gd name="T16" fmla="*/ 93 w 261"/>
                <a:gd name="T17" fmla="*/ 802 h 2389"/>
                <a:gd name="T18" fmla="*/ 249 w 261"/>
                <a:gd name="T19" fmla="*/ 1190 h 2389"/>
                <a:gd name="T20" fmla="*/ 236 w 261"/>
                <a:gd name="T21" fmla="*/ 1882 h 2389"/>
                <a:gd name="T22" fmla="*/ 236 w 261"/>
                <a:gd name="T23" fmla="*/ 2344 h 2389"/>
                <a:gd name="T24" fmla="*/ 206 w 261"/>
                <a:gd name="T25" fmla="*/ 2389 h 2389"/>
                <a:gd name="T26" fmla="*/ 244 w 261"/>
                <a:gd name="T27" fmla="*/ 2378 h 2389"/>
                <a:gd name="T28" fmla="*/ 255 w 261"/>
                <a:gd name="T29" fmla="*/ 2353 h 2389"/>
                <a:gd name="T30" fmla="*/ 255 w 261"/>
                <a:gd name="T31" fmla="*/ 1764 h 2389"/>
                <a:gd name="T32" fmla="*/ 261 w 261"/>
                <a:gd name="T33" fmla="*/ 663 h 2389"/>
                <a:gd name="T34" fmla="*/ 259 w 261"/>
                <a:gd name="T35" fmla="*/ 509 h 2389"/>
                <a:gd name="T36" fmla="*/ 225 w 261"/>
                <a:gd name="T37" fmla="*/ 449 h 2389"/>
                <a:gd name="T38" fmla="*/ 36 w 261"/>
                <a:gd name="T39" fmla="*/ 365 h 2389"/>
                <a:gd name="T40" fmla="*/ 19 w 261"/>
                <a:gd name="T41" fmla="*/ 323 h 2389"/>
                <a:gd name="T42" fmla="*/ 23 w 261"/>
                <a:gd name="T43" fmla="*/ 63 h 2389"/>
                <a:gd name="T44" fmla="*/ 36 w 261"/>
                <a:gd name="T45" fmla="*/ 21 h 2389"/>
                <a:gd name="T46" fmla="*/ 65 w 261"/>
                <a:gd name="T47" fmla="*/ 17 h 2389"/>
                <a:gd name="T48" fmla="*/ 73 w 261"/>
                <a:gd name="T49" fmla="*/ 46 h 2389"/>
                <a:gd name="T50" fmla="*/ 71 w 261"/>
                <a:gd name="T51" fmla="*/ 211 h 2389"/>
                <a:gd name="T52" fmla="*/ 74 w 261"/>
                <a:gd name="T53" fmla="*/ 287 h 2389"/>
                <a:gd name="T54" fmla="*/ 103 w 261"/>
                <a:gd name="T55" fmla="*/ 319 h 2389"/>
                <a:gd name="T56" fmla="*/ 101 w 261"/>
                <a:gd name="T57" fmla="*/ 99 h 2389"/>
                <a:gd name="T58" fmla="*/ 101 w 261"/>
                <a:gd name="T59" fmla="*/ 0 h 2389"/>
                <a:gd name="T60" fmla="*/ 101 w 261"/>
                <a:gd name="T61" fmla="*/ 0 h 23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1"/>
                <a:gd name="T94" fmla="*/ 0 h 2389"/>
                <a:gd name="T95" fmla="*/ 261 w 261"/>
                <a:gd name="T96" fmla="*/ 2389 h 23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1" h="2389">
                  <a:moveTo>
                    <a:pt x="101" y="0"/>
                  </a:moveTo>
                  <a:lnTo>
                    <a:pt x="57" y="0"/>
                  </a:lnTo>
                  <a:lnTo>
                    <a:pt x="27" y="17"/>
                  </a:lnTo>
                  <a:lnTo>
                    <a:pt x="4" y="61"/>
                  </a:lnTo>
                  <a:lnTo>
                    <a:pt x="0" y="329"/>
                  </a:lnTo>
                  <a:lnTo>
                    <a:pt x="17" y="378"/>
                  </a:lnTo>
                  <a:lnTo>
                    <a:pt x="59" y="424"/>
                  </a:lnTo>
                  <a:lnTo>
                    <a:pt x="90" y="430"/>
                  </a:lnTo>
                  <a:lnTo>
                    <a:pt x="93" y="802"/>
                  </a:lnTo>
                  <a:lnTo>
                    <a:pt x="249" y="1190"/>
                  </a:lnTo>
                  <a:lnTo>
                    <a:pt x="236" y="1882"/>
                  </a:lnTo>
                  <a:lnTo>
                    <a:pt x="236" y="2344"/>
                  </a:lnTo>
                  <a:lnTo>
                    <a:pt x="206" y="2389"/>
                  </a:lnTo>
                  <a:lnTo>
                    <a:pt x="244" y="2378"/>
                  </a:lnTo>
                  <a:lnTo>
                    <a:pt x="255" y="2353"/>
                  </a:lnTo>
                  <a:lnTo>
                    <a:pt x="255" y="1764"/>
                  </a:lnTo>
                  <a:lnTo>
                    <a:pt x="261" y="663"/>
                  </a:lnTo>
                  <a:lnTo>
                    <a:pt x="259" y="509"/>
                  </a:lnTo>
                  <a:lnTo>
                    <a:pt x="225" y="449"/>
                  </a:lnTo>
                  <a:lnTo>
                    <a:pt x="36" y="365"/>
                  </a:lnTo>
                  <a:lnTo>
                    <a:pt x="19" y="323"/>
                  </a:lnTo>
                  <a:lnTo>
                    <a:pt x="23" y="63"/>
                  </a:lnTo>
                  <a:lnTo>
                    <a:pt x="36" y="21"/>
                  </a:lnTo>
                  <a:lnTo>
                    <a:pt x="65" y="17"/>
                  </a:lnTo>
                  <a:lnTo>
                    <a:pt x="73" y="46"/>
                  </a:lnTo>
                  <a:lnTo>
                    <a:pt x="71" y="211"/>
                  </a:lnTo>
                  <a:lnTo>
                    <a:pt x="74" y="287"/>
                  </a:lnTo>
                  <a:lnTo>
                    <a:pt x="103" y="319"/>
                  </a:lnTo>
                  <a:lnTo>
                    <a:pt x="101" y="9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0" name="Freeform 120"/>
            <p:cNvSpPr>
              <a:spLocks/>
            </p:cNvSpPr>
            <p:nvPr/>
          </p:nvSpPr>
          <p:spPr bwMode="auto">
            <a:xfrm>
              <a:off x="3238" y="1894"/>
              <a:ext cx="300" cy="1225"/>
            </a:xfrm>
            <a:custGeom>
              <a:avLst/>
              <a:gdLst>
                <a:gd name="T0" fmla="*/ 33 w 601"/>
                <a:gd name="T1" fmla="*/ 0 h 2450"/>
                <a:gd name="T2" fmla="*/ 141 w 601"/>
                <a:gd name="T3" fmla="*/ 311 h 2450"/>
                <a:gd name="T4" fmla="*/ 164 w 601"/>
                <a:gd name="T5" fmla="*/ 340 h 2450"/>
                <a:gd name="T6" fmla="*/ 496 w 601"/>
                <a:gd name="T7" fmla="*/ 424 h 2450"/>
                <a:gd name="T8" fmla="*/ 565 w 601"/>
                <a:gd name="T9" fmla="*/ 471 h 2450"/>
                <a:gd name="T10" fmla="*/ 597 w 601"/>
                <a:gd name="T11" fmla="*/ 524 h 2450"/>
                <a:gd name="T12" fmla="*/ 601 w 601"/>
                <a:gd name="T13" fmla="*/ 636 h 2450"/>
                <a:gd name="T14" fmla="*/ 597 w 601"/>
                <a:gd name="T15" fmla="*/ 2385 h 2450"/>
                <a:gd name="T16" fmla="*/ 580 w 601"/>
                <a:gd name="T17" fmla="*/ 2427 h 2450"/>
                <a:gd name="T18" fmla="*/ 546 w 601"/>
                <a:gd name="T19" fmla="*/ 2450 h 2450"/>
                <a:gd name="T20" fmla="*/ 485 w 601"/>
                <a:gd name="T21" fmla="*/ 2450 h 2450"/>
                <a:gd name="T22" fmla="*/ 37 w 601"/>
                <a:gd name="T23" fmla="*/ 2237 h 2450"/>
                <a:gd name="T24" fmla="*/ 457 w 601"/>
                <a:gd name="T25" fmla="*/ 2414 h 2450"/>
                <a:gd name="T26" fmla="*/ 538 w 601"/>
                <a:gd name="T27" fmla="*/ 2408 h 2450"/>
                <a:gd name="T28" fmla="*/ 569 w 601"/>
                <a:gd name="T29" fmla="*/ 2361 h 2450"/>
                <a:gd name="T30" fmla="*/ 565 w 601"/>
                <a:gd name="T31" fmla="*/ 977 h 2450"/>
                <a:gd name="T32" fmla="*/ 557 w 601"/>
                <a:gd name="T33" fmla="*/ 557 h 2450"/>
                <a:gd name="T34" fmla="*/ 533 w 601"/>
                <a:gd name="T35" fmla="*/ 528 h 2450"/>
                <a:gd name="T36" fmla="*/ 546 w 601"/>
                <a:gd name="T37" fmla="*/ 496 h 2450"/>
                <a:gd name="T38" fmla="*/ 485 w 601"/>
                <a:gd name="T39" fmla="*/ 441 h 2450"/>
                <a:gd name="T40" fmla="*/ 152 w 601"/>
                <a:gd name="T41" fmla="*/ 357 h 2450"/>
                <a:gd name="T42" fmla="*/ 128 w 601"/>
                <a:gd name="T43" fmla="*/ 332 h 2450"/>
                <a:gd name="T44" fmla="*/ 0 w 601"/>
                <a:gd name="T45" fmla="*/ 11 h 2450"/>
                <a:gd name="T46" fmla="*/ 33 w 601"/>
                <a:gd name="T47" fmla="*/ 0 h 2450"/>
                <a:gd name="T48" fmla="*/ 33 w 601"/>
                <a:gd name="T49" fmla="*/ 0 h 24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1"/>
                <a:gd name="T76" fmla="*/ 0 h 2450"/>
                <a:gd name="T77" fmla="*/ 601 w 601"/>
                <a:gd name="T78" fmla="*/ 2450 h 24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1" h="2450">
                  <a:moveTo>
                    <a:pt x="33" y="0"/>
                  </a:moveTo>
                  <a:lnTo>
                    <a:pt x="141" y="311"/>
                  </a:lnTo>
                  <a:lnTo>
                    <a:pt x="164" y="340"/>
                  </a:lnTo>
                  <a:lnTo>
                    <a:pt x="496" y="424"/>
                  </a:lnTo>
                  <a:lnTo>
                    <a:pt x="565" y="471"/>
                  </a:lnTo>
                  <a:lnTo>
                    <a:pt x="597" y="524"/>
                  </a:lnTo>
                  <a:lnTo>
                    <a:pt x="601" y="636"/>
                  </a:lnTo>
                  <a:lnTo>
                    <a:pt x="597" y="2385"/>
                  </a:lnTo>
                  <a:lnTo>
                    <a:pt x="580" y="2427"/>
                  </a:lnTo>
                  <a:lnTo>
                    <a:pt x="546" y="2450"/>
                  </a:lnTo>
                  <a:lnTo>
                    <a:pt x="485" y="2450"/>
                  </a:lnTo>
                  <a:lnTo>
                    <a:pt x="37" y="2237"/>
                  </a:lnTo>
                  <a:lnTo>
                    <a:pt x="457" y="2414"/>
                  </a:lnTo>
                  <a:lnTo>
                    <a:pt x="538" y="2408"/>
                  </a:lnTo>
                  <a:lnTo>
                    <a:pt x="569" y="2361"/>
                  </a:lnTo>
                  <a:lnTo>
                    <a:pt x="565" y="977"/>
                  </a:lnTo>
                  <a:lnTo>
                    <a:pt x="557" y="557"/>
                  </a:lnTo>
                  <a:lnTo>
                    <a:pt x="533" y="528"/>
                  </a:lnTo>
                  <a:lnTo>
                    <a:pt x="546" y="496"/>
                  </a:lnTo>
                  <a:lnTo>
                    <a:pt x="485" y="441"/>
                  </a:lnTo>
                  <a:lnTo>
                    <a:pt x="152" y="357"/>
                  </a:lnTo>
                  <a:lnTo>
                    <a:pt x="128" y="332"/>
                  </a:lnTo>
                  <a:lnTo>
                    <a:pt x="0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Freeform 121"/>
            <p:cNvSpPr>
              <a:spLocks/>
            </p:cNvSpPr>
            <p:nvPr/>
          </p:nvSpPr>
          <p:spPr bwMode="auto">
            <a:xfrm>
              <a:off x="3296" y="2098"/>
              <a:ext cx="186" cy="987"/>
            </a:xfrm>
            <a:custGeom>
              <a:avLst/>
              <a:gdLst>
                <a:gd name="T0" fmla="*/ 0 w 373"/>
                <a:gd name="T1" fmla="*/ 0 h 1973"/>
                <a:gd name="T2" fmla="*/ 268 w 373"/>
                <a:gd name="T3" fmla="*/ 99 h 1973"/>
                <a:gd name="T4" fmla="*/ 341 w 373"/>
                <a:gd name="T5" fmla="*/ 128 h 1973"/>
                <a:gd name="T6" fmla="*/ 369 w 373"/>
                <a:gd name="T7" fmla="*/ 192 h 1973"/>
                <a:gd name="T8" fmla="*/ 373 w 373"/>
                <a:gd name="T9" fmla="*/ 837 h 1973"/>
                <a:gd name="T10" fmla="*/ 373 w 373"/>
                <a:gd name="T11" fmla="*/ 1937 h 1973"/>
                <a:gd name="T12" fmla="*/ 337 w 373"/>
                <a:gd name="T13" fmla="*/ 1973 h 1973"/>
                <a:gd name="T14" fmla="*/ 308 w 373"/>
                <a:gd name="T15" fmla="*/ 1973 h 1973"/>
                <a:gd name="T16" fmla="*/ 339 w 373"/>
                <a:gd name="T17" fmla="*/ 1915 h 1973"/>
                <a:gd name="T18" fmla="*/ 339 w 373"/>
                <a:gd name="T19" fmla="*/ 652 h 1973"/>
                <a:gd name="T20" fmla="*/ 341 w 373"/>
                <a:gd name="T21" fmla="*/ 175 h 1973"/>
                <a:gd name="T22" fmla="*/ 301 w 373"/>
                <a:gd name="T23" fmla="*/ 128 h 1973"/>
                <a:gd name="T24" fmla="*/ 50 w 373"/>
                <a:gd name="T25" fmla="*/ 40 h 1973"/>
                <a:gd name="T26" fmla="*/ 0 w 373"/>
                <a:gd name="T27" fmla="*/ 0 h 1973"/>
                <a:gd name="T28" fmla="*/ 0 w 373"/>
                <a:gd name="T29" fmla="*/ 0 h 19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3"/>
                <a:gd name="T46" fmla="*/ 0 h 1973"/>
                <a:gd name="T47" fmla="*/ 373 w 373"/>
                <a:gd name="T48" fmla="*/ 1973 h 19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3" h="1973">
                  <a:moveTo>
                    <a:pt x="0" y="0"/>
                  </a:moveTo>
                  <a:lnTo>
                    <a:pt x="268" y="99"/>
                  </a:lnTo>
                  <a:lnTo>
                    <a:pt x="341" y="128"/>
                  </a:lnTo>
                  <a:lnTo>
                    <a:pt x="369" y="192"/>
                  </a:lnTo>
                  <a:lnTo>
                    <a:pt x="373" y="837"/>
                  </a:lnTo>
                  <a:lnTo>
                    <a:pt x="373" y="1937"/>
                  </a:lnTo>
                  <a:lnTo>
                    <a:pt x="337" y="1973"/>
                  </a:lnTo>
                  <a:lnTo>
                    <a:pt x="308" y="1973"/>
                  </a:lnTo>
                  <a:lnTo>
                    <a:pt x="339" y="1915"/>
                  </a:lnTo>
                  <a:lnTo>
                    <a:pt x="339" y="652"/>
                  </a:lnTo>
                  <a:lnTo>
                    <a:pt x="341" y="175"/>
                  </a:lnTo>
                  <a:lnTo>
                    <a:pt x="301" y="128"/>
                  </a:lnTo>
                  <a:lnTo>
                    <a:pt x="5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2" name="Freeform 122"/>
            <p:cNvSpPr>
              <a:spLocks/>
            </p:cNvSpPr>
            <p:nvPr/>
          </p:nvSpPr>
          <p:spPr bwMode="auto">
            <a:xfrm>
              <a:off x="2724" y="1274"/>
              <a:ext cx="151" cy="111"/>
            </a:xfrm>
            <a:custGeom>
              <a:avLst/>
              <a:gdLst>
                <a:gd name="T0" fmla="*/ 0 w 302"/>
                <a:gd name="T1" fmla="*/ 75 h 223"/>
                <a:gd name="T2" fmla="*/ 40 w 302"/>
                <a:gd name="T3" fmla="*/ 84 h 223"/>
                <a:gd name="T4" fmla="*/ 46 w 302"/>
                <a:gd name="T5" fmla="*/ 46 h 223"/>
                <a:gd name="T6" fmla="*/ 59 w 302"/>
                <a:gd name="T7" fmla="*/ 27 h 223"/>
                <a:gd name="T8" fmla="*/ 139 w 302"/>
                <a:gd name="T9" fmla="*/ 8 h 223"/>
                <a:gd name="T10" fmla="*/ 111 w 302"/>
                <a:gd name="T11" fmla="*/ 25 h 223"/>
                <a:gd name="T12" fmla="*/ 63 w 302"/>
                <a:gd name="T13" fmla="*/ 38 h 223"/>
                <a:gd name="T14" fmla="*/ 52 w 302"/>
                <a:gd name="T15" fmla="*/ 130 h 223"/>
                <a:gd name="T16" fmla="*/ 92 w 302"/>
                <a:gd name="T17" fmla="*/ 200 h 223"/>
                <a:gd name="T18" fmla="*/ 183 w 302"/>
                <a:gd name="T19" fmla="*/ 192 h 223"/>
                <a:gd name="T20" fmla="*/ 255 w 302"/>
                <a:gd name="T21" fmla="*/ 151 h 223"/>
                <a:gd name="T22" fmla="*/ 255 w 302"/>
                <a:gd name="T23" fmla="*/ 63 h 223"/>
                <a:gd name="T24" fmla="*/ 234 w 302"/>
                <a:gd name="T25" fmla="*/ 33 h 223"/>
                <a:gd name="T26" fmla="*/ 171 w 302"/>
                <a:gd name="T27" fmla="*/ 0 h 223"/>
                <a:gd name="T28" fmla="*/ 251 w 302"/>
                <a:gd name="T29" fmla="*/ 25 h 223"/>
                <a:gd name="T30" fmla="*/ 272 w 302"/>
                <a:gd name="T31" fmla="*/ 52 h 223"/>
                <a:gd name="T32" fmla="*/ 302 w 302"/>
                <a:gd name="T33" fmla="*/ 57 h 223"/>
                <a:gd name="T34" fmla="*/ 272 w 302"/>
                <a:gd name="T35" fmla="*/ 71 h 223"/>
                <a:gd name="T36" fmla="*/ 263 w 302"/>
                <a:gd name="T37" fmla="*/ 170 h 223"/>
                <a:gd name="T38" fmla="*/ 177 w 302"/>
                <a:gd name="T39" fmla="*/ 223 h 223"/>
                <a:gd name="T40" fmla="*/ 82 w 302"/>
                <a:gd name="T41" fmla="*/ 209 h 223"/>
                <a:gd name="T42" fmla="*/ 40 w 302"/>
                <a:gd name="T43" fmla="*/ 133 h 223"/>
                <a:gd name="T44" fmla="*/ 40 w 302"/>
                <a:gd name="T45" fmla="*/ 101 h 223"/>
                <a:gd name="T46" fmla="*/ 0 w 302"/>
                <a:gd name="T47" fmla="*/ 75 h 223"/>
                <a:gd name="T48" fmla="*/ 0 w 302"/>
                <a:gd name="T49" fmla="*/ 75 h 2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2"/>
                <a:gd name="T76" fmla="*/ 0 h 223"/>
                <a:gd name="T77" fmla="*/ 302 w 302"/>
                <a:gd name="T78" fmla="*/ 223 h 2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2" h="223">
                  <a:moveTo>
                    <a:pt x="0" y="75"/>
                  </a:moveTo>
                  <a:lnTo>
                    <a:pt x="40" y="84"/>
                  </a:lnTo>
                  <a:lnTo>
                    <a:pt x="46" y="46"/>
                  </a:lnTo>
                  <a:lnTo>
                    <a:pt x="59" y="27"/>
                  </a:lnTo>
                  <a:lnTo>
                    <a:pt x="139" y="8"/>
                  </a:lnTo>
                  <a:lnTo>
                    <a:pt x="111" y="25"/>
                  </a:lnTo>
                  <a:lnTo>
                    <a:pt x="63" y="38"/>
                  </a:lnTo>
                  <a:lnTo>
                    <a:pt x="52" y="130"/>
                  </a:lnTo>
                  <a:lnTo>
                    <a:pt x="92" y="200"/>
                  </a:lnTo>
                  <a:lnTo>
                    <a:pt x="183" y="192"/>
                  </a:lnTo>
                  <a:lnTo>
                    <a:pt x="255" y="151"/>
                  </a:lnTo>
                  <a:lnTo>
                    <a:pt x="255" y="63"/>
                  </a:lnTo>
                  <a:lnTo>
                    <a:pt x="234" y="33"/>
                  </a:lnTo>
                  <a:lnTo>
                    <a:pt x="171" y="0"/>
                  </a:lnTo>
                  <a:lnTo>
                    <a:pt x="251" y="25"/>
                  </a:lnTo>
                  <a:lnTo>
                    <a:pt x="272" y="52"/>
                  </a:lnTo>
                  <a:lnTo>
                    <a:pt x="302" y="57"/>
                  </a:lnTo>
                  <a:lnTo>
                    <a:pt x="272" y="71"/>
                  </a:lnTo>
                  <a:lnTo>
                    <a:pt x="263" y="170"/>
                  </a:lnTo>
                  <a:lnTo>
                    <a:pt x="177" y="223"/>
                  </a:lnTo>
                  <a:lnTo>
                    <a:pt x="82" y="209"/>
                  </a:lnTo>
                  <a:lnTo>
                    <a:pt x="40" y="133"/>
                  </a:lnTo>
                  <a:lnTo>
                    <a:pt x="40" y="10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3" name="Freeform 123"/>
            <p:cNvSpPr>
              <a:spLocks/>
            </p:cNvSpPr>
            <p:nvPr/>
          </p:nvSpPr>
          <p:spPr bwMode="auto">
            <a:xfrm>
              <a:off x="2888" y="1262"/>
              <a:ext cx="135" cy="133"/>
            </a:xfrm>
            <a:custGeom>
              <a:avLst/>
              <a:gdLst>
                <a:gd name="T0" fmla="*/ 8 w 270"/>
                <a:gd name="T1" fmla="*/ 78 h 266"/>
                <a:gd name="T2" fmla="*/ 0 w 270"/>
                <a:gd name="T3" fmla="*/ 104 h 266"/>
                <a:gd name="T4" fmla="*/ 8 w 270"/>
                <a:gd name="T5" fmla="*/ 173 h 266"/>
                <a:gd name="T6" fmla="*/ 17 w 270"/>
                <a:gd name="T7" fmla="*/ 175 h 266"/>
                <a:gd name="T8" fmla="*/ 44 w 270"/>
                <a:gd name="T9" fmla="*/ 214 h 266"/>
                <a:gd name="T10" fmla="*/ 148 w 270"/>
                <a:gd name="T11" fmla="*/ 266 h 266"/>
                <a:gd name="T12" fmla="*/ 202 w 270"/>
                <a:gd name="T13" fmla="*/ 211 h 266"/>
                <a:gd name="T14" fmla="*/ 232 w 270"/>
                <a:gd name="T15" fmla="*/ 142 h 266"/>
                <a:gd name="T16" fmla="*/ 232 w 270"/>
                <a:gd name="T17" fmla="*/ 110 h 266"/>
                <a:gd name="T18" fmla="*/ 270 w 270"/>
                <a:gd name="T19" fmla="*/ 87 h 266"/>
                <a:gd name="T20" fmla="*/ 230 w 270"/>
                <a:gd name="T21" fmla="*/ 89 h 266"/>
                <a:gd name="T22" fmla="*/ 213 w 270"/>
                <a:gd name="T23" fmla="*/ 47 h 266"/>
                <a:gd name="T24" fmla="*/ 146 w 270"/>
                <a:gd name="T25" fmla="*/ 15 h 266"/>
                <a:gd name="T26" fmla="*/ 203 w 270"/>
                <a:gd name="T27" fmla="*/ 59 h 266"/>
                <a:gd name="T28" fmla="*/ 217 w 270"/>
                <a:gd name="T29" fmla="*/ 148 h 266"/>
                <a:gd name="T30" fmla="*/ 179 w 270"/>
                <a:gd name="T31" fmla="*/ 220 h 266"/>
                <a:gd name="T32" fmla="*/ 67 w 270"/>
                <a:gd name="T33" fmla="*/ 211 h 266"/>
                <a:gd name="T34" fmla="*/ 21 w 270"/>
                <a:gd name="T35" fmla="*/ 163 h 266"/>
                <a:gd name="T36" fmla="*/ 29 w 270"/>
                <a:gd name="T37" fmla="*/ 87 h 266"/>
                <a:gd name="T38" fmla="*/ 44 w 270"/>
                <a:gd name="T39" fmla="*/ 57 h 266"/>
                <a:gd name="T40" fmla="*/ 114 w 270"/>
                <a:gd name="T41" fmla="*/ 0 h 266"/>
                <a:gd name="T42" fmla="*/ 32 w 270"/>
                <a:gd name="T43" fmla="*/ 43 h 266"/>
                <a:gd name="T44" fmla="*/ 8 w 270"/>
                <a:gd name="T45" fmla="*/ 78 h 266"/>
                <a:gd name="T46" fmla="*/ 8 w 270"/>
                <a:gd name="T47" fmla="*/ 78 h 2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0"/>
                <a:gd name="T73" fmla="*/ 0 h 266"/>
                <a:gd name="T74" fmla="*/ 270 w 270"/>
                <a:gd name="T75" fmla="*/ 266 h 2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0" h="266">
                  <a:moveTo>
                    <a:pt x="8" y="78"/>
                  </a:moveTo>
                  <a:lnTo>
                    <a:pt x="0" y="104"/>
                  </a:lnTo>
                  <a:lnTo>
                    <a:pt x="8" y="173"/>
                  </a:lnTo>
                  <a:lnTo>
                    <a:pt x="17" y="175"/>
                  </a:lnTo>
                  <a:lnTo>
                    <a:pt x="44" y="214"/>
                  </a:lnTo>
                  <a:lnTo>
                    <a:pt x="148" y="266"/>
                  </a:lnTo>
                  <a:lnTo>
                    <a:pt x="202" y="211"/>
                  </a:lnTo>
                  <a:lnTo>
                    <a:pt x="232" y="142"/>
                  </a:lnTo>
                  <a:lnTo>
                    <a:pt x="232" y="110"/>
                  </a:lnTo>
                  <a:lnTo>
                    <a:pt x="270" y="87"/>
                  </a:lnTo>
                  <a:lnTo>
                    <a:pt x="230" y="89"/>
                  </a:lnTo>
                  <a:lnTo>
                    <a:pt x="213" y="47"/>
                  </a:lnTo>
                  <a:lnTo>
                    <a:pt x="146" y="15"/>
                  </a:lnTo>
                  <a:lnTo>
                    <a:pt x="203" y="59"/>
                  </a:lnTo>
                  <a:lnTo>
                    <a:pt x="217" y="148"/>
                  </a:lnTo>
                  <a:lnTo>
                    <a:pt x="179" y="220"/>
                  </a:lnTo>
                  <a:lnTo>
                    <a:pt x="67" y="211"/>
                  </a:lnTo>
                  <a:lnTo>
                    <a:pt x="21" y="163"/>
                  </a:lnTo>
                  <a:lnTo>
                    <a:pt x="29" y="87"/>
                  </a:lnTo>
                  <a:lnTo>
                    <a:pt x="44" y="57"/>
                  </a:lnTo>
                  <a:lnTo>
                    <a:pt x="114" y="0"/>
                  </a:lnTo>
                  <a:lnTo>
                    <a:pt x="32" y="43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516" name="AutoShape 12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8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5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47625"/>
            <a:ext cx="9144000" cy="6810375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8738" y="8874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2,220		(e)    500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16,340		(e)   500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543800" algn="r"/>
                <a:tab pos="88011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5810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9050" y="1139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9050" y="13843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9050" y="1616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9050" y="1835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9050" y="2070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9050" y="2311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19050" y="2552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9050" y="2774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9050" y="3016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9050" y="3235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9050" y="347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25400" y="3698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25400" y="3946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25400" y="4187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25400" y="46418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25400" y="487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25400" y="5102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25400" y="5346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25400" y="556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25400" y="580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25400" y="601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H="1">
            <a:off x="3810000" y="5762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>
            <a:off x="5867400" y="5699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7993063" y="5762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H="1">
            <a:off x="28194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381000" y="4762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304800" y="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48006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H="1">
            <a:off x="69342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2819400" y="46196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2819400" y="4924425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-76200" y="8858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304800" y="4826000"/>
            <a:ext cx="6705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(c)    120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(d)    250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(f)       50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(f)      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2,260	2,260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>
            <a:off x="0" y="624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>
            <a:off x="0" y="6477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5"/>
          <p:cNvSpPr>
            <a:spLocks noChangeShapeType="1"/>
          </p:cNvSpPr>
          <p:nvPr/>
        </p:nvSpPr>
        <p:spPr bwMode="auto">
          <a:xfrm>
            <a:off x="4800600" y="6019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6"/>
          <p:cNvSpPr>
            <a:spLocks noChangeShapeType="1"/>
          </p:cNvSpPr>
          <p:nvPr/>
        </p:nvSpPr>
        <p:spPr bwMode="auto">
          <a:xfrm>
            <a:off x="0" y="6705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Line 47"/>
          <p:cNvSpPr>
            <a:spLocks noChangeShapeType="1"/>
          </p:cNvSpPr>
          <p:nvPr/>
        </p:nvSpPr>
        <p:spPr bwMode="auto">
          <a:xfrm>
            <a:off x="4800600" y="6248400"/>
            <a:ext cx="2133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64" name="AutoShape 48"/>
          <p:cNvSpPr>
            <a:spLocks noChangeArrowheads="1"/>
          </p:cNvSpPr>
          <p:nvPr/>
        </p:nvSpPr>
        <p:spPr bwMode="auto">
          <a:xfrm>
            <a:off x="2590800" y="5562600"/>
            <a:ext cx="2133600" cy="1143000"/>
          </a:xfrm>
          <a:prstGeom prst="rightArrowCallout">
            <a:avLst>
              <a:gd name="adj1" fmla="val 25000"/>
              <a:gd name="adj2" fmla="val 25000"/>
              <a:gd name="adj3" fmla="val 31111"/>
              <a:gd name="adj4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Summed and ruled</a:t>
            </a:r>
          </a:p>
        </p:txBody>
      </p:sp>
      <p:sp>
        <p:nvSpPr>
          <p:cNvPr id="188466" name="AutoShape 5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5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64" grpId="0" animBg="1" autoUpdateAnimBg="0"/>
      <p:bldP spid="1884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1196975" y="3505200"/>
            <a:ext cx="3375025" cy="3048000"/>
            <a:chOff x="1687" y="1081"/>
            <a:chExt cx="2366" cy="2152"/>
          </a:xfrm>
        </p:grpSpPr>
        <p:sp>
          <p:nvSpPr>
            <p:cNvPr id="32773" name="Freeform 4"/>
            <p:cNvSpPr>
              <a:spLocks/>
            </p:cNvSpPr>
            <p:nvPr/>
          </p:nvSpPr>
          <p:spPr bwMode="auto">
            <a:xfrm>
              <a:off x="2111" y="2970"/>
              <a:ext cx="861" cy="145"/>
            </a:xfrm>
            <a:custGeom>
              <a:avLst/>
              <a:gdLst>
                <a:gd name="T0" fmla="*/ 0 w 1722"/>
                <a:gd name="T1" fmla="*/ 291 h 291"/>
                <a:gd name="T2" fmla="*/ 179 w 1722"/>
                <a:gd name="T3" fmla="*/ 0 h 291"/>
                <a:gd name="T4" fmla="*/ 1585 w 1722"/>
                <a:gd name="T5" fmla="*/ 0 h 291"/>
                <a:gd name="T6" fmla="*/ 1722 w 1722"/>
                <a:gd name="T7" fmla="*/ 291 h 291"/>
                <a:gd name="T8" fmla="*/ 0 w 1722"/>
                <a:gd name="T9" fmla="*/ 291 h 291"/>
                <a:gd name="T10" fmla="*/ 0 w 1722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2"/>
                <a:gd name="T19" fmla="*/ 0 h 291"/>
                <a:gd name="T20" fmla="*/ 1722 w 1722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2" h="291">
                  <a:moveTo>
                    <a:pt x="0" y="291"/>
                  </a:moveTo>
                  <a:lnTo>
                    <a:pt x="179" y="0"/>
                  </a:lnTo>
                  <a:lnTo>
                    <a:pt x="1585" y="0"/>
                  </a:lnTo>
                  <a:lnTo>
                    <a:pt x="1722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Freeform 5"/>
            <p:cNvSpPr>
              <a:spLocks/>
            </p:cNvSpPr>
            <p:nvPr/>
          </p:nvSpPr>
          <p:spPr bwMode="auto">
            <a:xfrm>
              <a:off x="1845" y="1716"/>
              <a:ext cx="1677" cy="1222"/>
            </a:xfrm>
            <a:custGeom>
              <a:avLst/>
              <a:gdLst>
                <a:gd name="T0" fmla="*/ 0 w 3353"/>
                <a:gd name="T1" fmla="*/ 2445 h 2445"/>
                <a:gd name="T2" fmla="*/ 3353 w 3353"/>
                <a:gd name="T3" fmla="*/ 2445 h 2445"/>
                <a:gd name="T4" fmla="*/ 3144 w 3353"/>
                <a:gd name="T5" fmla="*/ 1449 h 2445"/>
                <a:gd name="T6" fmla="*/ 3011 w 3353"/>
                <a:gd name="T7" fmla="*/ 1255 h 2445"/>
                <a:gd name="T8" fmla="*/ 2962 w 3353"/>
                <a:gd name="T9" fmla="*/ 1103 h 2445"/>
                <a:gd name="T10" fmla="*/ 2967 w 3353"/>
                <a:gd name="T11" fmla="*/ 1013 h 2445"/>
                <a:gd name="T12" fmla="*/ 2981 w 3353"/>
                <a:gd name="T13" fmla="*/ 896 h 2445"/>
                <a:gd name="T14" fmla="*/ 2954 w 3353"/>
                <a:gd name="T15" fmla="*/ 820 h 2445"/>
                <a:gd name="T16" fmla="*/ 2975 w 3353"/>
                <a:gd name="T17" fmla="*/ 677 h 2445"/>
                <a:gd name="T18" fmla="*/ 2967 w 3353"/>
                <a:gd name="T19" fmla="*/ 552 h 2445"/>
                <a:gd name="T20" fmla="*/ 2967 w 3353"/>
                <a:gd name="T21" fmla="*/ 399 h 2445"/>
                <a:gd name="T22" fmla="*/ 2732 w 3353"/>
                <a:gd name="T23" fmla="*/ 316 h 2445"/>
                <a:gd name="T24" fmla="*/ 2435 w 3353"/>
                <a:gd name="T25" fmla="*/ 234 h 2445"/>
                <a:gd name="T26" fmla="*/ 1855 w 3353"/>
                <a:gd name="T27" fmla="*/ 48 h 2445"/>
                <a:gd name="T28" fmla="*/ 1344 w 3353"/>
                <a:gd name="T29" fmla="*/ 0 h 2445"/>
                <a:gd name="T30" fmla="*/ 1049 w 3353"/>
                <a:gd name="T31" fmla="*/ 130 h 2445"/>
                <a:gd name="T32" fmla="*/ 815 w 3353"/>
                <a:gd name="T33" fmla="*/ 198 h 2445"/>
                <a:gd name="T34" fmla="*/ 477 w 3353"/>
                <a:gd name="T35" fmla="*/ 268 h 2445"/>
                <a:gd name="T36" fmla="*/ 372 w 3353"/>
                <a:gd name="T37" fmla="*/ 316 h 2445"/>
                <a:gd name="T38" fmla="*/ 344 w 3353"/>
                <a:gd name="T39" fmla="*/ 584 h 2445"/>
                <a:gd name="T40" fmla="*/ 344 w 3353"/>
                <a:gd name="T41" fmla="*/ 793 h 2445"/>
                <a:gd name="T42" fmla="*/ 359 w 3353"/>
                <a:gd name="T43" fmla="*/ 987 h 2445"/>
                <a:gd name="T44" fmla="*/ 296 w 3353"/>
                <a:gd name="T45" fmla="*/ 1097 h 2445"/>
                <a:gd name="T46" fmla="*/ 309 w 3353"/>
                <a:gd name="T47" fmla="*/ 1255 h 2445"/>
                <a:gd name="T48" fmla="*/ 304 w 3353"/>
                <a:gd name="T49" fmla="*/ 1338 h 2445"/>
                <a:gd name="T50" fmla="*/ 262 w 3353"/>
                <a:gd name="T51" fmla="*/ 1481 h 2445"/>
                <a:gd name="T52" fmla="*/ 214 w 3353"/>
                <a:gd name="T53" fmla="*/ 1635 h 2445"/>
                <a:gd name="T54" fmla="*/ 201 w 3353"/>
                <a:gd name="T55" fmla="*/ 1798 h 2445"/>
                <a:gd name="T56" fmla="*/ 180 w 3353"/>
                <a:gd name="T57" fmla="*/ 1932 h 2445"/>
                <a:gd name="T58" fmla="*/ 138 w 3353"/>
                <a:gd name="T59" fmla="*/ 2046 h 2445"/>
                <a:gd name="T60" fmla="*/ 104 w 3353"/>
                <a:gd name="T61" fmla="*/ 2137 h 2445"/>
                <a:gd name="T62" fmla="*/ 41 w 3353"/>
                <a:gd name="T63" fmla="*/ 2315 h 2445"/>
                <a:gd name="T64" fmla="*/ 0 w 3353"/>
                <a:gd name="T65" fmla="*/ 2445 h 2445"/>
                <a:gd name="T66" fmla="*/ 0 w 3353"/>
                <a:gd name="T67" fmla="*/ 2445 h 2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3"/>
                <a:gd name="T103" fmla="*/ 0 h 2445"/>
                <a:gd name="T104" fmla="*/ 3353 w 3353"/>
                <a:gd name="T105" fmla="*/ 2445 h 2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3" h="2445">
                  <a:moveTo>
                    <a:pt x="0" y="2445"/>
                  </a:moveTo>
                  <a:lnTo>
                    <a:pt x="3353" y="2445"/>
                  </a:lnTo>
                  <a:lnTo>
                    <a:pt x="3144" y="1449"/>
                  </a:lnTo>
                  <a:lnTo>
                    <a:pt x="3011" y="1255"/>
                  </a:lnTo>
                  <a:lnTo>
                    <a:pt x="2962" y="1103"/>
                  </a:lnTo>
                  <a:lnTo>
                    <a:pt x="2967" y="1013"/>
                  </a:lnTo>
                  <a:lnTo>
                    <a:pt x="2981" y="896"/>
                  </a:lnTo>
                  <a:lnTo>
                    <a:pt x="2954" y="820"/>
                  </a:lnTo>
                  <a:lnTo>
                    <a:pt x="2975" y="677"/>
                  </a:lnTo>
                  <a:lnTo>
                    <a:pt x="2967" y="552"/>
                  </a:lnTo>
                  <a:lnTo>
                    <a:pt x="2967" y="399"/>
                  </a:lnTo>
                  <a:lnTo>
                    <a:pt x="2732" y="316"/>
                  </a:lnTo>
                  <a:lnTo>
                    <a:pt x="2435" y="234"/>
                  </a:lnTo>
                  <a:lnTo>
                    <a:pt x="1855" y="48"/>
                  </a:lnTo>
                  <a:lnTo>
                    <a:pt x="1344" y="0"/>
                  </a:lnTo>
                  <a:lnTo>
                    <a:pt x="1049" y="130"/>
                  </a:lnTo>
                  <a:lnTo>
                    <a:pt x="815" y="198"/>
                  </a:lnTo>
                  <a:lnTo>
                    <a:pt x="477" y="268"/>
                  </a:lnTo>
                  <a:lnTo>
                    <a:pt x="372" y="316"/>
                  </a:lnTo>
                  <a:lnTo>
                    <a:pt x="344" y="584"/>
                  </a:lnTo>
                  <a:lnTo>
                    <a:pt x="344" y="793"/>
                  </a:lnTo>
                  <a:lnTo>
                    <a:pt x="359" y="987"/>
                  </a:lnTo>
                  <a:lnTo>
                    <a:pt x="296" y="1097"/>
                  </a:lnTo>
                  <a:lnTo>
                    <a:pt x="309" y="1255"/>
                  </a:lnTo>
                  <a:lnTo>
                    <a:pt x="304" y="1338"/>
                  </a:lnTo>
                  <a:lnTo>
                    <a:pt x="262" y="1481"/>
                  </a:lnTo>
                  <a:lnTo>
                    <a:pt x="214" y="1635"/>
                  </a:lnTo>
                  <a:lnTo>
                    <a:pt x="201" y="1798"/>
                  </a:lnTo>
                  <a:lnTo>
                    <a:pt x="180" y="1932"/>
                  </a:lnTo>
                  <a:lnTo>
                    <a:pt x="138" y="2046"/>
                  </a:lnTo>
                  <a:lnTo>
                    <a:pt x="104" y="2137"/>
                  </a:lnTo>
                  <a:lnTo>
                    <a:pt x="41" y="2315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Freeform 6"/>
            <p:cNvSpPr>
              <a:spLocks/>
            </p:cNvSpPr>
            <p:nvPr/>
          </p:nvSpPr>
          <p:spPr bwMode="auto">
            <a:xfrm>
              <a:off x="2583" y="2064"/>
              <a:ext cx="125" cy="289"/>
            </a:xfrm>
            <a:custGeom>
              <a:avLst/>
              <a:gdLst>
                <a:gd name="T0" fmla="*/ 0 w 249"/>
                <a:gd name="T1" fmla="*/ 0 h 578"/>
                <a:gd name="T2" fmla="*/ 34 w 249"/>
                <a:gd name="T3" fmla="*/ 184 h 578"/>
                <a:gd name="T4" fmla="*/ 55 w 249"/>
                <a:gd name="T5" fmla="*/ 386 h 578"/>
                <a:gd name="T6" fmla="*/ 76 w 249"/>
                <a:gd name="T7" fmla="*/ 578 h 578"/>
                <a:gd name="T8" fmla="*/ 142 w 249"/>
                <a:gd name="T9" fmla="*/ 412 h 578"/>
                <a:gd name="T10" fmla="*/ 207 w 249"/>
                <a:gd name="T11" fmla="*/ 226 h 578"/>
                <a:gd name="T12" fmla="*/ 249 w 249"/>
                <a:gd name="T13" fmla="*/ 61 h 578"/>
                <a:gd name="T14" fmla="*/ 0 w 249"/>
                <a:gd name="T15" fmla="*/ 0 h 578"/>
                <a:gd name="T16" fmla="*/ 0 w 249"/>
                <a:gd name="T17" fmla="*/ 0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578"/>
                <a:gd name="T29" fmla="*/ 249 w 249"/>
                <a:gd name="T30" fmla="*/ 578 h 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578">
                  <a:moveTo>
                    <a:pt x="0" y="0"/>
                  </a:moveTo>
                  <a:lnTo>
                    <a:pt x="34" y="184"/>
                  </a:lnTo>
                  <a:lnTo>
                    <a:pt x="55" y="386"/>
                  </a:lnTo>
                  <a:lnTo>
                    <a:pt x="76" y="578"/>
                  </a:lnTo>
                  <a:lnTo>
                    <a:pt x="142" y="412"/>
                  </a:lnTo>
                  <a:lnTo>
                    <a:pt x="207" y="226"/>
                  </a:lnTo>
                  <a:lnTo>
                    <a:pt x="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Freeform 7"/>
            <p:cNvSpPr>
              <a:spLocks/>
            </p:cNvSpPr>
            <p:nvPr/>
          </p:nvSpPr>
          <p:spPr bwMode="auto">
            <a:xfrm>
              <a:off x="2590" y="2102"/>
              <a:ext cx="65" cy="255"/>
            </a:xfrm>
            <a:custGeom>
              <a:avLst/>
              <a:gdLst>
                <a:gd name="T0" fmla="*/ 42 w 129"/>
                <a:gd name="T1" fmla="*/ 29 h 509"/>
                <a:gd name="T2" fmla="*/ 57 w 129"/>
                <a:gd name="T3" fmla="*/ 95 h 509"/>
                <a:gd name="T4" fmla="*/ 89 w 129"/>
                <a:gd name="T5" fmla="*/ 205 h 509"/>
                <a:gd name="T6" fmla="*/ 129 w 129"/>
                <a:gd name="T7" fmla="*/ 317 h 509"/>
                <a:gd name="T8" fmla="*/ 105 w 129"/>
                <a:gd name="T9" fmla="*/ 422 h 509"/>
                <a:gd name="T10" fmla="*/ 63 w 129"/>
                <a:gd name="T11" fmla="*/ 509 h 509"/>
                <a:gd name="T12" fmla="*/ 0 w 129"/>
                <a:gd name="T13" fmla="*/ 0 h 509"/>
                <a:gd name="T14" fmla="*/ 42 w 129"/>
                <a:gd name="T15" fmla="*/ 29 h 509"/>
                <a:gd name="T16" fmla="*/ 42 w 129"/>
                <a:gd name="T17" fmla="*/ 29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09"/>
                <a:gd name="T29" fmla="*/ 129 w 129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09">
                  <a:moveTo>
                    <a:pt x="42" y="29"/>
                  </a:moveTo>
                  <a:lnTo>
                    <a:pt x="57" y="95"/>
                  </a:lnTo>
                  <a:lnTo>
                    <a:pt x="89" y="205"/>
                  </a:lnTo>
                  <a:lnTo>
                    <a:pt x="129" y="317"/>
                  </a:lnTo>
                  <a:lnTo>
                    <a:pt x="105" y="422"/>
                  </a:lnTo>
                  <a:lnTo>
                    <a:pt x="63" y="509"/>
                  </a:lnTo>
                  <a:lnTo>
                    <a:pt x="0" y="0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8"/>
            <p:cNvSpPr>
              <a:spLocks/>
            </p:cNvSpPr>
            <p:nvPr/>
          </p:nvSpPr>
          <p:spPr bwMode="auto">
            <a:xfrm>
              <a:off x="2985" y="2263"/>
              <a:ext cx="823" cy="776"/>
            </a:xfrm>
            <a:custGeom>
              <a:avLst/>
              <a:gdLst>
                <a:gd name="T0" fmla="*/ 460 w 1644"/>
                <a:gd name="T1" fmla="*/ 424 h 1553"/>
                <a:gd name="T2" fmla="*/ 787 w 1644"/>
                <a:gd name="T3" fmla="*/ 384 h 1553"/>
                <a:gd name="T4" fmla="*/ 1175 w 1644"/>
                <a:gd name="T5" fmla="*/ 226 h 1553"/>
                <a:gd name="T6" fmla="*/ 1496 w 1644"/>
                <a:gd name="T7" fmla="*/ 55 h 1553"/>
                <a:gd name="T8" fmla="*/ 1576 w 1644"/>
                <a:gd name="T9" fmla="*/ 0 h 1553"/>
                <a:gd name="T10" fmla="*/ 1616 w 1644"/>
                <a:gd name="T11" fmla="*/ 166 h 1553"/>
                <a:gd name="T12" fmla="*/ 1644 w 1644"/>
                <a:gd name="T13" fmla="*/ 498 h 1553"/>
                <a:gd name="T14" fmla="*/ 1644 w 1644"/>
                <a:gd name="T15" fmla="*/ 658 h 1553"/>
                <a:gd name="T16" fmla="*/ 1627 w 1644"/>
                <a:gd name="T17" fmla="*/ 808 h 1553"/>
                <a:gd name="T18" fmla="*/ 1595 w 1644"/>
                <a:gd name="T19" fmla="*/ 909 h 1553"/>
                <a:gd name="T20" fmla="*/ 1451 w 1644"/>
                <a:gd name="T21" fmla="*/ 1175 h 1553"/>
                <a:gd name="T22" fmla="*/ 1331 w 1644"/>
                <a:gd name="T23" fmla="*/ 1375 h 1553"/>
                <a:gd name="T24" fmla="*/ 1226 w 1644"/>
                <a:gd name="T25" fmla="*/ 1487 h 1553"/>
                <a:gd name="T26" fmla="*/ 559 w 1644"/>
                <a:gd name="T27" fmla="*/ 1553 h 1553"/>
                <a:gd name="T28" fmla="*/ 0 w 1644"/>
                <a:gd name="T29" fmla="*/ 1445 h 1553"/>
                <a:gd name="T30" fmla="*/ 105 w 1644"/>
                <a:gd name="T31" fmla="*/ 1365 h 1553"/>
                <a:gd name="T32" fmla="*/ 306 w 1644"/>
                <a:gd name="T33" fmla="*/ 1122 h 1553"/>
                <a:gd name="T34" fmla="*/ 433 w 1644"/>
                <a:gd name="T35" fmla="*/ 890 h 1553"/>
                <a:gd name="T36" fmla="*/ 473 w 1644"/>
                <a:gd name="T37" fmla="*/ 622 h 1553"/>
                <a:gd name="T38" fmla="*/ 460 w 1644"/>
                <a:gd name="T39" fmla="*/ 424 h 1553"/>
                <a:gd name="T40" fmla="*/ 460 w 1644"/>
                <a:gd name="T41" fmla="*/ 424 h 1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44"/>
                <a:gd name="T64" fmla="*/ 0 h 1553"/>
                <a:gd name="T65" fmla="*/ 1644 w 1644"/>
                <a:gd name="T66" fmla="*/ 1553 h 1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44" h="1553">
                  <a:moveTo>
                    <a:pt x="460" y="424"/>
                  </a:moveTo>
                  <a:lnTo>
                    <a:pt x="787" y="384"/>
                  </a:lnTo>
                  <a:lnTo>
                    <a:pt x="1175" y="226"/>
                  </a:lnTo>
                  <a:lnTo>
                    <a:pt x="1496" y="55"/>
                  </a:lnTo>
                  <a:lnTo>
                    <a:pt x="1576" y="0"/>
                  </a:lnTo>
                  <a:lnTo>
                    <a:pt x="1616" y="166"/>
                  </a:lnTo>
                  <a:lnTo>
                    <a:pt x="1644" y="498"/>
                  </a:lnTo>
                  <a:lnTo>
                    <a:pt x="1644" y="658"/>
                  </a:lnTo>
                  <a:lnTo>
                    <a:pt x="1627" y="808"/>
                  </a:lnTo>
                  <a:lnTo>
                    <a:pt x="1595" y="909"/>
                  </a:lnTo>
                  <a:lnTo>
                    <a:pt x="1451" y="1175"/>
                  </a:lnTo>
                  <a:lnTo>
                    <a:pt x="1331" y="1375"/>
                  </a:lnTo>
                  <a:lnTo>
                    <a:pt x="1226" y="1487"/>
                  </a:lnTo>
                  <a:lnTo>
                    <a:pt x="559" y="1553"/>
                  </a:lnTo>
                  <a:lnTo>
                    <a:pt x="0" y="1445"/>
                  </a:lnTo>
                  <a:lnTo>
                    <a:pt x="105" y="1365"/>
                  </a:lnTo>
                  <a:lnTo>
                    <a:pt x="306" y="1122"/>
                  </a:lnTo>
                  <a:lnTo>
                    <a:pt x="433" y="890"/>
                  </a:lnTo>
                  <a:lnTo>
                    <a:pt x="473" y="622"/>
                  </a:lnTo>
                  <a:lnTo>
                    <a:pt x="460" y="42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9"/>
            <p:cNvSpPr>
              <a:spLocks/>
            </p:cNvSpPr>
            <p:nvPr/>
          </p:nvSpPr>
          <p:spPr bwMode="auto">
            <a:xfrm>
              <a:off x="2955" y="2583"/>
              <a:ext cx="851" cy="463"/>
            </a:xfrm>
            <a:custGeom>
              <a:avLst/>
              <a:gdLst>
                <a:gd name="T0" fmla="*/ 1702 w 1702"/>
                <a:gd name="T1" fmla="*/ 0 h 926"/>
                <a:gd name="T2" fmla="*/ 1504 w 1702"/>
                <a:gd name="T3" fmla="*/ 154 h 926"/>
                <a:gd name="T4" fmla="*/ 1308 w 1702"/>
                <a:gd name="T5" fmla="*/ 268 h 926"/>
                <a:gd name="T6" fmla="*/ 1097 w 1702"/>
                <a:gd name="T7" fmla="*/ 376 h 926"/>
                <a:gd name="T8" fmla="*/ 776 w 1702"/>
                <a:gd name="T9" fmla="*/ 524 h 926"/>
                <a:gd name="T10" fmla="*/ 504 w 1702"/>
                <a:gd name="T11" fmla="*/ 623 h 926"/>
                <a:gd name="T12" fmla="*/ 276 w 1702"/>
                <a:gd name="T13" fmla="*/ 705 h 926"/>
                <a:gd name="T14" fmla="*/ 154 w 1702"/>
                <a:gd name="T15" fmla="*/ 737 h 926"/>
                <a:gd name="T16" fmla="*/ 78 w 1702"/>
                <a:gd name="T17" fmla="*/ 789 h 926"/>
                <a:gd name="T18" fmla="*/ 0 w 1702"/>
                <a:gd name="T19" fmla="*/ 836 h 926"/>
                <a:gd name="T20" fmla="*/ 91 w 1702"/>
                <a:gd name="T21" fmla="*/ 882 h 926"/>
                <a:gd name="T22" fmla="*/ 190 w 1702"/>
                <a:gd name="T23" fmla="*/ 908 h 926"/>
                <a:gd name="T24" fmla="*/ 394 w 1702"/>
                <a:gd name="T25" fmla="*/ 924 h 926"/>
                <a:gd name="T26" fmla="*/ 576 w 1702"/>
                <a:gd name="T27" fmla="*/ 926 h 926"/>
                <a:gd name="T28" fmla="*/ 757 w 1702"/>
                <a:gd name="T29" fmla="*/ 924 h 926"/>
                <a:gd name="T30" fmla="*/ 1013 w 1702"/>
                <a:gd name="T31" fmla="*/ 903 h 926"/>
                <a:gd name="T32" fmla="*/ 1249 w 1702"/>
                <a:gd name="T33" fmla="*/ 878 h 926"/>
                <a:gd name="T34" fmla="*/ 1354 w 1702"/>
                <a:gd name="T35" fmla="*/ 796 h 926"/>
                <a:gd name="T36" fmla="*/ 1508 w 1702"/>
                <a:gd name="T37" fmla="*/ 553 h 926"/>
                <a:gd name="T38" fmla="*/ 1620 w 1702"/>
                <a:gd name="T39" fmla="*/ 220 h 926"/>
                <a:gd name="T40" fmla="*/ 1426 w 1702"/>
                <a:gd name="T41" fmla="*/ 317 h 926"/>
                <a:gd name="T42" fmla="*/ 1363 w 1702"/>
                <a:gd name="T43" fmla="*/ 357 h 926"/>
                <a:gd name="T44" fmla="*/ 1344 w 1702"/>
                <a:gd name="T45" fmla="*/ 384 h 926"/>
                <a:gd name="T46" fmla="*/ 1350 w 1702"/>
                <a:gd name="T47" fmla="*/ 410 h 926"/>
                <a:gd name="T48" fmla="*/ 1354 w 1702"/>
                <a:gd name="T49" fmla="*/ 424 h 926"/>
                <a:gd name="T50" fmla="*/ 1268 w 1702"/>
                <a:gd name="T51" fmla="*/ 475 h 926"/>
                <a:gd name="T52" fmla="*/ 977 w 1702"/>
                <a:gd name="T53" fmla="*/ 587 h 926"/>
                <a:gd name="T54" fmla="*/ 721 w 1702"/>
                <a:gd name="T55" fmla="*/ 661 h 926"/>
                <a:gd name="T56" fmla="*/ 394 w 1702"/>
                <a:gd name="T57" fmla="*/ 724 h 926"/>
                <a:gd name="T58" fmla="*/ 820 w 1702"/>
                <a:gd name="T59" fmla="*/ 583 h 926"/>
                <a:gd name="T60" fmla="*/ 1044 w 1702"/>
                <a:gd name="T61" fmla="*/ 483 h 926"/>
                <a:gd name="T62" fmla="*/ 1272 w 1702"/>
                <a:gd name="T63" fmla="*/ 370 h 926"/>
                <a:gd name="T64" fmla="*/ 1474 w 1702"/>
                <a:gd name="T65" fmla="*/ 262 h 926"/>
                <a:gd name="T66" fmla="*/ 1603 w 1702"/>
                <a:gd name="T67" fmla="*/ 180 h 926"/>
                <a:gd name="T68" fmla="*/ 1698 w 1702"/>
                <a:gd name="T69" fmla="*/ 108 h 926"/>
                <a:gd name="T70" fmla="*/ 1702 w 1702"/>
                <a:gd name="T71" fmla="*/ 0 h 926"/>
                <a:gd name="T72" fmla="*/ 1702 w 1702"/>
                <a:gd name="T73" fmla="*/ 0 h 9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2"/>
                <a:gd name="T112" fmla="*/ 0 h 926"/>
                <a:gd name="T113" fmla="*/ 1702 w 1702"/>
                <a:gd name="T114" fmla="*/ 926 h 9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2" h="926">
                  <a:moveTo>
                    <a:pt x="1702" y="0"/>
                  </a:moveTo>
                  <a:lnTo>
                    <a:pt x="1504" y="154"/>
                  </a:lnTo>
                  <a:lnTo>
                    <a:pt x="1308" y="268"/>
                  </a:lnTo>
                  <a:lnTo>
                    <a:pt x="1097" y="376"/>
                  </a:lnTo>
                  <a:lnTo>
                    <a:pt x="776" y="524"/>
                  </a:lnTo>
                  <a:lnTo>
                    <a:pt x="504" y="623"/>
                  </a:lnTo>
                  <a:lnTo>
                    <a:pt x="276" y="705"/>
                  </a:lnTo>
                  <a:lnTo>
                    <a:pt x="154" y="737"/>
                  </a:lnTo>
                  <a:lnTo>
                    <a:pt x="78" y="789"/>
                  </a:lnTo>
                  <a:lnTo>
                    <a:pt x="0" y="836"/>
                  </a:lnTo>
                  <a:lnTo>
                    <a:pt x="91" y="882"/>
                  </a:lnTo>
                  <a:lnTo>
                    <a:pt x="190" y="908"/>
                  </a:lnTo>
                  <a:lnTo>
                    <a:pt x="394" y="924"/>
                  </a:lnTo>
                  <a:lnTo>
                    <a:pt x="576" y="926"/>
                  </a:lnTo>
                  <a:lnTo>
                    <a:pt x="757" y="924"/>
                  </a:lnTo>
                  <a:lnTo>
                    <a:pt x="1013" y="903"/>
                  </a:lnTo>
                  <a:lnTo>
                    <a:pt x="1249" y="878"/>
                  </a:lnTo>
                  <a:lnTo>
                    <a:pt x="1354" y="796"/>
                  </a:lnTo>
                  <a:lnTo>
                    <a:pt x="1508" y="553"/>
                  </a:lnTo>
                  <a:lnTo>
                    <a:pt x="1620" y="220"/>
                  </a:lnTo>
                  <a:lnTo>
                    <a:pt x="1426" y="317"/>
                  </a:lnTo>
                  <a:lnTo>
                    <a:pt x="1363" y="357"/>
                  </a:lnTo>
                  <a:lnTo>
                    <a:pt x="1344" y="384"/>
                  </a:lnTo>
                  <a:lnTo>
                    <a:pt x="1350" y="410"/>
                  </a:lnTo>
                  <a:lnTo>
                    <a:pt x="1354" y="424"/>
                  </a:lnTo>
                  <a:lnTo>
                    <a:pt x="1268" y="475"/>
                  </a:lnTo>
                  <a:lnTo>
                    <a:pt x="977" y="587"/>
                  </a:lnTo>
                  <a:lnTo>
                    <a:pt x="721" y="661"/>
                  </a:lnTo>
                  <a:lnTo>
                    <a:pt x="394" y="724"/>
                  </a:lnTo>
                  <a:lnTo>
                    <a:pt x="820" y="583"/>
                  </a:lnTo>
                  <a:lnTo>
                    <a:pt x="1044" y="483"/>
                  </a:lnTo>
                  <a:lnTo>
                    <a:pt x="1272" y="370"/>
                  </a:lnTo>
                  <a:lnTo>
                    <a:pt x="1474" y="262"/>
                  </a:lnTo>
                  <a:lnTo>
                    <a:pt x="1603" y="180"/>
                  </a:lnTo>
                  <a:lnTo>
                    <a:pt x="1698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Freeform 10"/>
            <p:cNvSpPr>
              <a:spLocks/>
            </p:cNvSpPr>
            <p:nvPr/>
          </p:nvSpPr>
          <p:spPr bwMode="auto">
            <a:xfrm>
              <a:off x="3655" y="2582"/>
              <a:ext cx="231" cy="269"/>
            </a:xfrm>
            <a:custGeom>
              <a:avLst/>
              <a:gdLst>
                <a:gd name="T0" fmla="*/ 217 w 462"/>
                <a:gd name="T1" fmla="*/ 93 h 538"/>
                <a:gd name="T2" fmla="*/ 219 w 462"/>
                <a:gd name="T3" fmla="*/ 110 h 538"/>
                <a:gd name="T4" fmla="*/ 223 w 462"/>
                <a:gd name="T5" fmla="*/ 127 h 538"/>
                <a:gd name="T6" fmla="*/ 238 w 462"/>
                <a:gd name="T7" fmla="*/ 139 h 538"/>
                <a:gd name="T8" fmla="*/ 261 w 462"/>
                <a:gd name="T9" fmla="*/ 146 h 538"/>
                <a:gd name="T10" fmla="*/ 295 w 462"/>
                <a:gd name="T11" fmla="*/ 146 h 538"/>
                <a:gd name="T12" fmla="*/ 289 w 462"/>
                <a:gd name="T13" fmla="*/ 179 h 538"/>
                <a:gd name="T14" fmla="*/ 272 w 462"/>
                <a:gd name="T15" fmla="*/ 200 h 538"/>
                <a:gd name="T16" fmla="*/ 94 w 462"/>
                <a:gd name="T17" fmla="*/ 277 h 538"/>
                <a:gd name="T18" fmla="*/ 73 w 462"/>
                <a:gd name="T19" fmla="*/ 289 h 538"/>
                <a:gd name="T20" fmla="*/ 0 w 462"/>
                <a:gd name="T21" fmla="*/ 342 h 538"/>
                <a:gd name="T22" fmla="*/ 0 w 462"/>
                <a:gd name="T23" fmla="*/ 367 h 538"/>
                <a:gd name="T24" fmla="*/ 19 w 462"/>
                <a:gd name="T25" fmla="*/ 376 h 538"/>
                <a:gd name="T26" fmla="*/ 42 w 462"/>
                <a:gd name="T27" fmla="*/ 378 h 538"/>
                <a:gd name="T28" fmla="*/ 27 w 462"/>
                <a:gd name="T29" fmla="*/ 399 h 538"/>
                <a:gd name="T30" fmla="*/ 19 w 462"/>
                <a:gd name="T31" fmla="*/ 426 h 538"/>
                <a:gd name="T32" fmla="*/ 27 w 462"/>
                <a:gd name="T33" fmla="*/ 452 h 538"/>
                <a:gd name="T34" fmla="*/ 52 w 462"/>
                <a:gd name="T35" fmla="*/ 460 h 538"/>
                <a:gd name="T36" fmla="*/ 80 w 462"/>
                <a:gd name="T37" fmla="*/ 468 h 538"/>
                <a:gd name="T38" fmla="*/ 107 w 462"/>
                <a:gd name="T39" fmla="*/ 492 h 538"/>
                <a:gd name="T40" fmla="*/ 128 w 462"/>
                <a:gd name="T41" fmla="*/ 504 h 538"/>
                <a:gd name="T42" fmla="*/ 189 w 462"/>
                <a:gd name="T43" fmla="*/ 521 h 538"/>
                <a:gd name="T44" fmla="*/ 284 w 462"/>
                <a:gd name="T45" fmla="*/ 536 h 538"/>
                <a:gd name="T46" fmla="*/ 343 w 462"/>
                <a:gd name="T47" fmla="*/ 538 h 538"/>
                <a:gd name="T48" fmla="*/ 388 w 462"/>
                <a:gd name="T49" fmla="*/ 534 h 538"/>
                <a:gd name="T50" fmla="*/ 409 w 462"/>
                <a:gd name="T51" fmla="*/ 515 h 538"/>
                <a:gd name="T52" fmla="*/ 419 w 462"/>
                <a:gd name="T53" fmla="*/ 490 h 538"/>
                <a:gd name="T54" fmla="*/ 421 w 462"/>
                <a:gd name="T55" fmla="*/ 468 h 538"/>
                <a:gd name="T56" fmla="*/ 413 w 462"/>
                <a:gd name="T57" fmla="*/ 447 h 538"/>
                <a:gd name="T58" fmla="*/ 405 w 462"/>
                <a:gd name="T59" fmla="*/ 422 h 538"/>
                <a:gd name="T60" fmla="*/ 407 w 462"/>
                <a:gd name="T61" fmla="*/ 407 h 538"/>
                <a:gd name="T62" fmla="*/ 413 w 462"/>
                <a:gd name="T63" fmla="*/ 382 h 538"/>
                <a:gd name="T64" fmla="*/ 421 w 462"/>
                <a:gd name="T65" fmla="*/ 361 h 538"/>
                <a:gd name="T66" fmla="*/ 413 w 462"/>
                <a:gd name="T67" fmla="*/ 342 h 538"/>
                <a:gd name="T68" fmla="*/ 400 w 462"/>
                <a:gd name="T69" fmla="*/ 310 h 538"/>
                <a:gd name="T70" fmla="*/ 394 w 462"/>
                <a:gd name="T71" fmla="*/ 283 h 538"/>
                <a:gd name="T72" fmla="*/ 400 w 462"/>
                <a:gd name="T73" fmla="*/ 260 h 538"/>
                <a:gd name="T74" fmla="*/ 407 w 462"/>
                <a:gd name="T75" fmla="*/ 243 h 538"/>
                <a:gd name="T76" fmla="*/ 411 w 462"/>
                <a:gd name="T77" fmla="*/ 226 h 538"/>
                <a:gd name="T78" fmla="*/ 409 w 462"/>
                <a:gd name="T79" fmla="*/ 220 h 538"/>
                <a:gd name="T80" fmla="*/ 400 w 462"/>
                <a:gd name="T81" fmla="*/ 203 h 538"/>
                <a:gd name="T82" fmla="*/ 365 w 462"/>
                <a:gd name="T83" fmla="*/ 188 h 538"/>
                <a:gd name="T84" fmla="*/ 352 w 462"/>
                <a:gd name="T85" fmla="*/ 173 h 538"/>
                <a:gd name="T86" fmla="*/ 352 w 462"/>
                <a:gd name="T87" fmla="*/ 150 h 538"/>
                <a:gd name="T88" fmla="*/ 352 w 462"/>
                <a:gd name="T89" fmla="*/ 127 h 538"/>
                <a:gd name="T90" fmla="*/ 449 w 462"/>
                <a:gd name="T91" fmla="*/ 89 h 538"/>
                <a:gd name="T92" fmla="*/ 460 w 462"/>
                <a:gd name="T93" fmla="*/ 66 h 538"/>
                <a:gd name="T94" fmla="*/ 462 w 462"/>
                <a:gd name="T95" fmla="*/ 42 h 538"/>
                <a:gd name="T96" fmla="*/ 455 w 462"/>
                <a:gd name="T97" fmla="*/ 15 h 538"/>
                <a:gd name="T98" fmla="*/ 441 w 462"/>
                <a:gd name="T99" fmla="*/ 4 h 538"/>
                <a:gd name="T100" fmla="*/ 426 w 462"/>
                <a:gd name="T101" fmla="*/ 0 h 538"/>
                <a:gd name="T102" fmla="*/ 409 w 462"/>
                <a:gd name="T103" fmla="*/ 2 h 538"/>
                <a:gd name="T104" fmla="*/ 265 w 462"/>
                <a:gd name="T105" fmla="*/ 47 h 538"/>
                <a:gd name="T106" fmla="*/ 236 w 462"/>
                <a:gd name="T107" fmla="*/ 66 h 538"/>
                <a:gd name="T108" fmla="*/ 217 w 462"/>
                <a:gd name="T109" fmla="*/ 93 h 538"/>
                <a:gd name="T110" fmla="*/ 217 w 462"/>
                <a:gd name="T111" fmla="*/ 93 h 5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2"/>
                <a:gd name="T169" fmla="*/ 0 h 538"/>
                <a:gd name="T170" fmla="*/ 462 w 462"/>
                <a:gd name="T171" fmla="*/ 538 h 5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2" h="538">
                  <a:moveTo>
                    <a:pt x="217" y="93"/>
                  </a:moveTo>
                  <a:lnTo>
                    <a:pt x="219" y="110"/>
                  </a:lnTo>
                  <a:lnTo>
                    <a:pt x="223" y="127"/>
                  </a:lnTo>
                  <a:lnTo>
                    <a:pt x="238" y="139"/>
                  </a:lnTo>
                  <a:lnTo>
                    <a:pt x="261" y="146"/>
                  </a:lnTo>
                  <a:lnTo>
                    <a:pt x="295" y="146"/>
                  </a:lnTo>
                  <a:lnTo>
                    <a:pt x="289" y="179"/>
                  </a:lnTo>
                  <a:lnTo>
                    <a:pt x="272" y="200"/>
                  </a:lnTo>
                  <a:lnTo>
                    <a:pt x="94" y="277"/>
                  </a:lnTo>
                  <a:lnTo>
                    <a:pt x="73" y="289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19" y="376"/>
                  </a:lnTo>
                  <a:lnTo>
                    <a:pt x="42" y="378"/>
                  </a:lnTo>
                  <a:lnTo>
                    <a:pt x="27" y="399"/>
                  </a:lnTo>
                  <a:lnTo>
                    <a:pt x="19" y="426"/>
                  </a:lnTo>
                  <a:lnTo>
                    <a:pt x="27" y="452"/>
                  </a:lnTo>
                  <a:lnTo>
                    <a:pt x="52" y="460"/>
                  </a:lnTo>
                  <a:lnTo>
                    <a:pt x="80" y="468"/>
                  </a:lnTo>
                  <a:lnTo>
                    <a:pt x="107" y="492"/>
                  </a:lnTo>
                  <a:lnTo>
                    <a:pt x="128" y="504"/>
                  </a:lnTo>
                  <a:lnTo>
                    <a:pt x="189" y="521"/>
                  </a:lnTo>
                  <a:lnTo>
                    <a:pt x="284" y="536"/>
                  </a:lnTo>
                  <a:lnTo>
                    <a:pt x="343" y="538"/>
                  </a:lnTo>
                  <a:lnTo>
                    <a:pt x="388" y="534"/>
                  </a:lnTo>
                  <a:lnTo>
                    <a:pt x="409" y="515"/>
                  </a:lnTo>
                  <a:lnTo>
                    <a:pt x="419" y="490"/>
                  </a:lnTo>
                  <a:lnTo>
                    <a:pt x="421" y="468"/>
                  </a:lnTo>
                  <a:lnTo>
                    <a:pt x="413" y="447"/>
                  </a:lnTo>
                  <a:lnTo>
                    <a:pt x="405" y="422"/>
                  </a:lnTo>
                  <a:lnTo>
                    <a:pt x="407" y="407"/>
                  </a:lnTo>
                  <a:lnTo>
                    <a:pt x="413" y="382"/>
                  </a:lnTo>
                  <a:lnTo>
                    <a:pt x="421" y="361"/>
                  </a:lnTo>
                  <a:lnTo>
                    <a:pt x="413" y="342"/>
                  </a:lnTo>
                  <a:lnTo>
                    <a:pt x="400" y="310"/>
                  </a:lnTo>
                  <a:lnTo>
                    <a:pt x="394" y="283"/>
                  </a:lnTo>
                  <a:lnTo>
                    <a:pt x="400" y="260"/>
                  </a:lnTo>
                  <a:lnTo>
                    <a:pt x="407" y="243"/>
                  </a:lnTo>
                  <a:lnTo>
                    <a:pt x="411" y="226"/>
                  </a:lnTo>
                  <a:lnTo>
                    <a:pt x="409" y="220"/>
                  </a:lnTo>
                  <a:lnTo>
                    <a:pt x="400" y="203"/>
                  </a:lnTo>
                  <a:lnTo>
                    <a:pt x="365" y="188"/>
                  </a:lnTo>
                  <a:lnTo>
                    <a:pt x="352" y="173"/>
                  </a:lnTo>
                  <a:lnTo>
                    <a:pt x="352" y="150"/>
                  </a:lnTo>
                  <a:lnTo>
                    <a:pt x="352" y="127"/>
                  </a:lnTo>
                  <a:lnTo>
                    <a:pt x="449" y="89"/>
                  </a:lnTo>
                  <a:lnTo>
                    <a:pt x="460" y="66"/>
                  </a:lnTo>
                  <a:lnTo>
                    <a:pt x="462" y="42"/>
                  </a:lnTo>
                  <a:lnTo>
                    <a:pt x="455" y="15"/>
                  </a:lnTo>
                  <a:lnTo>
                    <a:pt x="441" y="4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265" y="47"/>
                  </a:lnTo>
                  <a:lnTo>
                    <a:pt x="236" y="66"/>
                  </a:lnTo>
                  <a:lnTo>
                    <a:pt x="217" y="9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11"/>
            <p:cNvSpPr>
              <a:spLocks/>
            </p:cNvSpPr>
            <p:nvPr/>
          </p:nvSpPr>
          <p:spPr bwMode="auto">
            <a:xfrm>
              <a:off x="3756" y="2621"/>
              <a:ext cx="46" cy="30"/>
            </a:xfrm>
            <a:custGeom>
              <a:avLst/>
              <a:gdLst>
                <a:gd name="T0" fmla="*/ 2 w 91"/>
                <a:gd name="T1" fmla="*/ 28 h 61"/>
                <a:gd name="T2" fmla="*/ 0 w 91"/>
                <a:gd name="T3" fmla="*/ 38 h 61"/>
                <a:gd name="T4" fmla="*/ 0 w 91"/>
                <a:gd name="T5" fmla="*/ 51 h 61"/>
                <a:gd name="T6" fmla="*/ 13 w 91"/>
                <a:gd name="T7" fmla="*/ 61 h 61"/>
                <a:gd name="T8" fmla="*/ 28 w 91"/>
                <a:gd name="T9" fmla="*/ 61 h 61"/>
                <a:gd name="T10" fmla="*/ 78 w 91"/>
                <a:gd name="T11" fmla="*/ 45 h 61"/>
                <a:gd name="T12" fmla="*/ 89 w 91"/>
                <a:gd name="T13" fmla="*/ 38 h 61"/>
                <a:gd name="T14" fmla="*/ 91 w 91"/>
                <a:gd name="T15" fmla="*/ 23 h 61"/>
                <a:gd name="T16" fmla="*/ 91 w 91"/>
                <a:gd name="T17" fmla="*/ 13 h 61"/>
                <a:gd name="T18" fmla="*/ 85 w 91"/>
                <a:gd name="T19" fmla="*/ 4 h 61"/>
                <a:gd name="T20" fmla="*/ 74 w 91"/>
                <a:gd name="T21" fmla="*/ 0 h 61"/>
                <a:gd name="T22" fmla="*/ 57 w 91"/>
                <a:gd name="T23" fmla="*/ 0 h 61"/>
                <a:gd name="T24" fmla="*/ 19 w 91"/>
                <a:gd name="T25" fmla="*/ 15 h 61"/>
                <a:gd name="T26" fmla="*/ 2 w 91"/>
                <a:gd name="T27" fmla="*/ 28 h 61"/>
                <a:gd name="T28" fmla="*/ 2 w 91"/>
                <a:gd name="T29" fmla="*/ 2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61"/>
                <a:gd name="T47" fmla="*/ 91 w 9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61">
                  <a:moveTo>
                    <a:pt x="2" y="28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13" y="61"/>
                  </a:lnTo>
                  <a:lnTo>
                    <a:pt x="28" y="61"/>
                  </a:lnTo>
                  <a:lnTo>
                    <a:pt x="78" y="45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91" y="13"/>
                  </a:lnTo>
                  <a:lnTo>
                    <a:pt x="85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19" y="1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12"/>
            <p:cNvSpPr>
              <a:spLocks/>
            </p:cNvSpPr>
            <p:nvPr/>
          </p:nvSpPr>
          <p:spPr bwMode="auto">
            <a:xfrm>
              <a:off x="2795" y="1083"/>
              <a:ext cx="318" cy="824"/>
            </a:xfrm>
            <a:custGeom>
              <a:avLst/>
              <a:gdLst>
                <a:gd name="T0" fmla="*/ 0 w 635"/>
                <a:gd name="T1" fmla="*/ 0 h 1648"/>
                <a:gd name="T2" fmla="*/ 0 w 635"/>
                <a:gd name="T3" fmla="*/ 312 h 1648"/>
                <a:gd name="T4" fmla="*/ 251 w 635"/>
                <a:gd name="T5" fmla="*/ 1388 h 1648"/>
                <a:gd name="T6" fmla="*/ 559 w 635"/>
                <a:gd name="T7" fmla="*/ 1648 h 1648"/>
                <a:gd name="T8" fmla="*/ 621 w 635"/>
                <a:gd name="T9" fmla="*/ 1578 h 1648"/>
                <a:gd name="T10" fmla="*/ 635 w 635"/>
                <a:gd name="T11" fmla="*/ 1508 h 1648"/>
                <a:gd name="T12" fmla="*/ 618 w 635"/>
                <a:gd name="T13" fmla="*/ 1445 h 1648"/>
                <a:gd name="T14" fmla="*/ 557 w 635"/>
                <a:gd name="T15" fmla="*/ 1373 h 1648"/>
                <a:gd name="T16" fmla="*/ 507 w 635"/>
                <a:gd name="T17" fmla="*/ 1266 h 1648"/>
                <a:gd name="T18" fmla="*/ 477 w 635"/>
                <a:gd name="T19" fmla="*/ 1129 h 1648"/>
                <a:gd name="T20" fmla="*/ 471 w 635"/>
                <a:gd name="T21" fmla="*/ 998 h 1648"/>
                <a:gd name="T22" fmla="*/ 485 w 635"/>
                <a:gd name="T23" fmla="*/ 795 h 1648"/>
                <a:gd name="T24" fmla="*/ 477 w 635"/>
                <a:gd name="T25" fmla="*/ 687 h 1648"/>
                <a:gd name="T26" fmla="*/ 467 w 635"/>
                <a:gd name="T27" fmla="*/ 574 h 1648"/>
                <a:gd name="T28" fmla="*/ 448 w 635"/>
                <a:gd name="T29" fmla="*/ 477 h 1648"/>
                <a:gd name="T30" fmla="*/ 418 w 635"/>
                <a:gd name="T31" fmla="*/ 380 h 1648"/>
                <a:gd name="T32" fmla="*/ 384 w 635"/>
                <a:gd name="T33" fmla="*/ 297 h 1648"/>
                <a:gd name="T34" fmla="*/ 331 w 635"/>
                <a:gd name="T35" fmla="*/ 204 h 1648"/>
                <a:gd name="T36" fmla="*/ 228 w 635"/>
                <a:gd name="T37" fmla="*/ 93 h 1648"/>
                <a:gd name="T38" fmla="*/ 127 w 635"/>
                <a:gd name="T39" fmla="*/ 36 h 1648"/>
                <a:gd name="T40" fmla="*/ 53 w 635"/>
                <a:gd name="T41" fmla="*/ 12 h 1648"/>
                <a:gd name="T42" fmla="*/ 0 w 635"/>
                <a:gd name="T43" fmla="*/ 0 h 1648"/>
                <a:gd name="T44" fmla="*/ 0 w 635"/>
                <a:gd name="T45" fmla="*/ 0 h 16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5"/>
                <a:gd name="T70" fmla="*/ 0 h 1648"/>
                <a:gd name="T71" fmla="*/ 635 w 635"/>
                <a:gd name="T72" fmla="*/ 1648 h 16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5" h="1648">
                  <a:moveTo>
                    <a:pt x="0" y="0"/>
                  </a:moveTo>
                  <a:lnTo>
                    <a:pt x="0" y="312"/>
                  </a:lnTo>
                  <a:lnTo>
                    <a:pt x="251" y="1388"/>
                  </a:lnTo>
                  <a:lnTo>
                    <a:pt x="559" y="1648"/>
                  </a:lnTo>
                  <a:lnTo>
                    <a:pt x="621" y="1578"/>
                  </a:lnTo>
                  <a:lnTo>
                    <a:pt x="635" y="1508"/>
                  </a:lnTo>
                  <a:lnTo>
                    <a:pt x="618" y="1445"/>
                  </a:lnTo>
                  <a:lnTo>
                    <a:pt x="557" y="1373"/>
                  </a:lnTo>
                  <a:lnTo>
                    <a:pt x="507" y="1266"/>
                  </a:lnTo>
                  <a:lnTo>
                    <a:pt x="477" y="1129"/>
                  </a:lnTo>
                  <a:lnTo>
                    <a:pt x="471" y="998"/>
                  </a:lnTo>
                  <a:lnTo>
                    <a:pt x="485" y="795"/>
                  </a:lnTo>
                  <a:lnTo>
                    <a:pt x="477" y="687"/>
                  </a:lnTo>
                  <a:lnTo>
                    <a:pt x="467" y="574"/>
                  </a:lnTo>
                  <a:lnTo>
                    <a:pt x="448" y="477"/>
                  </a:lnTo>
                  <a:lnTo>
                    <a:pt x="418" y="380"/>
                  </a:lnTo>
                  <a:lnTo>
                    <a:pt x="384" y="297"/>
                  </a:lnTo>
                  <a:lnTo>
                    <a:pt x="331" y="204"/>
                  </a:lnTo>
                  <a:lnTo>
                    <a:pt x="228" y="93"/>
                  </a:lnTo>
                  <a:lnTo>
                    <a:pt x="127" y="36"/>
                  </a:lnTo>
                  <a:lnTo>
                    <a:pt x="5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13"/>
            <p:cNvSpPr>
              <a:spLocks/>
            </p:cNvSpPr>
            <p:nvPr/>
          </p:nvSpPr>
          <p:spPr bwMode="auto">
            <a:xfrm>
              <a:off x="2460" y="1208"/>
              <a:ext cx="504" cy="910"/>
            </a:xfrm>
            <a:custGeom>
              <a:avLst/>
              <a:gdLst>
                <a:gd name="T0" fmla="*/ 57 w 1007"/>
                <a:gd name="T1" fmla="*/ 310 h 1821"/>
                <a:gd name="T2" fmla="*/ 36 w 1007"/>
                <a:gd name="T3" fmla="*/ 348 h 1821"/>
                <a:gd name="T4" fmla="*/ 5 w 1007"/>
                <a:gd name="T5" fmla="*/ 434 h 1821"/>
                <a:gd name="T6" fmla="*/ 0 w 1007"/>
                <a:gd name="T7" fmla="*/ 496 h 1821"/>
                <a:gd name="T8" fmla="*/ 15 w 1007"/>
                <a:gd name="T9" fmla="*/ 534 h 1821"/>
                <a:gd name="T10" fmla="*/ 118 w 1007"/>
                <a:gd name="T11" fmla="*/ 884 h 1821"/>
                <a:gd name="T12" fmla="*/ 112 w 1007"/>
                <a:gd name="T13" fmla="*/ 1061 h 1821"/>
                <a:gd name="T14" fmla="*/ 106 w 1007"/>
                <a:gd name="T15" fmla="*/ 1143 h 1821"/>
                <a:gd name="T16" fmla="*/ 118 w 1007"/>
                <a:gd name="T17" fmla="*/ 1251 h 1821"/>
                <a:gd name="T18" fmla="*/ 131 w 1007"/>
                <a:gd name="T19" fmla="*/ 1331 h 1821"/>
                <a:gd name="T20" fmla="*/ 182 w 1007"/>
                <a:gd name="T21" fmla="*/ 1434 h 1821"/>
                <a:gd name="T22" fmla="*/ 209 w 1007"/>
                <a:gd name="T23" fmla="*/ 1544 h 1821"/>
                <a:gd name="T24" fmla="*/ 247 w 1007"/>
                <a:gd name="T25" fmla="*/ 1692 h 1821"/>
                <a:gd name="T26" fmla="*/ 270 w 1007"/>
                <a:gd name="T27" fmla="*/ 1789 h 1821"/>
                <a:gd name="T28" fmla="*/ 370 w 1007"/>
                <a:gd name="T29" fmla="*/ 1818 h 1821"/>
                <a:gd name="T30" fmla="*/ 437 w 1007"/>
                <a:gd name="T31" fmla="*/ 1821 h 1821"/>
                <a:gd name="T32" fmla="*/ 471 w 1007"/>
                <a:gd name="T33" fmla="*/ 1812 h 1821"/>
                <a:gd name="T34" fmla="*/ 578 w 1007"/>
                <a:gd name="T35" fmla="*/ 1430 h 1821"/>
                <a:gd name="T36" fmla="*/ 642 w 1007"/>
                <a:gd name="T37" fmla="*/ 1133 h 1821"/>
                <a:gd name="T38" fmla="*/ 732 w 1007"/>
                <a:gd name="T39" fmla="*/ 1082 h 1821"/>
                <a:gd name="T40" fmla="*/ 842 w 1007"/>
                <a:gd name="T41" fmla="*/ 943 h 1821"/>
                <a:gd name="T42" fmla="*/ 933 w 1007"/>
                <a:gd name="T43" fmla="*/ 768 h 1821"/>
                <a:gd name="T44" fmla="*/ 992 w 1007"/>
                <a:gd name="T45" fmla="*/ 590 h 1821"/>
                <a:gd name="T46" fmla="*/ 1007 w 1007"/>
                <a:gd name="T47" fmla="*/ 438 h 1821"/>
                <a:gd name="T48" fmla="*/ 1000 w 1007"/>
                <a:gd name="T49" fmla="*/ 282 h 1821"/>
                <a:gd name="T50" fmla="*/ 922 w 1007"/>
                <a:gd name="T51" fmla="*/ 160 h 1821"/>
                <a:gd name="T52" fmla="*/ 399 w 1007"/>
                <a:gd name="T53" fmla="*/ 0 h 1821"/>
                <a:gd name="T54" fmla="*/ 176 w 1007"/>
                <a:gd name="T55" fmla="*/ 185 h 1821"/>
                <a:gd name="T56" fmla="*/ 57 w 1007"/>
                <a:gd name="T57" fmla="*/ 310 h 1821"/>
                <a:gd name="T58" fmla="*/ 57 w 1007"/>
                <a:gd name="T59" fmla="*/ 310 h 18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7"/>
                <a:gd name="T91" fmla="*/ 0 h 1821"/>
                <a:gd name="T92" fmla="*/ 1007 w 1007"/>
                <a:gd name="T93" fmla="*/ 1821 h 18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7" h="1821">
                  <a:moveTo>
                    <a:pt x="57" y="310"/>
                  </a:moveTo>
                  <a:lnTo>
                    <a:pt x="36" y="348"/>
                  </a:lnTo>
                  <a:lnTo>
                    <a:pt x="5" y="434"/>
                  </a:lnTo>
                  <a:lnTo>
                    <a:pt x="0" y="496"/>
                  </a:lnTo>
                  <a:lnTo>
                    <a:pt x="15" y="534"/>
                  </a:lnTo>
                  <a:lnTo>
                    <a:pt x="118" y="884"/>
                  </a:lnTo>
                  <a:lnTo>
                    <a:pt x="112" y="1061"/>
                  </a:lnTo>
                  <a:lnTo>
                    <a:pt x="106" y="1143"/>
                  </a:lnTo>
                  <a:lnTo>
                    <a:pt x="118" y="1251"/>
                  </a:lnTo>
                  <a:lnTo>
                    <a:pt x="131" y="1331"/>
                  </a:lnTo>
                  <a:lnTo>
                    <a:pt x="182" y="1434"/>
                  </a:lnTo>
                  <a:lnTo>
                    <a:pt x="209" y="1544"/>
                  </a:lnTo>
                  <a:lnTo>
                    <a:pt x="247" y="1692"/>
                  </a:lnTo>
                  <a:lnTo>
                    <a:pt x="270" y="1789"/>
                  </a:lnTo>
                  <a:lnTo>
                    <a:pt x="370" y="1818"/>
                  </a:lnTo>
                  <a:lnTo>
                    <a:pt x="437" y="1821"/>
                  </a:lnTo>
                  <a:lnTo>
                    <a:pt x="471" y="1812"/>
                  </a:lnTo>
                  <a:lnTo>
                    <a:pt x="578" y="1430"/>
                  </a:lnTo>
                  <a:lnTo>
                    <a:pt x="642" y="1133"/>
                  </a:lnTo>
                  <a:lnTo>
                    <a:pt x="732" y="1082"/>
                  </a:lnTo>
                  <a:lnTo>
                    <a:pt x="842" y="943"/>
                  </a:lnTo>
                  <a:lnTo>
                    <a:pt x="933" y="768"/>
                  </a:lnTo>
                  <a:lnTo>
                    <a:pt x="992" y="590"/>
                  </a:lnTo>
                  <a:lnTo>
                    <a:pt x="1007" y="438"/>
                  </a:lnTo>
                  <a:lnTo>
                    <a:pt x="1000" y="282"/>
                  </a:lnTo>
                  <a:lnTo>
                    <a:pt x="922" y="160"/>
                  </a:lnTo>
                  <a:lnTo>
                    <a:pt x="399" y="0"/>
                  </a:lnTo>
                  <a:lnTo>
                    <a:pt x="176" y="185"/>
                  </a:lnTo>
                  <a:lnTo>
                    <a:pt x="57" y="31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4"/>
            <p:cNvSpPr>
              <a:spLocks/>
            </p:cNvSpPr>
            <p:nvPr/>
          </p:nvSpPr>
          <p:spPr bwMode="auto">
            <a:xfrm>
              <a:off x="2475" y="1504"/>
              <a:ext cx="56" cy="106"/>
            </a:xfrm>
            <a:custGeom>
              <a:avLst/>
              <a:gdLst>
                <a:gd name="T0" fmla="*/ 99 w 112"/>
                <a:gd name="T1" fmla="*/ 0 h 211"/>
                <a:gd name="T2" fmla="*/ 57 w 112"/>
                <a:gd name="T3" fmla="*/ 16 h 211"/>
                <a:gd name="T4" fmla="*/ 19 w 112"/>
                <a:gd name="T5" fmla="*/ 48 h 211"/>
                <a:gd name="T6" fmla="*/ 0 w 112"/>
                <a:gd name="T7" fmla="*/ 97 h 211"/>
                <a:gd name="T8" fmla="*/ 0 w 112"/>
                <a:gd name="T9" fmla="*/ 132 h 211"/>
                <a:gd name="T10" fmla="*/ 10 w 112"/>
                <a:gd name="T11" fmla="*/ 164 h 211"/>
                <a:gd name="T12" fmla="*/ 27 w 112"/>
                <a:gd name="T13" fmla="*/ 194 h 211"/>
                <a:gd name="T14" fmla="*/ 63 w 112"/>
                <a:gd name="T15" fmla="*/ 209 h 211"/>
                <a:gd name="T16" fmla="*/ 88 w 112"/>
                <a:gd name="T17" fmla="*/ 211 h 211"/>
                <a:gd name="T18" fmla="*/ 112 w 112"/>
                <a:gd name="T19" fmla="*/ 209 h 211"/>
                <a:gd name="T20" fmla="*/ 101 w 112"/>
                <a:gd name="T21" fmla="*/ 88 h 211"/>
                <a:gd name="T22" fmla="*/ 99 w 112"/>
                <a:gd name="T23" fmla="*/ 0 h 211"/>
                <a:gd name="T24" fmla="*/ 99 w 112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211"/>
                <a:gd name="T41" fmla="*/ 112 w 11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211">
                  <a:moveTo>
                    <a:pt x="99" y="0"/>
                  </a:moveTo>
                  <a:lnTo>
                    <a:pt x="57" y="16"/>
                  </a:lnTo>
                  <a:lnTo>
                    <a:pt x="19" y="4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10" y="164"/>
                  </a:lnTo>
                  <a:lnTo>
                    <a:pt x="27" y="194"/>
                  </a:lnTo>
                  <a:lnTo>
                    <a:pt x="63" y="209"/>
                  </a:lnTo>
                  <a:lnTo>
                    <a:pt x="88" y="211"/>
                  </a:lnTo>
                  <a:lnTo>
                    <a:pt x="112" y="209"/>
                  </a:lnTo>
                  <a:lnTo>
                    <a:pt x="101" y="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5"/>
            <p:cNvSpPr>
              <a:spLocks/>
            </p:cNvSpPr>
            <p:nvPr/>
          </p:nvSpPr>
          <p:spPr bwMode="auto">
            <a:xfrm>
              <a:off x="2671" y="1661"/>
              <a:ext cx="107" cy="41"/>
            </a:xfrm>
            <a:custGeom>
              <a:avLst/>
              <a:gdLst>
                <a:gd name="T0" fmla="*/ 0 w 215"/>
                <a:gd name="T1" fmla="*/ 2 h 82"/>
                <a:gd name="T2" fmla="*/ 15 w 215"/>
                <a:gd name="T3" fmla="*/ 32 h 82"/>
                <a:gd name="T4" fmla="*/ 38 w 215"/>
                <a:gd name="T5" fmla="*/ 57 h 82"/>
                <a:gd name="T6" fmla="*/ 68 w 215"/>
                <a:gd name="T7" fmla="*/ 76 h 82"/>
                <a:gd name="T8" fmla="*/ 93 w 215"/>
                <a:gd name="T9" fmla="*/ 82 h 82"/>
                <a:gd name="T10" fmla="*/ 123 w 215"/>
                <a:gd name="T11" fmla="*/ 82 h 82"/>
                <a:gd name="T12" fmla="*/ 152 w 215"/>
                <a:gd name="T13" fmla="*/ 78 h 82"/>
                <a:gd name="T14" fmla="*/ 177 w 215"/>
                <a:gd name="T15" fmla="*/ 67 h 82"/>
                <a:gd name="T16" fmla="*/ 197 w 215"/>
                <a:gd name="T17" fmla="*/ 53 h 82"/>
                <a:gd name="T18" fmla="*/ 215 w 215"/>
                <a:gd name="T19" fmla="*/ 34 h 82"/>
                <a:gd name="T20" fmla="*/ 190 w 215"/>
                <a:gd name="T21" fmla="*/ 29 h 82"/>
                <a:gd name="T22" fmla="*/ 154 w 215"/>
                <a:gd name="T23" fmla="*/ 29 h 82"/>
                <a:gd name="T24" fmla="*/ 116 w 215"/>
                <a:gd name="T25" fmla="*/ 30 h 82"/>
                <a:gd name="T26" fmla="*/ 83 w 215"/>
                <a:gd name="T27" fmla="*/ 17 h 82"/>
                <a:gd name="T28" fmla="*/ 55 w 215"/>
                <a:gd name="T29" fmla="*/ 6 h 82"/>
                <a:gd name="T30" fmla="*/ 21 w 215"/>
                <a:gd name="T31" fmla="*/ 0 h 82"/>
                <a:gd name="T32" fmla="*/ 0 w 215"/>
                <a:gd name="T33" fmla="*/ 2 h 82"/>
                <a:gd name="T34" fmla="*/ 0 w 215"/>
                <a:gd name="T35" fmla="*/ 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82"/>
                <a:gd name="T56" fmla="*/ 215 w 215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82">
                  <a:moveTo>
                    <a:pt x="0" y="2"/>
                  </a:moveTo>
                  <a:lnTo>
                    <a:pt x="15" y="32"/>
                  </a:lnTo>
                  <a:lnTo>
                    <a:pt x="38" y="57"/>
                  </a:lnTo>
                  <a:lnTo>
                    <a:pt x="68" y="76"/>
                  </a:lnTo>
                  <a:lnTo>
                    <a:pt x="93" y="82"/>
                  </a:lnTo>
                  <a:lnTo>
                    <a:pt x="123" y="82"/>
                  </a:lnTo>
                  <a:lnTo>
                    <a:pt x="152" y="78"/>
                  </a:lnTo>
                  <a:lnTo>
                    <a:pt x="177" y="67"/>
                  </a:lnTo>
                  <a:lnTo>
                    <a:pt x="197" y="53"/>
                  </a:lnTo>
                  <a:lnTo>
                    <a:pt x="215" y="34"/>
                  </a:lnTo>
                  <a:lnTo>
                    <a:pt x="190" y="29"/>
                  </a:lnTo>
                  <a:lnTo>
                    <a:pt x="154" y="29"/>
                  </a:lnTo>
                  <a:lnTo>
                    <a:pt x="116" y="30"/>
                  </a:lnTo>
                  <a:lnTo>
                    <a:pt x="83" y="17"/>
                  </a:lnTo>
                  <a:lnTo>
                    <a:pt x="55" y="6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6"/>
            <p:cNvSpPr>
              <a:spLocks/>
            </p:cNvSpPr>
            <p:nvPr/>
          </p:nvSpPr>
          <p:spPr bwMode="auto">
            <a:xfrm>
              <a:off x="2675" y="1660"/>
              <a:ext cx="103" cy="44"/>
            </a:xfrm>
            <a:custGeom>
              <a:avLst/>
              <a:gdLst>
                <a:gd name="T0" fmla="*/ 61 w 208"/>
                <a:gd name="T1" fmla="*/ 31 h 88"/>
                <a:gd name="T2" fmla="*/ 42 w 208"/>
                <a:gd name="T3" fmla="*/ 21 h 88"/>
                <a:gd name="T4" fmla="*/ 31 w 208"/>
                <a:gd name="T5" fmla="*/ 17 h 88"/>
                <a:gd name="T6" fmla="*/ 19 w 208"/>
                <a:gd name="T7" fmla="*/ 17 h 88"/>
                <a:gd name="T8" fmla="*/ 21 w 208"/>
                <a:gd name="T9" fmla="*/ 31 h 88"/>
                <a:gd name="T10" fmla="*/ 42 w 208"/>
                <a:gd name="T11" fmla="*/ 51 h 88"/>
                <a:gd name="T12" fmla="*/ 71 w 208"/>
                <a:gd name="T13" fmla="*/ 69 h 88"/>
                <a:gd name="T14" fmla="*/ 111 w 208"/>
                <a:gd name="T15" fmla="*/ 70 h 88"/>
                <a:gd name="T16" fmla="*/ 145 w 208"/>
                <a:gd name="T17" fmla="*/ 69 h 88"/>
                <a:gd name="T18" fmla="*/ 170 w 208"/>
                <a:gd name="T19" fmla="*/ 55 h 88"/>
                <a:gd name="T20" fmla="*/ 183 w 208"/>
                <a:gd name="T21" fmla="*/ 48 h 88"/>
                <a:gd name="T22" fmla="*/ 185 w 208"/>
                <a:gd name="T23" fmla="*/ 40 h 88"/>
                <a:gd name="T24" fmla="*/ 181 w 208"/>
                <a:gd name="T25" fmla="*/ 38 h 88"/>
                <a:gd name="T26" fmla="*/ 166 w 208"/>
                <a:gd name="T27" fmla="*/ 36 h 88"/>
                <a:gd name="T28" fmla="*/ 116 w 208"/>
                <a:gd name="T29" fmla="*/ 38 h 88"/>
                <a:gd name="T30" fmla="*/ 170 w 208"/>
                <a:gd name="T31" fmla="*/ 32 h 88"/>
                <a:gd name="T32" fmla="*/ 198 w 208"/>
                <a:gd name="T33" fmla="*/ 34 h 88"/>
                <a:gd name="T34" fmla="*/ 208 w 208"/>
                <a:gd name="T35" fmla="*/ 36 h 88"/>
                <a:gd name="T36" fmla="*/ 192 w 208"/>
                <a:gd name="T37" fmla="*/ 53 h 88"/>
                <a:gd name="T38" fmla="*/ 166 w 208"/>
                <a:gd name="T39" fmla="*/ 72 h 88"/>
                <a:gd name="T40" fmla="*/ 131 w 208"/>
                <a:gd name="T41" fmla="*/ 86 h 88"/>
                <a:gd name="T42" fmla="*/ 101 w 208"/>
                <a:gd name="T43" fmla="*/ 88 h 88"/>
                <a:gd name="T44" fmla="*/ 65 w 208"/>
                <a:gd name="T45" fmla="*/ 82 h 88"/>
                <a:gd name="T46" fmla="*/ 38 w 208"/>
                <a:gd name="T47" fmla="*/ 65 h 88"/>
                <a:gd name="T48" fmla="*/ 14 w 208"/>
                <a:gd name="T49" fmla="*/ 40 h 88"/>
                <a:gd name="T50" fmla="*/ 2 w 208"/>
                <a:gd name="T51" fmla="*/ 19 h 88"/>
                <a:gd name="T52" fmla="*/ 0 w 208"/>
                <a:gd name="T53" fmla="*/ 0 h 88"/>
                <a:gd name="T54" fmla="*/ 31 w 208"/>
                <a:gd name="T55" fmla="*/ 4 h 88"/>
                <a:gd name="T56" fmla="*/ 50 w 208"/>
                <a:gd name="T57" fmla="*/ 17 h 88"/>
                <a:gd name="T58" fmla="*/ 61 w 208"/>
                <a:gd name="T59" fmla="*/ 31 h 88"/>
                <a:gd name="T60" fmla="*/ 61 w 208"/>
                <a:gd name="T61" fmla="*/ 31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"/>
                <a:gd name="T94" fmla="*/ 0 h 88"/>
                <a:gd name="T95" fmla="*/ 208 w 20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" h="88">
                  <a:moveTo>
                    <a:pt x="61" y="31"/>
                  </a:moveTo>
                  <a:lnTo>
                    <a:pt x="42" y="21"/>
                  </a:lnTo>
                  <a:lnTo>
                    <a:pt x="31" y="17"/>
                  </a:lnTo>
                  <a:lnTo>
                    <a:pt x="19" y="17"/>
                  </a:lnTo>
                  <a:lnTo>
                    <a:pt x="21" y="31"/>
                  </a:lnTo>
                  <a:lnTo>
                    <a:pt x="42" y="51"/>
                  </a:lnTo>
                  <a:lnTo>
                    <a:pt x="71" y="69"/>
                  </a:lnTo>
                  <a:lnTo>
                    <a:pt x="111" y="70"/>
                  </a:lnTo>
                  <a:lnTo>
                    <a:pt x="145" y="69"/>
                  </a:lnTo>
                  <a:lnTo>
                    <a:pt x="170" y="55"/>
                  </a:lnTo>
                  <a:lnTo>
                    <a:pt x="183" y="48"/>
                  </a:lnTo>
                  <a:lnTo>
                    <a:pt x="185" y="40"/>
                  </a:lnTo>
                  <a:lnTo>
                    <a:pt x="181" y="38"/>
                  </a:lnTo>
                  <a:lnTo>
                    <a:pt x="166" y="36"/>
                  </a:lnTo>
                  <a:lnTo>
                    <a:pt x="116" y="38"/>
                  </a:lnTo>
                  <a:lnTo>
                    <a:pt x="170" y="32"/>
                  </a:lnTo>
                  <a:lnTo>
                    <a:pt x="198" y="34"/>
                  </a:lnTo>
                  <a:lnTo>
                    <a:pt x="208" y="36"/>
                  </a:lnTo>
                  <a:lnTo>
                    <a:pt x="192" y="53"/>
                  </a:lnTo>
                  <a:lnTo>
                    <a:pt x="166" y="72"/>
                  </a:lnTo>
                  <a:lnTo>
                    <a:pt x="131" y="86"/>
                  </a:lnTo>
                  <a:lnTo>
                    <a:pt x="101" y="88"/>
                  </a:lnTo>
                  <a:lnTo>
                    <a:pt x="65" y="82"/>
                  </a:lnTo>
                  <a:lnTo>
                    <a:pt x="38" y="65"/>
                  </a:lnTo>
                  <a:lnTo>
                    <a:pt x="14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31" y="4"/>
                  </a:lnTo>
                  <a:lnTo>
                    <a:pt x="50" y="17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C5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7"/>
            <p:cNvSpPr>
              <a:spLocks/>
            </p:cNvSpPr>
            <p:nvPr/>
          </p:nvSpPr>
          <p:spPr bwMode="auto">
            <a:xfrm>
              <a:off x="2694" y="1678"/>
              <a:ext cx="5" cy="4"/>
            </a:xfrm>
            <a:custGeom>
              <a:avLst/>
              <a:gdLst>
                <a:gd name="T0" fmla="*/ 0 w 12"/>
                <a:gd name="T1" fmla="*/ 0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8"/>
            <p:cNvSpPr>
              <a:spLocks/>
            </p:cNvSpPr>
            <p:nvPr/>
          </p:nvSpPr>
          <p:spPr bwMode="auto">
            <a:xfrm>
              <a:off x="2702" y="1682"/>
              <a:ext cx="41" cy="10"/>
            </a:xfrm>
            <a:custGeom>
              <a:avLst/>
              <a:gdLst>
                <a:gd name="T0" fmla="*/ 0 w 82"/>
                <a:gd name="T1" fmla="*/ 6 h 21"/>
                <a:gd name="T2" fmla="*/ 16 w 82"/>
                <a:gd name="T3" fmla="*/ 13 h 21"/>
                <a:gd name="T4" fmla="*/ 52 w 82"/>
                <a:gd name="T5" fmla="*/ 21 h 21"/>
                <a:gd name="T6" fmla="*/ 82 w 82"/>
                <a:gd name="T7" fmla="*/ 17 h 21"/>
                <a:gd name="T8" fmla="*/ 73 w 82"/>
                <a:gd name="T9" fmla="*/ 7 h 21"/>
                <a:gd name="T10" fmla="*/ 48 w 82"/>
                <a:gd name="T11" fmla="*/ 11 h 21"/>
                <a:gd name="T12" fmla="*/ 10 w 82"/>
                <a:gd name="T13" fmla="*/ 0 h 21"/>
                <a:gd name="T14" fmla="*/ 0 w 82"/>
                <a:gd name="T15" fmla="*/ 6 h 21"/>
                <a:gd name="T16" fmla="*/ 0 w 8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21"/>
                <a:gd name="T29" fmla="*/ 82 w 8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21">
                  <a:moveTo>
                    <a:pt x="0" y="6"/>
                  </a:moveTo>
                  <a:lnTo>
                    <a:pt x="16" y="13"/>
                  </a:lnTo>
                  <a:lnTo>
                    <a:pt x="52" y="21"/>
                  </a:lnTo>
                  <a:lnTo>
                    <a:pt x="82" y="17"/>
                  </a:lnTo>
                  <a:lnTo>
                    <a:pt x="73" y="7"/>
                  </a:lnTo>
                  <a:lnTo>
                    <a:pt x="48" y="11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19"/>
            <p:cNvSpPr>
              <a:spLocks/>
            </p:cNvSpPr>
            <p:nvPr/>
          </p:nvSpPr>
          <p:spPr bwMode="auto">
            <a:xfrm>
              <a:off x="2743" y="1685"/>
              <a:ext cx="12" cy="5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11 h 11"/>
                <a:gd name="T4" fmla="*/ 13 w 25"/>
                <a:gd name="T5" fmla="*/ 5 h 11"/>
                <a:gd name="T6" fmla="*/ 25 w 25"/>
                <a:gd name="T7" fmla="*/ 0 h 11"/>
                <a:gd name="T8" fmla="*/ 12 w 25"/>
                <a:gd name="T9" fmla="*/ 1 h 11"/>
                <a:gd name="T10" fmla="*/ 0 w 25"/>
                <a:gd name="T11" fmla="*/ 3 h 11"/>
                <a:gd name="T12" fmla="*/ 0 w 25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0" y="3"/>
                  </a:moveTo>
                  <a:lnTo>
                    <a:pt x="6" y="11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1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20"/>
            <p:cNvSpPr>
              <a:spLocks/>
            </p:cNvSpPr>
            <p:nvPr/>
          </p:nvSpPr>
          <p:spPr bwMode="auto">
            <a:xfrm>
              <a:off x="2821" y="1487"/>
              <a:ext cx="76" cy="30"/>
            </a:xfrm>
            <a:custGeom>
              <a:avLst/>
              <a:gdLst>
                <a:gd name="T0" fmla="*/ 0 w 152"/>
                <a:gd name="T1" fmla="*/ 13 h 59"/>
                <a:gd name="T2" fmla="*/ 10 w 152"/>
                <a:gd name="T3" fmla="*/ 38 h 59"/>
                <a:gd name="T4" fmla="*/ 38 w 152"/>
                <a:gd name="T5" fmla="*/ 51 h 59"/>
                <a:gd name="T6" fmla="*/ 59 w 152"/>
                <a:gd name="T7" fmla="*/ 55 h 59"/>
                <a:gd name="T8" fmla="*/ 105 w 152"/>
                <a:gd name="T9" fmla="*/ 59 h 59"/>
                <a:gd name="T10" fmla="*/ 135 w 152"/>
                <a:gd name="T11" fmla="*/ 55 h 59"/>
                <a:gd name="T12" fmla="*/ 146 w 152"/>
                <a:gd name="T13" fmla="*/ 42 h 59"/>
                <a:gd name="T14" fmla="*/ 152 w 152"/>
                <a:gd name="T15" fmla="*/ 23 h 59"/>
                <a:gd name="T16" fmla="*/ 145 w 152"/>
                <a:gd name="T17" fmla="*/ 10 h 59"/>
                <a:gd name="T18" fmla="*/ 112 w 152"/>
                <a:gd name="T19" fmla="*/ 2 h 59"/>
                <a:gd name="T20" fmla="*/ 42 w 152"/>
                <a:gd name="T21" fmla="*/ 0 h 59"/>
                <a:gd name="T22" fmla="*/ 19 w 152"/>
                <a:gd name="T23" fmla="*/ 8 h 59"/>
                <a:gd name="T24" fmla="*/ 0 w 152"/>
                <a:gd name="T25" fmla="*/ 13 h 59"/>
                <a:gd name="T26" fmla="*/ 0 w 15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59"/>
                <a:gd name="T44" fmla="*/ 152 w 15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59">
                  <a:moveTo>
                    <a:pt x="0" y="13"/>
                  </a:moveTo>
                  <a:lnTo>
                    <a:pt x="10" y="38"/>
                  </a:lnTo>
                  <a:lnTo>
                    <a:pt x="38" y="51"/>
                  </a:lnTo>
                  <a:lnTo>
                    <a:pt x="59" y="55"/>
                  </a:lnTo>
                  <a:lnTo>
                    <a:pt x="105" y="59"/>
                  </a:lnTo>
                  <a:lnTo>
                    <a:pt x="135" y="55"/>
                  </a:lnTo>
                  <a:lnTo>
                    <a:pt x="146" y="42"/>
                  </a:lnTo>
                  <a:lnTo>
                    <a:pt x="152" y="23"/>
                  </a:lnTo>
                  <a:lnTo>
                    <a:pt x="145" y="10"/>
                  </a:lnTo>
                  <a:lnTo>
                    <a:pt x="112" y="2"/>
                  </a:lnTo>
                  <a:lnTo>
                    <a:pt x="42" y="0"/>
                  </a:lnTo>
                  <a:lnTo>
                    <a:pt x="19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21"/>
            <p:cNvSpPr>
              <a:spLocks/>
            </p:cNvSpPr>
            <p:nvPr/>
          </p:nvSpPr>
          <p:spPr bwMode="auto">
            <a:xfrm>
              <a:off x="2631" y="1442"/>
              <a:ext cx="71" cy="42"/>
            </a:xfrm>
            <a:custGeom>
              <a:avLst/>
              <a:gdLst>
                <a:gd name="T0" fmla="*/ 0 w 142"/>
                <a:gd name="T1" fmla="*/ 6 h 83"/>
                <a:gd name="T2" fmla="*/ 9 w 142"/>
                <a:gd name="T3" fmla="*/ 34 h 83"/>
                <a:gd name="T4" fmla="*/ 19 w 142"/>
                <a:gd name="T5" fmla="*/ 49 h 83"/>
                <a:gd name="T6" fmla="*/ 51 w 142"/>
                <a:gd name="T7" fmla="*/ 72 h 83"/>
                <a:gd name="T8" fmla="*/ 76 w 142"/>
                <a:gd name="T9" fmla="*/ 83 h 83"/>
                <a:gd name="T10" fmla="*/ 101 w 142"/>
                <a:gd name="T11" fmla="*/ 83 h 83"/>
                <a:gd name="T12" fmla="*/ 129 w 142"/>
                <a:gd name="T13" fmla="*/ 80 h 83"/>
                <a:gd name="T14" fmla="*/ 142 w 142"/>
                <a:gd name="T15" fmla="*/ 78 h 83"/>
                <a:gd name="T16" fmla="*/ 129 w 142"/>
                <a:gd name="T17" fmla="*/ 49 h 83"/>
                <a:gd name="T18" fmla="*/ 122 w 142"/>
                <a:gd name="T19" fmla="*/ 34 h 83"/>
                <a:gd name="T20" fmla="*/ 106 w 142"/>
                <a:gd name="T21" fmla="*/ 26 h 83"/>
                <a:gd name="T22" fmla="*/ 49 w 142"/>
                <a:gd name="T23" fmla="*/ 2 h 83"/>
                <a:gd name="T24" fmla="*/ 26 w 142"/>
                <a:gd name="T25" fmla="*/ 0 h 83"/>
                <a:gd name="T26" fmla="*/ 0 w 142"/>
                <a:gd name="T27" fmla="*/ 6 h 83"/>
                <a:gd name="T28" fmla="*/ 0 w 142"/>
                <a:gd name="T29" fmla="*/ 6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83"/>
                <a:gd name="T47" fmla="*/ 142 w 142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83">
                  <a:moveTo>
                    <a:pt x="0" y="6"/>
                  </a:moveTo>
                  <a:lnTo>
                    <a:pt x="9" y="34"/>
                  </a:lnTo>
                  <a:lnTo>
                    <a:pt x="19" y="49"/>
                  </a:lnTo>
                  <a:lnTo>
                    <a:pt x="51" y="72"/>
                  </a:lnTo>
                  <a:lnTo>
                    <a:pt x="76" y="83"/>
                  </a:lnTo>
                  <a:lnTo>
                    <a:pt x="101" y="83"/>
                  </a:lnTo>
                  <a:lnTo>
                    <a:pt x="129" y="80"/>
                  </a:lnTo>
                  <a:lnTo>
                    <a:pt x="142" y="78"/>
                  </a:lnTo>
                  <a:lnTo>
                    <a:pt x="129" y="49"/>
                  </a:lnTo>
                  <a:lnTo>
                    <a:pt x="122" y="34"/>
                  </a:lnTo>
                  <a:lnTo>
                    <a:pt x="106" y="26"/>
                  </a:lnTo>
                  <a:lnTo>
                    <a:pt x="49" y="2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22"/>
            <p:cNvSpPr>
              <a:spLocks/>
            </p:cNvSpPr>
            <p:nvPr/>
          </p:nvSpPr>
          <p:spPr bwMode="auto">
            <a:xfrm>
              <a:off x="2845" y="1489"/>
              <a:ext cx="28" cy="24"/>
            </a:xfrm>
            <a:custGeom>
              <a:avLst/>
              <a:gdLst>
                <a:gd name="T0" fmla="*/ 7 w 57"/>
                <a:gd name="T1" fmla="*/ 0 h 47"/>
                <a:gd name="T2" fmla="*/ 0 w 57"/>
                <a:gd name="T3" fmla="*/ 9 h 47"/>
                <a:gd name="T4" fmla="*/ 0 w 57"/>
                <a:gd name="T5" fmla="*/ 27 h 47"/>
                <a:gd name="T6" fmla="*/ 2 w 57"/>
                <a:gd name="T7" fmla="*/ 34 h 47"/>
                <a:gd name="T8" fmla="*/ 9 w 57"/>
                <a:gd name="T9" fmla="*/ 44 h 47"/>
                <a:gd name="T10" fmla="*/ 21 w 57"/>
                <a:gd name="T11" fmla="*/ 47 h 47"/>
                <a:gd name="T12" fmla="*/ 28 w 57"/>
                <a:gd name="T13" fmla="*/ 47 h 47"/>
                <a:gd name="T14" fmla="*/ 40 w 57"/>
                <a:gd name="T15" fmla="*/ 47 h 47"/>
                <a:gd name="T16" fmla="*/ 49 w 57"/>
                <a:gd name="T17" fmla="*/ 38 h 47"/>
                <a:gd name="T18" fmla="*/ 55 w 57"/>
                <a:gd name="T19" fmla="*/ 27 h 47"/>
                <a:gd name="T20" fmla="*/ 57 w 57"/>
                <a:gd name="T21" fmla="*/ 17 h 47"/>
                <a:gd name="T22" fmla="*/ 55 w 57"/>
                <a:gd name="T23" fmla="*/ 9 h 47"/>
                <a:gd name="T24" fmla="*/ 49 w 57"/>
                <a:gd name="T25" fmla="*/ 4 h 47"/>
                <a:gd name="T26" fmla="*/ 7 w 57"/>
                <a:gd name="T27" fmla="*/ 0 h 47"/>
                <a:gd name="T28" fmla="*/ 7 w 57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7"/>
                <a:gd name="T47" fmla="*/ 57 w 5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7">
                  <a:moveTo>
                    <a:pt x="7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9" y="44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40" y="47"/>
                  </a:lnTo>
                  <a:lnTo>
                    <a:pt x="49" y="38"/>
                  </a:lnTo>
                  <a:lnTo>
                    <a:pt x="55" y="27"/>
                  </a:lnTo>
                  <a:lnTo>
                    <a:pt x="57" y="17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23"/>
            <p:cNvSpPr>
              <a:spLocks/>
            </p:cNvSpPr>
            <p:nvPr/>
          </p:nvSpPr>
          <p:spPr bwMode="auto">
            <a:xfrm>
              <a:off x="2649" y="1448"/>
              <a:ext cx="29" cy="28"/>
            </a:xfrm>
            <a:custGeom>
              <a:avLst/>
              <a:gdLst>
                <a:gd name="T0" fmla="*/ 19 w 59"/>
                <a:gd name="T1" fmla="*/ 0 h 55"/>
                <a:gd name="T2" fmla="*/ 9 w 59"/>
                <a:gd name="T3" fmla="*/ 6 h 55"/>
                <a:gd name="T4" fmla="*/ 2 w 59"/>
                <a:gd name="T5" fmla="*/ 15 h 55"/>
                <a:gd name="T6" fmla="*/ 0 w 59"/>
                <a:gd name="T7" fmla="*/ 25 h 55"/>
                <a:gd name="T8" fmla="*/ 2 w 59"/>
                <a:gd name="T9" fmla="*/ 34 h 55"/>
                <a:gd name="T10" fmla="*/ 9 w 59"/>
                <a:gd name="T11" fmla="*/ 50 h 55"/>
                <a:gd name="T12" fmla="*/ 19 w 59"/>
                <a:gd name="T13" fmla="*/ 53 h 55"/>
                <a:gd name="T14" fmla="*/ 28 w 59"/>
                <a:gd name="T15" fmla="*/ 55 h 55"/>
                <a:gd name="T16" fmla="*/ 46 w 59"/>
                <a:gd name="T17" fmla="*/ 52 h 55"/>
                <a:gd name="T18" fmla="*/ 55 w 59"/>
                <a:gd name="T19" fmla="*/ 44 h 55"/>
                <a:gd name="T20" fmla="*/ 59 w 59"/>
                <a:gd name="T21" fmla="*/ 33 h 55"/>
                <a:gd name="T22" fmla="*/ 59 w 59"/>
                <a:gd name="T23" fmla="*/ 25 h 55"/>
                <a:gd name="T24" fmla="*/ 57 w 59"/>
                <a:gd name="T25" fmla="*/ 15 h 55"/>
                <a:gd name="T26" fmla="*/ 51 w 59"/>
                <a:gd name="T27" fmla="*/ 8 h 55"/>
                <a:gd name="T28" fmla="*/ 19 w 59"/>
                <a:gd name="T29" fmla="*/ 0 h 55"/>
                <a:gd name="T30" fmla="*/ 19 w 5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55"/>
                <a:gd name="T50" fmla="*/ 59 w 5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55">
                  <a:moveTo>
                    <a:pt x="19" y="0"/>
                  </a:moveTo>
                  <a:lnTo>
                    <a:pt x="9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50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46" y="52"/>
                  </a:lnTo>
                  <a:lnTo>
                    <a:pt x="55" y="44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24"/>
            <p:cNvSpPr>
              <a:spLocks/>
            </p:cNvSpPr>
            <p:nvPr/>
          </p:nvSpPr>
          <p:spPr bwMode="auto">
            <a:xfrm>
              <a:off x="2654" y="1457"/>
              <a:ext cx="12" cy="15"/>
            </a:xfrm>
            <a:custGeom>
              <a:avLst/>
              <a:gdLst>
                <a:gd name="T0" fmla="*/ 12 w 25"/>
                <a:gd name="T1" fmla="*/ 0 h 31"/>
                <a:gd name="T2" fmla="*/ 0 w 25"/>
                <a:gd name="T3" fmla="*/ 6 h 31"/>
                <a:gd name="T4" fmla="*/ 0 w 25"/>
                <a:gd name="T5" fmla="*/ 17 h 31"/>
                <a:gd name="T6" fmla="*/ 10 w 25"/>
                <a:gd name="T7" fmla="*/ 31 h 31"/>
                <a:gd name="T8" fmla="*/ 18 w 25"/>
                <a:gd name="T9" fmla="*/ 27 h 31"/>
                <a:gd name="T10" fmla="*/ 25 w 25"/>
                <a:gd name="T11" fmla="*/ 14 h 31"/>
                <a:gd name="T12" fmla="*/ 12 w 25"/>
                <a:gd name="T13" fmla="*/ 0 h 31"/>
                <a:gd name="T14" fmla="*/ 12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12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0" y="31"/>
                  </a:lnTo>
                  <a:lnTo>
                    <a:pt x="18" y="27"/>
                  </a:lnTo>
                  <a:lnTo>
                    <a:pt x="25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25"/>
            <p:cNvSpPr>
              <a:spLocks/>
            </p:cNvSpPr>
            <p:nvPr/>
          </p:nvSpPr>
          <p:spPr bwMode="auto">
            <a:xfrm>
              <a:off x="2850" y="1495"/>
              <a:ext cx="12" cy="13"/>
            </a:xfrm>
            <a:custGeom>
              <a:avLst/>
              <a:gdLst>
                <a:gd name="T0" fmla="*/ 13 w 25"/>
                <a:gd name="T1" fmla="*/ 0 h 27"/>
                <a:gd name="T2" fmla="*/ 6 w 25"/>
                <a:gd name="T3" fmla="*/ 0 h 27"/>
                <a:gd name="T4" fmla="*/ 0 w 25"/>
                <a:gd name="T5" fmla="*/ 10 h 27"/>
                <a:gd name="T6" fmla="*/ 8 w 25"/>
                <a:gd name="T7" fmla="*/ 23 h 27"/>
                <a:gd name="T8" fmla="*/ 23 w 25"/>
                <a:gd name="T9" fmla="*/ 27 h 27"/>
                <a:gd name="T10" fmla="*/ 25 w 25"/>
                <a:gd name="T11" fmla="*/ 10 h 27"/>
                <a:gd name="T12" fmla="*/ 23 w 25"/>
                <a:gd name="T13" fmla="*/ 4 h 27"/>
                <a:gd name="T14" fmla="*/ 13 w 25"/>
                <a:gd name="T15" fmla="*/ 0 h 27"/>
                <a:gd name="T16" fmla="*/ 13 w 2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7"/>
                <a:gd name="T29" fmla="*/ 25 w 2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7">
                  <a:moveTo>
                    <a:pt x="13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3" y="27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26"/>
            <p:cNvSpPr>
              <a:spLocks/>
            </p:cNvSpPr>
            <p:nvPr/>
          </p:nvSpPr>
          <p:spPr bwMode="auto">
            <a:xfrm>
              <a:off x="2722" y="1488"/>
              <a:ext cx="64" cy="142"/>
            </a:xfrm>
            <a:custGeom>
              <a:avLst/>
              <a:gdLst>
                <a:gd name="T0" fmla="*/ 126 w 128"/>
                <a:gd name="T1" fmla="*/ 0 h 283"/>
                <a:gd name="T2" fmla="*/ 103 w 128"/>
                <a:gd name="T3" fmla="*/ 57 h 283"/>
                <a:gd name="T4" fmla="*/ 97 w 128"/>
                <a:gd name="T5" fmla="*/ 95 h 283"/>
                <a:gd name="T6" fmla="*/ 97 w 128"/>
                <a:gd name="T7" fmla="*/ 160 h 283"/>
                <a:gd name="T8" fmla="*/ 113 w 128"/>
                <a:gd name="T9" fmla="*/ 205 h 283"/>
                <a:gd name="T10" fmla="*/ 126 w 128"/>
                <a:gd name="T11" fmla="*/ 222 h 283"/>
                <a:gd name="T12" fmla="*/ 128 w 128"/>
                <a:gd name="T13" fmla="*/ 243 h 283"/>
                <a:gd name="T14" fmla="*/ 109 w 128"/>
                <a:gd name="T15" fmla="*/ 270 h 283"/>
                <a:gd name="T16" fmla="*/ 78 w 128"/>
                <a:gd name="T17" fmla="*/ 266 h 283"/>
                <a:gd name="T18" fmla="*/ 25 w 128"/>
                <a:gd name="T19" fmla="*/ 283 h 283"/>
                <a:gd name="T20" fmla="*/ 0 w 128"/>
                <a:gd name="T21" fmla="*/ 274 h 283"/>
                <a:gd name="T22" fmla="*/ 88 w 128"/>
                <a:gd name="T23" fmla="*/ 222 h 283"/>
                <a:gd name="T24" fmla="*/ 95 w 128"/>
                <a:gd name="T25" fmla="*/ 205 h 283"/>
                <a:gd name="T26" fmla="*/ 84 w 128"/>
                <a:gd name="T27" fmla="*/ 146 h 283"/>
                <a:gd name="T28" fmla="*/ 88 w 128"/>
                <a:gd name="T29" fmla="*/ 80 h 283"/>
                <a:gd name="T30" fmla="*/ 97 w 128"/>
                <a:gd name="T31" fmla="*/ 46 h 283"/>
                <a:gd name="T32" fmla="*/ 126 w 128"/>
                <a:gd name="T33" fmla="*/ 0 h 283"/>
                <a:gd name="T34" fmla="*/ 126 w 128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283"/>
                <a:gd name="T56" fmla="*/ 128 w 128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283">
                  <a:moveTo>
                    <a:pt x="126" y="0"/>
                  </a:moveTo>
                  <a:lnTo>
                    <a:pt x="103" y="57"/>
                  </a:lnTo>
                  <a:lnTo>
                    <a:pt x="97" y="95"/>
                  </a:lnTo>
                  <a:lnTo>
                    <a:pt x="97" y="160"/>
                  </a:lnTo>
                  <a:lnTo>
                    <a:pt x="113" y="205"/>
                  </a:lnTo>
                  <a:lnTo>
                    <a:pt x="126" y="222"/>
                  </a:lnTo>
                  <a:lnTo>
                    <a:pt x="128" y="243"/>
                  </a:lnTo>
                  <a:lnTo>
                    <a:pt x="109" y="270"/>
                  </a:lnTo>
                  <a:lnTo>
                    <a:pt x="78" y="266"/>
                  </a:lnTo>
                  <a:lnTo>
                    <a:pt x="25" y="283"/>
                  </a:lnTo>
                  <a:lnTo>
                    <a:pt x="0" y="274"/>
                  </a:lnTo>
                  <a:lnTo>
                    <a:pt x="88" y="222"/>
                  </a:lnTo>
                  <a:lnTo>
                    <a:pt x="95" y="205"/>
                  </a:lnTo>
                  <a:lnTo>
                    <a:pt x="84" y="146"/>
                  </a:lnTo>
                  <a:lnTo>
                    <a:pt x="88" y="80"/>
                  </a:lnTo>
                  <a:lnTo>
                    <a:pt x="97" y="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27"/>
            <p:cNvSpPr>
              <a:spLocks/>
            </p:cNvSpPr>
            <p:nvPr/>
          </p:nvSpPr>
          <p:spPr bwMode="auto">
            <a:xfrm>
              <a:off x="2649" y="1561"/>
              <a:ext cx="75" cy="53"/>
            </a:xfrm>
            <a:custGeom>
              <a:avLst/>
              <a:gdLst>
                <a:gd name="T0" fmla="*/ 150 w 150"/>
                <a:gd name="T1" fmla="*/ 97 h 107"/>
                <a:gd name="T2" fmla="*/ 133 w 150"/>
                <a:gd name="T3" fmla="*/ 76 h 107"/>
                <a:gd name="T4" fmla="*/ 106 w 150"/>
                <a:gd name="T5" fmla="*/ 71 h 107"/>
                <a:gd name="T6" fmla="*/ 89 w 150"/>
                <a:gd name="T7" fmla="*/ 59 h 107"/>
                <a:gd name="T8" fmla="*/ 89 w 150"/>
                <a:gd name="T9" fmla="*/ 44 h 107"/>
                <a:gd name="T10" fmla="*/ 106 w 150"/>
                <a:gd name="T11" fmla="*/ 0 h 107"/>
                <a:gd name="T12" fmla="*/ 51 w 150"/>
                <a:gd name="T13" fmla="*/ 31 h 107"/>
                <a:gd name="T14" fmla="*/ 23 w 150"/>
                <a:gd name="T15" fmla="*/ 56 h 107"/>
                <a:gd name="T16" fmla="*/ 0 w 150"/>
                <a:gd name="T17" fmla="*/ 97 h 107"/>
                <a:gd name="T18" fmla="*/ 0 w 150"/>
                <a:gd name="T19" fmla="*/ 107 h 107"/>
                <a:gd name="T20" fmla="*/ 72 w 150"/>
                <a:gd name="T21" fmla="*/ 75 h 107"/>
                <a:gd name="T22" fmla="*/ 89 w 150"/>
                <a:gd name="T23" fmla="*/ 86 h 107"/>
                <a:gd name="T24" fmla="*/ 120 w 150"/>
                <a:gd name="T25" fmla="*/ 86 h 107"/>
                <a:gd name="T26" fmla="*/ 150 w 150"/>
                <a:gd name="T27" fmla="*/ 97 h 107"/>
                <a:gd name="T28" fmla="*/ 150 w 150"/>
                <a:gd name="T29" fmla="*/ 9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07"/>
                <a:gd name="T47" fmla="*/ 150 w 15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07">
                  <a:moveTo>
                    <a:pt x="150" y="97"/>
                  </a:moveTo>
                  <a:lnTo>
                    <a:pt x="133" y="76"/>
                  </a:lnTo>
                  <a:lnTo>
                    <a:pt x="106" y="71"/>
                  </a:lnTo>
                  <a:lnTo>
                    <a:pt x="89" y="59"/>
                  </a:lnTo>
                  <a:lnTo>
                    <a:pt x="89" y="44"/>
                  </a:lnTo>
                  <a:lnTo>
                    <a:pt x="106" y="0"/>
                  </a:lnTo>
                  <a:lnTo>
                    <a:pt x="51" y="31"/>
                  </a:lnTo>
                  <a:lnTo>
                    <a:pt x="23" y="56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72" y="75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28"/>
            <p:cNvSpPr>
              <a:spLocks/>
            </p:cNvSpPr>
            <p:nvPr/>
          </p:nvSpPr>
          <p:spPr bwMode="auto">
            <a:xfrm>
              <a:off x="2795" y="1589"/>
              <a:ext cx="23" cy="54"/>
            </a:xfrm>
            <a:custGeom>
              <a:avLst/>
              <a:gdLst>
                <a:gd name="T0" fmla="*/ 0 w 45"/>
                <a:gd name="T1" fmla="*/ 41 h 108"/>
                <a:gd name="T2" fmla="*/ 2 w 45"/>
                <a:gd name="T3" fmla="*/ 0 h 108"/>
                <a:gd name="T4" fmla="*/ 45 w 45"/>
                <a:gd name="T5" fmla="*/ 39 h 108"/>
                <a:gd name="T6" fmla="*/ 45 w 45"/>
                <a:gd name="T7" fmla="*/ 81 h 108"/>
                <a:gd name="T8" fmla="*/ 34 w 45"/>
                <a:gd name="T9" fmla="*/ 108 h 108"/>
                <a:gd name="T10" fmla="*/ 19 w 45"/>
                <a:gd name="T11" fmla="*/ 98 h 108"/>
                <a:gd name="T12" fmla="*/ 0 w 45"/>
                <a:gd name="T13" fmla="*/ 41 h 108"/>
                <a:gd name="T14" fmla="*/ 0 w 45"/>
                <a:gd name="T15" fmla="*/ 4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08"/>
                <a:gd name="T26" fmla="*/ 45 w 4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08">
                  <a:moveTo>
                    <a:pt x="0" y="41"/>
                  </a:moveTo>
                  <a:lnTo>
                    <a:pt x="2" y="0"/>
                  </a:lnTo>
                  <a:lnTo>
                    <a:pt x="45" y="39"/>
                  </a:lnTo>
                  <a:lnTo>
                    <a:pt x="45" y="81"/>
                  </a:lnTo>
                  <a:lnTo>
                    <a:pt x="34" y="108"/>
                  </a:lnTo>
                  <a:lnTo>
                    <a:pt x="19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29"/>
            <p:cNvSpPr>
              <a:spLocks/>
            </p:cNvSpPr>
            <p:nvPr/>
          </p:nvSpPr>
          <p:spPr bwMode="auto">
            <a:xfrm>
              <a:off x="2629" y="1643"/>
              <a:ext cx="181" cy="49"/>
            </a:xfrm>
            <a:custGeom>
              <a:avLst/>
              <a:gdLst>
                <a:gd name="T0" fmla="*/ 29 w 361"/>
                <a:gd name="T1" fmla="*/ 0 h 99"/>
                <a:gd name="T2" fmla="*/ 59 w 361"/>
                <a:gd name="T3" fmla="*/ 25 h 99"/>
                <a:gd name="T4" fmla="*/ 91 w 361"/>
                <a:gd name="T5" fmla="*/ 25 h 99"/>
                <a:gd name="T6" fmla="*/ 146 w 361"/>
                <a:gd name="T7" fmla="*/ 25 h 99"/>
                <a:gd name="T8" fmla="*/ 202 w 361"/>
                <a:gd name="T9" fmla="*/ 51 h 99"/>
                <a:gd name="T10" fmla="*/ 224 w 361"/>
                <a:gd name="T11" fmla="*/ 38 h 99"/>
                <a:gd name="T12" fmla="*/ 259 w 361"/>
                <a:gd name="T13" fmla="*/ 42 h 99"/>
                <a:gd name="T14" fmla="*/ 295 w 361"/>
                <a:gd name="T15" fmla="*/ 61 h 99"/>
                <a:gd name="T16" fmla="*/ 329 w 361"/>
                <a:gd name="T17" fmla="*/ 59 h 99"/>
                <a:gd name="T18" fmla="*/ 352 w 361"/>
                <a:gd name="T19" fmla="*/ 46 h 99"/>
                <a:gd name="T20" fmla="*/ 361 w 361"/>
                <a:gd name="T21" fmla="*/ 68 h 99"/>
                <a:gd name="T22" fmla="*/ 329 w 361"/>
                <a:gd name="T23" fmla="*/ 99 h 99"/>
                <a:gd name="T24" fmla="*/ 295 w 361"/>
                <a:gd name="T25" fmla="*/ 76 h 99"/>
                <a:gd name="T26" fmla="*/ 274 w 361"/>
                <a:gd name="T27" fmla="*/ 68 h 99"/>
                <a:gd name="T28" fmla="*/ 202 w 361"/>
                <a:gd name="T29" fmla="*/ 72 h 99"/>
                <a:gd name="T30" fmla="*/ 156 w 361"/>
                <a:gd name="T31" fmla="*/ 65 h 99"/>
                <a:gd name="T32" fmla="*/ 126 w 361"/>
                <a:gd name="T33" fmla="*/ 46 h 99"/>
                <a:gd name="T34" fmla="*/ 99 w 361"/>
                <a:gd name="T35" fmla="*/ 42 h 99"/>
                <a:gd name="T36" fmla="*/ 63 w 361"/>
                <a:gd name="T37" fmla="*/ 38 h 99"/>
                <a:gd name="T38" fmla="*/ 29 w 361"/>
                <a:gd name="T39" fmla="*/ 46 h 99"/>
                <a:gd name="T40" fmla="*/ 0 w 361"/>
                <a:gd name="T41" fmla="*/ 28 h 99"/>
                <a:gd name="T42" fmla="*/ 13 w 361"/>
                <a:gd name="T43" fmla="*/ 19 h 99"/>
                <a:gd name="T44" fmla="*/ 29 w 361"/>
                <a:gd name="T45" fmla="*/ 0 h 99"/>
                <a:gd name="T46" fmla="*/ 29 w 361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99"/>
                <a:gd name="T74" fmla="*/ 361 w 361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99">
                  <a:moveTo>
                    <a:pt x="29" y="0"/>
                  </a:moveTo>
                  <a:lnTo>
                    <a:pt x="59" y="25"/>
                  </a:lnTo>
                  <a:lnTo>
                    <a:pt x="91" y="25"/>
                  </a:lnTo>
                  <a:lnTo>
                    <a:pt x="146" y="25"/>
                  </a:lnTo>
                  <a:lnTo>
                    <a:pt x="202" y="51"/>
                  </a:lnTo>
                  <a:lnTo>
                    <a:pt x="224" y="38"/>
                  </a:lnTo>
                  <a:lnTo>
                    <a:pt x="259" y="42"/>
                  </a:lnTo>
                  <a:lnTo>
                    <a:pt x="295" y="61"/>
                  </a:lnTo>
                  <a:lnTo>
                    <a:pt x="329" y="59"/>
                  </a:lnTo>
                  <a:lnTo>
                    <a:pt x="352" y="46"/>
                  </a:lnTo>
                  <a:lnTo>
                    <a:pt x="361" y="68"/>
                  </a:lnTo>
                  <a:lnTo>
                    <a:pt x="329" y="99"/>
                  </a:lnTo>
                  <a:lnTo>
                    <a:pt x="295" y="76"/>
                  </a:lnTo>
                  <a:lnTo>
                    <a:pt x="274" y="68"/>
                  </a:lnTo>
                  <a:lnTo>
                    <a:pt x="202" y="72"/>
                  </a:lnTo>
                  <a:lnTo>
                    <a:pt x="156" y="65"/>
                  </a:lnTo>
                  <a:lnTo>
                    <a:pt x="126" y="46"/>
                  </a:lnTo>
                  <a:lnTo>
                    <a:pt x="99" y="42"/>
                  </a:lnTo>
                  <a:lnTo>
                    <a:pt x="63" y="38"/>
                  </a:lnTo>
                  <a:lnTo>
                    <a:pt x="29" y="46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30"/>
            <p:cNvSpPr>
              <a:spLocks/>
            </p:cNvSpPr>
            <p:nvPr/>
          </p:nvSpPr>
          <p:spPr bwMode="auto">
            <a:xfrm>
              <a:off x="2661" y="1660"/>
              <a:ext cx="124" cy="48"/>
            </a:xfrm>
            <a:custGeom>
              <a:avLst/>
              <a:gdLst>
                <a:gd name="T0" fmla="*/ 0 w 247"/>
                <a:gd name="T1" fmla="*/ 4 h 95"/>
                <a:gd name="T2" fmla="*/ 21 w 247"/>
                <a:gd name="T3" fmla="*/ 25 h 95"/>
                <a:gd name="T4" fmla="*/ 61 w 247"/>
                <a:gd name="T5" fmla="*/ 72 h 95"/>
                <a:gd name="T6" fmla="*/ 108 w 247"/>
                <a:gd name="T7" fmla="*/ 95 h 95"/>
                <a:gd name="T8" fmla="*/ 159 w 247"/>
                <a:gd name="T9" fmla="*/ 89 h 95"/>
                <a:gd name="T10" fmla="*/ 201 w 247"/>
                <a:gd name="T11" fmla="*/ 78 h 95"/>
                <a:gd name="T12" fmla="*/ 224 w 247"/>
                <a:gd name="T13" fmla="*/ 55 h 95"/>
                <a:gd name="T14" fmla="*/ 247 w 247"/>
                <a:gd name="T15" fmla="*/ 44 h 95"/>
                <a:gd name="T16" fmla="*/ 230 w 247"/>
                <a:gd name="T17" fmla="*/ 34 h 95"/>
                <a:gd name="T18" fmla="*/ 205 w 247"/>
                <a:gd name="T19" fmla="*/ 59 h 95"/>
                <a:gd name="T20" fmla="*/ 180 w 247"/>
                <a:gd name="T21" fmla="*/ 72 h 95"/>
                <a:gd name="T22" fmla="*/ 137 w 247"/>
                <a:gd name="T23" fmla="*/ 82 h 95"/>
                <a:gd name="T24" fmla="*/ 95 w 247"/>
                <a:gd name="T25" fmla="*/ 78 h 95"/>
                <a:gd name="T26" fmla="*/ 64 w 247"/>
                <a:gd name="T27" fmla="*/ 59 h 95"/>
                <a:gd name="T28" fmla="*/ 40 w 247"/>
                <a:gd name="T29" fmla="*/ 31 h 95"/>
                <a:gd name="T30" fmla="*/ 34 w 247"/>
                <a:gd name="T31" fmla="*/ 12 h 95"/>
                <a:gd name="T32" fmla="*/ 43 w 247"/>
                <a:gd name="T33" fmla="*/ 0 h 95"/>
                <a:gd name="T34" fmla="*/ 0 w 247"/>
                <a:gd name="T35" fmla="*/ 4 h 95"/>
                <a:gd name="T36" fmla="*/ 0 w 247"/>
                <a:gd name="T37" fmla="*/ 4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"/>
                <a:gd name="T58" fmla="*/ 0 h 95"/>
                <a:gd name="T59" fmla="*/ 247 w 247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" h="95">
                  <a:moveTo>
                    <a:pt x="0" y="4"/>
                  </a:moveTo>
                  <a:lnTo>
                    <a:pt x="21" y="25"/>
                  </a:lnTo>
                  <a:lnTo>
                    <a:pt x="61" y="72"/>
                  </a:lnTo>
                  <a:lnTo>
                    <a:pt x="108" y="95"/>
                  </a:lnTo>
                  <a:lnTo>
                    <a:pt x="159" y="89"/>
                  </a:lnTo>
                  <a:lnTo>
                    <a:pt x="201" y="78"/>
                  </a:lnTo>
                  <a:lnTo>
                    <a:pt x="224" y="55"/>
                  </a:lnTo>
                  <a:lnTo>
                    <a:pt x="247" y="44"/>
                  </a:lnTo>
                  <a:lnTo>
                    <a:pt x="230" y="34"/>
                  </a:lnTo>
                  <a:lnTo>
                    <a:pt x="205" y="59"/>
                  </a:lnTo>
                  <a:lnTo>
                    <a:pt x="180" y="72"/>
                  </a:lnTo>
                  <a:lnTo>
                    <a:pt x="137" y="82"/>
                  </a:lnTo>
                  <a:lnTo>
                    <a:pt x="95" y="78"/>
                  </a:lnTo>
                  <a:lnTo>
                    <a:pt x="64" y="59"/>
                  </a:lnTo>
                  <a:lnTo>
                    <a:pt x="40" y="31"/>
                  </a:lnTo>
                  <a:lnTo>
                    <a:pt x="34" y="12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31"/>
            <p:cNvSpPr>
              <a:spLocks/>
            </p:cNvSpPr>
            <p:nvPr/>
          </p:nvSpPr>
          <p:spPr bwMode="auto">
            <a:xfrm>
              <a:off x="2604" y="1385"/>
              <a:ext cx="137" cy="63"/>
            </a:xfrm>
            <a:custGeom>
              <a:avLst/>
              <a:gdLst>
                <a:gd name="T0" fmla="*/ 0 w 273"/>
                <a:gd name="T1" fmla="*/ 21 h 125"/>
                <a:gd name="T2" fmla="*/ 53 w 273"/>
                <a:gd name="T3" fmla="*/ 4 h 125"/>
                <a:gd name="T4" fmla="*/ 108 w 273"/>
                <a:gd name="T5" fmla="*/ 0 h 125"/>
                <a:gd name="T6" fmla="*/ 157 w 273"/>
                <a:gd name="T7" fmla="*/ 24 h 125"/>
                <a:gd name="T8" fmla="*/ 209 w 273"/>
                <a:gd name="T9" fmla="*/ 78 h 125"/>
                <a:gd name="T10" fmla="*/ 249 w 273"/>
                <a:gd name="T11" fmla="*/ 99 h 125"/>
                <a:gd name="T12" fmla="*/ 273 w 273"/>
                <a:gd name="T13" fmla="*/ 125 h 125"/>
                <a:gd name="T14" fmla="*/ 249 w 273"/>
                <a:gd name="T15" fmla="*/ 112 h 125"/>
                <a:gd name="T16" fmla="*/ 195 w 273"/>
                <a:gd name="T17" fmla="*/ 99 h 125"/>
                <a:gd name="T18" fmla="*/ 154 w 273"/>
                <a:gd name="T19" fmla="*/ 61 h 125"/>
                <a:gd name="T20" fmla="*/ 117 w 273"/>
                <a:gd name="T21" fmla="*/ 21 h 125"/>
                <a:gd name="T22" fmla="*/ 81 w 273"/>
                <a:gd name="T23" fmla="*/ 17 h 125"/>
                <a:gd name="T24" fmla="*/ 47 w 273"/>
                <a:gd name="T25" fmla="*/ 17 h 125"/>
                <a:gd name="T26" fmla="*/ 0 w 273"/>
                <a:gd name="T27" fmla="*/ 21 h 125"/>
                <a:gd name="T28" fmla="*/ 0 w 273"/>
                <a:gd name="T29" fmla="*/ 21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25"/>
                <a:gd name="T47" fmla="*/ 273 w 27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25">
                  <a:moveTo>
                    <a:pt x="0" y="21"/>
                  </a:moveTo>
                  <a:lnTo>
                    <a:pt x="53" y="4"/>
                  </a:lnTo>
                  <a:lnTo>
                    <a:pt x="108" y="0"/>
                  </a:lnTo>
                  <a:lnTo>
                    <a:pt x="157" y="24"/>
                  </a:lnTo>
                  <a:lnTo>
                    <a:pt x="209" y="78"/>
                  </a:lnTo>
                  <a:lnTo>
                    <a:pt x="249" y="99"/>
                  </a:lnTo>
                  <a:lnTo>
                    <a:pt x="273" y="125"/>
                  </a:lnTo>
                  <a:lnTo>
                    <a:pt x="249" y="112"/>
                  </a:lnTo>
                  <a:lnTo>
                    <a:pt x="195" y="99"/>
                  </a:lnTo>
                  <a:lnTo>
                    <a:pt x="154" y="61"/>
                  </a:lnTo>
                  <a:lnTo>
                    <a:pt x="117" y="21"/>
                  </a:lnTo>
                  <a:lnTo>
                    <a:pt x="81" y="17"/>
                  </a:lnTo>
                  <a:lnTo>
                    <a:pt x="47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32"/>
            <p:cNvSpPr>
              <a:spLocks/>
            </p:cNvSpPr>
            <p:nvPr/>
          </p:nvSpPr>
          <p:spPr bwMode="auto">
            <a:xfrm>
              <a:off x="2826" y="1428"/>
              <a:ext cx="112" cy="32"/>
            </a:xfrm>
            <a:custGeom>
              <a:avLst/>
              <a:gdLst>
                <a:gd name="T0" fmla="*/ 0 w 224"/>
                <a:gd name="T1" fmla="*/ 65 h 65"/>
                <a:gd name="T2" fmla="*/ 59 w 224"/>
                <a:gd name="T3" fmla="*/ 44 h 65"/>
                <a:gd name="T4" fmla="*/ 146 w 224"/>
                <a:gd name="T5" fmla="*/ 6 h 65"/>
                <a:gd name="T6" fmla="*/ 180 w 224"/>
                <a:gd name="T7" fmla="*/ 0 h 65"/>
                <a:gd name="T8" fmla="*/ 201 w 224"/>
                <a:gd name="T9" fmla="*/ 14 h 65"/>
                <a:gd name="T10" fmla="*/ 224 w 224"/>
                <a:gd name="T11" fmla="*/ 65 h 65"/>
                <a:gd name="T12" fmla="*/ 201 w 224"/>
                <a:gd name="T13" fmla="*/ 35 h 65"/>
                <a:gd name="T14" fmla="*/ 176 w 224"/>
                <a:gd name="T15" fmla="*/ 27 h 65"/>
                <a:gd name="T16" fmla="*/ 146 w 224"/>
                <a:gd name="T17" fmla="*/ 35 h 65"/>
                <a:gd name="T18" fmla="*/ 47 w 224"/>
                <a:gd name="T19" fmla="*/ 61 h 65"/>
                <a:gd name="T20" fmla="*/ 0 w 224"/>
                <a:gd name="T21" fmla="*/ 65 h 65"/>
                <a:gd name="T22" fmla="*/ 0 w 224"/>
                <a:gd name="T23" fmla="*/ 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65"/>
                <a:gd name="T38" fmla="*/ 224 w 2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65">
                  <a:moveTo>
                    <a:pt x="0" y="65"/>
                  </a:moveTo>
                  <a:lnTo>
                    <a:pt x="59" y="44"/>
                  </a:lnTo>
                  <a:lnTo>
                    <a:pt x="146" y="6"/>
                  </a:lnTo>
                  <a:lnTo>
                    <a:pt x="180" y="0"/>
                  </a:lnTo>
                  <a:lnTo>
                    <a:pt x="201" y="14"/>
                  </a:lnTo>
                  <a:lnTo>
                    <a:pt x="224" y="65"/>
                  </a:lnTo>
                  <a:lnTo>
                    <a:pt x="201" y="35"/>
                  </a:lnTo>
                  <a:lnTo>
                    <a:pt x="176" y="27"/>
                  </a:lnTo>
                  <a:lnTo>
                    <a:pt x="146" y="35"/>
                  </a:lnTo>
                  <a:lnTo>
                    <a:pt x="47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33"/>
            <p:cNvSpPr>
              <a:spLocks/>
            </p:cNvSpPr>
            <p:nvPr/>
          </p:nvSpPr>
          <p:spPr bwMode="auto">
            <a:xfrm>
              <a:off x="2467" y="1081"/>
              <a:ext cx="351" cy="414"/>
            </a:xfrm>
            <a:custGeom>
              <a:avLst/>
              <a:gdLst>
                <a:gd name="T0" fmla="*/ 699 w 701"/>
                <a:gd name="T1" fmla="*/ 3 h 826"/>
                <a:gd name="T2" fmla="*/ 701 w 701"/>
                <a:gd name="T3" fmla="*/ 406 h 826"/>
                <a:gd name="T4" fmla="*/ 661 w 701"/>
                <a:gd name="T5" fmla="*/ 380 h 826"/>
                <a:gd name="T6" fmla="*/ 606 w 701"/>
                <a:gd name="T7" fmla="*/ 359 h 826"/>
                <a:gd name="T8" fmla="*/ 534 w 701"/>
                <a:gd name="T9" fmla="*/ 344 h 826"/>
                <a:gd name="T10" fmla="*/ 452 w 701"/>
                <a:gd name="T11" fmla="*/ 344 h 826"/>
                <a:gd name="T12" fmla="*/ 363 w 701"/>
                <a:gd name="T13" fmla="*/ 353 h 826"/>
                <a:gd name="T14" fmla="*/ 304 w 701"/>
                <a:gd name="T15" fmla="*/ 372 h 826"/>
                <a:gd name="T16" fmla="*/ 274 w 701"/>
                <a:gd name="T17" fmla="*/ 406 h 826"/>
                <a:gd name="T18" fmla="*/ 258 w 701"/>
                <a:gd name="T19" fmla="*/ 441 h 826"/>
                <a:gd name="T20" fmla="*/ 257 w 701"/>
                <a:gd name="T21" fmla="*/ 471 h 826"/>
                <a:gd name="T22" fmla="*/ 198 w 701"/>
                <a:gd name="T23" fmla="*/ 509 h 826"/>
                <a:gd name="T24" fmla="*/ 169 w 701"/>
                <a:gd name="T25" fmla="*/ 553 h 826"/>
                <a:gd name="T26" fmla="*/ 148 w 701"/>
                <a:gd name="T27" fmla="*/ 608 h 826"/>
                <a:gd name="T28" fmla="*/ 142 w 701"/>
                <a:gd name="T29" fmla="*/ 690 h 826"/>
                <a:gd name="T30" fmla="*/ 135 w 701"/>
                <a:gd name="T31" fmla="*/ 785 h 826"/>
                <a:gd name="T32" fmla="*/ 135 w 701"/>
                <a:gd name="T33" fmla="*/ 826 h 826"/>
                <a:gd name="T34" fmla="*/ 103 w 701"/>
                <a:gd name="T35" fmla="*/ 775 h 826"/>
                <a:gd name="T36" fmla="*/ 97 w 701"/>
                <a:gd name="T37" fmla="*/ 701 h 826"/>
                <a:gd name="T38" fmla="*/ 76 w 701"/>
                <a:gd name="T39" fmla="*/ 703 h 826"/>
                <a:gd name="T40" fmla="*/ 80 w 701"/>
                <a:gd name="T41" fmla="*/ 735 h 826"/>
                <a:gd name="T42" fmla="*/ 47 w 701"/>
                <a:gd name="T43" fmla="*/ 726 h 826"/>
                <a:gd name="T44" fmla="*/ 76 w 701"/>
                <a:gd name="T45" fmla="*/ 754 h 826"/>
                <a:gd name="T46" fmla="*/ 85 w 701"/>
                <a:gd name="T47" fmla="*/ 785 h 826"/>
                <a:gd name="T48" fmla="*/ 66 w 701"/>
                <a:gd name="T49" fmla="*/ 813 h 826"/>
                <a:gd name="T50" fmla="*/ 72 w 701"/>
                <a:gd name="T51" fmla="*/ 781 h 826"/>
                <a:gd name="T52" fmla="*/ 45 w 701"/>
                <a:gd name="T53" fmla="*/ 754 h 826"/>
                <a:gd name="T54" fmla="*/ 17 w 701"/>
                <a:gd name="T55" fmla="*/ 731 h 826"/>
                <a:gd name="T56" fmla="*/ 32 w 701"/>
                <a:gd name="T57" fmla="*/ 651 h 826"/>
                <a:gd name="T58" fmla="*/ 49 w 701"/>
                <a:gd name="T59" fmla="*/ 661 h 826"/>
                <a:gd name="T60" fmla="*/ 51 w 701"/>
                <a:gd name="T61" fmla="*/ 602 h 826"/>
                <a:gd name="T62" fmla="*/ 85 w 701"/>
                <a:gd name="T63" fmla="*/ 632 h 826"/>
                <a:gd name="T64" fmla="*/ 101 w 701"/>
                <a:gd name="T65" fmla="*/ 610 h 826"/>
                <a:gd name="T66" fmla="*/ 76 w 701"/>
                <a:gd name="T67" fmla="*/ 572 h 826"/>
                <a:gd name="T68" fmla="*/ 38 w 701"/>
                <a:gd name="T69" fmla="*/ 577 h 826"/>
                <a:gd name="T70" fmla="*/ 0 w 701"/>
                <a:gd name="T71" fmla="*/ 655 h 826"/>
                <a:gd name="T72" fmla="*/ 47 w 701"/>
                <a:gd name="T73" fmla="*/ 492 h 826"/>
                <a:gd name="T74" fmla="*/ 101 w 701"/>
                <a:gd name="T75" fmla="*/ 353 h 826"/>
                <a:gd name="T76" fmla="*/ 180 w 701"/>
                <a:gd name="T77" fmla="*/ 228 h 826"/>
                <a:gd name="T78" fmla="*/ 247 w 701"/>
                <a:gd name="T79" fmla="*/ 140 h 826"/>
                <a:gd name="T80" fmla="*/ 321 w 701"/>
                <a:gd name="T81" fmla="*/ 85 h 826"/>
                <a:gd name="T82" fmla="*/ 403 w 701"/>
                <a:gd name="T83" fmla="*/ 43 h 826"/>
                <a:gd name="T84" fmla="*/ 483 w 701"/>
                <a:gd name="T85" fmla="*/ 13 h 826"/>
                <a:gd name="T86" fmla="*/ 587 w 701"/>
                <a:gd name="T87" fmla="*/ 0 h 826"/>
                <a:gd name="T88" fmla="*/ 684 w 701"/>
                <a:gd name="T89" fmla="*/ 0 h 826"/>
                <a:gd name="T90" fmla="*/ 699 w 701"/>
                <a:gd name="T91" fmla="*/ 3 h 826"/>
                <a:gd name="T92" fmla="*/ 699 w 701"/>
                <a:gd name="T93" fmla="*/ 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826"/>
                <a:gd name="T143" fmla="*/ 701 w 701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826">
                  <a:moveTo>
                    <a:pt x="699" y="3"/>
                  </a:moveTo>
                  <a:lnTo>
                    <a:pt x="701" y="406"/>
                  </a:lnTo>
                  <a:lnTo>
                    <a:pt x="661" y="380"/>
                  </a:lnTo>
                  <a:lnTo>
                    <a:pt x="606" y="359"/>
                  </a:lnTo>
                  <a:lnTo>
                    <a:pt x="534" y="344"/>
                  </a:lnTo>
                  <a:lnTo>
                    <a:pt x="452" y="344"/>
                  </a:lnTo>
                  <a:lnTo>
                    <a:pt x="363" y="353"/>
                  </a:lnTo>
                  <a:lnTo>
                    <a:pt x="304" y="372"/>
                  </a:lnTo>
                  <a:lnTo>
                    <a:pt x="274" y="406"/>
                  </a:lnTo>
                  <a:lnTo>
                    <a:pt x="258" y="441"/>
                  </a:lnTo>
                  <a:lnTo>
                    <a:pt x="257" y="471"/>
                  </a:lnTo>
                  <a:lnTo>
                    <a:pt x="198" y="509"/>
                  </a:lnTo>
                  <a:lnTo>
                    <a:pt x="169" y="553"/>
                  </a:lnTo>
                  <a:lnTo>
                    <a:pt x="148" y="608"/>
                  </a:lnTo>
                  <a:lnTo>
                    <a:pt x="142" y="690"/>
                  </a:lnTo>
                  <a:lnTo>
                    <a:pt x="135" y="785"/>
                  </a:lnTo>
                  <a:lnTo>
                    <a:pt x="135" y="826"/>
                  </a:lnTo>
                  <a:lnTo>
                    <a:pt x="103" y="775"/>
                  </a:lnTo>
                  <a:lnTo>
                    <a:pt x="97" y="701"/>
                  </a:lnTo>
                  <a:lnTo>
                    <a:pt x="76" y="703"/>
                  </a:lnTo>
                  <a:lnTo>
                    <a:pt x="80" y="735"/>
                  </a:lnTo>
                  <a:lnTo>
                    <a:pt x="47" y="726"/>
                  </a:lnTo>
                  <a:lnTo>
                    <a:pt x="76" y="754"/>
                  </a:lnTo>
                  <a:lnTo>
                    <a:pt x="85" y="785"/>
                  </a:lnTo>
                  <a:lnTo>
                    <a:pt x="66" y="813"/>
                  </a:lnTo>
                  <a:lnTo>
                    <a:pt x="72" y="781"/>
                  </a:lnTo>
                  <a:lnTo>
                    <a:pt x="45" y="754"/>
                  </a:lnTo>
                  <a:lnTo>
                    <a:pt x="17" y="731"/>
                  </a:lnTo>
                  <a:lnTo>
                    <a:pt x="32" y="651"/>
                  </a:lnTo>
                  <a:lnTo>
                    <a:pt x="49" y="661"/>
                  </a:lnTo>
                  <a:lnTo>
                    <a:pt x="51" y="602"/>
                  </a:lnTo>
                  <a:lnTo>
                    <a:pt x="85" y="632"/>
                  </a:lnTo>
                  <a:lnTo>
                    <a:pt x="101" y="610"/>
                  </a:lnTo>
                  <a:lnTo>
                    <a:pt x="76" y="572"/>
                  </a:lnTo>
                  <a:lnTo>
                    <a:pt x="38" y="577"/>
                  </a:lnTo>
                  <a:lnTo>
                    <a:pt x="0" y="655"/>
                  </a:lnTo>
                  <a:lnTo>
                    <a:pt x="47" y="492"/>
                  </a:lnTo>
                  <a:lnTo>
                    <a:pt x="101" y="353"/>
                  </a:lnTo>
                  <a:lnTo>
                    <a:pt x="180" y="228"/>
                  </a:lnTo>
                  <a:lnTo>
                    <a:pt x="247" y="140"/>
                  </a:lnTo>
                  <a:lnTo>
                    <a:pt x="321" y="85"/>
                  </a:lnTo>
                  <a:lnTo>
                    <a:pt x="403" y="43"/>
                  </a:lnTo>
                  <a:lnTo>
                    <a:pt x="483" y="13"/>
                  </a:lnTo>
                  <a:lnTo>
                    <a:pt x="587" y="0"/>
                  </a:lnTo>
                  <a:lnTo>
                    <a:pt x="684" y="0"/>
                  </a:lnTo>
                  <a:lnTo>
                    <a:pt x="6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34"/>
            <p:cNvSpPr>
              <a:spLocks/>
            </p:cNvSpPr>
            <p:nvPr/>
          </p:nvSpPr>
          <p:spPr bwMode="auto">
            <a:xfrm>
              <a:off x="2333" y="1422"/>
              <a:ext cx="485" cy="498"/>
            </a:xfrm>
            <a:custGeom>
              <a:avLst/>
              <a:gdLst>
                <a:gd name="T0" fmla="*/ 268 w 969"/>
                <a:gd name="T1" fmla="*/ 65 h 996"/>
                <a:gd name="T2" fmla="*/ 310 w 969"/>
                <a:gd name="T3" fmla="*/ 169 h 996"/>
                <a:gd name="T4" fmla="*/ 310 w 969"/>
                <a:gd name="T5" fmla="*/ 207 h 996"/>
                <a:gd name="T6" fmla="*/ 289 w 969"/>
                <a:gd name="T7" fmla="*/ 279 h 996"/>
                <a:gd name="T8" fmla="*/ 319 w 969"/>
                <a:gd name="T9" fmla="*/ 344 h 996"/>
                <a:gd name="T10" fmla="*/ 369 w 969"/>
                <a:gd name="T11" fmla="*/ 365 h 996"/>
                <a:gd name="T12" fmla="*/ 380 w 969"/>
                <a:gd name="T13" fmla="*/ 297 h 996"/>
                <a:gd name="T14" fmla="*/ 401 w 969"/>
                <a:gd name="T15" fmla="*/ 272 h 996"/>
                <a:gd name="T16" fmla="*/ 454 w 969"/>
                <a:gd name="T17" fmla="*/ 464 h 996"/>
                <a:gd name="T18" fmla="*/ 549 w 969"/>
                <a:gd name="T19" fmla="*/ 597 h 996"/>
                <a:gd name="T20" fmla="*/ 659 w 969"/>
                <a:gd name="T21" fmla="*/ 682 h 996"/>
                <a:gd name="T22" fmla="*/ 777 w 969"/>
                <a:gd name="T23" fmla="*/ 713 h 996"/>
                <a:gd name="T24" fmla="*/ 865 w 969"/>
                <a:gd name="T25" fmla="*/ 707 h 996"/>
                <a:gd name="T26" fmla="*/ 969 w 969"/>
                <a:gd name="T27" fmla="*/ 661 h 996"/>
                <a:gd name="T28" fmla="*/ 812 w 969"/>
                <a:gd name="T29" fmla="*/ 760 h 996"/>
                <a:gd name="T30" fmla="*/ 682 w 969"/>
                <a:gd name="T31" fmla="*/ 791 h 996"/>
                <a:gd name="T32" fmla="*/ 568 w 969"/>
                <a:gd name="T33" fmla="*/ 768 h 996"/>
                <a:gd name="T34" fmla="*/ 564 w 969"/>
                <a:gd name="T35" fmla="*/ 665 h 996"/>
                <a:gd name="T36" fmla="*/ 460 w 969"/>
                <a:gd name="T37" fmla="*/ 511 h 996"/>
                <a:gd name="T38" fmla="*/ 401 w 969"/>
                <a:gd name="T39" fmla="*/ 338 h 996"/>
                <a:gd name="T40" fmla="*/ 390 w 969"/>
                <a:gd name="T41" fmla="*/ 593 h 996"/>
                <a:gd name="T42" fmla="*/ 374 w 969"/>
                <a:gd name="T43" fmla="*/ 795 h 996"/>
                <a:gd name="T44" fmla="*/ 428 w 969"/>
                <a:gd name="T45" fmla="*/ 996 h 996"/>
                <a:gd name="T46" fmla="*/ 353 w 969"/>
                <a:gd name="T47" fmla="*/ 795 h 996"/>
                <a:gd name="T48" fmla="*/ 327 w 969"/>
                <a:gd name="T49" fmla="*/ 673 h 996"/>
                <a:gd name="T50" fmla="*/ 213 w 969"/>
                <a:gd name="T51" fmla="*/ 739 h 996"/>
                <a:gd name="T52" fmla="*/ 163 w 969"/>
                <a:gd name="T53" fmla="*/ 848 h 996"/>
                <a:gd name="T54" fmla="*/ 45 w 969"/>
                <a:gd name="T55" fmla="*/ 770 h 996"/>
                <a:gd name="T56" fmla="*/ 70 w 969"/>
                <a:gd name="T57" fmla="*/ 698 h 996"/>
                <a:gd name="T58" fmla="*/ 178 w 969"/>
                <a:gd name="T59" fmla="*/ 498 h 996"/>
                <a:gd name="T60" fmla="*/ 247 w 969"/>
                <a:gd name="T61" fmla="*/ 251 h 996"/>
                <a:gd name="T62" fmla="*/ 253 w 969"/>
                <a:gd name="T63" fmla="*/ 68 h 996"/>
                <a:gd name="T64" fmla="*/ 260 w 969"/>
                <a:gd name="T65" fmla="*/ 0 h 9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9"/>
                <a:gd name="T100" fmla="*/ 0 h 996"/>
                <a:gd name="T101" fmla="*/ 969 w 969"/>
                <a:gd name="T102" fmla="*/ 996 h 9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9" h="996">
                  <a:moveTo>
                    <a:pt x="260" y="0"/>
                  </a:moveTo>
                  <a:lnTo>
                    <a:pt x="268" y="65"/>
                  </a:lnTo>
                  <a:lnTo>
                    <a:pt x="306" y="120"/>
                  </a:lnTo>
                  <a:lnTo>
                    <a:pt x="310" y="169"/>
                  </a:lnTo>
                  <a:lnTo>
                    <a:pt x="346" y="179"/>
                  </a:lnTo>
                  <a:lnTo>
                    <a:pt x="310" y="207"/>
                  </a:lnTo>
                  <a:lnTo>
                    <a:pt x="289" y="245"/>
                  </a:lnTo>
                  <a:lnTo>
                    <a:pt x="289" y="279"/>
                  </a:lnTo>
                  <a:lnTo>
                    <a:pt x="296" y="319"/>
                  </a:lnTo>
                  <a:lnTo>
                    <a:pt x="319" y="344"/>
                  </a:lnTo>
                  <a:lnTo>
                    <a:pt x="340" y="361"/>
                  </a:lnTo>
                  <a:lnTo>
                    <a:pt x="369" y="365"/>
                  </a:lnTo>
                  <a:lnTo>
                    <a:pt x="388" y="355"/>
                  </a:lnTo>
                  <a:lnTo>
                    <a:pt x="380" y="297"/>
                  </a:lnTo>
                  <a:lnTo>
                    <a:pt x="382" y="144"/>
                  </a:lnTo>
                  <a:lnTo>
                    <a:pt x="401" y="272"/>
                  </a:lnTo>
                  <a:lnTo>
                    <a:pt x="428" y="386"/>
                  </a:lnTo>
                  <a:lnTo>
                    <a:pt x="454" y="464"/>
                  </a:lnTo>
                  <a:lnTo>
                    <a:pt x="496" y="528"/>
                  </a:lnTo>
                  <a:lnTo>
                    <a:pt x="549" y="597"/>
                  </a:lnTo>
                  <a:lnTo>
                    <a:pt x="602" y="642"/>
                  </a:lnTo>
                  <a:lnTo>
                    <a:pt x="659" y="682"/>
                  </a:lnTo>
                  <a:lnTo>
                    <a:pt x="713" y="701"/>
                  </a:lnTo>
                  <a:lnTo>
                    <a:pt x="777" y="713"/>
                  </a:lnTo>
                  <a:lnTo>
                    <a:pt x="829" y="717"/>
                  </a:lnTo>
                  <a:lnTo>
                    <a:pt x="865" y="707"/>
                  </a:lnTo>
                  <a:lnTo>
                    <a:pt x="920" y="692"/>
                  </a:lnTo>
                  <a:lnTo>
                    <a:pt x="969" y="661"/>
                  </a:lnTo>
                  <a:lnTo>
                    <a:pt x="903" y="713"/>
                  </a:lnTo>
                  <a:lnTo>
                    <a:pt x="812" y="760"/>
                  </a:lnTo>
                  <a:lnTo>
                    <a:pt x="743" y="781"/>
                  </a:lnTo>
                  <a:lnTo>
                    <a:pt x="682" y="791"/>
                  </a:lnTo>
                  <a:lnTo>
                    <a:pt x="627" y="781"/>
                  </a:lnTo>
                  <a:lnTo>
                    <a:pt x="568" y="768"/>
                  </a:lnTo>
                  <a:lnTo>
                    <a:pt x="525" y="755"/>
                  </a:lnTo>
                  <a:lnTo>
                    <a:pt x="564" y="665"/>
                  </a:lnTo>
                  <a:lnTo>
                    <a:pt x="500" y="593"/>
                  </a:lnTo>
                  <a:lnTo>
                    <a:pt x="460" y="511"/>
                  </a:lnTo>
                  <a:lnTo>
                    <a:pt x="429" y="433"/>
                  </a:lnTo>
                  <a:lnTo>
                    <a:pt x="401" y="338"/>
                  </a:lnTo>
                  <a:lnTo>
                    <a:pt x="401" y="489"/>
                  </a:lnTo>
                  <a:lnTo>
                    <a:pt x="390" y="593"/>
                  </a:lnTo>
                  <a:lnTo>
                    <a:pt x="369" y="713"/>
                  </a:lnTo>
                  <a:lnTo>
                    <a:pt x="374" y="795"/>
                  </a:lnTo>
                  <a:lnTo>
                    <a:pt x="390" y="895"/>
                  </a:lnTo>
                  <a:lnTo>
                    <a:pt x="428" y="996"/>
                  </a:lnTo>
                  <a:lnTo>
                    <a:pt x="374" y="871"/>
                  </a:lnTo>
                  <a:lnTo>
                    <a:pt x="353" y="795"/>
                  </a:lnTo>
                  <a:lnTo>
                    <a:pt x="340" y="688"/>
                  </a:lnTo>
                  <a:lnTo>
                    <a:pt x="327" y="673"/>
                  </a:lnTo>
                  <a:lnTo>
                    <a:pt x="285" y="707"/>
                  </a:lnTo>
                  <a:lnTo>
                    <a:pt x="213" y="739"/>
                  </a:lnTo>
                  <a:lnTo>
                    <a:pt x="188" y="745"/>
                  </a:lnTo>
                  <a:lnTo>
                    <a:pt x="163" y="848"/>
                  </a:lnTo>
                  <a:lnTo>
                    <a:pt x="150" y="781"/>
                  </a:lnTo>
                  <a:lnTo>
                    <a:pt x="45" y="770"/>
                  </a:lnTo>
                  <a:lnTo>
                    <a:pt x="0" y="768"/>
                  </a:lnTo>
                  <a:lnTo>
                    <a:pt x="70" y="698"/>
                  </a:lnTo>
                  <a:lnTo>
                    <a:pt x="120" y="616"/>
                  </a:lnTo>
                  <a:lnTo>
                    <a:pt x="178" y="498"/>
                  </a:lnTo>
                  <a:lnTo>
                    <a:pt x="226" y="354"/>
                  </a:lnTo>
                  <a:lnTo>
                    <a:pt x="247" y="251"/>
                  </a:lnTo>
                  <a:lnTo>
                    <a:pt x="264" y="93"/>
                  </a:lnTo>
                  <a:lnTo>
                    <a:pt x="253" y="6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35"/>
            <p:cNvSpPr>
              <a:spLocks/>
            </p:cNvSpPr>
            <p:nvPr/>
          </p:nvSpPr>
          <p:spPr bwMode="auto">
            <a:xfrm>
              <a:off x="2809" y="1081"/>
              <a:ext cx="207" cy="859"/>
            </a:xfrm>
            <a:custGeom>
              <a:avLst/>
              <a:gdLst>
                <a:gd name="T0" fmla="*/ 82 w 415"/>
                <a:gd name="T1" fmla="*/ 60 h 1718"/>
                <a:gd name="T2" fmla="*/ 101 w 415"/>
                <a:gd name="T3" fmla="*/ 153 h 1718"/>
                <a:gd name="T4" fmla="*/ 75 w 415"/>
                <a:gd name="T5" fmla="*/ 218 h 1718"/>
                <a:gd name="T6" fmla="*/ 170 w 415"/>
                <a:gd name="T7" fmla="*/ 292 h 1718"/>
                <a:gd name="T8" fmla="*/ 19 w 415"/>
                <a:gd name="T9" fmla="*/ 313 h 1718"/>
                <a:gd name="T10" fmla="*/ 82 w 415"/>
                <a:gd name="T11" fmla="*/ 401 h 1718"/>
                <a:gd name="T12" fmla="*/ 194 w 415"/>
                <a:gd name="T13" fmla="*/ 450 h 1718"/>
                <a:gd name="T14" fmla="*/ 259 w 415"/>
                <a:gd name="T15" fmla="*/ 543 h 1718"/>
                <a:gd name="T16" fmla="*/ 267 w 415"/>
                <a:gd name="T17" fmla="*/ 733 h 1718"/>
                <a:gd name="T18" fmla="*/ 211 w 415"/>
                <a:gd name="T19" fmla="*/ 1015 h 1718"/>
                <a:gd name="T20" fmla="*/ 97 w 415"/>
                <a:gd name="T21" fmla="*/ 1246 h 1718"/>
                <a:gd name="T22" fmla="*/ 12 w 415"/>
                <a:gd name="T23" fmla="*/ 1353 h 1718"/>
                <a:gd name="T24" fmla="*/ 80 w 415"/>
                <a:gd name="T25" fmla="*/ 1381 h 1718"/>
                <a:gd name="T26" fmla="*/ 111 w 415"/>
                <a:gd name="T27" fmla="*/ 1448 h 1718"/>
                <a:gd name="T28" fmla="*/ 141 w 415"/>
                <a:gd name="T29" fmla="*/ 1501 h 1718"/>
                <a:gd name="T30" fmla="*/ 177 w 415"/>
                <a:gd name="T31" fmla="*/ 1537 h 1718"/>
                <a:gd name="T32" fmla="*/ 177 w 415"/>
                <a:gd name="T33" fmla="*/ 1598 h 1718"/>
                <a:gd name="T34" fmla="*/ 122 w 415"/>
                <a:gd name="T35" fmla="*/ 1651 h 1718"/>
                <a:gd name="T36" fmla="*/ 71 w 415"/>
                <a:gd name="T37" fmla="*/ 1651 h 1718"/>
                <a:gd name="T38" fmla="*/ 71 w 415"/>
                <a:gd name="T39" fmla="*/ 1667 h 1718"/>
                <a:gd name="T40" fmla="*/ 171 w 415"/>
                <a:gd name="T41" fmla="*/ 1718 h 1718"/>
                <a:gd name="T42" fmla="*/ 278 w 415"/>
                <a:gd name="T43" fmla="*/ 1706 h 1718"/>
                <a:gd name="T44" fmla="*/ 354 w 415"/>
                <a:gd name="T45" fmla="*/ 1651 h 1718"/>
                <a:gd name="T46" fmla="*/ 375 w 415"/>
                <a:gd name="T47" fmla="*/ 1535 h 1718"/>
                <a:gd name="T48" fmla="*/ 320 w 415"/>
                <a:gd name="T49" fmla="*/ 1385 h 1718"/>
                <a:gd name="T50" fmla="*/ 278 w 415"/>
                <a:gd name="T51" fmla="*/ 1239 h 1718"/>
                <a:gd name="T52" fmla="*/ 297 w 415"/>
                <a:gd name="T53" fmla="*/ 1131 h 1718"/>
                <a:gd name="T54" fmla="*/ 312 w 415"/>
                <a:gd name="T55" fmla="*/ 1229 h 1718"/>
                <a:gd name="T56" fmla="*/ 327 w 415"/>
                <a:gd name="T57" fmla="*/ 1096 h 1718"/>
                <a:gd name="T58" fmla="*/ 367 w 415"/>
                <a:gd name="T59" fmla="*/ 956 h 1718"/>
                <a:gd name="T60" fmla="*/ 356 w 415"/>
                <a:gd name="T61" fmla="*/ 1079 h 1718"/>
                <a:gd name="T62" fmla="*/ 362 w 415"/>
                <a:gd name="T63" fmla="*/ 1140 h 1718"/>
                <a:gd name="T64" fmla="*/ 375 w 415"/>
                <a:gd name="T65" fmla="*/ 1100 h 1718"/>
                <a:gd name="T66" fmla="*/ 402 w 415"/>
                <a:gd name="T67" fmla="*/ 963 h 1718"/>
                <a:gd name="T68" fmla="*/ 415 w 415"/>
                <a:gd name="T69" fmla="*/ 674 h 1718"/>
                <a:gd name="T70" fmla="*/ 367 w 415"/>
                <a:gd name="T71" fmla="*/ 378 h 1718"/>
                <a:gd name="T72" fmla="*/ 267 w 415"/>
                <a:gd name="T73" fmla="*/ 152 h 1718"/>
                <a:gd name="T74" fmla="*/ 154 w 415"/>
                <a:gd name="T75" fmla="*/ 47 h 1718"/>
                <a:gd name="T76" fmla="*/ 40 w 415"/>
                <a:gd name="T77" fmla="*/ 3 h 1718"/>
                <a:gd name="T78" fmla="*/ 19 w 415"/>
                <a:gd name="T79" fmla="*/ 34 h 1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1718"/>
                <a:gd name="T122" fmla="*/ 415 w 415"/>
                <a:gd name="T123" fmla="*/ 1718 h 1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1718">
                  <a:moveTo>
                    <a:pt x="19" y="34"/>
                  </a:moveTo>
                  <a:lnTo>
                    <a:pt x="82" y="60"/>
                  </a:lnTo>
                  <a:lnTo>
                    <a:pt x="67" y="133"/>
                  </a:lnTo>
                  <a:lnTo>
                    <a:pt x="101" y="153"/>
                  </a:lnTo>
                  <a:lnTo>
                    <a:pt x="71" y="174"/>
                  </a:lnTo>
                  <a:lnTo>
                    <a:pt x="75" y="218"/>
                  </a:lnTo>
                  <a:lnTo>
                    <a:pt x="97" y="197"/>
                  </a:lnTo>
                  <a:lnTo>
                    <a:pt x="170" y="292"/>
                  </a:lnTo>
                  <a:lnTo>
                    <a:pt x="116" y="262"/>
                  </a:lnTo>
                  <a:lnTo>
                    <a:pt x="19" y="313"/>
                  </a:lnTo>
                  <a:lnTo>
                    <a:pt x="19" y="406"/>
                  </a:lnTo>
                  <a:lnTo>
                    <a:pt x="82" y="401"/>
                  </a:lnTo>
                  <a:lnTo>
                    <a:pt x="139" y="412"/>
                  </a:lnTo>
                  <a:lnTo>
                    <a:pt x="194" y="450"/>
                  </a:lnTo>
                  <a:lnTo>
                    <a:pt x="242" y="501"/>
                  </a:lnTo>
                  <a:lnTo>
                    <a:pt x="259" y="543"/>
                  </a:lnTo>
                  <a:lnTo>
                    <a:pt x="272" y="612"/>
                  </a:lnTo>
                  <a:lnTo>
                    <a:pt x="267" y="733"/>
                  </a:lnTo>
                  <a:lnTo>
                    <a:pt x="255" y="859"/>
                  </a:lnTo>
                  <a:lnTo>
                    <a:pt x="211" y="1015"/>
                  </a:lnTo>
                  <a:lnTo>
                    <a:pt x="170" y="1131"/>
                  </a:lnTo>
                  <a:lnTo>
                    <a:pt x="97" y="1246"/>
                  </a:lnTo>
                  <a:lnTo>
                    <a:pt x="44" y="1309"/>
                  </a:lnTo>
                  <a:lnTo>
                    <a:pt x="12" y="1353"/>
                  </a:lnTo>
                  <a:lnTo>
                    <a:pt x="44" y="1362"/>
                  </a:lnTo>
                  <a:lnTo>
                    <a:pt x="80" y="1381"/>
                  </a:lnTo>
                  <a:lnTo>
                    <a:pt x="97" y="1410"/>
                  </a:lnTo>
                  <a:lnTo>
                    <a:pt x="111" y="1448"/>
                  </a:lnTo>
                  <a:lnTo>
                    <a:pt x="128" y="1482"/>
                  </a:lnTo>
                  <a:lnTo>
                    <a:pt x="141" y="1501"/>
                  </a:lnTo>
                  <a:lnTo>
                    <a:pt x="170" y="1518"/>
                  </a:lnTo>
                  <a:lnTo>
                    <a:pt x="177" y="1537"/>
                  </a:lnTo>
                  <a:lnTo>
                    <a:pt x="185" y="1566"/>
                  </a:lnTo>
                  <a:lnTo>
                    <a:pt x="177" y="1598"/>
                  </a:lnTo>
                  <a:lnTo>
                    <a:pt x="154" y="1629"/>
                  </a:lnTo>
                  <a:lnTo>
                    <a:pt x="122" y="1651"/>
                  </a:lnTo>
                  <a:lnTo>
                    <a:pt x="97" y="1653"/>
                  </a:lnTo>
                  <a:lnTo>
                    <a:pt x="71" y="1651"/>
                  </a:lnTo>
                  <a:lnTo>
                    <a:pt x="44" y="1644"/>
                  </a:lnTo>
                  <a:lnTo>
                    <a:pt x="71" y="1667"/>
                  </a:lnTo>
                  <a:lnTo>
                    <a:pt x="111" y="1693"/>
                  </a:lnTo>
                  <a:lnTo>
                    <a:pt x="171" y="1718"/>
                  </a:lnTo>
                  <a:lnTo>
                    <a:pt x="230" y="1718"/>
                  </a:lnTo>
                  <a:lnTo>
                    <a:pt x="278" y="1706"/>
                  </a:lnTo>
                  <a:lnTo>
                    <a:pt x="324" y="1676"/>
                  </a:lnTo>
                  <a:lnTo>
                    <a:pt x="354" y="1651"/>
                  </a:lnTo>
                  <a:lnTo>
                    <a:pt x="371" y="1592"/>
                  </a:lnTo>
                  <a:lnTo>
                    <a:pt x="375" y="1535"/>
                  </a:lnTo>
                  <a:lnTo>
                    <a:pt x="356" y="1471"/>
                  </a:lnTo>
                  <a:lnTo>
                    <a:pt x="320" y="1385"/>
                  </a:lnTo>
                  <a:lnTo>
                    <a:pt x="280" y="1288"/>
                  </a:lnTo>
                  <a:lnTo>
                    <a:pt x="278" y="1239"/>
                  </a:lnTo>
                  <a:lnTo>
                    <a:pt x="280" y="1178"/>
                  </a:lnTo>
                  <a:lnTo>
                    <a:pt x="297" y="1131"/>
                  </a:lnTo>
                  <a:lnTo>
                    <a:pt x="297" y="1169"/>
                  </a:lnTo>
                  <a:lnTo>
                    <a:pt x="312" y="1229"/>
                  </a:lnTo>
                  <a:lnTo>
                    <a:pt x="312" y="1161"/>
                  </a:lnTo>
                  <a:lnTo>
                    <a:pt x="327" y="1096"/>
                  </a:lnTo>
                  <a:lnTo>
                    <a:pt x="356" y="1030"/>
                  </a:lnTo>
                  <a:lnTo>
                    <a:pt x="367" y="956"/>
                  </a:lnTo>
                  <a:lnTo>
                    <a:pt x="375" y="1015"/>
                  </a:lnTo>
                  <a:lnTo>
                    <a:pt x="356" y="1079"/>
                  </a:lnTo>
                  <a:lnTo>
                    <a:pt x="356" y="1123"/>
                  </a:lnTo>
                  <a:lnTo>
                    <a:pt x="362" y="1140"/>
                  </a:lnTo>
                  <a:lnTo>
                    <a:pt x="371" y="1169"/>
                  </a:lnTo>
                  <a:lnTo>
                    <a:pt x="375" y="1100"/>
                  </a:lnTo>
                  <a:lnTo>
                    <a:pt x="384" y="1045"/>
                  </a:lnTo>
                  <a:lnTo>
                    <a:pt x="402" y="963"/>
                  </a:lnTo>
                  <a:lnTo>
                    <a:pt x="409" y="836"/>
                  </a:lnTo>
                  <a:lnTo>
                    <a:pt x="415" y="674"/>
                  </a:lnTo>
                  <a:lnTo>
                    <a:pt x="396" y="522"/>
                  </a:lnTo>
                  <a:lnTo>
                    <a:pt x="367" y="378"/>
                  </a:lnTo>
                  <a:lnTo>
                    <a:pt x="327" y="239"/>
                  </a:lnTo>
                  <a:lnTo>
                    <a:pt x="267" y="152"/>
                  </a:lnTo>
                  <a:lnTo>
                    <a:pt x="211" y="91"/>
                  </a:lnTo>
                  <a:lnTo>
                    <a:pt x="154" y="47"/>
                  </a:lnTo>
                  <a:lnTo>
                    <a:pt x="101" y="22"/>
                  </a:lnTo>
                  <a:lnTo>
                    <a:pt x="40" y="3"/>
                  </a:lnTo>
                  <a:lnTo>
                    <a:pt x="0" y="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36"/>
            <p:cNvSpPr>
              <a:spLocks/>
            </p:cNvSpPr>
            <p:nvPr/>
          </p:nvSpPr>
          <p:spPr bwMode="auto">
            <a:xfrm>
              <a:off x="2945" y="1201"/>
              <a:ext cx="190" cy="803"/>
            </a:xfrm>
            <a:custGeom>
              <a:avLst/>
              <a:gdLst>
                <a:gd name="T0" fmla="*/ 55 w 380"/>
                <a:gd name="T1" fmla="*/ 0 h 1606"/>
                <a:gd name="T2" fmla="*/ 112 w 380"/>
                <a:gd name="T3" fmla="*/ 114 h 1606"/>
                <a:gd name="T4" fmla="*/ 158 w 380"/>
                <a:gd name="T5" fmla="*/ 259 h 1606"/>
                <a:gd name="T6" fmla="*/ 185 w 380"/>
                <a:gd name="T7" fmla="*/ 369 h 1606"/>
                <a:gd name="T8" fmla="*/ 196 w 380"/>
                <a:gd name="T9" fmla="*/ 509 h 1606"/>
                <a:gd name="T10" fmla="*/ 187 w 380"/>
                <a:gd name="T11" fmla="*/ 667 h 1606"/>
                <a:gd name="T12" fmla="*/ 187 w 380"/>
                <a:gd name="T13" fmla="*/ 791 h 1606"/>
                <a:gd name="T14" fmla="*/ 200 w 380"/>
                <a:gd name="T15" fmla="*/ 909 h 1606"/>
                <a:gd name="T16" fmla="*/ 226 w 380"/>
                <a:gd name="T17" fmla="*/ 1030 h 1606"/>
                <a:gd name="T18" fmla="*/ 270 w 380"/>
                <a:gd name="T19" fmla="*/ 1123 h 1606"/>
                <a:gd name="T20" fmla="*/ 333 w 380"/>
                <a:gd name="T21" fmla="*/ 1201 h 1606"/>
                <a:gd name="T22" fmla="*/ 373 w 380"/>
                <a:gd name="T23" fmla="*/ 1249 h 1606"/>
                <a:gd name="T24" fmla="*/ 380 w 380"/>
                <a:gd name="T25" fmla="*/ 1283 h 1606"/>
                <a:gd name="T26" fmla="*/ 380 w 380"/>
                <a:gd name="T27" fmla="*/ 1312 h 1606"/>
                <a:gd name="T28" fmla="*/ 365 w 380"/>
                <a:gd name="T29" fmla="*/ 1369 h 1606"/>
                <a:gd name="T30" fmla="*/ 320 w 380"/>
                <a:gd name="T31" fmla="*/ 1428 h 1606"/>
                <a:gd name="T32" fmla="*/ 261 w 380"/>
                <a:gd name="T33" fmla="*/ 1492 h 1606"/>
                <a:gd name="T34" fmla="*/ 179 w 380"/>
                <a:gd name="T35" fmla="*/ 1549 h 1606"/>
                <a:gd name="T36" fmla="*/ 84 w 380"/>
                <a:gd name="T37" fmla="*/ 1587 h 1606"/>
                <a:gd name="T38" fmla="*/ 0 w 380"/>
                <a:gd name="T39" fmla="*/ 1606 h 1606"/>
                <a:gd name="T40" fmla="*/ 38 w 380"/>
                <a:gd name="T41" fmla="*/ 1578 h 1606"/>
                <a:gd name="T42" fmla="*/ 69 w 380"/>
                <a:gd name="T43" fmla="*/ 1536 h 1606"/>
                <a:gd name="T44" fmla="*/ 82 w 380"/>
                <a:gd name="T45" fmla="*/ 1492 h 1606"/>
                <a:gd name="T46" fmla="*/ 82 w 380"/>
                <a:gd name="T47" fmla="*/ 1462 h 1606"/>
                <a:gd name="T48" fmla="*/ 82 w 380"/>
                <a:gd name="T49" fmla="*/ 1437 h 1606"/>
                <a:gd name="T50" fmla="*/ 65 w 380"/>
                <a:gd name="T51" fmla="*/ 1405 h 1606"/>
                <a:gd name="T52" fmla="*/ 34 w 380"/>
                <a:gd name="T53" fmla="*/ 1218 h 1606"/>
                <a:gd name="T54" fmla="*/ 90 w 380"/>
                <a:gd name="T55" fmla="*/ 1243 h 1606"/>
                <a:gd name="T56" fmla="*/ 55 w 380"/>
                <a:gd name="T57" fmla="*/ 1063 h 1606"/>
                <a:gd name="T58" fmla="*/ 78 w 380"/>
                <a:gd name="T59" fmla="*/ 1095 h 1606"/>
                <a:gd name="T60" fmla="*/ 112 w 380"/>
                <a:gd name="T61" fmla="*/ 1133 h 1606"/>
                <a:gd name="T62" fmla="*/ 147 w 380"/>
                <a:gd name="T63" fmla="*/ 1169 h 1606"/>
                <a:gd name="T64" fmla="*/ 164 w 380"/>
                <a:gd name="T65" fmla="*/ 1205 h 1606"/>
                <a:gd name="T66" fmla="*/ 175 w 380"/>
                <a:gd name="T67" fmla="*/ 1239 h 1606"/>
                <a:gd name="T68" fmla="*/ 175 w 380"/>
                <a:gd name="T69" fmla="*/ 1194 h 1606"/>
                <a:gd name="T70" fmla="*/ 164 w 380"/>
                <a:gd name="T71" fmla="*/ 1148 h 1606"/>
                <a:gd name="T72" fmla="*/ 147 w 380"/>
                <a:gd name="T73" fmla="*/ 1082 h 1606"/>
                <a:gd name="T74" fmla="*/ 133 w 380"/>
                <a:gd name="T75" fmla="*/ 1013 h 1606"/>
                <a:gd name="T76" fmla="*/ 179 w 380"/>
                <a:gd name="T77" fmla="*/ 1114 h 1606"/>
                <a:gd name="T78" fmla="*/ 230 w 380"/>
                <a:gd name="T79" fmla="*/ 1186 h 1606"/>
                <a:gd name="T80" fmla="*/ 291 w 380"/>
                <a:gd name="T81" fmla="*/ 1236 h 1606"/>
                <a:gd name="T82" fmla="*/ 303 w 380"/>
                <a:gd name="T83" fmla="*/ 1270 h 1606"/>
                <a:gd name="T84" fmla="*/ 303 w 380"/>
                <a:gd name="T85" fmla="*/ 1317 h 1606"/>
                <a:gd name="T86" fmla="*/ 316 w 380"/>
                <a:gd name="T87" fmla="*/ 1266 h 1606"/>
                <a:gd name="T88" fmla="*/ 306 w 380"/>
                <a:gd name="T89" fmla="*/ 1222 h 1606"/>
                <a:gd name="T90" fmla="*/ 278 w 380"/>
                <a:gd name="T91" fmla="*/ 1186 h 1606"/>
                <a:gd name="T92" fmla="*/ 230 w 380"/>
                <a:gd name="T93" fmla="*/ 1129 h 1606"/>
                <a:gd name="T94" fmla="*/ 196 w 380"/>
                <a:gd name="T95" fmla="*/ 1061 h 1606"/>
                <a:gd name="T96" fmla="*/ 175 w 380"/>
                <a:gd name="T97" fmla="*/ 977 h 1606"/>
                <a:gd name="T98" fmla="*/ 164 w 380"/>
                <a:gd name="T99" fmla="*/ 878 h 1606"/>
                <a:gd name="T100" fmla="*/ 168 w 380"/>
                <a:gd name="T101" fmla="*/ 686 h 1606"/>
                <a:gd name="T102" fmla="*/ 179 w 380"/>
                <a:gd name="T103" fmla="*/ 519 h 1606"/>
                <a:gd name="T104" fmla="*/ 175 w 380"/>
                <a:gd name="T105" fmla="*/ 386 h 1606"/>
                <a:gd name="T106" fmla="*/ 156 w 380"/>
                <a:gd name="T107" fmla="*/ 276 h 1606"/>
                <a:gd name="T108" fmla="*/ 116 w 380"/>
                <a:gd name="T109" fmla="*/ 146 h 1606"/>
                <a:gd name="T110" fmla="*/ 55 w 380"/>
                <a:gd name="T111" fmla="*/ 0 h 1606"/>
                <a:gd name="T112" fmla="*/ 55 w 380"/>
                <a:gd name="T113" fmla="*/ 0 h 16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0"/>
                <a:gd name="T172" fmla="*/ 0 h 1606"/>
                <a:gd name="T173" fmla="*/ 380 w 380"/>
                <a:gd name="T174" fmla="*/ 1606 h 16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0" h="1606">
                  <a:moveTo>
                    <a:pt x="55" y="0"/>
                  </a:moveTo>
                  <a:lnTo>
                    <a:pt x="112" y="114"/>
                  </a:lnTo>
                  <a:lnTo>
                    <a:pt x="158" y="259"/>
                  </a:lnTo>
                  <a:lnTo>
                    <a:pt x="185" y="369"/>
                  </a:lnTo>
                  <a:lnTo>
                    <a:pt x="196" y="509"/>
                  </a:lnTo>
                  <a:lnTo>
                    <a:pt x="187" y="667"/>
                  </a:lnTo>
                  <a:lnTo>
                    <a:pt x="187" y="791"/>
                  </a:lnTo>
                  <a:lnTo>
                    <a:pt x="200" y="909"/>
                  </a:lnTo>
                  <a:lnTo>
                    <a:pt x="226" y="1030"/>
                  </a:lnTo>
                  <a:lnTo>
                    <a:pt x="270" y="1123"/>
                  </a:lnTo>
                  <a:lnTo>
                    <a:pt x="333" y="1201"/>
                  </a:lnTo>
                  <a:lnTo>
                    <a:pt x="373" y="1249"/>
                  </a:lnTo>
                  <a:lnTo>
                    <a:pt x="380" y="1283"/>
                  </a:lnTo>
                  <a:lnTo>
                    <a:pt x="380" y="1312"/>
                  </a:lnTo>
                  <a:lnTo>
                    <a:pt x="365" y="1369"/>
                  </a:lnTo>
                  <a:lnTo>
                    <a:pt x="320" y="1428"/>
                  </a:lnTo>
                  <a:lnTo>
                    <a:pt x="261" y="1492"/>
                  </a:lnTo>
                  <a:lnTo>
                    <a:pt x="179" y="1549"/>
                  </a:lnTo>
                  <a:lnTo>
                    <a:pt x="84" y="1587"/>
                  </a:lnTo>
                  <a:lnTo>
                    <a:pt x="0" y="1606"/>
                  </a:lnTo>
                  <a:lnTo>
                    <a:pt x="38" y="1578"/>
                  </a:lnTo>
                  <a:lnTo>
                    <a:pt x="69" y="1536"/>
                  </a:lnTo>
                  <a:lnTo>
                    <a:pt x="82" y="1492"/>
                  </a:lnTo>
                  <a:lnTo>
                    <a:pt x="82" y="1462"/>
                  </a:lnTo>
                  <a:lnTo>
                    <a:pt x="82" y="1437"/>
                  </a:lnTo>
                  <a:lnTo>
                    <a:pt x="65" y="1405"/>
                  </a:lnTo>
                  <a:lnTo>
                    <a:pt x="34" y="1218"/>
                  </a:lnTo>
                  <a:lnTo>
                    <a:pt x="90" y="1243"/>
                  </a:lnTo>
                  <a:lnTo>
                    <a:pt x="55" y="1063"/>
                  </a:lnTo>
                  <a:lnTo>
                    <a:pt x="78" y="1095"/>
                  </a:lnTo>
                  <a:lnTo>
                    <a:pt x="112" y="1133"/>
                  </a:lnTo>
                  <a:lnTo>
                    <a:pt x="147" y="1169"/>
                  </a:lnTo>
                  <a:lnTo>
                    <a:pt x="164" y="1205"/>
                  </a:lnTo>
                  <a:lnTo>
                    <a:pt x="175" y="1239"/>
                  </a:lnTo>
                  <a:lnTo>
                    <a:pt x="175" y="1194"/>
                  </a:lnTo>
                  <a:lnTo>
                    <a:pt x="164" y="1148"/>
                  </a:lnTo>
                  <a:lnTo>
                    <a:pt x="147" y="1082"/>
                  </a:lnTo>
                  <a:lnTo>
                    <a:pt x="133" y="1013"/>
                  </a:lnTo>
                  <a:lnTo>
                    <a:pt x="179" y="1114"/>
                  </a:lnTo>
                  <a:lnTo>
                    <a:pt x="230" y="1186"/>
                  </a:lnTo>
                  <a:lnTo>
                    <a:pt x="291" y="1236"/>
                  </a:lnTo>
                  <a:lnTo>
                    <a:pt x="303" y="1270"/>
                  </a:lnTo>
                  <a:lnTo>
                    <a:pt x="303" y="1317"/>
                  </a:lnTo>
                  <a:lnTo>
                    <a:pt x="316" y="1266"/>
                  </a:lnTo>
                  <a:lnTo>
                    <a:pt x="306" y="1222"/>
                  </a:lnTo>
                  <a:lnTo>
                    <a:pt x="278" y="1186"/>
                  </a:lnTo>
                  <a:lnTo>
                    <a:pt x="230" y="1129"/>
                  </a:lnTo>
                  <a:lnTo>
                    <a:pt x="196" y="1061"/>
                  </a:lnTo>
                  <a:lnTo>
                    <a:pt x="175" y="977"/>
                  </a:lnTo>
                  <a:lnTo>
                    <a:pt x="164" y="878"/>
                  </a:lnTo>
                  <a:lnTo>
                    <a:pt x="168" y="686"/>
                  </a:lnTo>
                  <a:lnTo>
                    <a:pt x="179" y="519"/>
                  </a:lnTo>
                  <a:lnTo>
                    <a:pt x="175" y="386"/>
                  </a:lnTo>
                  <a:lnTo>
                    <a:pt x="156" y="276"/>
                  </a:lnTo>
                  <a:lnTo>
                    <a:pt x="116" y="14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37"/>
            <p:cNvSpPr>
              <a:spLocks/>
            </p:cNvSpPr>
            <p:nvPr/>
          </p:nvSpPr>
          <p:spPr bwMode="auto">
            <a:xfrm>
              <a:off x="2607" y="1433"/>
              <a:ext cx="111" cy="51"/>
            </a:xfrm>
            <a:custGeom>
              <a:avLst/>
              <a:gdLst>
                <a:gd name="T0" fmla="*/ 67 w 223"/>
                <a:gd name="T1" fmla="*/ 68 h 102"/>
                <a:gd name="T2" fmla="*/ 59 w 223"/>
                <a:gd name="T3" fmla="*/ 53 h 102"/>
                <a:gd name="T4" fmla="*/ 54 w 223"/>
                <a:gd name="T5" fmla="*/ 38 h 102"/>
                <a:gd name="T6" fmla="*/ 48 w 223"/>
                <a:gd name="T7" fmla="*/ 25 h 102"/>
                <a:gd name="T8" fmla="*/ 57 w 223"/>
                <a:gd name="T9" fmla="*/ 25 h 102"/>
                <a:gd name="T10" fmla="*/ 80 w 223"/>
                <a:gd name="T11" fmla="*/ 25 h 102"/>
                <a:gd name="T12" fmla="*/ 95 w 223"/>
                <a:gd name="T13" fmla="*/ 30 h 102"/>
                <a:gd name="T14" fmla="*/ 151 w 223"/>
                <a:gd name="T15" fmla="*/ 49 h 102"/>
                <a:gd name="T16" fmla="*/ 166 w 223"/>
                <a:gd name="T17" fmla="*/ 61 h 102"/>
                <a:gd name="T18" fmla="*/ 175 w 223"/>
                <a:gd name="T19" fmla="*/ 68 h 102"/>
                <a:gd name="T20" fmla="*/ 189 w 223"/>
                <a:gd name="T21" fmla="*/ 102 h 102"/>
                <a:gd name="T22" fmla="*/ 223 w 223"/>
                <a:gd name="T23" fmla="*/ 95 h 102"/>
                <a:gd name="T24" fmla="*/ 204 w 223"/>
                <a:gd name="T25" fmla="*/ 63 h 102"/>
                <a:gd name="T26" fmla="*/ 187 w 223"/>
                <a:gd name="T27" fmla="*/ 40 h 102"/>
                <a:gd name="T28" fmla="*/ 160 w 223"/>
                <a:gd name="T29" fmla="*/ 25 h 102"/>
                <a:gd name="T30" fmla="*/ 128 w 223"/>
                <a:gd name="T31" fmla="*/ 15 h 102"/>
                <a:gd name="T32" fmla="*/ 93 w 223"/>
                <a:gd name="T33" fmla="*/ 6 h 102"/>
                <a:gd name="T34" fmla="*/ 71 w 223"/>
                <a:gd name="T35" fmla="*/ 6 h 102"/>
                <a:gd name="T36" fmla="*/ 55 w 223"/>
                <a:gd name="T37" fmla="*/ 0 h 102"/>
                <a:gd name="T38" fmla="*/ 55 w 223"/>
                <a:gd name="T39" fmla="*/ 7 h 102"/>
                <a:gd name="T40" fmla="*/ 12 w 223"/>
                <a:gd name="T41" fmla="*/ 0 h 102"/>
                <a:gd name="T42" fmla="*/ 23 w 223"/>
                <a:gd name="T43" fmla="*/ 32 h 102"/>
                <a:gd name="T44" fmla="*/ 0 w 223"/>
                <a:gd name="T45" fmla="*/ 40 h 102"/>
                <a:gd name="T46" fmla="*/ 35 w 223"/>
                <a:gd name="T47" fmla="*/ 51 h 102"/>
                <a:gd name="T48" fmla="*/ 35 w 223"/>
                <a:gd name="T49" fmla="*/ 74 h 102"/>
                <a:gd name="T50" fmla="*/ 67 w 223"/>
                <a:gd name="T51" fmla="*/ 68 h 102"/>
                <a:gd name="T52" fmla="*/ 67 w 223"/>
                <a:gd name="T53" fmla="*/ 68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102"/>
                <a:gd name="T83" fmla="*/ 223 w 22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102">
                  <a:moveTo>
                    <a:pt x="67" y="68"/>
                  </a:moveTo>
                  <a:lnTo>
                    <a:pt x="59" y="53"/>
                  </a:lnTo>
                  <a:lnTo>
                    <a:pt x="54" y="38"/>
                  </a:lnTo>
                  <a:lnTo>
                    <a:pt x="48" y="25"/>
                  </a:lnTo>
                  <a:lnTo>
                    <a:pt x="57" y="25"/>
                  </a:lnTo>
                  <a:lnTo>
                    <a:pt x="80" y="25"/>
                  </a:lnTo>
                  <a:lnTo>
                    <a:pt x="95" y="30"/>
                  </a:lnTo>
                  <a:lnTo>
                    <a:pt x="151" y="49"/>
                  </a:lnTo>
                  <a:lnTo>
                    <a:pt x="166" y="61"/>
                  </a:lnTo>
                  <a:lnTo>
                    <a:pt x="175" y="68"/>
                  </a:lnTo>
                  <a:lnTo>
                    <a:pt x="189" y="102"/>
                  </a:lnTo>
                  <a:lnTo>
                    <a:pt x="223" y="95"/>
                  </a:lnTo>
                  <a:lnTo>
                    <a:pt x="204" y="63"/>
                  </a:lnTo>
                  <a:lnTo>
                    <a:pt x="187" y="40"/>
                  </a:lnTo>
                  <a:lnTo>
                    <a:pt x="160" y="25"/>
                  </a:lnTo>
                  <a:lnTo>
                    <a:pt x="128" y="15"/>
                  </a:lnTo>
                  <a:lnTo>
                    <a:pt x="93" y="6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12" y="0"/>
                  </a:lnTo>
                  <a:lnTo>
                    <a:pt x="23" y="32"/>
                  </a:lnTo>
                  <a:lnTo>
                    <a:pt x="0" y="40"/>
                  </a:lnTo>
                  <a:lnTo>
                    <a:pt x="35" y="51"/>
                  </a:lnTo>
                  <a:lnTo>
                    <a:pt x="35" y="74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38"/>
            <p:cNvSpPr>
              <a:spLocks/>
            </p:cNvSpPr>
            <p:nvPr/>
          </p:nvSpPr>
          <p:spPr bwMode="auto">
            <a:xfrm>
              <a:off x="2638" y="1467"/>
              <a:ext cx="28" cy="15"/>
            </a:xfrm>
            <a:custGeom>
              <a:avLst/>
              <a:gdLst>
                <a:gd name="T0" fmla="*/ 10 w 57"/>
                <a:gd name="T1" fmla="*/ 0 h 31"/>
                <a:gd name="T2" fmla="*/ 57 w 57"/>
                <a:gd name="T3" fmla="*/ 31 h 31"/>
                <a:gd name="T4" fmla="*/ 0 w 57"/>
                <a:gd name="T5" fmla="*/ 15 h 31"/>
                <a:gd name="T6" fmla="*/ 10 w 57"/>
                <a:gd name="T7" fmla="*/ 0 h 31"/>
                <a:gd name="T8" fmla="*/ 10 w 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1"/>
                <a:gd name="T17" fmla="*/ 57 w 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1">
                  <a:moveTo>
                    <a:pt x="10" y="0"/>
                  </a:moveTo>
                  <a:lnTo>
                    <a:pt x="57" y="31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39"/>
            <p:cNvSpPr>
              <a:spLocks/>
            </p:cNvSpPr>
            <p:nvPr/>
          </p:nvSpPr>
          <p:spPr bwMode="auto">
            <a:xfrm>
              <a:off x="2672" y="1481"/>
              <a:ext cx="30" cy="10"/>
            </a:xfrm>
            <a:custGeom>
              <a:avLst/>
              <a:gdLst>
                <a:gd name="T0" fmla="*/ 0 w 60"/>
                <a:gd name="T1" fmla="*/ 5 h 19"/>
                <a:gd name="T2" fmla="*/ 60 w 60"/>
                <a:gd name="T3" fmla="*/ 0 h 19"/>
                <a:gd name="T4" fmla="*/ 51 w 60"/>
                <a:gd name="T5" fmla="*/ 19 h 19"/>
                <a:gd name="T6" fmla="*/ 26 w 60"/>
                <a:gd name="T7" fmla="*/ 11 h 19"/>
                <a:gd name="T8" fmla="*/ 9 w 60"/>
                <a:gd name="T9" fmla="*/ 13 h 19"/>
                <a:gd name="T10" fmla="*/ 0 w 60"/>
                <a:gd name="T11" fmla="*/ 5 h 19"/>
                <a:gd name="T12" fmla="*/ 0 w 60"/>
                <a:gd name="T13" fmla="*/ 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9"/>
                <a:gd name="T23" fmla="*/ 60 w 6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9">
                  <a:moveTo>
                    <a:pt x="0" y="5"/>
                  </a:moveTo>
                  <a:lnTo>
                    <a:pt x="60" y="0"/>
                  </a:lnTo>
                  <a:lnTo>
                    <a:pt x="51" y="19"/>
                  </a:lnTo>
                  <a:lnTo>
                    <a:pt x="26" y="11"/>
                  </a:lnTo>
                  <a:lnTo>
                    <a:pt x="9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40"/>
            <p:cNvSpPr>
              <a:spLocks/>
            </p:cNvSpPr>
            <p:nvPr/>
          </p:nvSpPr>
          <p:spPr bwMode="auto">
            <a:xfrm>
              <a:off x="2776" y="1470"/>
              <a:ext cx="142" cy="42"/>
            </a:xfrm>
            <a:custGeom>
              <a:avLst/>
              <a:gdLst>
                <a:gd name="T0" fmla="*/ 26 w 283"/>
                <a:gd name="T1" fmla="*/ 28 h 84"/>
                <a:gd name="T2" fmla="*/ 95 w 283"/>
                <a:gd name="T3" fmla="*/ 0 h 84"/>
                <a:gd name="T4" fmla="*/ 118 w 283"/>
                <a:gd name="T5" fmla="*/ 0 h 84"/>
                <a:gd name="T6" fmla="*/ 102 w 283"/>
                <a:gd name="T7" fmla="*/ 25 h 84"/>
                <a:gd name="T8" fmla="*/ 175 w 283"/>
                <a:gd name="T9" fmla="*/ 11 h 84"/>
                <a:gd name="T10" fmla="*/ 232 w 283"/>
                <a:gd name="T11" fmla="*/ 28 h 84"/>
                <a:gd name="T12" fmla="*/ 245 w 283"/>
                <a:gd name="T13" fmla="*/ 34 h 84"/>
                <a:gd name="T14" fmla="*/ 239 w 283"/>
                <a:gd name="T15" fmla="*/ 42 h 84"/>
                <a:gd name="T16" fmla="*/ 268 w 283"/>
                <a:gd name="T17" fmla="*/ 36 h 84"/>
                <a:gd name="T18" fmla="*/ 283 w 283"/>
                <a:gd name="T19" fmla="*/ 68 h 84"/>
                <a:gd name="T20" fmla="*/ 243 w 283"/>
                <a:gd name="T21" fmla="*/ 84 h 84"/>
                <a:gd name="T22" fmla="*/ 230 w 283"/>
                <a:gd name="T23" fmla="*/ 47 h 84"/>
                <a:gd name="T24" fmla="*/ 209 w 283"/>
                <a:gd name="T25" fmla="*/ 42 h 84"/>
                <a:gd name="T26" fmla="*/ 184 w 283"/>
                <a:gd name="T27" fmla="*/ 42 h 84"/>
                <a:gd name="T28" fmla="*/ 119 w 283"/>
                <a:gd name="T29" fmla="*/ 40 h 84"/>
                <a:gd name="T30" fmla="*/ 81 w 283"/>
                <a:gd name="T31" fmla="*/ 55 h 84"/>
                <a:gd name="T32" fmla="*/ 45 w 283"/>
                <a:gd name="T33" fmla="*/ 80 h 84"/>
                <a:gd name="T34" fmla="*/ 51 w 283"/>
                <a:gd name="T35" fmla="*/ 47 h 84"/>
                <a:gd name="T36" fmla="*/ 19 w 283"/>
                <a:gd name="T37" fmla="*/ 53 h 84"/>
                <a:gd name="T38" fmla="*/ 0 w 283"/>
                <a:gd name="T39" fmla="*/ 68 h 84"/>
                <a:gd name="T40" fmla="*/ 17 w 283"/>
                <a:gd name="T41" fmla="*/ 36 h 84"/>
                <a:gd name="T42" fmla="*/ 26 w 283"/>
                <a:gd name="T43" fmla="*/ 28 h 84"/>
                <a:gd name="T44" fmla="*/ 26 w 283"/>
                <a:gd name="T45" fmla="*/ 2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84"/>
                <a:gd name="T71" fmla="*/ 283 w 283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84">
                  <a:moveTo>
                    <a:pt x="26" y="28"/>
                  </a:moveTo>
                  <a:lnTo>
                    <a:pt x="95" y="0"/>
                  </a:lnTo>
                  <a:lnTo>
                    <a:pt x="118" y="0"/>
                  </a:lnTo>
                  <a:lnTo>
                    <a:pt x="102" y="25"/>
                  </a:lnTo>
                  <a:lnTo>
                    <a:pt x="175" y="11"/>
                  </a:lnTo>
                  <a:lnTo>
                    <a:pt x="232" y="28"/>
                  </a:lnTo>
                  <a:lnTo>
                    <a:pt x="245" y="34"/>
                  </a:lnTo>
                  <a:lnTo>
                    <a:pt x="239" y="42"/>
                  </a:lnTo>
                  <a:lnTo>
                    <a:pt x="268" y="36"/>
                  </a:lnTo>
                  <a:lnTo>
                    <a:pt x="283" y="68"/>
                  </a:lnTo>
                  <a:lnTo>
                    <a:pt x="243" y="84"/>
                  </a:lnTo>
                  <a:lnTo>
                    <a:pt x="230" y="47"/>
                  </a:lnTo>
                  <a:lnTo>
                    <a:pt x="209" y="42"/>
                  </a:lnTo>
                  <a:lnTo>
                    <a:pt x="184" y="42"/>
                  </a:lnTo>
                  <a:lnTo>
                    <a:pt x="119" y="40"/>
                  </a:lnTo>
                  <a:lnTo>
                    <a:pt x="81" y="55"/>
                  </a:lnTo>
                  <a:lnTo>
                    <a:pt x="45" y="80"/>
                  </a:lnTo>
                  <a:lnTo>
                    <a:pt x="51" y="47"/>
                  </a:lnTo>
                  <a:lnTo>
                    <a:pt x="19" y="53"/>
                  </a:lnTo>
                  <a:lnTo>
                    <a:pt x="0" y="68"/>
                  </a:lnTo>
                  <a:lnTo>
                    <a:pt x="17" y="3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41"/>
            <p:cNvSpPr>
              <a:spLocks/>
            </p:cNvSpPr>
            <p:nvPr/>
          </p:nvSpPr>
          <p:spPr bwMode="auto">
            <a:xfrm>
              <a:off x="2844" y="1498"/>
              <a:ext cx="60" cy="30"/>
            </a:xfrm>
            <a:custGeom>
              <a:avLst/>
              <a:gdLst>
                <a:gd name="T0" fmla="*/ 100 w 119"/>
                <a:gd name="T1" fmla="*/ 0 h 61"/>
                <a:gd name="T2" fmla="*/ 97 w 119"/>
                <a:gd name="T3" fmla="*/ 21 h 61"/>
                <a:gd name="T4" fmla="*/ 80 w 119"/>
                <a:gd name="T5" fmla="*/ 34 h 61"/>
                <a:gd name="T6" fmla="*/ 55 w 119"/>
                <a:gd name="T7" fmla="*/ 38 h 61"/>
                <a:gd name="T8" fmla="*/ 0 w 119"/>
                <a:gd name="T9" fmla="*/ 32 h 61"/>
                <a:gd name="T10" fmla="*/ 36 w 119"/>
                <a:gd name="T11" fmla="*/ 51 h 61"/>
                <a:gd name="T12" fmla="*/ 57 w 119"/>
                <a:gd name="T13" fmla="*/ 44 h 61"/>
                <a:gd name="T14" fmla="*/ 61 w 119"/>
                <a:gd name="T15" fmla="*/ 61 h 61"/>
                <a:gd name="T16" fmla="*/ 70 w 119"/>
                <a:gd name="T17" fmla="*/ 48 h 61"/>
                <a:gd name="T18" fmla="*/ 89 w 119"/>
                <a:gd name="T19" fmla="*/ 51 h 61"/>
                <a:gd name="T20" fmla="*/ 110 w 119"/>
                <a:gd name="T21" fmla="*/ 49 h 61"/>
                <a:gd name="T22" fmla="*/ 104 w 119"/>
                <a:gd name="T23" fmla="*/ 34 h 61"/>
                <a:gd name="T24" fmla="*/ 119 w 119"/>
                <a:gd name="T25" fmla="*/ 32 h 61"/>
                <a:gd name="T26" fmla="*/ 110 w 119"/>
                <a:gd name="T27" fmla="*/ 13 h 61"/>
                <a:gd name="T28" fmla="*/ 100 w 119"/>
                <a:gd name="T29" fmla="*/ 0 h 61"/>
                <a:gd name="T30" fmla="*/ 100 w 119"/>
                <a:gd name="T31" fmla="*/ 0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1"/>
                <a:gd name="T50" fmla="*/ 119 w 119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1">
                  <a:moveTo>
                    <a:pt x="100" y="0"/>
                  </a:moveTo>
                  <a:lnTo>
                    <a:pt x="97" y="21"/>
                  </a:lnTo>
                  <a:lnTo>
                    <a:pt x="80" y="34"/>
                  </a:lnTo>
                  <a:lnTo>
                    <a:pt x="55" y="38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57" y="44"/>
                  </a:lnTo>
                  <a:lnTo>
                    <a:pt x="61" y="61"/>
                  </a:lnTo>
                  <a:lnTo>
                    <a:pt x="70" y="48"/>
                  </a:lnTo>
                  <a:lnTo>
                    <a:pt x="89" y="51"/>
                  </a:lnTo>
                  <a:lnTo>
                    <a:pt x="110" y="49"/>
                  </a:lnTo>
                  <a:lnTo>
                    <a:pt x="104" y="34"/>
                  </a:lnTo>
                  <a:lnTo>
                    <a:pt x="119" y="32"/>
                  </a:lnTo>
                  <a:lnTo>
                    <a:pt x="110" y="1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42"/>
            <p:cNvSpPr>
              <a:spLocks/>
            </p:cNvSpPr>
            <p:nvPr/>
          </p:nvSpPr>
          <p:spPr bwMode="auto">
            <a:xfrm>
              <a:off x="2813" y="1494"/>
              <a:ext cx="25" cy="20"/>
            </a:xfrm>
            <a:custGeom>
              <a:avLst/>
              <a:gdLst>
                <a:gd name="T0" fmla="*/ 25 w 49"/>
                <a:gd name="T1" fmla="*/ 0 h 40"/>
                <a:gd name="T2" fmla="*/ 25 w 49"/>
                <a:gd name="T3" fmla="*/ 21 h 40"/>
                <a:gd name="T4" fmla="*/ 49 w 49"/>
                <a:gd name="T5" fmla="*/ 40 h 40"/>
                <a:gd name="T6" fmla="*/ 2 w 49"/>
                <a:gd name="T7" fmla="*/ 19 h 40"/>
                <a:gd name="T8" fmla="*/ 0 w 49"/>
                <a:gd name="T9" fmla="*/ 0 h 40"/>
                <a:gd name="T10" fmla="*/ 25 w 49"/>
                <a:gd name="T11" fmla="*/ 0 h 40"/>
                <a:gd name="T12" fmla="*/ 25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5" y="0"/>
                  </a:moveTo>
                  <a:lnTo>
                    <a:pt x="25" y="21"/>
                  </a:lnTo>
                  <a:lnTo>
                    <a:pt x="49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43"/>
            <p:cNvSpPr>
              <a:spLocks/>
            </p:cNvSpPr>
            <p:nvPr/>
          </p:nvSpPr>
          <p:spPr bwMode="auto">
            <a:xfrm>
              <a:off x="3706" y="2578"/>
              <a:ext cx="183" cy="139"/>
            </a:xfrm>
            <a:custGeom>
              <a:avLst/>
              <a:gdLst>
                <a:gd name="T0" fmla="*/ 167 w 367"/>
                <a:gd name="T1" fmla="*/ 86 h 278"/>
                <a:gd name="T2" fmla="*/ 190 w 367"/>
                <a:gd name="T3" fmla="*/ 99 h 278"/>
                <a:gd name="T4" fmla="*/ 192 w 367"/>
                <a:gd name="T5" fmla="*/ 109 h 278"/>
                <a:gd name="T6" fmla="*/ 186 w 367"/>
                <a:gd name="T7" fmla="*/ 86 h 278"/>
                <a:gd name="T8" fmla="*/ 164 w 367"/>
                <a:gd name="T9" fmla="*/ 80 h 278"/>
                <a:gd name="T10" fmla="*/ 120 w 367"/>
                <a:gd name="T11" fmla="*/ 97 h 278"/>
                <a:gd name="T12" fmla="*/ 162 w 367"/>
                <a:gd name="T13" fmla="*/ 61 h 278"/>
                <a:gd name="T14" fmla="*/ 312 w 367"/>
                <a:gd name="T15" fmla="*/ 10 h 278"/>
                <a:gd name="T16" fmla="*/ 350 w 367"/>
                <a:gd name="T17" fmla="*/ 23 h 278"/>
                <a:gd name="T18" fmla="*/ 357 w 367"/>
                <a:gd name="T19" fmla="*/ 67 h 278"/>
                <a:gd name="T20" fmla="*/ 340 w 367"/>
                <a:gd name="T21" fmla="*/ 92 h 278"/>
                <a:gd name="T22" fmla="*/ 209 w 367"/>
                <a:gd name="T23" fmla="*/ 141 h 278"/>
                <a:gd name="T24" fmla="*/ 158 w 367"/>
                <a:gd name="T25" fmla="*/ 147 h 278"/>
                <a:gd name="T26" fmla="*/ 181 w 367"/>
                <a:gd name="T27" fmla="*/ 133 h 278"/>
                <a:gd name="T28" fmla="*/ 118 w 367"/>
                <a:gd name="T29" fmla="*/ 147 h 278"/>
                <a:gd name="T30" fmla="*/ 101 w 367"/>
                <a:gd name="T31" fmla="*/ 135 h 278"/>
                <a:gd name="T32" fmla="*/ 114 w 367"/>
                <a:gd name="T33" fmla="*/ 149 h 278"/>
                <a:gd name="T34" fmla="*/ 152 w 367"/>
                <a:gd name="T35" fmla="*/ 156 h 278"/>
                <a:gd name="T36" fmla="*/ 183 w 367"/>
                <a:gd name="T37" fmla="*/ 156 h 278"/>
                <a:gd name="T38" fmla="*/ 171 w 367"/>
                <a:gd name="T39" fmla="*/ 202 h 278"/>
                <a:gd name="T40" fmla="*/ 192 w 367"/>
                <a:gd name="T41" fmla="*/ 202 h 278"/>
                <a:gd name="T42" fmla="*/ 261 w 367"/>
                <a:gd name="T43" fmla="*/ 208 h 278"/>
                <a:gd name="T44" fmla="*/ 299 w 367"/>
                <a:gd name="T45" fmla="*/ 219 h 278"/>
                <a:gd name="T46" fmla="*/ 304 w 367"/>
                <a:gd name="T47" fmla="*/ 215 h 278"/>
                <a:gd name="T48" fmla="*/ 261 w 367"/>
                <a:gd name="T49" fmla="*/ 187 h 278"/>
                <a:gd name="T50" fmla="*/ 255 w 367"/>
                <a:gd name="T51" fmla="*/ 166 h 278"/>
                <a:gd name="T52" fmla="*/ 344 w 367"/>
                <a:gd name="T53" fmla="*/ 101 h 278"/>
                <a:gd name="T54" fmla="*/ 361 w 367"/>
                <a:gd name="T55" fmla="*/ 73 h 278"/>
                <a:gd name="T56" fmla="*/ 361 w 367"/>
                <a:gd name="T57" fmla="*/ 35 h 278"/>
                <a:gd name="T58" fmla="*/ 340 w 367"/>
                <a:gd name="T59" fmla="*/ 10 h 278"/>
                <a:gd name="T60" fmla="*/ 299 w 367"/>
                <a:gd name="T61" fmla="*/ 8 h 278"/>
                <a:gd name="T62" fmla="*/ 129 w 367"/>
                <a:gd name="T63" fmla="*/ 78 h 278"/>
                <a:gd name="T64" fmla="*/ 108 w 367"/>
                <a:gd name="T65" fmla="*/ 105 h 278"/>
                <a:gd name="T66" fmla="*/ 107 w 367"/>
                <a:gd name="T67" fmla="*/ 109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278"/>
                <a:gd name="T104" fmla="*/ 367 w 367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278">
                  <a:moveTo>
                    <a:pt x="107" y="109"/>
                  </a:moveTo>
                  <a:lnTo>
                    <a:pt x="167" y="86"/>
                  </a:lnTo>
                  <a:lnTo>
                    <a:pt x="186" y="90"/>
                  </a:lnTo>
                  <a:lnTo>
                    <a:pt x="190" y="99"/>
                  </a:lnTo>
                  <a:lnTo>
                    <a:pt x="186" y="109"/>
                  </a:lnTo>
                  <a:lnTo>
                    <a:pt x="192" y="109"/>
                  </a:lnTo>
                  <a:lnTo>
                    <a:pt x="194" y="99"/>
                  </a:lnTo>
                  <a:lnTo>
                    <a:pt x="186" y="86"/>
                  </a:lnTo>
                  <a:lnTo>
                    <a:pt x="175" y="80"/>
                  </a:lnTo>
                  <a:lnTo>
                    <a:pt x="164" y="80"/>
                  </a:lnTo>
                  <a:lnTo>
                    <a:pt x="118" y="99"/>
                  </a:lnTo>
                  <a:lnTo>
                    <a:pt x="120" y="97"/>
                  </a:lnTo>
                  <a:lnTo>
                    <a:pt x="131" y="84"/>
                  </a:lnTo>
                  <a:lnTo>
                    <a:pt x="162" y="61"/>
                  </a:lnTo>
                  <a:lnTo>
                    <a:pt x="238" y="35"/>
                  </a:lnTo>
                  <a:lnTo>
                    <a:pt x="312" y="10"/>
                  </a:lnTo>
                  <a:lnTo>
                    <a:pt x="335" y="12"/>
                  </a:lnTo>
                  <a:lnTo>
                    <a:pt x="350" y="23"/>
                  </a:lnTo>
                  <a:lnTo>
                    <a:pt x="357" y="44"/>
                  </a:lnTo>
                  <a:lnTo>
                    <a:pt x="357" y="67"/>
                  </a:lnTo>
                  <a:lnTo>
                    <a:pt x="352" y="78"/>
                  </a:lnTo>
                  <a:lnTo>
                    <a:pt x="340" y="92"/>
                  </a:lnTo>
                  <a:lnTo>
                    <a:pt x="318" y="101"/>
                  </a:lnTo>
                  <a:lnTo>
                    <a:pt x="209" y="141"/>
                  </a:lnTo>
                  <a:lnTo>
                    <a:pt x="179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81" y="133"/>
                  </a:lnTo>
                  <a:lnTo>
                    <a:pt x="137" y="145"/>
                  </a:lnTo>
                  <a:lnTo>
                    <a:pt x="118" y="147"/>
                  </a:lnTo>
                  <a:lnTo>
                    <a:pt x="107" y="145"/>
                  </a:lnTo>
                  <a:lnTo>
                    <a:pt x="101" y="135"/>
                  </a:lnTo>
                  <a:lnTo>
                    <a:pt x="105" y="145"/>
                  </a:lnTo>
                  <a:lnTo>
                    <a:pt x="114" y="149"/>
                  </a:lnTo>
                  <a:lnTo>
                    <a:pt x="131" y="149"/>
                  </a:lnTo>
                  <a:lnTo>
                    <a:pt x="152" y="156"/>
                  </a:lnTo>
                  <a:lnTo>
                    <a:pt x="175" y="156"/>
                  </a:lnTo>
                  <a:lnTo>
                    <a:pt x="183" y="156"/>
                  </a:lnTo>
                  <a:lnTo>
                    <a:pt x="183" y="169"/>
                  </a:lnTo>
                  <a:lnTo>
                    <a:pt x="171" y="202"/>
                  </a:lnTo>
                  <a:lnTo>
                    <a:pt x="0" y="278"/>
                  </a:lnTo>
                  <a:lnTo>
                    <a:pt x="192" y="202"/>
                  </a:lnTo>
                  <a:lnTo>
                    <a:pt x="230" y="198"/>
                  </a:lnTo>
                  <a:lnTo>
                    <a:pt x="261" y="208"/>
                  </a:lnTo>
                  <a:lnTo>
                    <a:pt x="287" y="215"/>
                  </a:lnTo>
                  <a:lnTo>
                    <a:pt x="299" y="219"/>
                  </a:lnTo>
                  <a:lnTo>
                    <a:pt x="308" y="232"/>
                  </a:lnTo>
                  <a:lnTo>
                    <a:pt x="304" y="215"/>
                  </a:lnTo>
                  <a:lnTo>
                    <a:pt x="281" y="200"/>
                  </a:lnTo>
                  <a:lnTo>
                    <a:pt x="261" y="187"/>
                  </a:lnTo>
                  <a:lnTo>
                    <a:pt x="255" y="181"/>
                  </a:lnTo>
                  <a:lnTo>
                    <a:pt x="255" y="166"/>
                  </a:lnTo>
                  <a:lnTo>
                    <a:pt x="259" y="141"/>
                  </a:lnTo>
                  <a:lnTo>
                    <a:pt x="344" y="101"/>
                  </a:lnTo>
                  <a:lnTo>
                    <a:pt x="354" y="88"/>
                  </a:lnTo>
                  <a:lnTo>
                    <a:pt x="361" y="73"/>
                  </a:lnTo>
                  <a:lnTo>
                    <a:pt x="367" y="54"/>
                  </a:lnTo>
                  <a:lnTo>
                    <a:pt x="361" y="35"/>
                  </a:lnTo>
                  <a:lnTo>
                    <a:pt x="354" y="16"/>
                  </a:lnTo>
                  <a:lnTo>
                    <a:pt x="340" y="10"/>
                  </a:lnTo>
                  <a:lnTo>
                    <a:pt x="319" y="0"/>
                  </a:lnTo>
                  <a:lnTo>
                    <a:pt x="299" y="8"/>
                  </a:lnTo>
                  <a:lnTo>
                    <a:pt x="154" y="57"/>
                  </a:lnTo>
                  <a:lnTo>
                    <a:pt x="129" y="78"/>
                  </a:lnTo>
                  <a:lnTo>
                    <a:pt x="114" y="97"/>
                  </a:lnTo>
                  <a:lnTo>
                    <a:pt x="108" y="105"/>
                  </a:lnTo>
                  <a:lnTo>
                    <a:pt x="99" y="118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44"/>
            <p:cNvSpPr>
              <a:spLocks/>
            </p:cNvSpPr>
            <p:nvPr/>
          </p:nvSpPr>
          <p:spPr bwMode="auto">
            <a:xfrm>
              <a:off x="3637" y="2724"/>
              <a:ext cx="191" cy="124"/>
            </a:xfrm>
            <a:custGeom>
              <a:avLst/>
              <a:gdLst>
                <a:gd name="T0" fmla="*/ 118 w 382"/>
                <a:gd name="T1" fmla="*/ 0 h 249"/>
                <a:gd name="T2" fmla="*/ 54 w 382"/>
                <a:gd name="T3" fmla="*/ 38 h 249"/>
                <a:gd name="T4" fmla="*/ 21 w 382"/>
                <a:gd name="T5" fmla="*/ 65 h 249"/>
                <a:gd name="T6" fmla="*/ 15 w 382"/>
                <a:gd name="T7" fmla="*/ 84 h 249"/>
                <a:gd name="T8" fmla="*/ 15 w 382"/>
                <a:gd name="T9" fmla="*/ 95 h 249"/>
                <a:gd name="T10" fmla="*/ 36 w 382"/>
                <a:gd name="T11" fmla="*/ 103 h 249"/>
                <a:gd name="T12" fmla="*/ 67 w 382"/>
                <a:gd name="T13" fmla="*/ 103 h 249"/>
                <a:gd name="T14" fmla="*/ 21 w 382"/>
                <a:gd name="T15" fmla="*/ 139 h 249"/>
                <a:gd name="T16" fmla="*/ 0 w 382"/>
                <a:gd name="T17" fmla="*/ 164 h 249"/>
                <a:gd name="T18" fmla="*/ 0 w 382"/>
                <a:gd name="T19" fmla="*/ 177 h 249"/>
                <a:gd name="T20" fmla="*/ 4 w 382"/>
                <a:gd name="T21" fmla="*/ 185 h 249"/>
                <a:gd name="T22" fmla="*/ 29 w 382"/>
                <a:gd name="T23" fmla="*/ 190 h 249"/>
                <a:gd name="T24" fmla="*/ 82 w 382"/>
                <a:gd name="T25" fmla="*/ 192 h 249"/>
                <a:gd name="T26" fmla="*/ 99 w 382"/>
                <a:gd name="T27" fmla="*/ 192 h 249"/>
                <a:gd name="T28" fmla="*/ 111 w 382"/>
                <a:gd name="T29" fmla="*/ 207 h 249"/>
                <a:gd name="T30" fmla="*/ 158 w 382"/>
                <a:gd name="T31" fmla="*/ 230 h 249"/>
                <a:gd name="T32" fmla="*/ 225 w 382"/>
                <a:gd name="T33" fmla="*/ 243 h 249"/>
                <a:gd name="T34" fmla="*/ 293 w 382"/>
                <a:gd name="T35" fmla="*/ 249 h 249"/>
                <a:gd name="T36" fmla="*/ 206 w 382"/>
                <a:gd name="T37" fmla="*/ 234 h 249"/>
                <a:gd name="T38" fmla="*/ 175 w 382"/>
                <a:gd name="T39" fmla="*/ 223 h 249"/>
                <a:gd name="T40" fmla="*/ 147 w 382"/>
                <a:gd name="T41" fmla="*/ 211 h 249"/>
                <a:gd name="T42" fmla="*/ 143 w 382"/>
                <a:gd name="T43" fmla="*/ 202 h 249"/>
                <a:gd name="T44" fmla="*/ 143 w 382"/>
                <a:gd name="T45" fmla="*/ 186 h 249"/>
                <a:gd name="T46" fmla="*/ 149 w 382"/>
                <a:gd name="T47" fmla="*/ 181 h 249"/>
                <a:gd name="T48" fmla="*/ 382 w 382"/>
                <a:gd name="T49" fmla="*/ 122 h 249"/>
                <a:gd name="T50" fmla="*/ 175 w 382"/>
                <a:gd name="T51" fmla="*/ 164 h 249"/>
                <a:gd name="T52" fmla="*/ 120 w 382"/>
                <a:gd name="T53" fmla="*/ 169 h 249"/>
                <a:gd name="T54" fmla="*/ 78 w 382"/>
                <a:gd name="T55" fmla="*/ 164 h 249"/>
                <a:gd name="T56" fmla="*/ 65 w 382"/>
                <a:gd name="T57" fmla="*/ 158 h 249"/>
                <a:gd name="T58" fmla="*/ 59 w 382"/>
                <a:gd name="T59" fmla="*/ 141 h 249"/>
                <a:gd name="T60" fmla="*/ 59 w 382"/>
                <a:gd name="T61" fmla="*/ 127 h 249"/>
                <a:gd name="T62" fmla="*/ 67 w 382"/>
                <a:gd name="T63" fmla="*/ 108 h 249"/>
                <a:gd name="T64" fmla="*/ 95 w 382"/>
                <a:gd name="T65" fmla="*/ 91 h 249"/>
                <a:gd name="T66" fmla="*/ 333 w 382"/>
                <a:gd name="T67" fmla="*/ 12 h 249"/>
                <a:gd name="T68" fmla="*/ 111 w 382"/>
                <a:gd name="T69" fmla="*/ 78 h 249"/>
                <a:gd name="T70" fmla="*/ 67 w 382"/>
                <a:gd name="T71" fmla="*/ 80 h 249"/>
                <a:gd name="T72" fmla="*/ 44 w 382"/>
                <a:gd name="T73" fmla="*/ 78 h 249"/>
                <a:gd name="T74" fmla="*/ 38 w 382"/>
                <a:gd name="T75" fmla="*/ 69 h 249"/>
                <a:gd name="T76" fmla="*/ 44 w 382"/>
                <a:gd name="T77" fmla="*/ 53 h 249"/>
                <a:gd name="T78" fmla="*/ 65 w 382"/>
                <a:gd name="T79" fmla="*/ 38 h 249"/>
                <a:gd name="T80" fmla="*/ 118 w 382"/>
                <a:gd name="T81" fmla="*/ 0 h 249"/>
                <a:gd name="T82" fmla="*/ 118 w 382"/>
                <a:gd name="T83" fmla="*/ 0 h 2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2"/>
                <a:gd name="T127" fmla="*/ 0 h 249"/>
                <a:gd name="T128" fmla="*/ 382 w 382"/>
                <a:gd name="T129" fmla="*/ 249 h 2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2" h="249">
                  <a:moveTo>
                    <a:pt x="118" y="0"/>
                  </a:moveTo>
                  <a:lnTo>
                    <a:pt x="54" y="38"/>
                  </a:lnTo>
                  <a:lnTo>
                    <a:pt x="21" y="65"/>
                  </a:lnTo>
                  <a:lnTo>
                    <a:pt x="15" y="84"/>
                  </a:lnTo>
                  <a:lnTo>
                    <a:pt x="15" y="95"/>
                  </a:lnTo>
                  <a:lnTo>
                    <a:pt x="36" y="103"/>
                  </a:lnTo>
                  <a:lnTo>
                    <a:pt x="67" y="103"/>
                  </a:lnTo>
                  <a:lnTo>
                    <a:pt x="21" y="139"/>
                  </a:lnTo>
                  <a:lnTo>
                    <a:pt x="0" y="164"/>
                  </a:lnTo>
                  <a:lnTo>
                    <a:pt x="0" y="177"/>
                  </a:lnTo>
                  <a:lnTo>
                    <a:pt x="4" y="185"/>
                  </a:lnTo>
                  <a:lnTo>
                    <a:pt x="29" y="190"/>
                  </a:lnTo>
                  <a:lnTo>
                    <a:pt x="82" y="192"/>
                  </a:lnTo>
                  <a:lnTo>
                    <a:pt x="99" y="192"/>
                  </a:lnTo>
                  <a:lnTo>
                    <a:pt x="111" y="207"/>
                  </a:lnTo>
                  <a:lnTo>
                    <a:pt x="158" y="230"/>
                  </a:lnTo>
                  <a:lnTo>
                    <a:pt x="225" y="243"/>
                  </a:lnTo>
                  <a:lnTo>
                    <a:pt x="293" y="249"/>
                  </a:lnTo>
                  <a:lnTo>
                    <a:pt x="206" y="234"/>
                  </a:lnTo>
                  <a:lnTo>
                    <a:pt x="175" y="223"/>
                  </a:lnTo>
                  <a:lnTo>
                    <a:pt x="147" y="211"/>
                  </a:lnTo>
                  <a:lnTo>
                    <a:pt x="143" y="202"/>
                  </a:lnTo>
                  <a:lnTo>
                    <a:pt x="143" y="186"/>
                  </a:lnTo>
                  <a:lnTo>
                    <a:pt x="149" y="181"/>
                  </a:lnTo>
                  <a:lnTo>
                    <a:pt x="382" y="122"/>
                  </a:lnTo>
                  <a:lnTo>
                    <a:pt x="175" y="164"/>
                  </a:lnTo>
                  <a:lnTo>
                    <a:pt x="120" y="169"/>
                  </a:lnTo>
                  <a:lnTo>
                    <a:pt x="78" y="164"/>
                  </a:lnTo>
                  <a:lnTo>
                    <a:pt x="65" y="158"/>
                  </a:lnTo>
                  <a:lnTo>
                    <a:pt x="59" y="141"/>
                  </a:lnTo>
                  <a:lnTo>
                    <a:pt x="59" y="127"/>
                  </a:lnTo>
                  <a:lnTo>
                    <a:pt x="67" y="108"/>
                  </a:lnTo>
                  <a:lnTo>
                    <a:pt x="95" y="91"/>
                  </a:lnTo>
                  <a:lnTo>
                    <a:pt x="333" y="12"/>
                  </a:lnTo>
                  <a:lnTo>
                    <a:pt x="111" y="78"/>
                  </a:lnTo>
                  <a:lnTo>
                    <a:pt x="67" y="80"/>
                  </a:lnTo>
                  <a:lnTo>
                    <a:pt x="44" y="78"/>
                  </a:lnTo>
                  <a:lnTo>
                    <a:pt x="38" y="69"/>
                  </a:lnTo>
                  <a:lnTo>
                    <a:pt x="44" y="53"/>
                  </a:lnTo>
                  <a:lnTo>
                    <a:pt x="65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45"/>
            <p:cNvSpPr>
              <a:spLocks/>
            </p:cNvSpPr>
            <p:nvPr/>
          </p:nvSpPr>
          <p:spPr bwMode="auto">
            <a:xfrm>
              <a:off x="3647" y="2703"/>
              <a:ext cx="220" cy="236"/>
            </a:xfrm>
            <a:custGeom>
              <a:avLst/>
              <a:gdLst>
                <a:gd name="T0" fmla="*/ 424 w 439"/>
                <a:gd name="T1" fmla="*/ 0 h 474"/>
                <a:gd name="T2" fmla="*/ 409 w 439"/>
                <a:gd name="T3" fmla="*/ 29 h 474"/>
                <a:gd name="T4" fmla="*/ 405 w 439"/>
                <a:gd name="T5" fmla="*/ 54 h 474"/>
                <a:gd name="T6" fmla="*/ 411 w 439"/>
                <a:gd name="T7" fmla="*/ 73 h 474"/>
                <a:gd name="T8" fmla="*/ 428 w 439"/>
                <a:gd name="T9" fmla="*/ 95 h 474"/>
                <a:gd name="T10" fmla="*/ 434 w 439"/>
                <a:gd name="T11" fmla="*/ 116 h 474"/>
                <a:gd name="T12" fmla="*/ 428 w 439"/>
                <a:gd name="T13" fmla="*/ 137 h 474"/>
                <a:gd name="T14" fmla="*/ 411 w 439"/>
                <a:gd name="T15" fmla="*/ 158 h 474"/>
                <a:gd name="T16" fmla="*/ 399 w 439"/>
                <a:gd name="T17" fmla="*/ 181 h 474"/>
                <a:gd name="T18" fmla="*/ 426 w 439"/>
                <a:gd name="T19" fmla="*/ 206 h 474"/>
                <a:gd name="T20" fmla="*/ 434 w 439"/>
                <a:gd name="T21" fmla="*/ 227 h 474"/>
                <a:gd name="T22" fmla="*/ 430 w 439"/>
                <a:gd name="T23" fmla="*/ 255 h 474"/>
                <a:gd name="T24" fmla="*/ 422 w 439"/>
                <a:gd name="T25" fmla="*/ 274 h 474"/>
                <a:gd name="T26" fmla="*/ 398 w 439"/>
                <a:gd name="T27" fmla="*/ 295 h 474"/>
                <a:gd name="T28" fmla="*/ 321 w 439"/>
                <a:gd name="T29" fmla="*/ 295 h 474"/>
                <a:gd name="T30" fmla="*/ 247 w 439"/>
                <a:gd name="T31" fmla="*/ 287 h 474"/>
                <a:gd name="T32" fmla="*/ 179 w 439"/>
                <a:gd name="T33" fmla="*/ 278 h 474"/>
                <a:gd name="T34" fmla="*/ 128 w 439"/>
                <a:gd name="T35" fmla="*/ 263 h 474"/>
                <a:gd name="T36" fmla="*/ 103 w 439"/>
                <a:gd name="T37" fmla="*/ 316 h 474"/>
                <a:gd name="T38" fmla="*/ 72 w 439"/>
                <a:gd name="T39" fmla="*/ 369 h 474"/>
                <a:gd name="T40" fmla="*/ 42 w 439"/>
                <a:gd name="T41" fmla="*/ 417 h 474"/>
                <a:gd name="T42" fmla="*/ 21 w 439"/>
                <a:gd name="T43" fmla="*/ 455 h 474"/>
                <a:gd name="T44" fmla="*/ 0 w 439"/>
                <a:gd name="T45" fmla="*/ 474 h 474"/>
                <a:gd name="T46" fmla="*/ 99 w 439"/>
                <a:gd name="T47" fmla="*/ 474 h 474"/>
                <a:gd name="T48" fmla="*/ 167 w 439"/>
                <a:gd name="T49" fmla="*/ 455 h 474"/>
                <a:gd name="T50" fmla="*/ 226 w 439"/>
                <a:gd name="T51" fmla="*/ 428 h 474"/>
                <a:gd name="T52" fmla="*/ 285 w 439"/>
                <a:gd name="T53" fmla="*/ 392 h 474"/>
                <a:gd name="T54" fmla="*/ 339 w 439"/>
                <a:gd name="T55" fmla="*/ 348 h 474"/>
                <a:gd name="T56" fmla="*/ 382 w 439"/>
                <a:gd name="T57" fmla="*/ 306 h 474"/>
                <a:gd name="T58" fmla="*/ 403 w 439"/>
                <a:gd name="T59" fmla="*/ 299 h 474"/>
                <a:gd name="T60" fmla="*/ 428 w 439"/>
                <a:gd name="T61" fmla="*/ 274 h 474"/>
                <a:gd name="T62" fmla="*/ 437 w 439"/>
                <a:gd name="T63" fmla="*/ 244 h 474"/>
                <a:gd name="T64" fmla="*/ 439 w 439"/>
                <a:gd name="T65" fmla="*/ 219 h 474"/>
                <a:gd name="T66" fmla="*/ 434 w 439"/>
                <a:gd name="T67" fmla="*/ 206 h 474"/>
                <a:gd name="T68" fmla="*/ 424 w 439"/>
                <a:gd name="T69" fmla="*/ 183 h 474"/>
                <a:gd name="T70" fmla="*/ 424 w 439"/>
                <a:gd name="T71" fmla="*/ 169 h 474"/>
                <a:gd name="T72" fmla="*/ 434 w 439"/>
                <a:gd name="T73" fmla="*/ 149 h 474"/>
                <a:gd name="T74" fmla="*/ 439 w 439"/>
                <a:gd name="T75" fmla="*/ 126 h 474"/>
                <a:gd name="T76" fmla="*/ 439 w 439"/>
                <a:gd name="T77" fmla="*/ 107 h 474"/>
                <a:gd name="T78" fmla="*/ 430 w 439"/>
                <a:gd name="T79" fmla="*/ 86 h 474"/>
                <a:gd name="T80" fmla="*/ 417 w 439"/>
                <a:gd name="T81" fmla="*/ 65 h 474"/>
                <a:gd name="T82" fmla="*/ 415 w 439"/>
                <a:gd name="T83" fmla="*/ 46 h 474"/>
                <a:gd name="T84" fmla="*/ 415 w 439"/>
                <a:gd name="T85" fmla="*/ 29 h 474"/>
                <a:gd name="T86" fmla="*/ 422 w 439"/>
                <a:gd name="T87" fmla="*/ 12 h 474"/>
                <a:gd name="T88" fmla="*/ 424 w 439"/>
                <a:gd name="T89" fmla="*/ 0 h 474"/>
                <a:gd name="T90" fmla="*/ 424 w 439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9"/>
                <a:gd name="T139" fmla="*/ 0 h 474"/>
                <a:gd name="T140" fmla="*/ 439 w 439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9" h="474">
                  <a:moveTo>
                    <a:pt x="424" y="0"/>
                  </a:moveTo>
                  <a:lnTo>
                    <a:pt x="409" y="29"/>
                  </a:lnTo>
                  <a:lnTo>
                    <a:pt x="405" y="54"/>
                  </a:lnTo>
                  <a:lnTo>
                    <a:pt x="411" y="73"/>
                  </a:lnTo>
                  <a:lnTo>
                    <a:pt x="428" y="95"/>
                  </a:lnTo>
                  <a:lnTo>
                    <a:pt x="434" y="116"/>
                  </a:lnTo>
                  <a:lnTo>
                    <a:pt x="428" y="137"/>
                  </a:lnTo>
                  <a:lnTo>
                    <a:pt x="411" y="158"/>
                  </a:lnTo>
                  <a:lnTo>
                    <a:pt x="399" y="181"/>
                  </a:lnTo>
                  <a:lnTo>
                    <a:pt x="426" y="206"/>
                  </a:lnTo>
                  <a:lnTo>
                    <a:pt x="434" y="227"/>
                  </a:lnTo>
                  <a:lnTo>
                    <a:pt x="430" y="255"/>
                  </a:lnTo>
                  <a:lnTo>
                    <a:pt x="422" y="274"/>
                  </a:lnTo>
                  <a:lnTo>
                    <a:pt x="398" y="295"/>
                  </a:lnTo>
                  <a:lnTo>
                    <a:pt x="321" y="295"/>
                  </a:lnTo>
                  <a:lnTo>
                    <a:pt x="247" y="287"/>
                  </a:lnTo>
                  <a:lnTo>
                    <a:pt x="179" y="278"/>
                  </a:lnTo>
                  <a:lnTo>
                    <a:pt x="128" y="263"/>
                  </a:lnTo>
                  <a:lnTo>
                    <a:pt x="103" y="316"/>
                  </a:lnTo>
                  <a:lnTo>
                    <a:pt x="72" y="369"/>
                  </a:lnTo>
                  <a:lnTo>
                    <a:pt x="42" y="417"/>
                  </a:lnTo>
                  <a:lnTo>
                    <a:pt x="21" y="455"/>
                  </a:lnTo>
                  <a:lnTo>
                    <a:pt x="0" y="474"/>
                  </a:lnTo>
                  <a:lnTo>
                    <a:pt x="99" y="474"/>
                  </a:lnTo>
                  <a:lnTo>
                    <a:pt x="167" y="455"/>
                  </a:lnTo>
                  <a:lnTo>
                    <a:pt x="226" y="428"/>
                  </a:lnTo>
                  <a:lnTo>
                    <a:pt x="285" y="392"/>
                  </a:lnTo>
                  <a:lnTo>
                    <a:pt x="339" y="348"/>
                  </a:lnTo>
                  <a:lnTo>
                    <a:pt x="382" y="306"/>
                  </a:lnTo>
                  <a:lnTo>
                    <a:pt x="403" y="299"/>
                  </a:lnTo>
                  <a:lnTo>
                    <a:pt x="428" y="274"/>
                  </a:lnTo>
                  <a:lnTo>
                    <a:pt x="437" y="244"/>
                  </a:lnTo>
                  <a:lnTo>
                    <a:pt x="439" y="219"/>
                  </a:lnTo>
                  <a:lnTo>
                    <a:pt x="434" y="206"/>
                  </a:lnTo>
                  <a:lnTo>
                    <a:pt x="424" y="183"/>
                  </a:lnTo>
                  <a:lnTo>
                    <a:pt x="424" y="169"/>
                  </a:lnTo>
                  <a:lnTo>
                    <a:pt x="434" y="149"/>
                  </a:lnTo>
                  <a:lnTo>
                    <a:pt x="439" y="126"/>
                  </a:lnTo>
                  <a:lnTo>
                    <a:pt x="439" y="107"/>
                  </a:lnTo>
                  <a:lnTo>
                    <a:pt x="430" y="86"/>
                  </a:lnTo>
                  <a:lnTo>
                    <a:pt x="417" y="65"/>
                  </a:lnTo>
                  <a:lnTo>
                    <a:pt x="415" y="46"/>
                  </a:lnTo>
                  <a:lnTo>
                    <a:pt x="415" y="29"/>
                  </a:lnTo>
                  <a:lnTo>
                    <a:pt x="422" y="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46"/>
            <p:cNvSpPr>
              <a:spLocks/>
            </p:cNvSpPr>
            <p:nvPr/>
          </p:nvSpPr>
          <p:spPr bwMode="auto">
            <a:xfrm>
              <a:off x="3031" y="2935"/>
              <a:ext cx="961" cy="298"/>
            </a:xfrm>
            <a:custGeom>
              <a:avLst/>
              <a:gdLst>
                <a:gd name="T0" fmla="*/ 1325 w 1922"/>
                <a:gd name="T1" fmla="*/ 8 h 597"/>
                <a:gd name="T2" fmla="*/ 1244 w 1922"/>
                <a:gd name="T3" fmla="*/ 0 h 597"/>
                <a:gd name="T4" fmla="*/ 1219 w 1922"/>
                <a:gd name="T5" fmla="*/ 25 h 597"/>
                <a:gd name="T6" fmla="*/ 1181 w 1922"/>
                <a:gd name="T7" fmla="*/ 76 h 597"/>
                <a:gd name="T8" fmla="*/ 1135 w 1922"/>
                <a:gd name="T9" fmla="*/ 131 h 597"/>
                <a:gd name="T10" fmla="*/ 1059 w 1922"/>
                <a:gd name="T11" fmla="*/ 148 h 597"/>
                <a:gd name="T12" fmla="*/ 936 w 1922"/>
                <a:gd name="T13" fmla="*/ 173 h 597"/>
                <a:gd name="T14" fmla="*/ 804 w 1922"/>
                <a:gd name="T15" fmla="*/ 188 h 597"/>
                <a:gd name="T16" fmla="*/ 654 w 1922"/>
                <a:gd name="T17" fmla="*/ 204 h 597"/>
                <a:gd name="T18" fmla="*/ 525 w 1922"/>
                <a:gd name="T19" fmla="*/ 213 h 597"/>
                <a:gd name="T20" fmla="*/ 434 w 1922"/>
                <a:gd name="T21" fmla="*/ 221 h 597"/>
                <a:gd name="T22" fmla="*/ 390 w 1922"/>
                <a:gd name="T23" fmla="*/ 221 h 597"/>
                <a:gd name="T24" fmla="*/ 367 w 1922"/>
                <a:gd name="T25" fmla="*/ 223 h 597"/>
                <a:gd name="T26" fmla="*/ 253 w 1922"/>
                <a:gd name="T27" fmla="*/ 243 h 597"/>
                <a:gd name="T28" fmla="*/ 118 w 1922"/>
                <a:gd name="T29" fmla="*/ 268 h 597"/>
                <a:gd name="T30" fmla="*/ 0 w 1922"/>
                <a:gd name="T31" fmla="*/ 278 h 597"/>
                <a:gd name="T32" fmla="*/ 40 w 1922"/>
                <a:gd name="T33" fmla="*/ 314 h 597"/>
                <a:gd name="T34" fmla="*/ 185 w 1922"/>
                <a:gd name="T35" fmla="*/ 424 h 597"/>
                <a:gd name="T36" fmla="*/ 354 w 1922"/>
                <a:gd name="T37" fmla="*/ 508 h 597"/>
                <a:gd name="T38" fmla="*/ 527 w 1922"/>
                <a:gd name="T39" fmla="*/ 570 h 597"/>
                <a:gd name="T40" fmla="*/ 879 w 1922"/>
                <a:gd name="T41" fmla="*/ 597 h 597"/>
                <a:gd name="T42" fmla="*/ 1116 w 1922"/>
                <a:gd name="T43" fmla="*/ 597 h 597"/>
                <a:gd name="T44" fmla="*/ 1342 w 1922"/>
                <a:gd name="T45" fmla="*/ 587 h 597"/>
                <a:gd name="T46" fmla="*/ 1508 w 1922"/>
                <a:gd name="T47" fmla="*/ 559 h 597"/>
                <a:gd name="T48" fmla="*/ 1706 w 1922"/>
                <a:gd name="T49" fmla="*/ 521 h 597"/>
                <a:gd name="T50" fmla="*/ 1922 w 1922"/>
                <a:gd name="T51" fmla="*/ 458 h 597"/>
                <a:gd name="T52" fmla="*/ 1765 w 1922"/>
                <a:gd name="T53" fmla="*/ 409 h 597"/>
                <a:gd name="T54" fmla="*/ 1652 w 1922"/>
                <a:gd name="T55" fmla="*/ 350 h 597"/>
                <a:gd name="T56" fmla="*/ 1544 w 1922"/>
                <a:gd name="T57" fmla="*/ 289 h 597"/>
                <a:gd name="T58" fmla="*/ 1487 w 1922"/>
                <a:gd name="T59" fmla="*/ 243 h 597"/>
                <a:gd name="T60" fmla="*/ 1512 w 1922"/>
                <a:gd name="T61" fmla="*/ 215 h 597"/>
                <a:gd name="T62" fmla="*/ 1512 w 1922"/>
                <a:gd name="T63" fmla="*/ 188 h 597"/>
                <a:gd name="T64" fmla="*/ 1472 w 1922"/>
                <a:gd name="T65" fmla="*/ 148 h 597"/>
                <a:gd name="T66" fmla="*/ 1420 w 1922"/>
                <a:gd name="T67" fmla="*/ 133 h 597"/>
                <a:gd name="T68" fmla="*/ 1449 w 1922"/>
                <a:gd name="T69" fmla="*/ 110 h 597"/>
                <a:gd name="T70" fmla="*/ 1483 w 1922"/>
                <a:gd name="T71" fmla="*/ 70 h 597"/>
                <a:gd name="T72" fmla="*/ 1495 w 1922"/>
                <a:gd name="T73" fmla="*/ 38 h 597"/>
                <a:gd name="T74" fmla="*/ 1495 w 1922"/>
                <a:gd name="T75" fmla="*/ 10 h 597"/>
                <a:gd name="T76" fmla="*/ 1325 w 1922"/>
                <a:gd name="T77" fmla="*/ 8 h 597"/>
                <a:gd name="T78" fmla="*/ 1325 w 1922"/>
                <a:gd name="T79" fmla="*/ 8 h 5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22"/>
                <a:gd name="T121" fmla="*/ 0 h 597"/>
                <a:gd name="T122" fmla="*/ 1922 w 1922"/>
                <a:gd name="T123" fmla="*/ 597 h 5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22" h="597">
                  <a:moveTo>
                    <a:pt x="1325" y="8"/>
                  </a:moveTo>
                  <a:lnTo>
                    <a:pt x="1244" y="0"/>
                  </a:lnTo>
                  <a:lnTo>
                    <a:pt x="1219" y="25"/>
                  </a:lnTo>
                  <a:lnTo>
                    <a:pt x="1181" y="76"/>
                  </a:lnTo>
                  <a:lnTo>
                    <a:pt x="1135" y="131"/>
                  </a:lnTo>
                  <a:lnTo>
                    <a:pt x="1059" y="148"/>
                  </a:lnTo>
                  <a:lnTo>
                    <a:pt x="936" y="173"/>
                  </a:lnTo>
                  <a:lnTo>
                    <a:pt x="804" y="188"/>
                  </a:lnTo>
                  <a:lnTo>
                    <a:pt x="654" y="204"/>
                  </a:lnTo>
                  <a:lnTo>
                    <a:pt x="525" y="213"/>
                  </a:lnTo>
                  <a:lnTo>
                    <a:pt x="434" y="221"/>
                  </a:lnTo>
                  <a:lnTo>
                    <a:pt x="390" y="221"/>
                  </a:lnTo>
                  <a:lnTo>
                    <a:pt x="367" y="223"/>
                  </a:lnTo>
                  <a:lnTo>
                    <a:pt x="253" y="243"/>
                  </a:lnTo>
                  <a:lnTo>
                    <a:pt x="118" y="268"/>
                  </a:lnTo>
                  <a:lnTo>
                    <a:pt x="0" y="278"/>
                  </a:lnTo>
                  <a:lnTo>
                    <a:pt x="40" y="314"/>
                  </a:lnTo>
                  <a:lnTo>
                    <a:pt x="185" y="424"/>
                  </a:lnTo>
                  <a:lnTo>
                    <a:pt x="354" y="508"/>
                  </a:lnTo>
                  <a:lnTo>
                    <a:pt x="527" y="570"/>
                  </a:lnTo>
                  <a:lnTo>
                    <a:pt x="879" y="597"/>
                  </a:lnTo>
                  <a:lnTo>
                    <a:pt x="1116" y="597"/>
                  </a:lnTo>
                  <a:lnTo>
                    <a:pt x="1342" y="587"/>
                  </a:lnTo>
                  <a:lnTo>
                    <a:pt x="1508" y="559"/>
                  </a:lnTo>
                  <a:lnTo>
                    <a:pt x="1706" y="521"/>
                  </a:lnTo>
                  <a:lnTo>
                    <a:pt x="1922" y="458"/>
                  </a:lnTo>
                  <a:lnTo>
                    <a:pt x="1765" y="409"/>
                  </a:lnTo>
                  <a:lnTo>
                    <a:pt x="1652" y="350"/>
                  </a:lnTo>
                  <a:lnTo>
                    <a:pt x="1544" y="289"/>
                  </a:lnTo>
                  <a:lnTo>
                    <a:pt x="1487" y="243"/>
                  </a:lnTo>
                  <a:lnTo>
                    <a:pt x="1512" y="215"/>
                  </a:lnTo>
                  <a:lnTo>
                    <a:pt x="1512" y="188"/>
                  </a:lnTo>
                  <a:lnTo>
                    <a:pt x="1472" y="148"/>
                  </a:lnTo>
                  <a:lnTo>
                    <a:pt x="1420" y="133"/>
                  </a:lnTo>
                  <a:lnTo>
                    <a:pt x="1449" y="110"/>
                  </a:lnTo>
                  <a:lnTo>
                    <a:pt x="1483" y="70"/>
                  </a:lnTo>
                  <a:lnTo>
                    <a:pt x="1495" y="38"/>
                  </a:lnTo>
                  <a:lnTo>
                    <a:pt x="1495" y="10"/>
                  </a:lnTo>
                  <a:lnTo>
                    <a:pt x="13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47"/>
            <p:cNvSpPr>
              <a:spLocks/>
            </p:cNvSpPr>
            <p:nvPr/>
          </p:nvSpPr>
          <p:spPr bwMode="auto">
            <a:xfrm>
              <a:off x="2560" y="1770"/>
              <a:ext cx="481" cy="1168"/>
            </a:xfrm>
            <a:custGeom>
              <a:avLst/>
              <a:gdLst>
                <a:gd name="T0" fmla="*/ 438 w 962"/>
                <a:gd name="T1" fmla="*/ 15 h 2336"/>
                <a:gd name="T2" fmla="*/ 413 w 962"/>
                <a:gd name="T3" fmla="*/ 102 h 2336"/>
                <a:gd name="T4" fmla="*/ 361 w 962"/>
                <a:gd name="T5" fmla="*/ 325 h 2336"/>
                <a:gd name="T6" fmla="*/ 280 w 962"/>
                <a:gd name="T7" fmla="*/ 667 h 2336"/>
                <a:gd name="T8" fmla="*/ 185 w 962"/>
                <a:gd name="T9" fmla="*/ 992 h 2336"/>
                <a:gd name="T10" fmla="*/ 126 w 962"/>
                <a:gd name="T11" fmla="*/ 1140 h 2336"/>
                <a:gd name="T12" fmla="*/ 80 w 962"/>
                <a:gd name="T13" fmla="*/ 690 h 2336"/>
                <a:gd name="T14" fmla="*/ 185 w 962"/>
                <a:gd name="T15" fmla="*/ 695 h 2336"/>
                <a:gd name="T16" fmla="*/ 118 w 962"/>
                <a:gd name="T17" fmla="*/ 667 h 2336"/>
                <a:gd name="T18" fmla="*/ 65 w 962"/>
                <a:gd name="T19" fmla="*/ 606 h 2336"/>
                <a:gd name="T20" fmla="*/ 44 w 962"/>
                <a:gd name="T21" fmla="*/ 534 h 2336"/>
                <a:gd name="T22" fmla="*/ 0 w 962"/>
                <a:gd name="T23" fmla="*/ 384 h 2336"/>
                <a:gd name="T24" fmla="*/ 44 w 962"/>
                <a:gd name="T25" fmla="*/ 600 h 2336"/>
                <a:gd name="T26" fmla="*/ 65 w 962"/>
                <a:gd name="T27" fmla="*/ 807 h 2336"/>
                <a:gd name="T28" fmla="*/ 169 w 962"/>
                <a:gd name="T29" fmla="*/ 1699 h 2336"/>
                <a:gd name="T30" fmla="*/ 190 w 962"/>
                <a:gd name="T31" fmla="*/ 2070 h 2336"/>
                <a:gd name="T32" fmla="*/ 200 w 962"/>
                <a:gd name="T33" fmla="*/ 2336 h 2336"/>
                <a:gd name="T34" fmla="*/ 251 w 962"/>
                <a:gd name="T35" fmla="*/ 2336 h 2336"/>
                <a:gd name="T36" fmla="*/ 495 w 962"/>
                <a:gd name="T37" fmla="*/ 1830 h 2336"/>
                <a:gd name="T38" fmla="*/ 679 w 962"/>
                <a:gd name="T39" fmla="*/ 1444 h 2336"/>
                <a:gd name="T40" fmla="*/ 806 w 962"/>
                <a:gd name="T41" fmla="*/ 1119 h 2336"/>
                <a:gd name="T42" fmla="*/ 886 w 962"/>
                <a:gd name="T43" fmla="*/ 851 h 2336"/>
                <a:gd name="T44" fmla="*/ 962 w 962"/>
                <a:gd name="T45" fmla="*/ 576 h 2336"/>
                <a:gd name="T46" fmla="*/ 806 w 962"/>
                <a:gd name="T47" fmla="*/ 1089 h 2336"/>
                <a:gd name="T48" fmla="*/ 650 w 962"/>
                <a:gd name="T49" fmla="*/ 1461 h 2336"/>
                <a:gd name="T50" fmla="*/ 451 w 962"/>
                <a:gd name="T51" fmla="*/ 1881 h 2336"/>
                <a:gd name="T52" fmla="*/ 280 w 962"/>
                <a:gd name="T53" fmla="*/ 2208 h 2336"/>
                <a:gd name="T54" fmla="*/ 230 w 962"/>
                <a:gd name="T55" fmla="*/ 2113 h 2336"/>
                <a:gd name="T56" fmla="*/ 206 w 962"/>
                <a:gd name="T57" fmla="*/ 1771 h 2336"/>
                <a:gd name="T58" fmla="*/ 169 w 962"/>
                <a:gd name="T59" fmla="*/ 1467 h 2336"/>
                <a:gd name="T60" fmla="*/ 139 w 962"/>
                <a:gd name="T61" fmla="*/ 1184 h 2336"/>
                <a:gd name="T62" fmla="*/ 200 w 962"/>
                <a:gd name="T63" fmla="*/ 1028 h 2336"/>
                <a:gd name="T64" fmla="*/ 280 w 962"/>
                <a:gd name="T65" fmla="*/ 783 h 2336"/>
                <a:gd name="T66" fmla="*/ 331 w 962"/>
                <a:gd name="T67" fmla="*/ 549 h 2336"/>
                <a:gd name="T68" fmla="*/ 420 w 962"/>
                <a:gd name="T69" fmla="*/ 182 h 2336"/>
                <a:gd name="T70" fmla="*/ 458 w 962"/>
                <a:gd name="T71" fmla="*/ 0 h 2336"/>
                <a:gd name="T72" fmla="*/ 438 w 962"/>
                <a:gd name="T73" fmla="*/ 15 h 2336"/>
                <a:gd name="T74" fmla="*/ 438 w 962"/>
                <a:gd name="T75" fmla="*/ 15 h 2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2"/>
                <a:gd name="T115" fmla="*/ 0 h 2336"/>
                <a:gd name="T116" fmla="*/ 962 w 962"/>
                <a:gd name="T117" fmla="*/ 2336 h 2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2" h="2336">
                  <a:moveTo>
                    <a:pt x="438" y="15"/>
                  </a:moveTo>
                  <a:lnTo>
                    <a:pt x="413" y="102"/>
                  </a:lnTo>
                  <a:lnTo>
                    <a:pt x="361" y="325"/>
                  </a:lnTo>
                  <a:lnTo>
                    <a:pt x="280" y="667"/>
                  </a:lnTo>
                  <a:lnTo>
                    <a:pt x="185" y="992"/>
                  </a:lnTo>
                  <a:lnTo>
                    <a:pt x="126" y="1140"/>
                  </a:lnTo>
                  <a:lnTo>
                    <a:pt x="80" y="690"/>
                  </a:lnTo>
                  <a:lnTo>
                    <a:pt x="185" y="695"/>
                  </a:lnTo>
                  <a:lnTo>
                    <a:pt x="118" y="667"/>
                  </a:lnTo>
                  <a:lnTo>
                    <a:pt x="65" y="606"/>
                  </a:lnTo>
                  <a:lnTo>
                    <a:pt x="44" y="534"/>
                  </a:lnTo>
                  <a:lnTo>
                    <a:pt x="0" y="384"/>
                  </a:lnTo>
                  <a:lnTo>
                    <a:pt x="44" y="600"/>
                  </a:lnTo>
                  <a:lnTo>
                    <a:pt x="65" y="807"/>
                  </a:lnTo>
                  <a:lnTo>
                    <a:pt x="169" y="1699"/>
                  </a:lnTo>
                  <a:lnTo>
                    <a:pt x="190" y="2070"/>
                  </a:lnTo>
                  <a:lnTo>
                    <a:pt x="200" y="2336"/>
                  </a:lnTo>
                  <a:lnTo>
                    <a:pt x="251" y="2336"/>
                  </a:lnTo>
                  <a:lnTo>
                    <a:pt x="495" y="1830"/>
                  </a:lnTo>
                  <a:lnTo>
                    <a:pt x="679" y="1444"/>
                  </a:lnTo>
                  <a:lnTo>
                    <a:pt x="806" y="1119"/>
                  </a:lnTo>
                  <a:lnTo>
                    <a:pt x="886" y="851"/>
                  </a:lnTo>
                  <a:lnTo>
                    <a:pt x="962" y="576"/>
                  </a:lnTo>
                  <a:lnTo>
                    <a:pt x="806" y="1089"/>
                  </a:lnTo>
                  <a:lnTo>
                    <a:pt x="650" y="1461"/>
                  </a:lnTo>
                  <a:lnTo>
                    <a:pt x="451" y="1881"/>
                  </a:lnTo>
                  <a:lnTo>
                    <a:pt x="280" y="2208"/>
                  </a:lnTo>
                  <a:lnTo>
                    <a:pt x="230" y="2113"/>
                  </a:lnTo>
                  <a:lnTo>
                    <a:pt x="206" y="1771"/>
                  </a:lnTo>
                  <a:lnTo>
                    <a:pt x="169" y="1467"/>
                  </a:lnTo>
                  <a:lnTo>
                    <a:pt x="139" y="1184"/>
                  </a:lnTo>
                  <a:lnTo>
                    <a:pt x="200" y="1028"/>
                  </a:lnTo>
                  <a:lnTo>
                    <a:pt x="280" y="783"/>
                  </a:lnTo>
                  <a:lnTo>
                    <a:pt x="331" y="549"/>
                  </a:lnTo>
                  <a:lnTo>
                    <a:pt x="420" y="182"/>
                  </a:lnTo>
                  <a:lnTo>
                    <a:pt x="458" y="0"/>
                  </a:lnTo>
                  <a:lnTo>
                    <a:pt x="4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48"/>
            <p:cNvSpPr>
              <a:spLocks/>
            </p:cNvSpPr>
            <p:nvPr/>
          </p:nvSpPr>
          <p:spPr bwMode="auto">
            <a:xfrm>
              <a:off x="2681" y="2144"/>
              <a:ext cx="535" cy="794"/>
            </a:xfrm>
            <a:custGeom>
              <a:avLst/>
              <a:gdLst>
                <a:gd name="T0" fmla="*/ 733 w 1070"/>
                <a:gd name="T1" fmla="*/ 937 h 1589"/>
                <a:gd name="T2" fmla="*/ 502 w 1070"/>
                <a:gd name="T3" fmla="*/ 1269 h 1589"/>
                <a:gd name="T4" fmla="*/ 319 w 1070"/>
                <a:gd name="T5" fmla="*/ 1440 h 1589"/>
                <a:gd name="T6" fmla="*/ 169 w 1070"/>
                <a:gd name="T7" fmla="*/ 1551 h 1589"/>
                <a:gd name="T8" fmla="*/ 273 w 1070"/>
                <a:gd name="T9" fmla="*/ 1372 h 1589"/>
                <a:gd name="T10" fmla="*/ 133 w 1070"/>
                <a:gd name="T11" fmla="*/ 1520 h 1589"/>
                <a:gd name="T12" fmla="*/ 7 w 1070"/>
                <a:gd name="T13" fmla="*/ 1572 h 1589"/>
                <a:gd name="T14" fmla="*/ 0 w 1070"/>
                <a:gd name="T15" fmla="*/ 1589 h 1589"/>
                <a:gd name="T16" fmla="*/ 733 w 1070"/>
                <a:gd name="T17" fmla="*/ 1589 h 1589"/>
                <a:gd name="T18" fmla="*/ 834 w 1070"/>
                <a:gd name="T19" fmla="*/ 1471 h 1589"/>
                <a:gd name="T20" fmla="*/ 933 w 1070"/>
                <a:gd name="T21" fmla="*/ 1336 h 1589"/>
                <a:gd name="T22" fmla="*/ 992 w 1070"/>
                <a:gd name="T23" fmla="*/ 1239 h 1589"/>
                <a:gd name="T24" fmla="*/ 1043 w 1070"/>
                <a:gd name="T25" fmla="*/ 1119 h 1589"/>
                <a:gd name="T26" fmla="*/ 882 w 1070"/>
                <a:gd name="T27" fmla="*/ 730 h 1589"/>
                <a:gd name="T28" fmla="*/ 956 w 1070"/>
                <a:gd name="T29" fmla="*/ 692 h 1589"/>
                <a:gd name="T30" fmla="*/ 1070 w 1070"/>
                <a:gd name="T31" fmla="*/ 602 h 1589"/>
                <a:gd name="T32" fmla="*/ 806 w 1070"/>
                <a:gd name="T33" fmla="*/ 595 h 1589"/>
                <a:gd name="T34" fmla="*/ 927 w 1070"/>
                <a:gd name="T35" fmla="*/ 366 h 1589"/>
                <a:gd name="T36" fmla="*/ 1013 w 1070"/>
                <a:gd name="T37" fmla="*/ 157 h 1589"/>
                <a:gd name="T38" fmla="*/ 1057 w 1070"/>
                <a:gd name="T39" fmla="*/ 0 h 1589"/>
                <a:gd name="T40" fmla="*/ 975 w 1070"/>
                <a:gd name="T41" fmla="*/ 201 h 1589"/>
                <a:gd name="T42" fmla="*/ 882 w 1070"/>
                <a:gd name="T43" fmla="*/ 403 h 1589"/>
                <a:gd name="T44" fmla="*/ 718 w 1070"/>
                <a:gd name="T45" fmla="*/ 705 h 1589"/>
                <a:gd name="T46" fmla="*/ 785 w 1070"/>
                <a:gd name="T47" fmla="*/ 655 h 1589"/>
                <a:gd name="T48" fmla="*/ 790 w 1070"/>
                <a:gd name="T49" fmla="*/ 809 h 1589"/>
                <a:gd name="T50" fmla="*/ 733 w 1070"/>
                <a:gd name="T51" fmla="*/ 937 h 1589"/>
                <a:gd name="T52" fmla="*/ 733 w 1070"/>
                <a:gd name="T53" fmla="*/ 937 h 1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0"/>
                <a:gd name="T82" fmla="*/ 0 h 1589"/>
                <a:gd name="T83" fmla="*/ 1070 w 1070"/>
                <a:gd name="T84" fmla="*/ 1589 h 15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0" h="1589">
                  <a:moveTo>
                    <a:pt x="733" y="937"/>
                  </a:moveTo>
                  <a:lnTo>
                    <a:pt x="502" y="1269"/>
                  </a:lnTo>
                  <a:lnTo>
                    <a:pt x="319" y="1440"/>
                  </a:lnTo>
                  <a:lnTo>
                    <a:pt x="169" y="1551"/>
                  </a:lnTo>
                  <a:lnTo>
                    <a:pt x="273" y="1372"/>
                  </a:lnTo>
                  <a:lnTo>
                    <a:pt x="133" y="1520"/>
                  </a:lnTo>
                  <a:lnTo>
                    <a:pt x="7" y="1572"/>
                  </a:lnTo>
                  <a:lnTo>
                    <a:pt x="0" y="1589"/>
                  </a:lnTo>
                  <a:lnTo>
                    <a:pt x="733" y="1589"/>
                  </a:lnTo>
                  <a:lnTo>
                    <a:pt x="834" y="1471"/>
                  </a:lnTo>
                  <a:lnTo>
                    <a:pt x="933" y="1336"/>
                  </a:lnTo>
                  <a:lnTo>
                    <a:pt x="992" y="1239"/>
                  </a:lnTo>
                  <a:lnTo>
                    <a:pt x="1043" y="1119"/>
                  </a:lnTo>
                  <a:lnTo>
                    <a:pt x="882" y="730"/>
                  </a:lnTo>
                  <a:lnTo>
                    <a:pt x="956" y="692"/>
                  </a:lnTo>
                  <a:lnTo>
                    <a:pt x="1070" y="602"/>
                  </a:lnTo>
                  <a:lnTo>
                    <a:pt x="806" y="595"/>
                  </a:lnTo>
                  <a:lnTo>
                    <a:pt x="927" y="366"/>
                  </a:lnTo>
                  <a:lnTo>
                    <a:pt x="1013" y="157"/>
                  </a:lnTo>
                  <a:lnTo>
                    <a:pt x="1057" y="0"/>
                  </a:lnTo>
                  <a:lnTo>
                    <a:pt x="975" y="201"/>
                  </a:lnTo>
                  <a:lnTo>
                    <a:pt x="882" y="403"/>
                  </a:lnTo>
                  <a:lnTo>
                    <a:pt x="718" y="705"/>
                  </a:lnTo>
                  <a:lnTo>
                    <a:pt x="785" y="655"/>
                  </a:lnTo>
                  <a:lnTo>
                    <a:pt x="790" y="809"/>
                  </a:lnTo>
                  <a:lnTo>
                    <a:pt x="733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49"/>
            <p:cNvSpPr>
              <a:spLocks/>
            </p:cNvSpPr>
            <p:nvPr/>
          </p:nvSpPr>
          <p:spPr bwMode="auto">
            <a:xfrm>
              <a:off x="3070" y="1833"/>
              <a:ext cx="271" cy="624"/>
            </a:xfrm>
            <a:custGeom>
              <a:avLst/>
              <a:gdLst>
                <a:gd name="T0" fmla="*/ 133 w 542"/>
                <a:gd name="T1" fmla="*/ 0 h 1247"/>
                <a:gd name="T2" fmla="*/ 325 w 542"/>
                <a:gd name="T3" fmla="*/ 57 h 1247"/>
                <a:gd name="T4" fmla="*/ 533 w 542"/>
                <a:gd name="T5" fmla="*/ 148 h 1247"/>
                <a:gd name="T6" fmla="*/ 542 w 542"/>
                <a:gd name="T7" fmla="*/ 350 h 1247"/>
                <a:gd name="T8" fmla="*/ 513 w 542"/>
                <a:gd name="T9" fmla="*/ 587 h 1247"/>
                <a:gd name="T10" fmla="*/ 405 w 542"/>
                <a:gd name="T11" fmla="*/ 823 h 1247"/>
                <a:gd name="T12" fmla="*/ 259 w 542"/>
                <a:gd name="T13" fmla="*/ 1008 h 1247"/>
                <a:gd name="T14" fmla="*/ 0 w 542"/>
                <a:gd name="T15" fmla="*/ 1247 h 1247"/>
                <a:gd name="T16" fmla="*/ 139 w 542"/>
                <a:gd name="T17" fmla="*/ 988 h 1247"/>
                <a:gd name="T18" fmla="*/ 232 w 542"/>
                <a:gd name="T19" fmla="*/ 988 h 1247"/>
                <a:gd name="T20" fmla="*/ 371 w 542"/>
                <a:gd name="T21" fmla="*/ 823 h 1247"/>
                <a:gd name="T22" fmla="*/ 458 w 542"/>
                <a:gd name="T23" fmla="*/ 665 h 1247"/>
                <a:gd name="T24" fmla="*/ 504 w 542"/>
                <a:gd name="T25" fmla="*/ 534 h 1247"/>
                <a:gd name="T26" fmla="*/ 517 w 542"/>
                <a:gd name="T27" fmla="*/ 356 h 1247"/>
                <a:gd name="T28" fmla="*/ 513 w 542"/>
                <a:gd name="T29" fmla="*/ 173 h 1247"/>
                <a:gd name="T30" fmla="*/ 335 w 542"/>
                <a:gd name="T31" fmla="*/ 95 h 1247"/>
                <a:gd name="T32" fmla="*/ 192 w 542"/>
                <a:gd name="T33" fmla="*/ 67 h 1247"/>
                <a:gd name="T34" fmla="*/ 90 w 542"/>
                <a:gd name="T35" fmla="*/ 44 h 1247"/>
                <a:gd name="T36" fmla="*/ 133 w 542"/>
                <a:gd name="T37" fmla="*/ 0 h 1247"/>
                <a:gd name="T38" fmla="*/ 133 w 542"/>
                <a:gd name="T39" fmla="*/ 0 h 1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2"/>
                <a:gd name="T61" fmla="*/ 0 h 1247"/>
                <a:gd name="T62" fmla="*/ 542 w 542"/>
                <a:gd name="T63" fmla="*/ 1247 h 1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2" h="1247">
                  <a:moveTo>
                    <a:pt x="133" y="0"/>
                  </a:moveTo>
                  <a:lnTo>
                    <a:pt x="325" y="57"/>
                  </a:lnTo>
                  <a:lnTo>
                    <a:pt x="533" y="148"/>
                  </a:lnTo>
                  <a:lnTo>
                    <a:pt x="542" y="350"/>
                  </a:lnTo>
                  <a:lnTo>
                    <a:pt x="513" y="587"/>
                  </a:lnTo>
                  <a:lnTo>
                    <a:pt x="405" y="823"/>
                  </a:lnTo>
                  <a:lnTo>
                    <a:pt x="259" y="1008"/>
                  </a:lnTo>
                  <a:lnTo>
                    <a:pt x="0" y="1247"/>
                  </a:lnTo>
                  <a:lnTo>
                    <a:pt x="139" y="988"/>
                  </a:lnTo>
                  <a:lnTo>
                    <a:pt x="232" y="988"/>
                  </a:lnTo>
                  <a:lnTo>
                    <a:pt x="371" y="823"/>
                  </a:lnTo>
                  <a:lnTo>
                    <a:pt x="458" y="665"/>
                  </a:lnTo>
                  <a:lnTo>
                    <a:pt x="504" y="534"/>
                  </a:lnTo>
                  <a:lnTo>
                    <a:pt x="517" y="356"/>
                  </a:lnTo>
                  <a:lnTo>
                    <a:pt x="513" y="173"/>
                  </a:lnTo>
                  <a:lnTo>
                    <a:pt x="335" y="95"/>
                  </a:lnTo>
                  <a:lnTo>
                    <a:pt x="192" y="67"/>
                  </a:lnTo>
                  <a:lnTo>
                    <a:pt x="90" y="4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50"/>
            <p:cNvSpPr>
              <a:spLocks/>
            </p:cNvSpPr>
            <p:nvPr/>
          </p:nvSpPr>
          <p:spPr bwMode="auto">
            <a:xfrm>
              <a:off x="3266" y="2108"/>
              <a:ext cx="78" cy="277"/>
            </a:xfrm>
            <a:custGeom>
              <a:avLst/>
              <a:gdLst>
                <a:gd name="T0" fmla="*/ 125 w 156"/>
                <a:gd name="T1" fmla="*/ 0 h 555"/>
                <a:gd name="T2" fmla="*/ 156 w 156"/>
                <a:gd name="T3" fmla="*/ 38 h 555"/>
                <a:gd name="T4" fmla="*/ 150 w 156"/>
                <a:gd name="T5" fmla="*/ 170 h 555"/>
                <a:gd name="T6" fmla="*/ 87 w 156"/>
                <a:gd name="T7" fmla="*/ 363 h 555"/>
                <a:gd name="T8" fmla="*/ 0 w 156"/>
                <a:gd name="T9" fmla="*/ 555 h 555"/>
                <a:gd name="T10" fmla="*/ 104 w 156"/>
                <a:gd name="T11" fmla="*/ 244 h 555"/>
                <a:gd name="T12" fmla="*/ 125 w 156"/>
                <a:gd name="T13" fmla="*/ 103 h 555"/>
                <a:gd name="T14" fmla="*/ 112 w 156"/>
                <a:gd name="T15" fmla="*/ 38 h 555"/>
                <a:gd name="T16" fmla="*/ 125 w 156"/>
                <a:gd name="T17" fmla="*/ 0 h 555"/>
                <a:gd name="T18" fmla="*/ 125 w 156"/>
                <a:gd name="T19" fmla="*/ 0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555"/>
                <a:gd name="T32" fmla="*/ 156 w 156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555">
                  <a:moveTo>
                    <a:pt x="125" y="0"/>
                  </a:moveTo>
                  <a:lnTo>
                    <a:pt x="156" y="38"/>
                  </a:lnTo>
                  <a:lnTo>
                    <a:pt x="150" y="170"/>
                  </a:lnTo>
                  <a:lnTo>
                    <a:pt x="87" y="363"/>
                  </a:lnTo>
                  <a:lnTo>
                    <a:pt x="0" y="555"/>
                  </a:lnTo>
                  <a:lnTo>
                    <a:pt x="104" y="244"/>
                  </a:lnTo>
                  <a:lnTo>
                    <a:pt x="125" y="103"/>
                  </a:lnTo>
                  <a:lnTo>
                    <a:pt x="112" y="3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51"/>
            <p:cNvSpPr>
              <a:spLocks/>
            </p:cNvSpPr>
            <p:nvPr/>
          </p:nvSpPr>
          <p:spPr bwMode="auto">
            <a:xfrm>
              <a:off x="3270" y="2193"/>
              <a:ext cx="151" cy="245"/>
            </a:xfrm>
            <a:custGeom>
              <a:avLst/>
              <a:gdLst>
                <a:gd name="T0" fmla="*/ 124 w 303"/>
                <a:gd name="T1" fmla="*/ 0 h 491"/>
                <a:gd name="T2" fmla="*/ 134 w 303"/>
                <a:gd name="T3" fmla="*/ 147 h 491"/>
                <a:gd name="T4" fmla="*/ 170 w 303"/>
                <a:gd name="T5" fmla="*/ 274 h 491"/>
                <a:gd name="T6" fmla="*/ 303 w 303"/>
                <a:gd name="T7" fmla="*/ 474 h 491"/>
                <a:gd name="T8" fmla="*/ 267 w 303"/>
                <a:gd name="T9" fmla="*/ 491 h 491"/>
                <a:gd name="T10" fmla="*/ 177 w 303"/>
                <a:gd name="T11" fmla="*/ 364 h 491"/>
                <a:gd name="T12" fmla="*/ 128 w 303"/>
                <a:gd name="T13" fmla="*/ 259 h 491"/>
                <a:gd name="T14" fmla="*/ 75 w 303"/>
                <a:gd name="T15" fmla="*/ 251 h 491"/>
                <a:gd name="T16" fmla="*/ 0 w 303"/>
                <a:gd name="T17" fmla="*/ 365 h 491"/>
                <a:gd name="T18" fmla="*/ 78 w 303"/>
                <a:gd name="T19" fmla="*/ 162 h 491"/>
                <a:gd name="T20" fmla="*/ 124 w 303"/>
                <a:gd name="T21" fmla="*/ 0 h 491"/>
                <a:gd name="T22" fmla="*/ 124 w 303"/>
                <a:gd name="T23" fmla="*/ 0 h 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491"/>
                <a:gd name="T38" fmla="*/ 303 w 303"/>
                <a:gd name="T39" fmla="*/ 491 h 4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491">
                  <a:moveTo>
                    <a:pt x="124" y="0"/>
                  </a:moveTo>
                  <a:lnTo>
                    <a:pt x="134" y="147"/>
                  </a:lnTo>
                  <a:lnTo>
                    <a:pt x="170" y="274"/>
                  </a:lnTo>
                  <a:lnTo>
                    <a:pt x="303" y="474"/>
                  </a:lnTo>
                  <a:lnTo>
                    <a:pt x="267" y="491"/>
                  </a:lnTo>
                  <a:lnTo>
                    <a:pt x="177" y="364"/>
                  </a:lnTo>
                  <a:lnTo>
                    <a:pt x="128" y="259"/>
                  </a:lnTo>
                  <a:lnTo>
                    <a:pt x="75" y="251"/>
                  </a:lnTo>
                  <a:lnTo>
                    <a:pt x="0" y="365"/>
                  </a:lnTo>
                  <a:lnTo>
                    <a:pt x="78" y="1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52"/>
            <p:cNvSpPr>
              <a:spLocks/>
            </p:cNvSpPr>
            <p:nvPr/>
          </p:nvSpPr>
          <p:spPr bwMode="auto">
            <a:xfrm>
              <a:off x="2812" y="1930"/>
              <a:ext cx="239" cy="178"/>
            </a:xfrm>
            <a:custGeom>
              <a:avLst/>
              <a:gdLst>
                <a:gd name="T0" fmla="*/ 169 w 479"/>
                <a:gd name="T1" fmla="*/ 6 h 355"/>
                <a:gd name="T2" fmla="*/ 213 w 479"/>
                <a:gd name="T3" fmla="*/ 236 h 355"/>
                <a:gd name="T4" fmla="*/ 0 w 479"/>
                <a:gd name="T5" fmla="*/ 355 h 355"/>
                <a:gd name="T6" fmla="*/ 184 w 479"/>
                <a:gd name="T7" fmla="*/ 287 h 355"/>
                <a:gd name="T8" fmla="*/ 348 w 479"/>
                <a:gd name="T9" fmla="*/ 215 h 355"/>
                <a:gd name="T10" fmla="*/ 479 w 479"/>
                <a:gd name="T11" fmla="*/ 156 h 355"/>
                <a:gd name="T12" fmla="*/ 251 w 479"/>
                <a:gd name="T13" fmla="*/ 215 h 355"/>
                <a:gd name="T14" fmla="*/ 213 w 479"/>
                <a:gd name="T15" fmla="*/ 0 h 355"/>
                <a:gd name="T16" fmla="*/ 169 w 479"/>
                <a:gd name="T17" fmla="*/ 6 h 355"/>
                <a:gd name="T18" fmla="*/ 169 w 479"/>
                <a:gd name="T19" fmla="*/ 6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355"/>
                <a:gd name="T32" fmla="*/ 479 w 479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355">
                  <a:moveTo>
                    <a:pt x="169" y="6"/>
                  </a:moveTo>
                  <a:lnTo>
                    <a:pt x="213" y="236"/>
                  </a:lnTo>
                  <a:lnTo>
                    <a:pt x="0" y="355"/>
                  </a:lnTo>
                  <a:lnTo>
                    <a:pt x="184" y="287"/>
                  </a:lnTo>
                  <a:lnTo>
                    <a:pt x="348" y="215"/>
                  </a:lnTo>
                  <a:lnTo>
                    <a:pt x="479" y="156"/>
                  </a:lnTo>
                  <a:lnTo>
                    <a:pt x="251" y="215"/>
                  </a:lnTo>
                  <a:lnTo>
                    <a:pt x="213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53"/>
            <p:cNvSpPr>
              <a:spLocks/>
            </p:cNvSpPr>
            <p:nvPr/>
          </p:nvSpPr>
          <p:spPr bwMode="auto">
            <a:xfrm>
              <a:off x="1842" y="1797"/>
              <a:ext cx="471" cy="1141"/>
            </a:xfrm>
            <a:custGeom>
              <a:avLst/>
              <a:gdLst>
                <a:gd name="T0" fmla="*/ 943 w 943"/>
                <a:gd name="T1" fmla="*/ 0 h 2283"/>
                <a:gd name="T2" fmla="*/ 753 w 943"/>
                <a:gd name="T3" fmla="*/ 28 h 2283"/>
                <a:gd name="T4" fmla="*/ 538 w 943"/>
                <a:gd name="T5" fmla="*/ 80 h 2283"/>
                <a:gd name="T6" fmla="*/ 367 w 943"/>
                <a:gd name="T7" fmla="*/ 139 h 2283"/>
                <a:gd name="T8" fmla="*/ 331 w 943"/>
                <a:gd name="T9" fmla="*/ 376 h 2283"/>
                <a:gd name="T10" fmla="*/ 331 w 943"/>
                <a:gd name="T11" fmla="*/ 540 h 2283"/>
                <a:gd name="T12" fmla="*/ 346 w 943"/>
                <a:gd name="T13" fmla="*/ 747 h 2283"/>
                <a:gd name="T14" fmla="*/ 354 w 943"/>
                <a:gd name="T15" fmla="*/ 813 h 2283"/>
                <a:gd name="T16" fmla="*/ 287 w 943"/>
                <a:gd name="T17" fmla="*/ 931 h 2283"/>
                <a:gd name="T18" fmla="*/ 287 w 943"/>
                <a:gd name="T19" fmla="*/ 1000 h 2283"/>
                <a:gd name="T20" fmla="*/ 291 w 943"/>
                <a:gd name="T21" fmla="*/ 1131 h 2283"/>
                <a:gd name="T22" fmla="*/ 277 w 943"/>
                <a:gd name="T23" fmla="*/ 1199 h 2283"/>
                <a:gd name="T24" fmla="*/ 213 w 943"/>
                <a:gd name="T25" fmla="*/ 1424 h 2283"/>
                <a:gd name="T26" fmla="*/ 180 w 943"/>
                <a:gd name="T27" fmla="*/ 1695 h 2283"/>
                <a:gd name="T28" fmla="*/ 131 w 943"/>
                <a:gd name="T29" fmla="*/ 1882 h 2283"/>
                <a:gd name="T30" fmla="*/ 40 w 943"/>
                <a:gd name="T31" fmla="*/ 2134 h 2283"/>
                <a:gd name="T32" fmla="*/ 0 w 943"/>
                <a:gd name="T33" fmla="*/ 2283 h 2283"/>
                <a:gd name="T34" fmla="*/ 19 w 943"/>
                <a:gd name="T35" fmla="*/ 2275 h 2283"/>
                <a:gd name="T36" fmla="*/ 70 w 943"/>
                <a:gd name="T37" fmla="*/ 2104 h 2283"/>
                <a:gd name="T38" fmla="*/ 131 w 943"/>
                <a:gd name="T39" fmla="*/ 1933 h 2283"/>
                <a:gd name="T40" fmla="*/ 220 w 943"/>
                <a:gd name="T41" fmla="*/ 1792 h 2283"/>
                <a:gd name="T42" fmla="*/ 241 w 943"/>
                <a:gd name="T43" fmla="*/ 1460 h 2283"/>
                <a:gd name="T44" fmla="*/ 291 w 943"/>
                <a:gd name="T45" fmla="*/ 1258 h 2283"/>
                <a:gd name="T46" fmla="*/ 331 w 943"/>
                <a:gd name="T47" fmla="*/ 1161 h 2283"/>
                <a:gd name="T48" fmla="*/ 321 w 943"/>
                <a:gd name="T49" fmla="*/ 954 h 2283"/>
                <a:gd name="T50" fmla="*/ 367 w 943"/>
                <a:gd name="T51" fmla="*/ 851 h 2283"/>
                <a:gd name="T52" fmla="*/ 449 w 943"/>
                <a:gd name="T53" fmla="*/ 1021 h 2283"/>
                <a:gd name="T54" fmla="*/ 382 w 943"/>
                <a:gd name="T55" fmla="*/ 798 h 2283"/>
                <a:gd name="T56" fmla="*/ 361 w 943"/>
                <a:gd name="T57" fmla="*/ 621 h 2283"/>
                <a:gd name="T58" fmla="*/ 361 w 943"/>
                <a:gd name="T59" fmla="*/ 422 h 2283"/>
                <a:gd name="T60" fmla="*/ 382 w 943"/>
                <a:gd name="T61" fmla="*/ 228 h 2283"/>
                <a:gd name="T62" fmla="*/ 403 w 943"/>
                <a:gd name="T63" fmla="*/ 167 h 2283"/>
                <a:gd name="T64" fmla="*/ 530 w 943"/>
                <a:gd name="T65" fmla="*/ 116 h 2283"/>
                <a:gd name="T66" fmla="*/ 722 w 943"/>
                <a:gd name="T67" fmla="*/ 64 h 2283"/>
                <a:gd name="T68" fmla="*/ 943 w 943"/>
                <a:gd name="T69" fmla="*/ 0 h 2283"/>
                <a:gd name="T70" fmla="*/ 943 w 943"/>
                <a:gd name="T71" fmla="*/ 0 h 2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3"/>
                <a:gd name="T109" fmla="*/ 0 h 2283"/>
                <a:gd name="T110" fmla="*/ 943 w 943"/>
                <a:gd name="T111" fmla="*/ 2283 h 2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3" h="2283">
                  <a:moveTo>
                    <a:pt x="943" y="0"/>
                  </a:moveTo>
                  <a:lnTo>
                    <a:pt x="753" y="28"/>
                  </a:lnTo>
                  <a:lnTo>
                    <a:pt x="538" y="80"/>
                  </a:lnTo>
                  <a:lnTo>
                    <a:pt x="367" y="139"/>
                  </a:lnTo>
                  <a:lnTo>
                    <a:pt x="331" y="376"/>
                  </a:lnTo>
                  <a:lnTo>
                    <a:pt x="331" y="540"/>
                  </a:lnTo>
                  <a:lnTo>
                    <a:pt x="346" y="747"/>
                  </a:lnTo>
                  <a:lnTo>
                    <a:pt x="354" y="813"/>
                  </a:lnTo>
                  <a:lnTo>
                    <a:pt x="287" y="931"/>
                  </a:lnTo>
                  <a:lnTo>
                    <a:pt x="287" y="1000"/>
                  </a:lnTo>
                  <a:lnTo>
                    <a:pt x="291" y="1131"/>
                  </a:lnTo>
                  <a:lnTo>
                    <a:pt x="277" y="1199"/>
                  </a:lnTo>
                  <a:lnTo>
                    <a:pt x="213" y="1424"/>
                  </a:lnTo>
                  <a:lnTo>
                    <a:pt x="180" y="1695"/>
                  </a:lnTo>
                  <a:lnTo>
                    <a:pt x="131" y="1882"/>
                  </a:lnTo>
                  <a:lnTo>
                    <a:pt x="40" y="2134"/>
                  </a:lnTo>
                  <a:lnTo>
                    <a:pt x="0" y="2283"/>
                  </a:lnTo>
                  <a:lnTo>
                    <a:pt x="19" y="2275"/>
                  </a:lnTo>
                  <a:lnTo>
                    <a:pt x="70" y="2104"/>
                  </a:lnTo>
                  <a:lnTo>
                    <a:pt x="131" y="1933"/>
                  </a:lnTo>
                  <a:lnTo>
                    <a:pt x="220" y="1792"/>
                  </a:lnTo>
                  <a:lnTo>
                    <a:pt x="241" y="1460"/>
                  </a:lnTo>
                  <a:lnTo>
                    <a:pt x="291" y="1258"/>
                  </a:lnTo>
                  <a:lnTo>
                    <a:pt x="331" y="1161"/>
                  </a:lnTo>
                  <a:lnTo>
                    <a:pt x="321" y="954"/>
                  </a:lnTo>
                  <a:lnTo>
                    <a:pt x="367" y="851"/>
                  </a:lnTo>
                  <a:lnTo>
                    <a:pt x="449" y="1021"/>
                  </a:lnTo>
                  <a:lnTo>
                    <a:pt x="382" y="798"/>
                  </a:lnTo>
                  <a:lnTo>
                    <a:pt x="361" y="621"/>
                  </a:lnTo>
                  <a:lnTo>
                    <a:pt x="361" y="422"/>
                  </a:lnTo>
                  <a:lnTo>
                    <a:pt x="382" y="228"/>
                  </a:lnTo>
                  <a:lnTo>
                    <a:pt x="403" y="167"/>
                  </a:lnTo>
                  <a:lnTo>
                    <a:pt x="530" y="116"/>
                  </a:lnTo>
                  <a:lnTo>
                    <a:pt x="722" y="64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54"/>
            <p:cNvSpPr>
              <a:spLocks/>
            </p:cNvSpPr>
            <p:nvPr/>
          </p:nvSpPr>
          <p:spPr bwMode="auto">
            <a:xfrm>
              <a:off x="2100" y="1907"/>
              <a:ext cx="566" cy="1031"/>
            </a:xfrm>
            <a:custGeom>
              <a:avLst/>
              <a:gdLst>
                <a:gd name="T0" fmla="*/ 10 w 1133"/>
                <a:gd name="T1" fmla="*/ 135 h 2063"/>
                <a:gd name="T2" fmla="*/ 80 w 1133"/>
                <a:gd name="T3" fmla="*/ 517 h 2063"/>
                <a:gd name="T4" fmla="*/ 179 w 1133"/>
                <a:gd name="T5" fmla="*/ 905 h 2063"/>
                <a:gd name="T6" fmla="*/ 295 w 1133"/>
                <a:gd name="T7" fmla="*/ 1295 h 2063"/>
                <a:gd name="T8" fmla="*/ 631 w 1133"/>
                <a:gd name="T9" fmla="*/ 1743 h 2063"/>
                <a:gd name="T10" fmla="*/ 675 w 1133"/>
                <a:gd name="T11" fmla="*/ 1447 h 2063"/>
                <a:gd name="T12" fmla="*/ 513 w 1133"/>
                <a:gd name="T13" fmla="*/ 1002 h 2063"/>
                <a:gd name="T14" fmla="*/ 401 w 1133"/>
                <a:gd name="T15" fmla="*/ 624 h 2063"/>
                <a:gd name="T16" fmla="*/ 340 w 1133"/>
                <a:gd name="T17" fmla="*/ 303 h 2063"/>
                <a:gd name="T18" fmla="*/ 327 w 1133"/>
                <a:gd name="T19" fmla="*/ 97 h 2063"/>
                <a:gd name="T20" fmla="*/ 496 w 1133"/>
                <a:gd name="T21" fmla="*/ 177 h 2063"/>
                <a:gd name="T22" fmla="*/ 586 w 1133"/>
                <a:gd name="T23" fmla="*/ 0 h 2063"/>
                <a:gd name="T24" fmla="*/ 534 w 1133"/>
                <a:gd name="T25" fmla="*/ 187 h 2063"/>
                <a:gd name="T26" fmla="*/ 726 w 1133"/>
                <a:gd name="T27" fmla="*/ 320 h 2063"/>
                <a:gd name="T28" fmla="*/ 534 w 1133"/>
                <a:gd name="T29" fmla="*/ 236 h 2063"/>
                <a:gd name="T30" fmla="*/ 340 w 1133"/>
                <a:gd name="T31" fmla="*/ 126 h 2063"/>
                <a:gd name="T32" fmla="*/ 394 w 1133"/>
                <a:gd name="T33" fmla="*/ 453 h 2063"/>
                <a:gd name="T34" fmla="*/ 513 w 1133"/>
                <a:gd name="T35" fmla="*/ 877 h 2063"/>
                <a:gd name="T36" fmla="*/ 637 w 1133"/>
                <a:gd name="T37" fmla="*/ 1215 h 2063"/>
                <a:gd name="T38" fmla="*/ 778 w 1133"/>
                <a:gd name="T39" fmla="*/ 1588 h 2063"/>
                <a:gd name="T40" fmla="*/ 873 w 1133"/>
                <a:gd name="T41" fmla="*/ 1854 h 2063"/>
                <a:gd name="T42" fmla="*/ 920 w 1133"/>
                <a:gd name="T43" fmla="*/ 2017 h 2063"/>
                <a:gd name="T44" fmla="*/ 1133 w 1133"/>
                <a:gd name="T45" fmla="*/ 1987 h 2063"/>
                <a:gd name="T46" fmla="*/ 1133 w 1133"/>
                <a:gd name="T47" fmla="*/ 2063 h 2063"/>
                <a:gd name="T48" fmla="*/ 171 w 1133"/>
                <a:gd name="T49" fmla="*/ 2063 h 2063"/>
                <a:gd name="T50" fmla="*/ 186 w 1133"/>
                <a:gd name="T51" fmla="*/ 1920 h 2063"/>
                <a:gd name="T52" fmla="*/ 230 w 1133"/>
                <a:gd name="T53" fmla="*/ 1759 h 2063"/>
                <a:gd name="T54" fmla="*/ 221 w 1133"/>
                <a:gd name="T55" fmla="*/ 1707 h 2063"/>
                <a:gd name="T56" fmla="*/ 200 w 1133"/>
                <a:gd name="T57" fmla="*/ 1683 h 2063"/>
                <a:gd name="T58" fmla="*/ 156 w 1133"/>
                <a:gd name="T59" fmla="*/ 1683 h 2063"/>
                <a:gd name="T60" fmla="*/ 0 w 1133"/>
                <a:gd name="T61" fmla="*/ 1772 h 2063"/>
                <a:gd name="T62" fmla="*/ 207 w 1133"/>
                <a:gd name="T63" fmla="*/ 1468 h 2063"/>
                <a:gd name="T64" fmla="*/ 230 w 1133"/>
                <a:gd name="T65" fmla="*/ 1388 h 2063"/>
                <a:gd name="T66" fmla="*/ 171 w 1133"/>
                <a:gd name="T67" fmla="*/ 1076 h 2063"/>
                <a:gd name="T68" fmla="*/ 69 w 1133"/>
                <a:gd name="T69" fmla="*/ 593 h 2063"/>
                <a:gd name="T70" fmla="*/ 10 w 1133"/>
                <a:gd name="T71" fmla="*/ 135 h 2063"/>
                <a:gd name="T72" fmla="*/ 10 w 1133"/>
                <a:gd name="T73" fmla="*/ 135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2063"/>
                <a:gd name="T113" fmla="*/ 1133 w 1133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2063">
                  <a:moveTo>
                    <a:pt x="10" y="135"/>
                  </a:moveTo>
                  <a:lnTo>
                    <a:pt x="80" y="517"/>
                  </a:lnTo>
                  <a:lnTo>
                    <a:pt x="179" y="905"/>
                  </a:lnTo>
                  <a:lnTo>
                    <a:pt x="295" y="1295"/>
                  </a:lnTo>
                  <a:lnTo>
                    <a:pt x="631" y="1743"/>
                  </a:lnTo>
                  <a:lnTo>
                    <a:pt x="675" y="1447"/>
                  </a:lnTo>
                  <a:lnTo>
                    <a:pt x="513" y="1002"/>
                  </a:lnTo>
                  <a:lnTo>
                    <a:pt x="401" y="624"/>
                  </a:lnTo>
                  <a:lnTo>
                    <a:pt x="340" y="303"/>
                  </a:lnTo>
                  <a:lnTo>
                    <a:pt x="327" y="97"/>
                  </a:lnTo>
                  <a:lnTo>
                    <a:pt x="496" y="177"/>
                  </a:lnTo>
                  <a:lnTo>
                    <a:pt x="586" y="0"/>
                  </a:lnTo>
                  <a:lnTo>
                    <a:pt x="534" y="187"/>
                  </a:lnTo>
                  <a:lnTo>
                    <a:pt x="726" y="320"/>
                  </a:lnTo>
                  <a:lnTo>
                    <a:pt x="534" y="236"/>
                  </a:lnTo>
                  <a:lnTo>
                    <a:pt x="340" y="126"/>
                  </a:lnTo>
                  <a:lnTo>
                    <a:pt x="394" y="453"/>
                  </a:lnTo>
                  <a:lnTo>
                    <a:pt x="513" y="877"/>
                  </a:lnTo>
                  <a:lnTo>
                    <a:pt x="637" y="1215"/>
                  </a:lnTo>
                  <a:lnTo>
                    <a:pt x="778" y="1588"/>
                  </a:lnTo>
                  <a:lnTo>
                    <a:pt x="873" y="1854"/>
                  </a:lnTo>
                  <a:lnTo>
                    <a:pt x="920" y="2017"/>
                  </a:lnTo>
                  <a:lnTo>
                    <a:pt x="1133" y="1987"/>
                  </a:lnTo>
                  <a:lnTo>
                    <a:pt x="1133" y="2063"/>
                  </a:lnTo>
                  <a:lnTo>
                    <a:pt x="171" y="2063"/>
                  </a:lnTo>
                  <a:lnTo>
                    <a:pt x="186" y="1920"/>
                  </a:lnTo>
                  <a:lnTo>
                    <a:pt x="230" y="1759"/>
                  </a:lnTo>
                  <a:lnTo>
                    <a:pt x="221" y="1707"/>
                  </a:lnTo>
                  <a:lnTo>
                    <a:pt x="200" y="1683"/>
                  </a:lnTo>
                  <a:lnTo>
                    <a:pt x="156" y="1683"/>
                  </a:lnTo>
                  <a:lnTo>
                    <a:pt x="0" y="1772"/>
                  </a:lnTo>
                  <a:lnTo>
                    <a:pt x="207" y="1468"/>
                  </a:lnTo>
                  <a:lnTo>
                    <a:pt x="230" y="1388"/>
                  </a:lnTo>
                  <a:lnTo>
                    <a:pt x="171" y="1076"/>
                  </a:lnTo>
                  <a:lnTo>
                    <a:pt x="69" y="593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55"/>
            <p:cNvSpPr>
              <a:spLocks/>
            </p:cNvSpPr>
            <p:nvPr/>
          </p:nvSpPr>
          <p:spPr bwMode="auto">
            <a:xfrm>
              <a:off x="2647" y="1445"/>
              <a:ext cx="35" cy="31"/>
            </a:xfrm>
            <a:custGeom>
              <a:avLst/>
              <a:gdLst>
                <a:gd name="T0" fmla="*/ 2 w 71"/>
                <a:gd name="T1" fmla="*/ 36 h 60"/>
                <a:gd name="T2" fmla="*/ 0 w 71"/>
                <a:gd name="T3" fmla="*/ 17 h 60"/>
                <a:gd name="T4" fmla="*/ 12 w 71"/>
                <a:gd name="T5" fmla="*/ 0 h 60"/>
                <a:gd name="T6" fmla="*/ 42 w 71"/>
                <a:gd name="T7" fmla="*/ 3 h 60"/>
                <a:gd name="T8" fmla="*/ 71 w 71"/>
                <a:gd name="T9" fmla="*/ 24 h 60"/>
                <a:gd name="T10" fmla="*/ 67 w 71"/>
                <a:gd name="T11" fmla="*/ 43 h 60"/>
                <a:gd name="T12" fmla="*/ 55 w 71"/>
                <a:gd name="T13" fmla="*/ 60 h 60"/>
                <a:gd name="T14" fmla="*/ 27 w 71"/>
                <a:gd name="T15" fmla="*/ 60 h 60"/>
                <a:gd name="T16" fmla="*/ 46 w 71"/>
                <a:gd name="T17" fmla="*/ 53 h 60"/>
                <a:gd name="T18" fmla="*/ 57 w 71"/>
                <a:gd name="T19" fmla="*/ 38 h 60"/>
                <a:gd name="T20" fmla="*/ 50 w 71"/>
                <a:gd name="T21" fmla="*/ 22 h 60"/>
                <a:gd name="T22" fmla="*/ 36 w 71"/>
                <a:gd name="T23" fmla="*/ 39 h 60"/>
                <a:gd name="T24" fmla="*/ 21 w 71"/>
                <a:gd name="T25" fmla="*/ 36 h 60"/>
                <a:gd name="T26" fmla="*/ 25 w 71"/>
                <a:gd name="T27" fmla="*/ 22 h 60"/>
                <a:gd name="T28" fmla="*/ 36 w 71"/>
                <a:gd name="T29" fmla="*/ 11 h 60"/>
                <a:gd name="T30" fmla="*/ 12 w 71"/>
                <a:gd name="T31" fmla="*/ 15 h 60"/>
                <a:gd name="T32" fmla="*/ 2 w 71"/>
                <a:gd name="T33" fmla="*/ 36 h 60"/>
                <a:gd name="T34" fmla="*/ 2 w 71"/>
                <a:gd name="T35" fmla="*/ 3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60"/>
                <a:gd name="T56" fmla="*/ 71 w 7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60">
                  <a:moveTo>
                    <a:pt x="2" y="36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42" y="3"/>
                  </a:lnTo>
                  <a:lnTo>
                    <a:pt x="71" y="24"/>
                  </a:lnTo>
                  <a:lnTo>
                    <a:pt x="67" y="43"/>
                  </a:lnTo>
                  <a:lnTo>
                    <a:pt x="55" y="60"/>
                  </a:lnTo>
                  <a:lnTo>
                    <a:pt x="27" y="60"/>
                  </a:lnTo>
                  <a:lnTo>
                    <a:pt x="46" y="53"/>
                  </a:lnTo>
                  <a:lnTo>
                    <a:pt x="57" y="38"/>
                  </a:lnTo>
                  <a:lnTo>
                    <a:pt x="50" y="22"/>
                  </a:lnTo>
                  <a:lnTo>
                    <a:pt x="36" y="39"/>
                  </a:lnTo>
                  <a:lnTo>
                    <a:pt x="21" y="36"/>
                  </a:lnTo>
                  <a:lnTo>
                    <a:pt x="25" y="22"/>
                  </a:lnTo>
                  <a:lnTo>
                    <a:pt x="36" y="11"/>
                  </a:lnTo>
                  <a:lnTo>
                    <a:pt x="12" y="1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56"/>
            <p:cNvSpPr>
              <a:spLocks/>
            </p:cNvSpPr>
            <p:nvPr/>
          </p:nvSpPr>
          <p:spPr bwMode="auto">
            <a:xfrm>
              <a:off x="2840" y="1487"/>
              <a:ext cx="37" cy="26"/>
            </a:xfrm>
            <a:custGeom>
              <a:avLst/>
              <a:gdLst>
                <a:gd name="T0" fmla="*/ 19 w 74"/>
                <a:gd name="T1" fmla="*/ 48 h 51"/>
                <a:gd name="T2" fmla="*/ 0 w 74"/>
                <a:gd name="T3" fmla="*/ 31 h 51"/>
                <a:gd name="T4" fmla="*/ 2 w 74"/>
                <a:gd name="T5" fmla="*/ 4 h 51"/>
                <a:gd name="T6" fmla="*/ 38 w 74"/>
                <a:gd name="T7" fmla="*/ 0 h 51"/>
                <a:gd name="T8" fmla="*/ 70 w 74"/>
                <a:gd name="T9" fmla="*/ 4 h 51"/>
                <a:gd name="T10" fmla="*/ 74 w 74"/>
                <a:gd name="T11" fmla="*/ 21 h 51"/>
                <a:gd name="T12" fmla="*/ 67 w 74"/>
                <a:gd name="T13" fmla="*/ 44 h 51"/>
                <a:gd name="T14" fmla="*/ 44 w 74"/>
                <a:gd name="T15" fmla="*/ 51 h 51"/>
                <a:gd name="T16" fmla="*/ 61 w 74"/>
                <a:gd name="T17" fmla="*/ 34 h 51"/>
                <a:gd name="T18" fmla="*/ 59 w 74"/>
                <a:gd name="T19" fmla="*/ 17 h 51"/>
                <a:gd name="T20" fmla="*/ 42 w 74"/>
                <a:gd name="T21" fmla="*/ 32 h 51"/>
                <a:gd name="T22" fmla="*/ 29 w 74"/>
                <a:gd name="T23" fmla="*/ 29 h 51"/>
                <a:gd name="T24" fmla="*/ 31 w 74"/>
                <a:gd name="T25" fmla="*/ 6 h 51"/>
                <a:gd name="T26" fmla="*/ 12 w 74"/>
                <a:gd name="T27" fmla="*/ 10 h 51"/>
                <a:gd name="T28" fmla="*/ 10 w 74"/>
                <a:gd name="T29" fmla="*/ 31 h 51"/>
                <a:gd name="T30" fmla="*/ 19 w 74"/>
                <a:gd name="T31" fmla="*/ 48 h 51"/>
                <a:gd name="T32" fmla="*/ 19 w 74"/>
                <a:gd name="T33" fmla="*/ 48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1"/>
                <a:gd name="T53" fmla="*/ 74 w 7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1">
                  <a:moveTo>
                    <a:pt x="19" y="48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38" y="0"/>
                  </a:lnTo>
                  <a:lnTo>
                    <a:pt x="70" y="4"/>
                  </a:lnTo>
                  <a:lnTo>
                    <a:pt x="74" y="21"/>
                  </a:lnTo>
                  <a:lnTo>
                    <a:pt x="67" y="44"/>
                  </a:lnTo>
                  <a:lnTo>
                    <a:pt x="44" y="51"/>
                  </a:lnTo>
                  <a:lnTo>
                    <a:pt x="61" y="34"/>
                  </a:lnTo>
                  <a:lnTo>
                    <a:pt x="59" y="17"/>
                  </a:lnTo>
                  <a:lnTo>
                    <a:pt x="42" y="32"/>
                  </a:lnTo>
                  <a:lnTo>
                    <a:pt x="29" y="29"/>
                  </a:lnTo>
                  <a:lnTo>
                    <a:pt x="31" y="6"/>
                  </a:lnTo>
                  <a:lnTo>
                    <a:pt x="12" y="10"/>
                  </a:lnTo>
                  <a:lnTo>
                    <a:pt x="10" y="31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57"/>
            <p:cNvSpPr>
              <a:spLocks/>
            </p:cNvSpPr>
            <p:nvPr/>
          </p:nvSpPr>
          <p:spPr bwMode="auto">
            <a:xfrm>
              <a:off x="3170" y="2254"/>
              <a:ext cx="643" cy="519"/>
            </a:xfrm>
            <a:custGeom>
              <a:avLst/>
              <a:gdLst>
                <a:gd name="T0" fmla="*/ 0 w 1287"/>
                <a:gd name="T1" fmla="*/ 1038 h 1038"/>
                <a:gd name="T2" fmla="*/ 83 w 1287"/>
                <a:gd name="T3" fmla="*/ 869 h 1038"/>
                <a:gd name="T4" fmla="*/ 120 w 1287"/>
                <a:gd name="T5" fmla="*/ 629 h 1038"/>
                <a:gd name="T6" fmla="*/ 102 w 1287"/>
                <a:gd name="T7" fmla="*/ 451 h 1038"/>
                <a:gd name="T8" fmla="*/ 418 w 1287"/>
                <a:gd name="T9" fmla="*/ 401 h 1038"/>
                <a:gd name="T10" fmla="*/ 876 w 1287"/>
                <a:gd name="T11" fmla="*/ 232 h 1038"/>
                <a:gd name="T12" fmla="*/ 1102 w 1287"/>
                <a:gd name="T13" fmla="*/ 107 h 1038"/>
                <a:gd name="T14" fmla="*/ 1194 w 1287"/>
                <a:gd name="T15" fmla="*/ 32 h 1038"/>
                <a:gd name="T16" fmla="*/ 1236 w 1287"/>
                <a:gd name="T17" fmla="*/ 166 h 1038"/>
                <a:gd name="T18" fmla="*/ 1270 w 1287"/>
                <a:gd name="T19" fmla="*/ 645 h 1038"/>
                <a:gd name="T20" fmla="*/ 1256 w 1287"/>
                <a:gd name="T21" fmla="*/ 692 h 1038"/>
                <a:gd name="T22" fmla="*/ 1287 w 1287"/>
                <a:gd name="T23" fmla="*/ 683 h 1038"/>
                <a:gd name="T24" fmla="*/ 1260 w 1287"/>
                <a:gd name="T25" fmla="*/ 194 h 1038"/>
                <a:gd name="T26" fmla="*/ 1217 w 1287"/>
                <a:gd name="T27" fmla="*/ 36 h 1038"/>
                <a:gd name="T28" fmla="*/ 1207 w 1287"/>
                <a:gd name="T29" fmla="*/ 0 h 1038"/>
                <a:gd name="T30" fmla="*/ 884 w 1287"/>
                <a:gd name="T31" fmla="*/ 194 h 1038"/>
                <a:gd name="T32" fmla="*/ 439 w 1287"/>
                <a:gd name="T33" fmla="*/ 376 h 1038"/>
                <a:gd name="T34" fmla="*/ 74 w 1287"/>
                <a:gd name="T35" fmla="*/ 430 h 1038"/>
                <a:gd name="T36" fmla="*/ 95 w 1287"/>
                <a:gd name="T37" fmla="*/ 616 h 1038"/>
                <a:gd name="T38" fmla="*/ 53 w 1287"/>
                <a:gd name="T39" fmla="*/ 897 h 1038"/>
                <a:gd name="T40" fmla="*/ 0 w 1287"/>
                <a:gd name="T41" fmla="*/ 1038 h 1038"/>
                <a:gd name="T42" fmla="*/ 0 w 1287"/>
                <a:gd name="T43" fmla="*/ 1038 h 10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7"/>
                <a:gd name="T67" fmla="*/ 0 h 1038"/>
                <a:gd name="T68" fmla="*/ 1287 w 1287"/>
                <a:gd name="T69" fmla="*/ 1038 h 10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7" h="1038">
                  <a:moveTo>
                    <a:pt x="0" y="1038"/>
                  </a:moveTo>
                  <a:lnTo>
                    <a:pt x="83" y="869"/>
                  </a:lnTo>
                  <a:lnTo>
                    <a:pt x="120" y="629"/>
                  </a:lnTo>
                  <a:lnTo>
                    <a:pt x="102" y="451"/>
                  </a:lnTo>
                  <a:lnTo>
                    <a:pt x="418" y="401"/>
                  </a:lnTo>
                  <a:lnTo>
                    <a:pt x="876" y="232"/>
                  </a:lnTo>
                  <a:lnTo>
                    <a:pt x="1102" y="107"/>
                  </a:lnTo>
                  <a:lnTo>
                    <a:pt x="1194" y="32"/>
                  </a:lnTo>
                  <a:lnTo>
                    <a:pt x="1236" y="166"/>
                  </a:lnTo>
                  <a:lnTo>
                    <a:pt x="1270" y="645"/>
                  </a:lnTo>
                  <a:lnTo>
                    <a:pt x="1256" y="692"/>
                  </a:lnTo>
                  <a:lnTo>
                    <a:pt x="1287" y="683"/>
                  </a:lnTo>
                  <a:lnTo>
                    <a:pt x="1260" y="194"/>
                  </a:lnTo>
                  <a:lnTo>
                    <a:pt x="1217" y="36"/>
                  </a:lnTo>
                  <a:lnTo>
                    <a:pt x="1207" y="0"/>
                  </a:lnTo>
                  <a:lnTo>
                    <a:pt x="884" y="194"/>
                  </a:lnTo>
                  <a:lnTo>
                    <a:pt x="439" y="376"/>
                  </a:lnTo>
                  <a:lnTo>
                    <a:pt x="74" y="430"/>
                  </a:lnTo>
                  <a:lnTo>
                    <a:pt x="95" y="616"/>
                  </a:lnTo>
                  <a:lnTo>
                    <a:pt x="53" y="897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58"/>
            <p:cNvSpPr>
              <a:spLocks/>
            </p:cNvSpPr>
            <p:nvPr/>
          </p:nvSpPr>
          <p:spPr bwMode="auto">
            <a:xfrm>
              <a:off x="2100" y="2964"/>
              <a:ext cx="884" cy="156"/>
            </a:xfrm>
            <a:custGeom>
              <a:avLst/>
              <a:gdLst>
                <a:gd name="T0" fmla="*/ 194 w 1768"/>
                <a:gd name="T1" fmla="*/ 0 h 312"/>
                <a:gd name="T2" fmla="*/ 124 w 1768"/>
                <a:gd name="T3" fmla="*/ 120 h 312"/>
                <a:gd name="T4" fmla="*/ 0 w 1768"/>
                <a:gd name="T5" fmla="*/ 308 h 312"/>
                <a:gd name="T6" fmla="*/ 572 w 1768"/>
                <a:gd name="T7" fmla="*/ 308 h 312"/>
                <a:gd name="T8" fmla="*/ 1270 w 1768"/>
                <a:gd name="T9" fmla="*/ 306 h 312"/>
                <a:gd name="T10" fmla="*/ 1768 w 1768"/>
                <a:gd name="T11" fmla="*/ 312 h 312"/>
                <a:gd name="T12" fmla="*/ 1608 w 1768"/>
                <a:gd name="T13" fmla="*/ 11 h 312"/>
                <a:gd name="T14" fmla="*/ 1717 w 1768"/>
                <a:gd name="T15" fmla="*/ 285 h 312"/>
                <a:gd name="T16" fmla="*/ 1177 w 1768"/>
                <a:gd name="T17" fmla="*/ 291 h 312"/>
                <a:gd name="T18" fmla="*/ 485 w 1768"/>
                <a:gd name="T19" fmla="*/ 285 h 312"/>
                <a:gd name="T20" fmla="*/ 46 w 1768"/>
                <a:gd name="T21" fmla="*/ 285 h 312"/>
                <a:gd name="T22" fmla="*/ 194 w 1768"/>
                <a:gd name="T23" fmla="*/ 0 h 312"/>
                <a:gd name="T24" fmla="*/ 194 w 1768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312"/>
                <a:gd name="T41" fmla="*/ 1768 w 176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312">
                  <a:moveTo>
                    <a:pt x="194" y="0"/>
                  </a:moveTo>
                  <a:lnTo>
                    <a:pt x="124" y="120"/>
                  </a:lnTo>
                  <a:lnTo>
                    <a:pt x="0" y="308"/>
                  </a:lnTo>
                  <a:lnTo>
                    <a:pt x="572" y="308"/>
                  </a:lnTo>
                  <a:lnTo>
                    <a:pt x="1270" y="306"/>
                  </a:lnTo>
                  <a:lnTo>
                    <a:pt x="1768" y="312"/>
                  </a:lnTo>
                  <a:lnTo>
                    <a:pt x="1608" y="11"/>
                  </a:lnTo>
                  <a:lnTo>
                    <a:pt x="1717" y="285"/>
                  </a:lnTo>
                  <a:lnTo>
                    <a:pt x="1177" y="291"/>
                  </a:lnTo>
                  <a:lnTo>
                    <a:pt x="485" y="285"/>
                  </a:lnTo>
                  <a:lnTo>
                    <a:pt x="46" y="28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59"/>
            <p:cNvSpPr>
              <a:spLocks/>
            </p:cNvSpPr>
            <p:nvPr/>
          </p:nvSpPr>
          <p:spPr bwMode="auto">
            <a:xfrm>
              <a:off x="2135" y="2964"/>
              <a:ext cx="769" cy="108"/>
            </a:xfrm>
            <a:custGeom>
              <a:avLst/>
              <a:gdLst>
                <a:gd name="T0" fmla="*/ 1538 w 1538"/>
                <a:gd name="T1" fmla="*/ 11 h 217"/>
                <a:gd name="T2" fmla="*/ 1016 w 1538"/>
                <a:gd name="T3" fmla="*/ 0 h 217"/>
                <a:gd name="T4" fmla="*/ 124 w 1538"/>
                <a:gd name="T5" fmla="*/ 0 h 217"/>
                <a:gd name="T6" fmla="*/ 0 w 1538"/>
                <a:gd name="T7" fmla="*/ 217 h 217"/>
                <a:gd name="T8" fmla="*/ 132 w 1538"/>
                <a:gd name="T9" fmla="*/ 11 h 217"/>
                <a:gd name="T10" fmla="*/ 1538 w 1538"/>
                <a:gd name="T11" fmla="*/ 11 h 217"/>
                <a:gd name="T12" fmla="*/ 1538 w 1538"/>
                <a:gd name="T13" fmla="*/ 1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"/>
                <a:gd name="T22" fmla="*/ 0 h 217"/>
                <a:gd name="T23" fmla="*/ 1538 w 1538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" h="217">
                  <a:moveTo>
                    <a:pt x="1538" y="11"/>
                  </a:moveTo>
                  <a:lnTo>
                    <a:pt x="1016" y="0"/>
                  </a:lnTo>
                  <a:lnTo>
                    <a:pt x="124" y="0"/>
                  </a:lnTo>
                  <a:lnTo>
                    <a:pt x="0" y="217"/>
                  </a:lnTo>
                  <a:lnTo>
                    <a:pt x="132" y="11"/>
                  </a:lnTo>
                  <a:lnTo>
                    <a:pt x="15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60"/>
            <p:cNvSpPr>
              <a:spLocks/>
            </p:cNvSpPr>
            <p:nvPr/>
          </p:nvSpPr>
          <p:spPr bwMode="auto">
            <a:xfrm>
              <a:off x="3668" y="2936"/>
              <a:ext cx="385" cy="25"/>
            </a:xfrm>
            <a:custGeom>
              <a:avLst/>
              <a:gdLst>
                <a:gd name="T0" fmla="*/ 0 w 770"/>
                <a:gd name="T1" fmla="*/ 0 h 51"/>
                <a:gd name="T2" fmla="*/ 770 w 770"/>
                <a:gd name="T3" fmla="*/ 0 h 51"/>
                <a:gd name="T4" fmla="*/ 422 w 770"/>
                <a:gd name="T5" fmla="*/ 40 h 51"/>
                <a:gd name="T6" fmla="*/ 86 w 770"/>
                <a:gd name="T7" fmla="*/ 51 h 51"/>
                <a:gd name="T8" fmla="*/ 0 w 770"/>
                <a:gd name="T9" fmla="*/ 0 h 51"/>
                <a:gd name="T10" fmla="*/ 0 w 77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0"/>
                <a:gd name="T19" fmla="*/ 0 h 51"/>
                <a:gd name="T20" fmla="*/ 770 w 7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0" h="51">
                  <a:moveTo>
                    <a:pt x="0" y="0"/>
                  </a:moveTo>
                  <a:lnTo>
                    <a:pt x="770" y="0"/>
                  </a:lnTo>
                  <a:lnTo>
                    <a:pt x="422" y="40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61"/>
            <p:cNvSpPr>
              <a:spLocks/>
            </p:cNvSpPr>
            <p:nvPr/>
          </p:nvSpPr>
          <p:spPr bwMode="auto">
            <a:xfrm>
              <a:off x="1687" y="2901"/>
              <a:ext cx="1561" cy="160"/>
            </a:xfrm>
            <a:custGeom>
              <a:avLst/>
              <a:gdLst>
                <a:gd name="T0" fmla="*/ 3122 w 3122"/>
                <a:gd name="T1" fmla="*/ 287 h 319"/>
                <a:gd name="T2" fmla="*/ 2774 w 3122"/>
                <a:gd name="T3" fmla="*/ 264 h 319"/>
                <a:gd name="T4" fmla="*/ 2557 w 3122"/>
                <a:gd name="T5" fmla="*/ 199 h 319"/>
                <a:gd name="T6" fmla="*/ 2705 w 3122"/>
                <a:gd name="T7" fmla="*/ 106 h 319"/>
                <a:gd name="T8" fmla="*/ 2774 w 3122"/>
                <a:gd name="T9" fmla="*/ 0 h 319"/>
                <a:gd name="T10" fmla="*/ 2717 w 3122"/>
                <a:gd name="T11" fmla="*/ 68 h 319"/>
                <a:gd name="T12" fmla="*/ 0 w 3122"/>
                <a:gd name="T13" fmla="*/ 68 h 319"/>
                <a:gd name="T14" fmla="*/ 114 w 3122"/>
                <a:gd name="T15" fmla="*/ 91 h 319"/>
                <a:gd name="T16" fmla="*/ 603 w 3122"/>
                <a:gd name="T17" fmla="*/ 135 h 319"/>
                <a:gd name="T18" fmla="*/ 1276 w 3122"/>
                <a:gd name="T19" fmla="*/ 91 h 319"/>
                <a:gd name="T20" fmla="*/ 1863 w 3122"/>
                <a:gd name="T21" fmla="*/ 102 h 319"/>
                <a:gd name="T22" fmla="*/ 2424 w 3122"/>
                <a:gd name="T23" fmla="*/ 95 h 319"/>
                <a:gd name="T24" fmla="*/ 2586 w 3122"/>
                <a:gd name="T25" fmla="*/ 155 h 319"/>
                <a:gd name="T26" fmla="*/ 2517 w 3122"/>
                <a:gd name="T27" fmla="*/ 195 h 319"/>
                <a:gd name="T28" fmla="*/ 2601 w 3122"/>
                <a:gd name="T29" fmla="*/ 251 h 319"/>
                <a:gd name="T30" fmla="*/ 2800 w 3122"/>
                <a:gd name="T31" fmla="*/ 290 h 319"/>
                <a:gd name="T32" fmla="*/ 3093 w 3122"/>
                <a:gd name="T33" fmla="*/ 319 h 319"/>
                <a:gd name="T34" fmla="*/ 3122 w 3122"/>
                <a:gd name="T35" fmla="*/ 287 h 319"/>
                <a:gd name="T36" fmla="*/ 3122 w 3122"/>
                <a:gd name="T37" fmla="*/ 287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2"/>
                <a:gd name="T58" fmla="*/ 0 h 319"/>
                <a:gd name="T59" fmla="*/ 3122 w 3122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2" h="319">
                  <a:moveTo>
                    <a:pt x="3122" y="287"/>
                  </a:moveTo>
                  <a:lnTo>
                    <a:pt x="2774" y="264"/>
                  </a:lnTo>
                  <a:lnTo>
                    <a:pt x="2557" y="199"/>
                  </a:lnTo>
                  <a:lnTo>
                    <a:pt x="2705" y="106"/>
                  </a:lnTo>
                  <a:lnTo>
                    <a:pt x="2774" y="0"/>
                  </a:lnTo>
                  <a:lnTo>
                    <a:pt x="2717" y="68"/>
                  </a:lnTo>
                  <a:lnTo>
                    <a:pt x="0" y="68"/>
                  </a:lnTo>
                  <a:lnTo>
                    <a:pt x="114" y="91"/>
                  </a:lnTo>
                  <a:lnTo>
                    <a:pt x="603" y="135"/>
                  </a:lnTo>
                  <a:lnTo>
                    <a:pt x="1276" y="91"/>
                  </a:lnTo>
                  <a:lnTo>
                    <a:pt x="1863" y="102"/>
                  </a:lnTo>
                  <a:lnTo>
                    <a:pt x="2424" y="95"/>
                  </a:lnTo>
                  <a:lnTo>
                    <a:pt x="2586" y="155"/>
                  </a:lnTo>
                  <a:lnTo>
                    <a:pt x="2517" y="195"/>
                  </a:lnTo>
                  <a:lnTo>
                    <a:pt x="2601" y="251"/>
                  </a:lnTo>
                  <a:lnTo>
                    <a:pt x="2800" y="290"/>
                  </a:lnTo>
                  <a:lnTo>
                    <a:pt x="3093" y="319"/>
                  </a:lnTo>
                  <a:lnTo>
                    <a:pt x="3122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62"/>
            <p:cNvSpPr>
              <a:spLocks/>
            </p:cNvSpPr>
            <p:nvPr/>
          </p:nvSpPr>
          <p:spPr bwMode="auto">
            <a:xfrm>
              <a:off x="2490" y="1517"/>
              <a:ext cx="22" cy="49"/>
            </a:xfrm>
            <a:custGeom>
              <a:avLst/>
              <a:gdLst>
                <a:gd name="T0" fmla="*/ 44 w 44"/>
                <a:gd name="T1" fmla="*/ 0 h 97"/>
                <a:gd name="T2" fmla="*/ 2 w 44"/>
                <a:gd name="T3" fmla="*/ 30 h 97"/>
                <a:gd name="T4" fmla="*/ 0 w 44"/>
                <a:gd name="T5" fmla="*/ 70 h 97"/>
                <a:gd name="T6" fmla="*/ 38 w 44"/>
                <a:gd name="T7" fmla="*/ 97 h 97"/>
                <a:gd name="T8" fmla="*/ 44 w 44"/>
                <a:gd name="T9" fmla="*/ 0 h 97"/>
                <a:gd name="T10" fmla="*/ 44 w 44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97"/>
                <a:gd name="T20" fmla="*/ 44 w 4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97">
                  <a:moveTo>
                    <a:pt x="44" y="0"/>
                  </a:moveTo>
                  <a:lnTo>
                    <a:pt x="2" y="30"/>
                  </a:lnTo>
                  <a:lnTo>
                    <a:pt x="0" y="70"/>
                  </a:lnTo>
                  <a:lnTo>
                    <a:pt x="38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E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503" name="AutoShape 63"/>
          <p:cNvSpPr>
            <a:spLocks noChangeArrowheads="1"/>
          </p:cNvSpPr>
          <p:nvPr/>
        </p:nvSpPr>
        <p:spPr bwMode="auto">
          <a:xfrm>
            <a:off x="2971800" y="304800"/>
            <a:ext cx="5410200" cy="3276600"/>
          </a:xfrm>
          <a:prstGeom prst="wedgeRoundRectCallout">
            <a:avLst>
              <a:gd name="adj1" fmla="val -45069"/>
              <a:gd name="adj2" fmla="val 640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Next, the unadjusted Trial Balance columns and the Adjustments columns are combined to determine the amounts displayed in the Adjusted Trial Balance.</a:t>
            </a:r>
          </a:p>
        </p:txBody>
      </p:sp>
      <p:sp>
        <p:nvSpPr>
          <p:cNvPr id="189504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2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8738" y="8874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2,220		(e)    500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			</a:t>
            </a:r>
            <a:endParaRPr lang="en-US" sz="1700" b="1">
              <a:solidFill>
                <a:schemeClr val="accent2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16,340		(e)   500		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5810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9050" y="1139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9050" y="13843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9050" y="1616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19050" y="1835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9050" y="2070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9050" y="2311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19050" y="2552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19050" y="2774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19050" y="3016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19050" y="3235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19050" y="347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5400" y="3698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25400" y="3946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25400" y="4187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25400" y="46418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5400" y="487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5400" y="5102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25400" y="5346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25400" y="556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25400" y="580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25400" y="601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H="1">
            <a:off x="3810000" y="5762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5867400" y="5699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7993063" y="5762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H="1">
            <a:off x="28194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381000" y="4762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304800" y="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48006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 flipH="1">
            <a:off x="69342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2819400" y="4648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>
            <a:off x="2819400" y="4924425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-76200" y="8858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304800" y="4826000"/>
            <a:ext cx="899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		</a:t>
            </a:r>
            <a:endParaRPr lang="en-US" sz="1700" b="1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(c)    120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(d)    250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(f)       50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(f)      50		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2,260	2,260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>
            <a:off x="0" y="624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>
            <a:off x="0" y="6477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>
            <a:off x="4800600" y="6019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0" y="6705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>
            <a:off x="4800600" y="6248400"/>
            <a:ext cx="205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539"/>
      </p:ext>
    </p:extLst>
  </p:cSld>
  <p:clrMapOvr>
    <a:masterClrMapping/>
  </p:clrMapOvr>
  <p:transition advTm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8738" y="8874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		2,065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2,220		(e)    500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2,720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2,000	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760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2,400			(b)    100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2,300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Land	20,000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20,000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1,800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900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360	(c)    120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240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25,000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4,000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16,340		(e)   500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16,840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4,275		(d)    250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4,525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1,600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985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800		(a) 1,240</a:t>
            </a: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2,040</a:t>
            </a:r>
            <a:endParaRPr lang="en-US" sz="17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455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42,600	42,600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810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9050" y="1139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9050" y="13843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9050" y="1616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9050" y="1835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9050" y="2070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19050" y="2311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19050" y="2552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19050" y="2774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19050" y="3016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9050" y="3235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19050" y="347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25400" y="3698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5400" y="3946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25400" y="4187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V="1"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25400" y="46418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25400" y="487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25400" y="5102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25400" y="5346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25400" y="556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25400" y="580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25400" y="601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>
            <a:off x="3810000" y="5762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 flipH="1">
            <a:off x="5867400" y="5699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7993063" y="5762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 flipH="1">
            <a:off x="28194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>
            <a:off x="381000" y="4762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304800" y="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     Adjustments                    Trial Balance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48006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 flipH="1">
            <a:off x="69342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>
            <a:off x="2819400" y="4648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>
            <a:off x="2819400" y="4924425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-76200" y="8858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304800" y="4826000"/>
            <a:ext cx="899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(b)   100 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100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(c)    120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120</a:t>
            </a:r>
            <a:endParaRPr lang="en-US" sz="17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(d)    250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250</a:t>
            </a:r>
            <a:endParaRPr lang="en-US" sz="17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(f)       50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50</a:t>
            </a:r>
            <a:endParaRPr lang="en-US" sz="17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(f)      50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50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2,260	2,260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43,400	43,400</a:t>
            </a:r>
            <a:endParaRPr lang="en-US" sz="17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0" y="624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0" y="6477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0" name="Line 45"/>
          <p:cNvSpPr>
            <a:spLocks noChangeShapeType="1"/>
          </p:cNvSpPr>
          <p:nvPr/>
        </p:nvSpPr>
        <p:spPr bwMode="auto">
          <a:xfrm>
            <a:off x="4800600" y="6019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Line 46"/>
          <p:cNvSpPr>
            <a:spLocks noChangeShapeType="1"/>
          </p:cNvSpPr>
          <p:nvPr/>
        </p:nvSpPr>
        <p:spPr bwMode="auto">
          <a:xfrm>
            <a:off x="0" y="6705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Line 47"/>
          <p:cNvSpPr>
            <a:spLocks noChangeShapeType="1"/>
          </p:cNvSpPr>
          <p:nvPr/>
        </p:nvSpPr>
        <p:spPr bwMode="auto">
          <a:xfrm>
            <a:off x="4800600" y="6248400"/>
            <a:ext cx="4267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37" name="AutoShape 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685800" y="577850"/>
            <a:ext cx="7772400" cy="567055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495800" y="2743200"/>
            <a:ext cx="18288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rot="10800000" flipH="1">
            <a:off x="4495800" y="3048000"/>
            <a:ext cx="1803400" cy="457200"/>
          </a:xfrm>
          <a:prstGeom prst="triangle">
            <a:avLst>
              <a:gd name="adj" fmla="val 4998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2266950" y="3505200"/>
            <a:ext cx="5886450" cy="1809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285750" eaLnBrk="0" hangingPunct="0">
              <a:tabLst>
                <a:tab pos="628650" algn="l"/>
              </a:tabLst>
              <a:defRPr/>
            </a:pPr>
            <a:r>
              <a:rPr lang="en-US" sz="2800" b="1">
                <a:latin typeface="Times New Roman" pitchFamily="18" charset="0"/>
              </a:rPr>
              <a:t>Revenue and expense balances in the Adjusted Trial Balance column are extended to the Income Statement column.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6543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079500" y="1612900"/>
            <a:ext cx="1563688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7289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Adjusted TB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483100" y="1612900"/>
            <a:ext cx="1816100" cy="14224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3119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144588" y="2127250"/>
            <a:ext cx="693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35000" algn="ctr"/>
                <a:tab pos="1892300" algn="ctr"/>
                <a:tab pos="2743200" algn="ctr"/>
                <a:tab pos="3721100" algn="ctr"/>
                <a:tab pos="4635500" algn="ctr"/>
                <a:tab pos="5549900" algn="ctr"/>
                <a:tab pos="6464300" algn="ctr"/>
                <a:tab pos="6807200" algn="ctr"/>
              </a:tabLst>
            </a:pPr>
            <a:r>
              <a:rPr lang="en-US" sz="2000" b="1">
                <a:latin typeface="Times New Roman" pitchFamily="18" charset="0"/>
              </a:rPr>
              <a:t>	Accounts	Dr	Cr	Dr	Cr	Dr	Cr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081088" y="2514600"/>
            <a:ext cx="7021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681288" y="2108200"/>
            <a:ext cx="543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45577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Income State.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63865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Balance Sheet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5410200" y="20970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7264400" y="2109788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Rectangle 18"/>
          <p:cNvSpPr>
            <a:spLocks noChangeArrowheads="1"/>
          </p:cNvSpPr>
          <p:nvPr/>
        </p:nvSpPr>
        <p:spPr bwMode="auto">
          <a:xfrm>
            <a:off x="687388" y="471488"/>
            <a:ext cx="7769225" cy="5286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Work Sheet</a:t>
            </a:r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Freeform 21"/>
          <p:cNvSpPr>
            <a:spLocks/>
          </p:cNvSpPr>
          <p:nvPr/>
        </p:nvSpPr>
        <p:spPr bwMode="auto">
          <a:xfrm>
            <a:off x="-914400" y="4191000"/>
            <a:ext cx="533400" cy="38100"/>
          </a:xfrm>
          <a:custGeom>
            <a:avLst/>
            <a:gdLst>
              <a:gd name="T0" fmla="*/ 0 w 336"/>
              <a:gd name="T1" fmla="*/ 24 h 24"/>
              <a:gd name="T2" fmla="*/ 336 w 336"/>
              <a:gd name="T3" fmla="*/ 0 h 24"/>
              <a:gd name="T4" fmla="*/ 0 60000 65536"/>
              <a:gd name="T5" fmla="*/ 0 60000 65536"/>
              <a:gd name="T6" fmla="*/ 0 w 336"/>
              <a:gd name="T7" fmla="*/ 0 h 24"/>
              <a:gd name="T8" fmla="*/ 336 w 336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24">
                <a:moveTo>
                  <a:pt x="0" y="24"/>
                </a:moveTo>
                <a:cubicBezTo>
                  <a:pt x="112" y="16"/>
                  <a:pt x="336" y="0"/>
                  <a:pt x="336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Freeform 22"/>
          <p:cNvSpPr>
            <a:spLocks/>
          </p:cNvSpPr>
          <p:nvPr/>
        </p:nvSpPr>
        <p:spPr bwMode="auto">
          <a:xfrm>
            <a:off x="2362200" y="1600200"/>
            <a:ext cx="304800" cy="1447800"/>
          </a:xfrm>
          <a:custGeom>
            <a:avLst/>
            <a:gdLst>
              <a:gd name="T0" fmla="*/ 0 w 192"/>
              <a:gd name="T1" fmla="*/ 0 h 912"/>
              <a:gd name="T2" fmla="*/ 144 w 192"/>
              <a:gd name="T3" fmla="*/ 96 h 912"/>
              <a:gd name="T4" fmla="*/ 48 w 192"/>
              <a:gd name="T5" fmla="*/ 288 h 912"/>
              <a:gd name="T6" fmla="*/ 144 w 192"/>
              <a:gd name="T7" fmla="*/ 480 h 912"/>
              <a:gd name="T8" fmla="*/ 96 w 192"/>
              <a:gd name="T9" fmla="*/ 576 h 912"/>
              <a:gd name="T10" fmla="*/ 48 w 192"/>
              <a:gd name="T11" fmla="*/ 672 h 912"/>
              <a:gd name="T12" fmla="*/ 48 w 192"/>
              <a:gd name="T13" fmla="*/ 816 h 912"/>
              <a:gd name="T14" fmla="*/ 192 w 192"/>
              <a:gd name="T15" fmla="*/ 912 h 912"/>
              <a:gd name="T16" fmla="*/ 192 w 192"/>
              <a:gd name="T17" fmla="*/ 816 h 912"/>
              <a:gd name="T18" fmla="*/ 192 w 192"/>
              <a:gd name="T19" fmla="*/ 0 h 912"/>
              <a:gd name="T20" fmla="*/ 0 w 192"/>
              <a:gd name="T21" fmla="*/ 0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"/>
              <a:gd name="T34" fmla="*/ 0 h 912"/>
              <a:gd name="T35" fmla="*/ 192 w 192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" h="912">
                <a:moveTo>
                  <a:pt x="0" y="0"/>
                </a:moveTo>
                <a:lnTo>
                  <a:pt x="144" y="96"/>
                </a:lnTo>
                <a:lnTo>
                  <a:pt x="48" y="288"/>
                </a:lnTo>
                <a:lnTo>
                  <a:pt x="144" y="480"/>
                </a:lnTo>
                <a:lnTo>
                  <a:pt x="96" y="576"/>
                </a:lnTo>
                <a:lnTo>
                  <a:pt x="48" y="672"/>
                </a:lnTo>
                <a:lnTo>
                  <a:pt x="48" y="816"/>
                </a:lnTo>
                <a:lnTo>
                  <a:pt x="192" y="912"/>
                </a:lnTo>
                <a:lnTo>
                  <a:pt x="192" y="816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AutoShape 2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5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685800" y="577850"/>
            <a:ext cx="7772400" cy="567055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248400" y="1600200"/>
            <a:ext cx="1905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 rot="10800000" flipH="1">
            <a:off x="6324600" y="3048000"/>
            <a:ext cx="1828800" cy="381000"/>
          </a:xfrm>
          <a:prstGeom prst="triangle">
            <a:avLst>
              <a:gd name="adj" fmla="val 4998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2133600" y="3429000"/>
            <a:ext cx="5886450" cy="1809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285750" eaLnBrk="0" hangingPunct="0">
              <a:tabLst>
                <a:tab pos="628650" algn="l"/>
              </a:tabLst>
              <a:defRPr/>
            </a:pPr>
            <a:r>
              <a:rPr lang="en-US" sz="2800" b="1">
                <a:latin typeface="Times New Roman" pitchFamily="18" charset="0"/>
              </a:rPr>
              <a:t>Asset, liability, and stockholders’  equity balances in the Adjusted Trial Balance column are extended to the Balance Sheet column.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6543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079500" y="1612900"/>
            <a:ext cx="1563688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7289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Adjusted TB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483100" y="1612900"/>
            <a:ext cx="1816100" cy="1422400"/>
          </a:xfrm>
          <a:prstGeom prst="rect">
            <a:avLst/>
          </a:prstGeom>
          <a:solidFill>
            <a:srgbClr val="FFE1C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311900" y="1612900"/>
            <a:ext cx="18161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144588" y="2127250"/>
            <a:ext cx="6931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35000" algn="ctr"/>
                <a:tab pos="1892300" algn="ctr"/>
                <a:tab pos="2743200" algn="ctr"/>
                <a:tab pos="3721100" algn="ctr"/>
                <a:tab pos="4635500" algn="ctr"/>
                <a:tab pos="5549900" algn="ctr"/>
                <a:tab pos="6464300" algn="ctr"/>
                <a:tab pos="6807200" algn="ctr"/>
              </a:tabLst>
            </a:pPr>
            <a:r>
              <a:rPr lang="en-US" sz="2000" b="1">
                <a:latin typeface="Times New Roman" pitchFamily="18" charset="0"/>
              </a:rPr>
              <a:t>	Accounts	Dr	Cr	Dr	Cr	Dr	Cr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1081088" y="2514600"/>
            <a:ext cx="7021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681288" y="2108200"/>
            <a:ext cx="543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5577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Income State.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6386513" y="1717675"/>
            <a:ext cx="166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Balance Sheet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5410200" y="20970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7264400" y="2109788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687388" y="471488"/>
            <a:ext cx="7769225" cy="5286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Work Sheet</a:t>
            </a:r>
          </a:p>
        </p:txBody>
      </p:sp>
      <p:sp>
        <p:nvSpPr>
          <p:cNvPr id="36883" name="Line 20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Freeform 21"/>
          <p:cNvSpPr>
            <a:spLocks/>
          </p:cNvSpPr>
          <p:nvPr/>
        </p:nvSpPr>
        <p:spPr bwMode="auto">
          <a:xfrm>
            <a:off x="2362200" y="1600200"/>
            <a:ext cx="304800" cy="1447800"/>
          </a:xfrm>
          <a:custGeom>
            <a:avLst/>
            <a:gdLst>
              <a:gd name="T0" fmla="*/ 0 w 192"/>
              <a:gd name="T1" fmla="*/ 0 h 912"/>
              <a:gd name="T2" fmla="*/ 144 w 192"/>
              <a:gd name="T3" fmla="*/ 96 h 912"/>
              <a:gd name="T4" fmla="*/ 48 w 192"/>
              <a:gd name="T5" fmla="*/ 288 h 912"/>
              <a:gd name="T6" fmla="*/ 144 w 192"/>
              <a:gd name="T7" fmla="*/ 480 h 912"/>
              <a:gd name="T8" fmla="*/ 96 w 192"/>
              <a:gd name="T9" fmla="*/ 576 h 912"/>
              <a:gd name="T10" fmla="*/ 48 w 192"/>
              <a:gd name="T11" fmla="*/ 672 h 912"/>
              <a:gd name="T12" fmla="*/ 48 w 192"/>
              <a:gd name="T13" fmla="*/ 816 h 912"/>
              <a:gd name="T14" fmla="*/ 192 w 192"/>
              <a:gd name="T15" fmla="*/ 912 h 912"/>
              <a:gd name="T16" fmla="*/ 192 w 192"/>
              <a:gd name="T17" fmla="*/ 816 h 912"/>
              <a:gd name="T18" fmla="*/ 192 w 192"/>
              <a:gd name="T19" fmla="*/ 0 h 912"/>
              <a:gd name="T20" fmla="*/ 0 w 192"/>
              <a:gd name="T21" fmla="*/ 0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"/>
              <a:gd name="T34" fmla="*/ 0 h 912"/>
              <a:gd name="T35" fmla="*/ 192 w 192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" h="912">
                <a:moveTo>
                  <a:pt x="0" y="0"/>
                </a:moveTo>
                <a:lnTo>
                  <a:pt x="144" y="96"/>
                </a:lnTo>
                <a:lnTo>
                  <a:pt x="48" y="288"/>
                </a:lnTo>
                <a:lnTo>
                  <a:pt x="144" y="480"/>
                </a:lnTo>
                <a:lnTo>
                  <a:pt x="96" y="576"/>
                </a:lnTo>
                <a:lnTo>
                  <a:pt x="48" y="672"/>
                </a:lnTo>
                <a:lnTo>
                  <a:pt x="48" y="816"/>
                </a:lnTo>
                <a:lnTo>
                  <a:pt x="192" y="912"/>
                </a:lnTo>
                <a:lnTo>
                  <a:pt x="192" y="816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8" name="AutoShape 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2590800" y="533400"/>
            <a:ext cx="5943600" cy="2667000"/>
          </a:xfrm>
          <a:prstGeom prst="wedgeRoundRectCallout">
            <a:avLst>
              <a:gd name="adj1" fmla="val -41347"/>
              <a:gd name="adj2" fmla="val 6815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To make room on the slides for the Income statement and Balance Sheet columns, the Trial Balance and Adjustments columns have been removed.</a:t>
            </a:r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1206500" y="3457575"/>
            <a:ext cx="3335338" cy="3409950"/>
            <a:chOff x="760" y="2178"/>
            <a:chExt cx="2101" cy="2148"/>
          </a:xfrm>
        </p:grpSpPr>
        <p:sp>
          <p:nvSpPr>
            <p:cNvPr id="37893" name="Freeform 5"/>
            <p:cNvSpPr>
              <a:spLocks/>
            </p:cNvSpPr>
            <p:nvPr/>
          </p:nvSpPr>
          <p:spPr bwMode="auto">
            <a:xfrm>
              <a:off x="760" y="3082"/>
              <a:ext cx="2076" cy="1232"/>
            </a:xfrm>
            <a:custGeom>
              <a:avLst/>
              <a:gdLst>
                <a:gd name="T0" fmla="*/ 4153 w 4153"/>
                <a:gd name="T1" fmla="*/ 2463 h 2463"/>
                <a:gd name="T2" fmla="*/ 0 w 4153"/>
                <a:gd name="T3" fmla="*/ 2463 h 2463"/>
                <a:gd name="T4" fmla="*/ 38 w 4153"/>
                <a:gd name="T5" fmla="*/ 2302 h 2463"/>
                <a:gd name="T6" fmla="*/ 337 w 4153"/>
                <a:gd name="T7" fmla="*/ 1252 h 2463"/>
                <a:gd name="T8" fmla="*/ 563 w 4153"/>
                <a:gd name="T9" fmla="*/ 1091 h 2463"/>
                <a:gd name="T10" fmla="*/ 774 w 4153"/>
                <a:gd name="T11" fmla="*/ 887 h 2463"/>
                <a:gd name="T12" fmla="*/ 2274 w 4153"/>
                <a:gd name="T13" fmla="*/ 0 h 2463"/>
                <a:gd name="T14" fmla="*/ 2419 w 4153"/>
                <a:gd name="T15" fmla="*/ 82 h 2463"/>
                <a:gd name="T16" fmla="*/ 2605 w 4153"/>
                <a:gd name="T17" fmla="*/ 291 h 2463"/>
                <a:gd name="T18" fmla="*/ 2725 w 4153"/>
                <a:gd name="T19" fmla="*/ 380 h 2463"/>
                <a:gd name="T20" fmla="*/ 2766 w 4153"/>
                <a:gd name="T21" fmla="*/ 502 h 2463"/>
                <a:gd name="T22" fmla="*/ 3685 w 4153"/>
                <a:gd name="T23" fmla="*/ 1228 h 2463"/>
                <a:gd name="T24" fmla="*/ 3951 w 4153"/>
                <a:gd name="T25" fmla="*/ 1889 h 2463"/>
                <a:gd name="T26" fmla="*/ 4153 w 4153"/>
                <a:gd name="T27" fmla="*/ 2463 h 2463"/>
                <a:gd name="T28" fmla="*/ 4153 w 4153"/>
                <a:gd name="T29" fmla="*/ 2463 h 24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53"/>
                <a:gd name="T46" fmla="*/ 0 h 2463"/>
                <a:gd name="T47" fmla="*/ 4153 w 4153"/>
                <a:gd name="T48" fmla="*/ 2463 h 24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53" h="2463">
                  <a:moveTo>
                    <a:pt x="4153" y="2463"/>
                  </a:moveTo>
                  <a:lnTo>
                    <a:pt x="0" y="2463"/>
                  </a:lnTo>
                  <a:lnTo>
                    <a:pt x="38" y="2302"/>
                  </a:lnTo>
                  <a:lnTo>
                    <a:pt x="337" y="1252"/>
                  </a:lnTo>
                  <a:lnTo>
                    <a:pt x="563" y="1091"/>
                  </a:lnTo>
                  <a:lnTo>
                    <a:pt x="774" y="887"/>
                  </a:lnTo>
                  <a:lnTo>
                    <a:pt x="2274" y="0"/>
                  </a:lnTo>
                  <a:lnTo>
                    <a:pt x="2419" y="82"/>
                  </a:lnTo>
                  <a:lnTo>
                    <a:pt x="2605" y="291"/>
                  </a:lnTo>
                  <a:lnTo>
                    <a:pt x="2725" y="380"/>
                  </a:lnTo>
                  <a:lnTo>
                    <a:pt x="2766" y="502"/>
                  </a:lnTo>
                  <a:lnTo>
                    <a:pt x="3685" y="1228"/>
                  </a:lnTo>
                  <a:lnTo>
                    <a:pt x="3951" y="1889"/>
                  </a:lnTo>
                  <a:lnTo>
                    <a:pt x="4153" y="246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auto">
            <a:xfrm>
              <a:off x="1115" y="3107"/>
              <a:ext cx="847" cy="1207"/>
            </a:xfrm>
            <a:custGeom>
              <a:avLst/>
              <a:gdLst>
                <a:gd name="T0" fmla="*/ 0 w 1694"/>
                <a:gd name="T1" fmla="*/ 2414 h 2414"/>
                <a:gd name="T2" fmla="*/ 717 w 1694"/>
                <a:gd name="T3" fmla="*/ 2414 h 2414"/>
                <a:gd name="T4" fmla="*/ 1080 w 1694"/>
                <a:gd name="T5" fmla="*/ 1549 h 2414"/>
                <a:gd name="T6" fmla="*/ 1525 w 1694"/>
                <a:gd name="T7" fmla="*/ 776 h 2414"/>
                <a:gd name="T8" fmla="*/ 1694 w 1694"/>
                <a:gd name="T9" fmla="*/ 316 h 2414"/>
                <a:gd name="T10" fmla="*/ 1645 w 1694"/>
                <a:gd name="T11" fmla="*/ 48 h 2414"/>
                <a:gd name="T12" fmla="*/ 1565 w 1694"/>
                <a:gd name="T13" fmla="*/ 0 h 2414"/>
                <a:gd name="T14" fmla="*/ 436 w 1694"/>
                <a:gd name="T15" fmla="*/ 1276 h 2414"/>
                <a:gd name="T16" fmla="*/ 145 w 1694"/>
                <a:gd name="T17" fmla="*/ 1937 h 2414"/>
                <a:gd name="T18" fmla="*/ 0 w 1694"/>
                <a:gd name="T19" fmla="*/ 2414 h 2414"/>
                <a:gd name="T20" fmla="*/ 0 w 1694"/>
                <a:gd name="T21" fmla="*/ 2414 h 24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4"/>
                <a:gd name="T34" fmla="*/ 0 h 2414"/>
                <a:gd name="T35" fmla="*/ 1694 w 1694"/>
                <a:gd name="T36" fmla="*/ 2414 h 24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4" h="2414">
                  <a:moveTo>
                    <a:pt x="0" y="2414"/>
                  </a:moveTo>
                  <a:lnTo>
                    <a:pt x="717" y="2414"/>
                  </a:lnTo>
                  <a:lnTo>
                    <a:pt x="1080" y="1549"/>
                  </a:lnTo>
                  <a:lnTo>
                    <a:pt x="1525" y="776"/>
                  </a:lnTo>
                  <a:lnTo>
                    <a:pt x="1694" y="316"/>
                  </a:lnTo>
                  <a:lnTo>
                    <a:pt x="1645" y="48"/>
                  </a:lnTo>
                  <a:lnTo>
                    <a:pt x="1565" y="0"/>
                  </a:lnTo>
                  <a:lnTo>
                    <a:pt x="436" y="1276"/>
                  </a:lnTo>
                  <a:lnTo>
                    <a:pt x="145" y="1937"/>
                  </a:lnTo>
                  <a:lnTo>
                    <a:pt x="0" y="2414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1223" y="3716"/>
              <a:ext cx="331" cy="598"/>
            </a:xfrm>
            <a:custGeom>
              <a:avLst/>
              <a:gdLst>
                <a:gd name="T0" fmla="*/ 363 w 662"/>
                <a:gd name="T1" fmla="*/ 81 h 1195"/>
                <a:gd name="T2" fmla="*/ 373 w 662"/>
                <a:gd name="T3" fmla="*/ 427 h 1195"/>
                <a:gd name="T4" fmla="*/ 0 w 662"/>
                <a:gd name="T5" fmla="*/ 1195 h 1195"/>
                <a:gd name="T6" fmla="*/ 510 w 662"/>
                <a:gd name="T7" fmla="*/ 1195 h 1195"/>
                <a:gd name="T8" fmla="*/ 565 w 662"/>
                <a:gd name="T9" fmla="*/ 678 h 1195"/>
                <a:gd name="T10" fmla="*/ 542 w 662"/>
                <a:gd name="T11" fmla="*/ 477 h 1195"/>
                <a:gd name="T12" fmla="*/ 662 w 662"/>
                <a:gd name="T13" fmla="*/ 266 h 1195"/>
                <a:gd name="T14" fmla="*/ 597 w 662"/>
                <a:gd name="T15" fmla="*/ 201 h 1195"/>
                <a:gd name="T16" fmla="*/ 525 w 662"/>
                <a:gd name="T17" fmla="*/ 0 h 1195"/>
                <a:gd name="T18" fmla="*/ 363 w 662"/>
                <a:gd name="T19" fmla="*/ 81 h 1195"/>
                <a:gd name="T20" fmla="*/ 363 w 662"/>
                <a:gd name="T21" fmla="*/ 81 h 1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2"/>
                <a:gd name="T34" fmla="*/ 0 h 1195"/>
                <a:gd name="T35" fmla="*/ 662 w 662"/>
                <a:gd name="T36" fmla="*/ 1195 h 11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2" h="1195">
                  <a:moveTo>
                    <a:pt x="363" y="81"/>
                  </a:moveTo>
                  <a:lnTo>
                    <a:pt x="373" y="427"/>
                  </a:lnTo>
                  <a:lnTo>
                    <a:pt x="0" y="1195"/>
                  </a:lnTo>
                  <a:lnTo>
                    <a:pt x="510" y="1195"/>
                  </a:lnTo>
                  <a:lnTo>
                    <a:pt x="565" y="678"/>
                  </a:lnTo>
                  <a:lnTo>
                    <a:pt x="542" y="477"/>
                  </a:lnTo>
                  <a:lnTo>
                    <a:pt x="662" y="266"/>
                  </a:lnTo>
                  <a:lnTo>
                    <a:pt x="597" y="201"/>
                  </a:lnTo>
                  <a:lnTo>
                    <a:pt x="525" y="0"/>
                  </a:lnTo>
                  <a:lnTo>
                    <a:pt x="363" y="8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836" y="2307"/>
              <a:ext cx="1121" cy="1437"/>
            </a:xfrm>
            <a:custGeom>
              <a:avLst/>
              <a:gdLst>
                <a:gd name="T0" fmla="*/ 72 w 2242"/>
                <a:gd name="T1" fmla="*/ 298 h 2874"/>
                <a:gd name="T2" fmla="*/ 0 w 2242"/>
                <a:gd name="T3" fmla="*/ 460 h 2874"/>
                <a:gd name="T4" fmla="*/ 25 w 2242"/>
                <a:gd name="T5" fmla="*/ 1429 h 2874"/>
                <a:gd name="T6" fmla="*/ 48 w 2242"/>
                <a:gd name="T7" fmla="*/ 1526 h 2874"/>
                <a:gd name="T8" fmla="*/ 154 w 2242"/>
                <a:gd name="T9" fmla="*/ 1574 h 2874"/>
                <a:gd name="T10" fmla="*/ 209 w 2242"/>
                <a:gd name="T11" fmla="*/ 1872 h 2874"/>
                <a:gd name="T12" fmla="*/ 274 w 2242"/>
                <a:gd name="T13" fmla="*/ 2130 h 2874"/>
                <a:gd name="T14" fmla="*/ 418 w 2242"/>
                <a:gd name="T15" fmla="*/ 2357 h 2874"/>
                <a:gd name="T16" fmla="*/ 662 w 2242"/>
                <a:gd name="T17" fmla="*/ 2558 h 2874"/>
                <a:gd name="T18" fmla="*/ 943 w 2242"/>
                <a:gd name="T19" fmla="*/ 2817 h 2874"/>
                <a:gd name="T20" fmla="*/ 1251 w 2242"/>
                <a:gd name="T21" fmla="*/ 2874 h 2874"/>
                <a:gd name="T22" fmla="*/ 1550 w 2242"/>
                <a:gd name="T23" fmla="*/ 2727 h 2874"/>
                <a:gd name="T24" fmla="*/ 1774 w 2242"/>
                <a:gd name="T25" fmla="*/ 2471 h 2874"/>
                <a:gd name="T26" fmla="*/ 2017 w 2242"/>
                <a:gd name="T27" fmla="*/ 2180 h 2874"/>
                <a:gd name="T28" fmla="*/ 2122 w 2242"/>
                <a:gd name="T29" fmla="*/ 1534 h 2874"/>
                <a:gd name="T30" fmla="*/ 2194 w 2242"/>
                <a:gd name="T31" fmla="*/ 1429 h 2874"/>
                <a:gd name="T32" fmla="*/ 2242 w 2242"/>
                <a:gd name="T33" fmla="*/ 1041 h 2874"/>
                <a:gd name="T34" fmla="*/ 2162 w 2242"/>
                <a:gd name="T35" fmla="*/ 790 h 2874"/>
                <a:gd name="T36" fmla="*/ 2033 w 2242"/>
                <a:gd name="T37" fmla="*/ 758 h 2874"/>
                <a:gd name="T38" fmla="*/ 1234 w 2242"/>
                <a:gd name="T39" fmla="*/ 0 h 2874"/>
                <a:gd name="T40" fmla="*/ 323 w 2242"/>
                <a:gd name="T41" fmla="*/ 64 h 2874"/>
                <a:gd name="T42" fmla="*/ 72 w 2242"/>
                <a:gd name="T43" fmla="*/ 298 h 2874"/>
                <a:gd name="T44" fmla="*/ 72 w 2242"/>
                <a:gd name="T45" fmla="*/ 298 h 28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42"/>
                <a:gd name="T70" fmla="*/ 0 h 2874"/>
                <a:gd name="T71" fmla="*/ 2242 w 2242"/>
                <a:gd name="T72" fmla="*/ 2874 h 28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42" h="2874">
                  <a:moveTo>
                    <a:pt x="72" y="298"/>
                  </a:moveTo>
                  <a:lnTo>
                    <a:pt x="0" y="460"/>
                  </a:lnTo>
                  <a:lnTo>
                    <a:pt x="25" y="1429"/>
                  </a:lnTo>
                  <a:lnTo>
                    <a:pt x="48" y="1526"/>
                  </a:lnTo>
                  <a:lnTo>
                    <a:pt x="154" y="1574"/>
                  </a:lnTo>
                  <a:lnTo>
                    <a:pt x="209" y="1872"/>
                  </a:lnTo>
                  <a:lnTo>
                    <a:pt x="274" y="2130"/>
                  </a:lnTo>
                  <a:lnTo>
                    <a:pt x="418" y="2357"/>
                  </a:lnTo>
                  <a:lnTo>
                    <a:pt x="662" y="2558"/>
                  </a:lnTo>
                  <a:lnTo>
                    <a:pt x="943" y="2817"/>
                  </a:lnTo>
                  <a:lnTo>
                    <a:pt x="1251" y="2874"/>
                  </a:lnTo>
                  <a:lnTo>
                    <a:pt x="1550" y="2727"/>
                  </a:lnTo>
                  <a:lnTo>
                    <a:pt x="1774" y="2471"/>
                  </a:lnTo>
                  <a:lnTo>
                    <a:pt x="2017" y="2180"/>
                  </a:lnTo>
                  <a:lnTo>
                    <a:pt x="2122" y="1534"/>
                  </a:lnTo>
                  <a:lnTo>
                    <a:pt x="2194" y="1429"/>
                  </a:lnTo>
                  <a:lnTo>
                    <a:pt x="2242" y="1041"/>
                  </a:lnTo>
                  <a:lnTo>
                    <a:pt x="2162" y="790"/>
                  </a:lnTo>
                  <a:lnTo>
                    <a:pt x="2033" y="758"/>
                  </a:lnTo>
                  <a:lnTo>
                    <a:pt x="1234" y="0"/>
                  </a:lnTo>
                  <a:lnTo>
                    <a:pt x="323" y="64"/>
                  </a:lnTo>
                  <a:lnTo>
                    <a:pt x="72" y="298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>
              <a:off x="1199" y="3385"/>
              <a:ext cx="299" cy="105"/>
            </a:xfrm>
            <a:custGeom>
              <a:avLst/>
              <a:gdLst>
                <a:gd name="T0" fmla="*/ 0 w 597"/>
                <a:gd name="T1" fmla="*/ 145 h 209"/>
                <a:gd name="T2" fmla="*/ 88 w 597"/>
                <a:gd name="T3" fmla="*/ 209 h 209"/>
                <a:gd name="T4" fmla="*/ 282 w 597"/>
                <a:gd name="T5" fmla="*/ 209 h 209"/>
                <a:gd name="T6" fmla="*/ 411 w 597"/>
                <a:gd name="T7" fmla="*/ 177 h 209"/>
                <a:gd name="T8" fmla="*/ 548 w 597"/>
                <a:gd name="T9" fmla="*/ 97 h 209"/>
                <a:gd name="T10" fmla="*/ 597 w 597"/>
                <a:gd name="T11" fmla="*/ 0 h 209"/>
                <a:gd name="T12" fmla="*/ 421 w 597"/>
                <a:gd name="T13" fmla="*/ 48 h 209"/>
                <a:gd name="T14" fmla="*/ 185 w 597"/>
                <a:gd name="T15" fmla="*/ 137 h 209"/>
                <a:gd name="T16" fmla="*/ 0 w 597"/>
                <a:gd name="T17" fmla="*/ 145 h 209"/>
                <a:gd name="T18" fmla="*/ 0 w 597"/>
                <a:gd name="T19" fmla="*/ 145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7"/>
                <a:gd name="T31" fmla="*/ 0 h 209"/>
                <a:gd name="T32" fmla="*/ 597 w 597"/>
                <a:gd name="T33" fmla="*/ 209 h 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7" h="209">
                  <a:moveTo>
                    <a:pt x="0" y="145"/>
                  </a:moveTo>
                  <a:lnTo>
                    <a:pt x="88" y="209"/>
                  </a:lnTo>
                  <a:lnTo>
                    <a:pt x="282" y="209"/>
                  </a:lnTo>
                  <a:lnTo>
                    <a:pt x="411" y="177"/>
                  </a:lnTo>
                  <a:lnTo>
                    <a:pt x="548" y="97"/>
                  </a:lnTo>
                  <a:lnTo>
                    <a:pt x="597" y="0"/>
                  </a:lnTo>
                  <a:lnTo>
                    <a:pt x="421" y="48"/>
                  </a:lnTo>
                  <a:lnTo>
                    <a:pt x="185" y="137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791" y="2597"/>
              <a:ext cx="69" cy="287"/>
            </a:xfrm>
            <a:custGeom>
              <a:avLst/>
              <a:gdLst>
                <a:gd name="T0" fmla="*/ 137 w 137"/>
                <a:gd name="T1" fmla="*/ 574 h 574"/>
                <a:gd name="T2" fmla="*/ 129 w 137"/>
                <a:gd name="T3" fmla="*/ 413 h 574"/>
                <a:gd name="T4" fmla="*/ 64 w 137"/>
                <a:gd name="T5" fmla="*/ 0 h 574"/>
                <a:gd name="T6" fmla="*/ 0 w 137"/>
                <a:gd name="T7" fmla="*/ 132 h 574"/>
                <a:gd name="T8" fmla="*/ 0 w 137"/>
                <a:gd name="T9" fmla="*/ 365 h 574"/>
                <a:gd name="T10" fmla="*/ 137 w 137"/>
                <a:gd name="T11" fmla="*/ 574 h 574"/>
                <a:gd name="T12" fmla="*/ 137 w 137"/>
                <a:gd name="T13" fmla="*/ 574 h 5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574"/>
                <a:gd name="T23" fmla="*/ 137 w 137"/>
                <a:gd name="T24" fmla="*/ 574 h 5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574">
                  <a:moveTo>
                    <a:pt x="137" y="574"/>
                  </a:moveTo>
                  <a:lnTo>
                    <a:pt x="129" y="413"/>
                  </a:lnTo>
                  <a:lnTo>
                    <a:pt x="64" y="0"/>
                  </a:lnTo>
                  <a:lnTo>
                    <a:pt x="0" y="132"/>
                  </a:lnTo>
                  <a:lnTo>
                    <a:pt x="0" y="365"/>
                  </a:lnTo>
                  <a:lnTo>
                    <a:pt x="137" y="574"/>
                  </a:lnTo>
                  <a:close/>
                </a:path>
              </a:pathLst>
            </a:custGeom>
            <a:solidFill>
              <a:srgbClr val="8B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>
              <a:off x="824" y="2189"/>
              <a:ext cx="1068" cy="668"/>
            </a:xfrm>
            <a:custGeom>
              <a:avLst/>
              <a:gdLst>
                <a:gd name="T0" fmla="*/ 73 w 2138"/>
                <a:gd name="T1" fmla="*/ 582 h 1334"/>
                <a:gd name="T2" fmla="*/ 0 w 2138"/>
                <a:gd name="T3" fmla="*/ 454 h 1334"/>
                <a:gd name="T4" fmla="*/ 57 w 2138"/>
                <a:gd name="T5" fmla="*/ 340 h 1334"/>
                <a:gd name="T6" fmla="*/ 234 w 2138"/>
                <a:gd name="T7" fmla="*/ 186 h 1334"/>
                <a:gd name="T8" fmla="*/ 453 w 2138"/>
                <a:gd name="T9" fmla="*/ 154 h 1334"/>
                <a:gd name="T10" fmla="*/ 953 w 2138"/>
                <a:gd name="T11" fmla="*/ 0 h 1334"/>
                <a:gd name="T12" fmla="*/ 1348 w 2138"/>
                <a:gd name="T13" fmla="*/ 49 h 1334"/>
                <a:gd name="T14" fmla="*/ 1485 w 2138"/>
                <a:gd name="T15" fmla="*/ 163 h 1334"/>
                <a:gd name="T16" fmla="*/ 1727 w 2138"/>
                <a:gd name="T17" fmla="*/ 283 h 1334"/>
                <a:gd name="T18" fmla="*/ 1968 w 2138"/>
                <a:gd name="T19" fmla="*/ 760 h 1334"/>
                <a:gd name="T20" fmla="*/ 2138 w 2138"/>
                <a:gd name="T21" fmla="*/ 986 h 1334"/>
                <a:gd name="T22" fmla="*/ 2025 w 2138"/>
                <a:gd name="T23" fmla="*/ 1051 h 1334"/>
                <a:gd name="T24" fmla="*/ 1913 w 2138"/>
                <a:gd name="T25" fmla="*/ 1334 h 1334"/>
                <a:gd name="T26" fmla="*/ 1622 w 2138"/>
                <a:gd name="T27" fmla="*/ 1074 h 1334"/>
                <a:gd name="T28" fmla="*/ 1405 w 2138"/>
                <a:gd name="T29" fmla="*/ 912 h 1334"/>
                <a:gd name="T30" fmla="*/ 1405 w 2138"/>
                <a:gd name="T31" fmla="*/ 671 h 1334"/>
                <a:gd name="T32" fmla="*/ 1348 w 2138"/>
                <a:gd name="T33" fmla="*/ 614 h 1334"/>
                <a:gd name="T34" fmla="*/ 1461 w 2138"/>
                <a:gd name="T35" fmla="*/ 566 h 1334"/>
                <a:gd name="T36" fmla="*/ 1309 w 2138"/>
                <a:gd name="T37" fmla="*/ 462 h 1334"/>
                <a:gd name="T38" fmla="*/ 1284 w 2138"/>
                <a:gd name="T39" fmla="*/ 380 h 1334"/>
                <a:gd name="T40" fmla="*/ 1000 w 2138"/>
                <a:gd name="T41" fmla="*/ 372 h 1334"/>
                <a:gd name="T42" fmla="*/ 799 w 2138"/>
                <a:gd name="T43" fmla="*/ 445 h 1334"/>
                <a:gd name="T44" fmla="*/ 388 w 2138"/>
                <a:gd name="T45" fmla="*/ 333 h 1334"/>
                <a:gd name="T46" fmla="*/ 219 w 2138"/>
                <a:gd name="T47" fmla="*/ 380 h 1334"/>
                <a:gd name="T48" fmla="*/ 73 w 2138"/>
                <a:gd name="T49" fmla="*/ 582 h 1334"/>
                <a:gd name="T50" fmla="*/ 73 w 2138"/>
                <a:gd name="T51" fmla="*/ 582 h 13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38"/>
                <a:gd name="T79" fmla="*/ 0 h 1334"/>
                <a:gd name="T80" fmla="*/ 2138 w 2138"/>
                <a:gd name="T81" fmla="*/ 1334 h 13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38" h="1334">
                  <a:moveTo>
                    <a:pt x="73" y="582"/>
                  </a:moveTo>
                  <a:lnTo>
                    <a:pt x="0" y="454"/>
                  </a:lnTo>
                  <a:lnTo>
                    <a:pt x="57" y="340"/>
                  </a:lnTo>
                  <a:lnTo>
                    <a:pt x="234" y="186"/>
                  </a:lnTo>
                  <a:lnTo>
                    <a:pt x="453" y="154"/>
                  </a:lnTo>
                  <a:lnTo>
                    <a:pt x="953" y="0"/>
                  </a:lnTo>
                  <a:lnTo>
                    <a:pt x="1348" y="49"/>
                  </a:lnTo>
                  <a:lnTo>
                    <a:pt x="1485" y="163"/>
                  </a:lnTo>
                  <a:lnTo>
                    <a:pt x="1727" y="283"/>
                  </a:lnTo>
                  <a:lnTo>
                    <a:pt x="1968" y="760"/>
                  </a:lnTo>
                  <a:lnTo>
                    <a:pt x="2138" y="986"/>
                  </a:lnTo>
                  <a:lnTo>
                    <a:pt x="2025" y="1051"/>
                  </a:lnTo>
                  <a:lnTo>
                    <a:pt x="1913" y="1334"/>
                  </a:lnTo>
                  <a:lnTo>
                    <a:pt x="1622" y="1074"/>
                  </a:lnTo>
                  <a:lnTo>
                    <a:pt x="1405" y="912"/>
                  </a:lnTo>
                  <a:lnTo>
                    <a:pt x="1405" y="671"/>
                  </a:lnTo>
                  <a:lnTo>
                    <a:pt x="1348" y="614"/>
                  </a:lnTo>
                  <a:lnTo>
                    <a:pt x="1461" y="566"/>
                  </a:lnTo>
                  <a:lnTo>
                    <a:pt x="1309" y="462"/>
                  </a:lnTo>
                  <a:lnTo>
                    <a:pt x="1284" y="380"/>
                  </a:lnTo>
                  <a:lnTo>
                    <a:pt x="1000" y="372"/>
                  </a:lnTo>
                  <a:lnTo>
                    <a:pt x="799" y="445"/>
                  </a:lnTo>
                  <a:lnTo>
                    <a:pt x="388" y="333"/>
                  </a:lnTo>
                  <a:lnTo>
                    <a:pt x="219" y="380"/>
                  </a:lnTo>
                  <a:lnTo>
                    <a:pt x="73" y="582"/>
                  </a:lnTo>
                  <a:close/>
                </a:path>
              </a:pathLst>
            </a:custGeom>
            <a:solidFill>
              <a:srgbClr val="8B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auto">
            <a:xfrm>
              <a:off x="1062" y="2202"/>
              <a:ext cx="359" cy="149"/>
            </a:xfrm>
            <a:custGeom>
              <a:avLst/>
              <a:gdLst>
                <a:gd name="T0" fmla="*/ 0 w 716"/>
                <a:gd name="T1" fmla="*/ 226 h 298"/>
                <a:gd name="T2" fmla="*/ 298 w 716"/>
                <a:gd name="T3" fmla="*/ 298 h 298"/>
                <a:gd name="T4" fmla="*/ 659 w 716"/>
                <a:gd name="T5" fmla="*/ 268 h 298"/>
                <a:gd name="T6" fmla="*/ 410 w 716"/>
                <a:gd name="T7" fmla="*/ 233 h 298"/>
                <a:gd name="T8" fmla="*/ 458 w 716"/>
                <a:gd name="T9" fmla="*/ 146 h 298"/>
                <a:gd name="T10" fmla="*/ 716 w 716"/>
                <a:gd name="T11" fmla="*/ 97 h 298"/>
                <a:gd name="T12" fmla="*/ 716 w 716"/>
                <a:gd name="T13" fmla="*/ 0 h 298"/>
                <a:gd name="T14" fmla="*/ 433 w 716"/>
                <a:gd name="T15" fmla="*/ 24 h 298"/>
                <a:gd name="T16" fmla="*/ 313 w 716"/>
                <a:gd name="T17" fmla="*/ 138 h 298"/>
                <a:gd name="T18" fmla="*/ 0 w 716"/>
                <a:gd name="T19" fmla="*/ 226 h 298"/>
                <a:gd name="T20" fmla="*/ 0 w 716"/>
                <a:gd name="T21" fmla="*/ 226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6"/>
                <a:gd name="T34" fmla="*/ 0 h 298"/>
                <a:gd name="T35" fmla="*/ 716 w 716"/>
                <a:gd name="T36" fmla="*/ 298 h 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6" h="298">
                  <a:moveTo>
                    <a:pt x="0" y="226"/>
                  </a:moveTo>
                  <a:lnTo>
                    <a:pt x="298" y="298"/>
                  </a:lnTo>
                  <a:lnTo>
                    <a:pt x="659" y="268"/>
                  </a:lnTo>
                  <a:lnTo>
                    <a:pt x="410" y="233"/>
                  </a:lnTo>
                  <a:lnTo>
                    <a:pt x="458" y="146"/>
                  </a:lnTo>
                  <a:lnTo>
                    <a:pt x="716" y="97"/>
                  </a:lnTo>
                  <a:lnTo>
                    <a:pt x="716" y="0"/>
                  </a:lnTo>
                  <a:lnTo>
                    <a:pt x="433" y="24"/>
                  </a:lnTo>
                  <a:lnTo>
                    <a:pt x="313" y="138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AC9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auto">
            <a:xfrm>
              <a:off x="1574" y="2404"/>
              <a:ext cx="262" cy="408"/>
            </a:xfrm>
            <a:custGeom>
              <a:avLst/>
              <a:gdLst>
                <a:gd name="T0" fmla="*/ 323 w 524"/>
                <a:gd name="T1" fmla="*/ 87 h 815"/>
                <a:gd name="T2" fmla="*/ 0 w 524"/>
                <a:gd name="T3" fmla="*/ 0 h 815"/>
                <a:gd name="T4" fmla="*/ 420 w 524"/>
                <a:gd name="T5" fmla="*/ 345 h 815"/>
                <a:gd name="T6" fmla="*/ 24 w 524"/>
                <a:gd name="T7" fmla="*/ 249 h 815"/>
                <a:gd name="T8" fmla="*/ 226 w 524"/>
                <a:gd name="T9" fmla="*/ 420 h 815"/>
                <a:gd name="T10" fmla="*/ 41 w 524"/>
                <a:gd name="T11" fmla="*/ 460 h 815"/>
                <a:gd name="T12" fmla="*/ 420 w 524"/>
                <a:gd name="T13" fmla="*/ 815 h 815"/>
                <a:gd name="T14" fmla="*/ 484 w 524"/>
                <a:gd name="T15" fmla="*/ 653 h 815"/>
                <a:gd name="T16" fmla="*/ 266 w 524"/>
                <a:gd name="T17" fmla="*/ 517 h 815"/>
                <a:gd name="T18" fmla="*/ 524 w 524"/>
                <a:gd name="T19" fmla="*/ 435 h 815"/>
                <a:gd name="T20" fmla="*/ 323 w 524"/>
                <a:gd name="T21" fmla="*/ 87 h 815"/>
                <a:gd name="T22" fmla="*/ 323 w 524"/>
                <a:gd name="T23" fmla="*/ 87 h 8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4"/>
                <a:gd name="T37" fmla="*/ 0 h 815"/>
                <a:gd name="T38" fmla="*/ 524 w 524"/>
                <a:gd name="T39" fmla="*/ 815 h 8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4" h="815">
                  <a:moveTo>
                    <a:pt x="323" y="87"/>
                  </a:moveTo>
                  <a:lnTo>
                    <a:pt x="0" y="0"/>
                  </a:lnTo>
                  <a:lnTo>
                    <a:pt x="420" y="345"/>
                  </a:lnTo>
                  <a:lnTo>
                    <a:pt x="24" y="249"/>
                  </a:lnTo>
                  <a:lnTo>
                    <a:pt x="226" y="420"/>
                  </a:lnTo>
                  <a:lnTo>
                    <a:pt x="41" y="460"/>
                  </a:lnTo>
                  <a:lnTo>
                    <a:pt x="420" y="815"/>
                  </a:lnTo>
                  <a:lnTo>
                    <a:pt x="484" y="653"/>
                  </a:lnTo>
                  <a:lnTo>
                    <a:pt x="266" y="517"/>
                  </a:lnTo>
                  <a:lnTo>
                    <a:pt x="524" y="435"/>
                  </a:lnTo>
                  <a:lnTo>
                    <a:pt x="323" y="87"/>
                  </a:lnTo>
                  <a:close/>
                </a:path>
              </a:pathLst>
            </a:custGeom>
            <a:solidFill>
              <a:srgbClr val="AC9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auto">
            <a:xfrm>
              <a:off x="856" y="2994"/>
              <a:ext cx="726" cy="754"/>
            </a:xfrm>
            <a:custGeom>
              <a:avLst/>
              <a:gdLst>
                <a:gd name="T0" fmla="*/ 169 w 1453"/>
                <a:gd name="T1" fmla="*/ 0 h 1509"/>
                <a:gd name="T2" fmla="*/ 274 w 1453"/>
                <a:gd name="T3" fmla="*/ 72 h 1509"/>
                <a:gd name="T4" fmla="*/ 356 w 1453"/>
                <a:gd name="T5" fmla="*/ 32 h 1509"/>
                <a:gd name="T6" fmla="*/ 492 w 1453"/>
                <a:gd name="T7" fmla="*/ 15 h 1509"/>
                <a:gd name="T8" fmla="*/ 525 w 1453"/>
                <a:gd name="T9" fmla="*/ 177 h 1509"/>
                <a:gd name="T10" fmla="*/ 443 w 1453"/>
                <a:gd name="T11" fmla="*/ 291 h 1509"/>
                <a:gd name="T12" fmla="*/ 443 w 1453"/>
                <a:gd name="T13" fmla="*/ 177 h 1509"/>
                <a:gd name="T14" fmla="*/ 242 w 1453"/>
                <a:gd name="T15" fmla="*/ 226 h 1509"/>
                <a:gd name="T16" fmla="*/ 283 w 1453"/>
                <a:gd name="T17" fmla="*/ 298 h 1509"/>
                <a:gd name="T18" fmla="*/ 194 w 1453"/>
                <a:gd name="T19" fmla="*/ 298 h 1509"/>
                <a:gd name="T20" fmla="*/ 283 w 1453"/>
                <a:gd name="T21" fmla="*/ 428 h 1509"/>
                <a:gd name="T22" fmla="*/ 348 w 1453"/>
                <a:gd name="T23" fmla="*/ 614 h 1509"/>
                <a:gd name="T24" fmla="*/ 565 w 1453"/>
                <a:gd name="T25" fmla="*/ 477 h 1509"/>
                <a:gd name="T26" fmla="*/ 475 w 1453"/>
                <a:gd name="T27" fmla="*/ 679 h 1509"/>
                <a:gd name="T28" fmla="*/ 413 w 1453"/>
                <a:gd name="T29" fmla="*/ 751 h 1509"/>
                <a:gd name="T30" fmla="*/ 460 w 1453"/>
                <a:gd name="T31" fmla="*/ 928 h 1509"/>
                <a:gd name="T32" fmla="*/ 654 w 1453"/>
                <a:gd name="T33" fmla="*/ 928 h 1509"/>
                <a:gd name="T34" fmla="*/ 791 w 1453"/>
                <a:gd name="T35" fmla="*/ 1002 h 1509"/>
                <a:gd name="T36" fmla="*/ 694 w 1453"/>
                <a:gd name="T37" fmla="*/ 1002 h 1509"/>
                <a:gd name="T38" fmla="*/ 711 w 1453"/>
                <a:gd name="T39" fmla="*/ 1074 h 1509"/>
                <a:gd name="T40" fmla="*/ 888 w 1453"/>
                <a:gd name="T41" fmla="*/ 1154 h 1509"/>
                <a:gd name="T42" fmla="*/ 1179 w 1453"/>
                <a:gd name="T43" fmla="*/ 1139 h 1509"/>
                <a:gd name="T44" fmla="*/ 896 w 1453"/>
                <a:gd name="T45" fmla="*/ 1226 h 1509"/>
                <a:gd name="T46" fmla="*/ 896 w 1453"/>
                <a:gd name="T47" fmla="*/ 1333 h 1509"/>
                <a:gd name="T48" fmla="*/ 1050 w 1453"/>
                <a:gd name="T49" fmla="*/ 1412 h 1509"/>
                <a:gd name="T50" fmla="*/ 1453 w 1453"/>
                <a:gd name="T51" fmla="*/ 1348 h 1509"/>
                <a:gd name="T52" fmla="*/ 1082 w 1453"/>
                <a:gd name="T53" fmla="*/ 1509 h 1509"/>
                <a:gd name="T54" fmla="*/ 880 w 1453"/>
                <a:gd name="T55" fmla="*/ 1422 h 1509"/>
                <a:gd name="T56" fmla="*/ 371 w 1453"/>
                <a:gd name="T57" fmla="*/ 977 h 1509"/>
                <a:gd name="T58" fmla="*/ 194 w 1453"/>
                <a:gd name="T59" fmla="*/ 703 h 1509"/>
                <a:gd name="T60" fmla="*/ 129 w 1453"/>
                <a:gd name="T61" fmla="*/ 298 h 1509"/>
                <a:gd name="T62" fmla="*/ 97 w 1453"/>
                <a:gd name="T63" fmla="*/ 219 h 1509"/>
                <a:gd name="T64" fmla="*/ 0 w 1453"/>
                <a:gd name="T65" fmla="*/ 137 h 1509"/>
                <a:gd name="T66" fmla="*/ 169 w 1453"/>
                <a:gd name="T67" fmla="*/ 0 h 1509"/>
                <a:gd name="T68" fmla="*/ 169 w 1453"/>
                <a:gd name="T69" fmla="*/ 0 h 15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3"/>
                <a:gd name="T106" fmla="*/ 0 h 1509"/>
                <a:gd name="T107" fmla="*/ 1453 w 1453"/>
                <a:gd name="T108" fmla="*/ 1509 h 15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3" h="1509">
                  <a:moveTo>
                    <a:pt x="169" y="0"/>
                  </a:moveTo>
                  <a:lnTo>
                    <a:pt x="274" y="72"/>
                  </a:lnTo>
                  <a:lnTo>
                    <a:pt x="356" y="32"/>
                  </a:lnTo>
                  <a:lnTo>
                    <a:pt x="492" y="15"/>
                  </a:lnTo>
                  <a:lnTo>
                    <a:pt x="525" y="177"/>
                  </a:lnTo>
                  <a:lnTo>
                    <a:pt x="443" y="291"/>
                  </a:lnTo>
                  <a:lnTo>
                    <a:pt x="443" y="177"/>
                  </a:lnTo>
                  <a:lnTo>
                    <a:pt x="242" y="226"/>
                  </a:lnTo>
                  <a:lnTo>
                    <a:pt x="283" y="298"/>
                  </a:lnTo>
                  <a:lnTo>
                    <a:pt x="194" y="298"/>
                  </a:lnTo>
                  <a:lnTo>
                    <a:pt x="283" y="428"/>
                  </a:lnTo>
                  <a:lnTo>
                    <a:pt x="348" y="614"/>
                  </a:lnTo>
                  <a:lnTo>
                    <a:pt x="565" y="477"/>
                  </a:lnTo>
                  <a:lnTo>
                    <a:pt x="475" y="679"/>
                  </a:lnTo>
                  <a:lnTo>
                    <a:pt x="413" y="751"/>
                  </a:lnTo>
                  <a:lnTo>
                    <a:pt x="460" y="928"/>
                  </a:lnTo>
                  <a:lnTo>
                    <a:pt x="654" y="928"/>
                  </a:lnTo>
                  <a:lnTo>
                    <a:pt x="791" y="1002"/>
                  </a:lnTo>
                  <a:lnTo>
                    <a:pt x="694" y="1002"/>
                  </a:lnTo>
                  <a:lnTo>
                    <a:pt x="711" y="1074"/>
                  </a:lnTo>
                  <a:lnTo>
                    <a:pt x="888" y="1154"/>
                  </a:lnTo>
                  <a:lnTo>
                    <a:pt x="1179" y="1139"/>
                  </a:lnTo>
                  <a:lnTo>
                    <a:pt x="896" y="1226"/>
                  </a:lnTo>
                  <a:lnTo>
                    <a:pt x="896" y="1333"/>
                  </a:lnTo>
                  <a:lnTo>
                    <a:pt x="1050" y="1412"/>
                  </a:lnTo>
                  <a:lnTo>
                    <a:pt x="1453" y="1348"/>
                  </a:lnTo>
                  <a:lnTo>
                    <a:pt x="1082" y="1509"/>
                  </a:lnTo>
                  <a:lnTo>
                    <a:pt x="880" y="1422"/>
                  </a:lnTo>
                  <a:lnTo>
                    <a:pt x="371" y="977"/>
                  </a:lnTo>
                  <a:lnTo>
                    <a:pt x="194" y="703"/>
                  </a:lnTo>
                  <a:lnTo>
                    <a:pt x="129" y="298"/>
                  </a:lnTo>
                  <a:lnTo>
                    <a:pt x="97" y="219"/>
                  </a:lnTo>
                  <a:lnTo>
                    <a:pt x="0" y="13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auto">
            <a:xfrm>
              <a:off x="836" y="2351"/>
              <a:ext cx="561" cy="675"/>
            </a:xfrm>
            <a:custGeom>
              <a:avLst/>
              <a:gdLst>
                <a:gd name="T0" fmla="*/ 112 w 1122"/>
                <a:gd name="T1" fmla="*/ 139 h 1350"/>
                <a:gd name="T2" fmla="*/ 40 w 1122"/>
                <a:gd name="T3" fmla="*/ 259 h 1350"/>
                <a:gd name="T4" fmla="*/ 8 w 1122"/>
                <a:gd name="T5" fmla="*/ 373 h 1350"/>
                <a:gd name="T6" fmla="*/ 0 w 1122"/>
                <a:gd name="T7" fmla="*/ 534 h 1350"/>
                <a:gd name="T8" fmla="*/ 32 w 1122"/>
                <a:gd name="T9" fmla="*/ 890 h 1350"/>
                <a:gd name="T10" fmla="*/ 40 w 1122"/>
                <a:gd name="T11" fmla="*/ 1011 h 1350"/>
                <a:gd name="T12" fmla="*/ 32 w 1122"/>
                <a:gd name="T13" fmla="*/ 1236 h 1350"/>
                <a:gd name="T14" fmla="*/ 32 w 1122"/>
                <a:gd name="T15" fmla="*/ 1350 h 1350"/>
                <a:gd name="T16" fmla="*/ 80 w 1122"/>
                <a:gd name="T17" fmla="*/ 1350 h 1350"/>
                <a:gd name="T18" fmla="*/ 185 w 1122"/>
                <a:gd name="T19" fmla="*/ 1260 h 1350"/>
                <a:gd name="T20" fmla="*/ 129 w 1122"/>
                <a:gd name="T21" fmla="*/ 954 h 1350"/>
                <a:gd name="T22" fmla="*/ 57 w 1122"/>
                <a:gd name="T23" fmla="*/ 663 h 1350"/>
                <a:gd name="T24" fmla="*/ 57 w 1122"/>
                <a:gd name="T25" fmla="*/ 420 h 1350"/>
                <a:gd name="T26" fmla="*/ 177 w 1122"/>
                <a:gd name="T27" fmla="*/ 179 h 1350"/>
                <a:gd name="T28" fmla="*/ 443 w 1122"/>
                <a:gd name="T29" fmla="*/ 139 h 1350"/>
                <a:gd name="T30" fmla="*/ 734 w 1122"/>
                <a:gd name="T31" fmla="*/ 186 h 1350"/>
                <a:gd name="T32" fmla="*/ 1122 w 1122"/>
                <a:gd name="T33" fmla="*/ 57 h 1350"/>
                <a:gd name="T34" fmla="*/ 766 w 1122"/>
                <a:gd name="T35" fmla="*/ 82 h 1350"/>
                <a:gd name="T36" fmla="*/ 331 w 1122"/>
                <a:gd name="T37" fmla="*/ 0 h 1350"/>
                <a:gd name="T38" fmla="*/ 112 w 1122"/>
                <a:gd name="T39" fmla="*/ 139 h 1350"/>
                <a:gd name="T40" fmla="*/ 112 w 1122"/>
                <a:gd name="T41" fmla="*/ 139 h 13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2"/>
                <a:gd name="T64" fmla="*/ 0 h 1350"/>
                <a:gd name="T65" fmla="*/ 1122 w 1122"/>
                <a:gd name="T66" fmla="*/ 1350 h 13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2" h="1350">
                  <a:moveTo>
                    <a:pt x="112" y="139"/>
                  </a:moveTo>
                  <a:lnTo>
                    <a:pt x="40" y="259"/>
                  </a:lnTo>
                  <a:lnTo>
                    <a:pt x="8" y="373"/>
                  </a:lnTo>
                  <a:lnTo>
                    <a:pt x="0" y="534"/>
                  </a:lnTo>
                  <a:lnTo>
                    <a:pt x="32" y="890"/>
                  </a:lnTo>
                  <a:lnTo>
                    <a:pt x="40" y="1011"/>
                  </a:lnTo>
                  <a:lnTo>
                    <a:pt x="32" y="1236"/>
                  </a:lnTo>
                  <a:lnTo>
                    <a:pt x="32" y="1350"/>
                  </a:lnTo>
                  <a:lnTo>
                    <a:pt x="80" y="1350"/>
                  </a:lnTo>
                  <a:lnTo>
                    <a:pt x="185" y="1260"/>
                  </a:lnTo>
                  <a:lnTo>
                    <a:pt x="129" y="954"/>
                  </a:lnTo>
                  <a:lnTo>
                    <a:pt x="57" y="663"/>
                  </a:lnTo>
                  <a:lnTo>
                    <a:pt x="57" y="420"/>
                  </a:lnTo>
                  <a:lnTo>
                    <a:pt x="177" y="179"/>
                  </a:lnTo>
                  <a:lnTo>
                    <a:pt x="443" y="139"/>
                  </a:lnTo>
                  <a:lnTo>
                    <a:pt x="734" y="186"/>
                  </a:lnTo>
                  <a:lnTo>
                    <a:pt x="1122" y="57"/>
                  </a:lnTo>
                  <a:lnTo>
                    <a:pt x="766" y="82"/>
                  </a:lnTo>
                  <a:lnTo>
                    <a:pt x="331" y="0"/>
                  </a:lnTo>
                  <a:lnTo>
                    <a:pt x="112" y="139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auto">
            <a:xfrm>
              <a:off x="1212" y="2893"/>
              <a:ext cx="197" cy="472"/>
            </a:xfrm>
            <a:custGeom>
              <a:avLst/>
              <a:gdLst>
                <a:gd name="T0" fmla="*/ 0 w 396"/>
                <a:gd name="T1" fmla="*/ 89 h 944"/>
                <a:gd name="T2" fmla="*/ 23 w 396"/>
                <a:gd name="T3" fmla="*/ 184 h 944"/>
                <a:gd name="T4" fmla="*/ 23 w 396"/>
                <a:gd name="T5" fmla="*/ 395 h 944"/>
                <a:gd name="T6" fmla="*/ 95 w 396"/>
                <a:gd name="T7" fmla="*/ 726 h 944"/>
                <a:gd name="T8" fmla="*/ 8 w 396"/>
                <a:gd name="T9" fmla="*/ 944 h 944"/>
                <a:gd name="T10" fmla="*/ 152 w 396"/>
                <a:gd name="T11" fmla="*/ 904 h 944"/>
                <a:gd name="T12" fmla="*/ 217 w 396"/>
                <a:gd name="T13" fmla="*/ 807 h 944"/>
                <a:gd name="T14" fmla="*/ 371 w 396"/>
                <a:gd name="T15" fmla="*/ 718 h 944"/>
                <a:gd name="T16" fmla="*/ 242 w 396"/>
                <a:gd name="T17" fmla="*/ 718 h 944"/>
                <a:gd name="T18" fmla="*/ 185 w 396"/>
                <a:gd name="T19" fmla="*/ 614 h 944"/>
                <a:gd name="T20" fmla="*/ 396 w 396"/>
                <a:gd name="T21" fmla="*/ 661 h 944"/>
                <a:gd name="T22" fmla="*/ 297 w 396"/>
                <a:gd name="T23" fmla="*/ 556 h 944"/>
                <a:gd name="T24" fmla="*/ 95 w 396"/>
                <a:gd name="T25" fmla="*/ 442 h 944"/>
                <a:gd name="T26" fmla="*/ 88 w 396"/>
                <a:gd name="T27" fmla="*/ 258 h 944"/>
                <a:gd name="T28" fmla="*/ 192 w 396"/>
                <a:gd name="T29" fmla="*/ 209 h 944"/>
                <a:gd name="T30" fmla="*/ 217 w 396"/>
                <a:gd name="T31" fmla="*/ 129 h 944"/>
                <a:gd name="T32" fmla="*/ 169 w 396"/>
                <a:gd name="T33" fmla="*/ 104 h 944"/>
                <a:gd name="T34" fmla="*/ 169 w 396"/>
                <a:gd name="T35" fmla="*/ 7 h 944"/>
                <a:gd name="T36" fmla="*/ 48 w 396"/>
                <a:gd name="T37" fmla="*/ 0 h 944"/>
                <a:gd name="T38" fmla="*/ 0 w 396"/>
                <a:gd name="T39" fmla="*/ 89 h 944"/>
                <a:gd name="T40" fmla="*/ 0 w 396"/>
                <a:gd name="T41" fmla="*/ 89 h 9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6"/>
                <a:gd name="T64" fmla="*/ 0 h 944"/>
                <a:gd name="T65" fmla="*/ 396 w 396"/>
                <a:gd name="T66" fmla="*/ 944 h 9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6" h="944">
                  <a:moveTo>
                    <a:pt x="0" y="89"/>
                  </a:moveTo>
                  <a:lnTo>
                    <a:pt x="23" y="184"/>
                  </a:lnTo>
                  <a:lnTo>
                    <a:pt x="23" y="395"/>
                  </a:lnTo>
                  <a:lnTo>
                    <a:pt x="95" y="726"/>
                  </a:lnTo>
                  <a:lnTo>
                    <a:pt x="8" y="944"/>
                  </a:lnTo>
                  <a:lnTo>
                    <a:pt x="152" y="904"/>
                  </a:lnTo>
                  <a:lnTo>
                    <a:pt x="217" y="807"/>
                  </a:lnTo>
                  <a:lnTo>
                    <a:pt x="371" y="718"/>
                  </a:lnTo>
                  <a:lnTo>
                    <a:pt x="242" y="718"/>
                  </a:lnTo>
                  <a:lnTo>
                    <a:pt x="185" y="614"/>
                  </a:lnTo>
                  <a:lnTo>
                    <a:pt x="396" y="661"/>
                  </a:lnTo>
                  <a:lnTo>
                    <a:pt x="297" y="556"/>
                  </a:lnTo>
                  <a:lnTo>
                    <a:pt x="95" y="442"/>
                  </a:lnTo>
                  <a:lnTo>
                    <a:pt x="88" y="258"/>
                  </a:lnTo>
                  <a:lnTo>
                    <a:pt x="192" y="209"/>
                  </a:lnTo>
                  <a:lnTo>
                    <a:pt x="217" y="129"/>
                  </a:lnTo>
                  <a:lnTo>
                    <a:pt x="169" y="104"/>
                  </a:lnTo>
                  <a:lnTo>
                    <a:pt x="169" y="7"/>
                  </a:lnTo>
                  <a:lnTo>
                    <a:pt x="48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auto">
            <a:xfrm>
              <a:off x="1284" y="2974"/>
              <a:ext cx="97" cy="80"/>
            </a:xfrm>
            <a:custGeom>
              <a:avLst/>
              <a:gdLst>
                <a:gd name="T0" fmla="*/ 0 w 194"/>
                <a:gd name="T1" fmla="*/ 72 h 162"/>
                <a:gd name="T2" fmla="*/ 97 w 194"/>
                <a:gd name="T3" fmla="*/ 162 h 162"/>
                <a:gd name="T4" fmla="*/ 194 w 194"/>
                <a:gd name="T5" fmla="*/ 162 h 162"/>
                <a:gd name="T6" fmla="*/ 144 w 194"/>
                <a:gd name="T7" fmla="*/ 80 h 162"/>
                <a:gd name="T8" fmla="*/ 186 w 194"/>
                <a:gd name="T9" fmla="*/ 0 h 162"/>
                <a:gd name="T10" fmla="*/ 0 w 194"/>
                <a:gd name="T11" fmla="*/ 72 h 162"/>
                <a:gd name="T12" fmla="*/ 0 w 194"/>
                <a:gd name="T13" fmla="*/ 72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62"/>
                <a:gd name="T23" fmla="*/ 194 w 19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62">
                  <a:moveTo>
                    <a:pt x="0" y="72"/>
                  </a:moveTo>
                  <a:lnTo>
                    <a:pt x="97" y="162"/>
                  </a:lnTo>
                  <a:lnTo>
                    <a:pt x="194" y="162"/>
                  </a:lnTo>
                  <a:lnTo>
                    <a:pt x="144" y="80"/>
                  </a:lnTo>
                  <a:lnTo>
                    <a:pt x="186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auto">
            <a:xfrm>
              <a:off x="1381" y="3147"/>
              <a:ext cx="334" cy="299"/>
            </a:xfrm>
            <a:custGeom>
              <a:avLst/>
              <a:gdLst>
                <a:gd name="T0" fmla="*/ 0 w 669"/>
                <a:gd name="T1" fmla="*/ 49 h 599"/>
                <a:gd name="T2" fmla="*/ 233 w 669"/>
                <a:gd name="T3" fmla="*/ 129 h 599"/>
                <a:gd name="T4" fmla="*/ 532 w 669"/>
                <a:gd name="T5" fmla="*/ 129 h 599"/>
                <a:gd name="T6" fmla="*/ 669 w 669"/>
                <a:gd name="T7" fmla="*/ 0 h 599"/>
                <a:gd name="T8" fmla="*/ 524 w 669"/>
                <a:gd name="T9" fmla="*/ 373 h 599"/>
                <a:gd name="T10" fmla="*/ 490 w 669"/>
                <a:gd name="T11" fmla="*/ 599 h 599"/>
                <a:gd name="T12" fmla="*/ 386 w 669"/>
                <a:gd name="T13" fmla="*/ 236 h 599"/>
                <a:gd name="T14" fmla="*/ 169 w 669"/>
                <a:gd name="T15" fmla="*/ 194 h 599"/>
                <a:gd name="T16" fmla="*/ 0 w 669"/>
                <a:gd name="T17" fmla="*/ 49 h 599"/>
                <a:gd name="T18" fmla="*/ 0 w 669"/>
                <a:gd name="T19" fmla="*/ 49 h 5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9"/>
                <a:gd name="T31" fmla="*/ 0 h 599"/>
                <a:gd name="T32" fmla="*/ 669 w 669"/>
                <a:gd name="T33" fmla="*/ 599 h 5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9" h="599">
                  <a:moveTo>
                    <a:pt x="0" y="49"/>
                  </a:moveTo>
                  <a:lnTo>
                    <a:pt x="233" y="129"/>
                  </a:lnTo>
                  <a:lnTo>
                    <a:pt x="532" y="129"/>
                  </a:lnTo>
                  <a:lnTo>
                    <a:pt x="669" y="0"/>
                  </a:lnTo>
                  <a:lnTo>
                    <a:pt x="524" y="373"/>
                  </a:lnTo>
                  <a:lnTo>
                    <a:pt x="490" y="599"/>
                  </a:lnTo>
                  <a:lnTo>
                    <a:pt x="386" y="236"/>
                  </a:lnTo>
                  <a:lnTo>
                    <a:pt x="169" y="19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1122" y="2796"/>
              <a:ext cx="72" cy="137"/>
            </a:xfrm>
            <a:custGeom>
              <a:avLst/>
              <a:gdLst>
                <a:gd name="T0" fmla="*/ 145 w 145"/>
                <a:gd name="T1" fmla="*/ 273 h 273"/>
                <a:gd name="T2" fmla="*/ 65 w 145"/>
                <a:gd name="T3" fmla="*/ 241 h 273"/>
                <a:gd name="T4" fmla="*/ 0 w 145"/>
                <a:gd name="T5" fmla="*/ 104 h 273"/>
                <a:gd name="T6" fmla="*/ 8 w 145"/>
                <a:gd name="T7" fmla="*/ 0 h 273"/>
                <a:gd name="T8" fmla="*/ 145 w 145"/>
                <a:gd name="T9" fmla="*/ 273 h 273"/>
                <a:gd name="T10" fmla="*/ 145 w 145"/>
                <a:gd name="T11" fmla="*/ 273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273"/>
                <a:gd name="T20" fmla="*/ 145 w 145"/>
                <a:gd name="T21" fmla="*/ 273 h 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273">
                  <a:moveTo>
                    <a:pt x="145" y="273"/>
                  </a:moveTo>
                  <a:lnTo>
                    <a:pt x="65" y="241"/>
                  </a:lnTo>
                  <a:lnTo>
                    <a:pt x="0" y="104"/>
                  </a:lnTo>
                  <a:lnTo>
                    <a:pt x="8" y="0"/>
                  </a:lnTo>
                  <a:lnTo>
                    <a:pt x="145" y="273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1836" y="2771"/>
              <a:ext cx="61" cy="93"/>
            </a:xfrm>
            <a:custGeom>
              <a:avLst/>
              <a:gdLst>
                <a:gd name="T0" fmla="*/ 40 w 122"/>
                <a:gd name="T1" fmla="*/ 187 h 187"/>
                <a:gd name="T2" fmla="*/ 122 w 122"/>
                <a:gd name="T3" fmla="*/ 129 h 187"/>
                <a:gd name="T4" fmla="*/ 73 w 122"/>
                <a:gd name="T5" fmla="*/ 0 h 187"/>
                <a:gd name="T6" fmla="*/ 0 w 122"/>
                <a:gd name="T7" fmla="*/ 129 h 187"/>
                <a:gd name="T8" fmla="*/ 40 w 122"/>
                <a:gd name="T9" fmla="*/ 187 h 187"/>
                <a:gd name="T10" fmla="*/ 40 w 122"/>
                <a:gd name="T11" fmla="*/ 187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87"/>
                <a:gd name="T20" fmla="*/ 122 w 122"/>
                <a:gd name="T21" fmla="*/ 187 h 1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87">
                  <a:moveTo>
                    <a:pt x="40" y="187"/>
                  </a:moveTo>
                  <a:lnTo>
                    <a:pt x="122" y="129"/>
                  </a:lnTo>
                  <a:lnTo>
                    <a:pt x="73" y="0"/>
                  </a:lnTo>
                  <a:lnTo>
                    <a:pt x="0" y="129"/>
                  </a:lnTo>
                  <a:lnTo>
                    <a:pt x="40" y="187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1728" y="3300"/>
              <a:ext cx="137" cy="250"/>
            </a:xfrm>
            <a:custGeom>
              <a:avLst/>
              <a:gdLst>
                <a:gd name="T0" fmla="*/ 273 w 273"/>
                <a:gd name="T1" fmla="*/ 0 h 500"/>
                <a:gd name="T2" fmla="*/ 0 w 273"/>
                <a:gd name="T3" fmla="*/ 403 h 500"/>
                <a:gd name="T4" fmla="*/ 0 w 273"/>
                <a:gd name="T5" fmla="*/ 500 h 500"/>
                <a:gd name="T6" fmla="*/ 233 w 273"/>
                <a:gd name="T7" fmla="*/ 194 h 500"/>
                <a:gd name="T8" fmla="*/ 273 w 273"/>
                <a:gd name="T9" fmla="*/ 0 h 500"/>
                <a:gd name="T10" fmla="*/ 273 w 273"/>
                <a:gd name="T11" fmla="*/ 0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500"/>
                <a:gd name="T20" fmla="*/ 273 w 273"/>
                <a:gd name="T21" fmla="*/ 500 h 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500">
                  <a:moveTo>
                    <a:pt x="273" y="0"/>
                  </a:moveTo>
                  <a:lnTo>
                    <a:pt x="0" y="403"/>
                  </a:lnTo>
                  <a:lnTo>
                    <a:pt x="0" y="500"/>
                  </a:lnTo>
                  <a:lnTo>
                    <a:pt x="233" y="194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1122" y="3026"/>
              <a:ext cx="129" cy="343"/>
            </a:xfrm>
            <a:custGeom>
              <a:avLst/>
              <a:gdLst>
                <a:gd name="T0" fmla="*/ 0 w 259"/>
                <a:gd name="T1" fmla="*/ 0 h 686"/>
                <a:gd name="T2" fmla="*/ 80 w 259"/>
                <a:gd name="T3" fmla="*/ 57 h 686"/>
                <a:gd name="T4" fmla="*/ 80 w 259"/>
                <a:gd name="T5" fmla="*/ 572 h 686"/>
                <a:gd name="T6" fmla="*/ 130 w 259"/>
                <a:gd name="T7" fmla="*/ 638 h 686"/>
                <a:gd name="T8" fmla="*/ 259 w 259"/>
                <a:gd name="T9" fmla="*/ 614 h 686"/>
                <a:gd name="T10" fmla="*/ 259 w 259"/>
                <a:gd name="T11" fmla="*/ 678 h 686"/>
                <a:gd name="T12" fmla="*/ 137 w 259"/>
                <a:gd name="T13" fmla="*/ 686 h 686"/>
                <a:gd name="T14" fmla="*/ 40 w 259"/>
                <a:gd name="T15" fmla="*/ 646 h 686"/>
                <a:gd name="T16" fmla="*/ 40 w 259"/>
                <a:gd name="T17" fmla="*/ 119 h 686"/>
                <a:gd name="T18" fmla="*/ 0 w 259"/>
                <a:gd name="T19" fmla="*/ 0 h 686"/>
                <a:gd name="T20" fmla="*/ 0 w 259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9"/>
                <a:gd name="T34" fmla="*/ 0 h 686"/>
                <a:gd name="T35" fmla="*/ 259 w 259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9" h="686">
                  <a:moveTo>
                    <a:pt x="0" y="0"/>
                  </a:moveTo>
                  <a:lnTo>
                    <a:pt x="80" y="57"/>
                  </a:lnTo>
                  <a:lnTo>
                    <a:pt x="80" y="572"/>
                  </a:lnTo>
                  <a:lnTo>
                    <a:pt x="130" y="638"/>
                  </a:lnTo>
                  <a:lnTo>
                    <a:pt x="259" y="614"/>
                  </a:lnTo>
                  <a:lnTo>
                    <a:pt x="259" y="678"/>
                  </a:lnTo>
                  <a:lnTo>
                    <a:pt x="137" y="686"/>
                  </a:lnTo>
                  <a:lnTo>
                    <a:pt x="40" y="646"/>
                  </a:lnTo>
                  <a:lnTo>
                    <a:pt x="4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1030" y="2961"/>
              <a:ext cx="137" cy="85"/>
            </a:xfrm>
            <a:custGeom>
              <a:avLst/>
              <a:gdLst>
                <a:gd name="T0" fmla="*/ 87 w 274"/>
                <a:gd name="T1" fmla="*/ 8 h 170"/>
                <a:gd name="T2" fmla="*/ 274 w 274"/>
                <a:gd name="T3" fmla="*/ 170 h 170"/>
                <a:gd name="T4" fmla="*/ 120 w 274"/>
                <a:gd name="T5" fmla="*/ 162 h 170"/>
                <a:gd name="T6" fmla="*/ 0 w 274"/>
                <a:gd name="T7" fmla="*/ 0 h 170"/>
                <a:gd name="T8" fmla="*/ 87 w 274"/>
                <a:gd name="T9" fmla="*/ 8 h 170"/>
                <a:gd name="T10" fmla="*/ 87 w 274"/>
                <a:gd name="T11" fmla="*/ 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170"/>
                <a:gd name="T20" fmla="*/ 274 w 274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170">
                  <a:moveTo>
                    <a:pt x="87" y="8"/>
                  </a:moveTo>
                  <a:lnTo>
                    <a:pt x="274" y="170"/>
                  </a:lnTo>
                  <a:lnTo>
                    <a:pt x="120" y="162"/>
                  </a:lnTo>
                  <a:lnTo>
                    <a:pt x="0" y="0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>
              <a:off x="1248" y="2424"/>
              <a:ext cx="246" cy="356"/>
            </a:xfrm>
            <a:custGeom>
              <a:avLst/>
              <a:gdLst>
                <a:gd name="T0" fmla="*/ 137 w 493"/>
                <a:gd name="T1" fmla="*/ 90 h 711"/>
                <a:gd name="T2" fmla="*/ 177 w 493"/>
                <a:gd name="T3" fmla="*/ 299 h 711"/>
                <a:gd name="T4" fmla="*/ 0 w 493"/>
                <a:gd name="T5" fmla="*/ 711 h 711"/>
                <a:gd name="T6" fmla="*/ 331 w 493"/>
                <a:gd name="T7" fmla="*/ 614 h 711"/>
                <a:gd name="T8" fmla="*/ 493 w 493"/>
                <a:gd name="T9" fmla="*/ 679 h 711"/>
                <a:gd name="T10" fmla="*/ 379 w 493"/>
                <a:gd name="T11" fmla="*/ 500 h 711"/>
                <a:gd name="T12" fmla="*/ 379 w 493"/>
                <a:gd name="T13" fmla="*/ 242 h 711"/>
                <a:gd name="T14" fmla="*/ 242 w 493"/>
                <a:gd name="T15" fmla="*/ 0 h 711"/>
                <a:gd name="T16" fmla="*/ 113 w 493"/>
                <a:gd name="T17" fmla="*/ 33 h 711"/>
                <a:gd name="T18" fmla="*/ 137 w 493"/>
                <a:gd name="T19" fmla="*/ 90 h 711"/>
                <a:gd name="T20" fmla="*/ 137 w 493"/>
                <a:gd name="T21" fmla="*/ 9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3"/>
                <a:gd name="T34" fmla="*/ 0 h 711"/>
                <a:gd name="T35" fmla="*/ 493 w 493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3" h="711">
                  <a:moveTo>
                    <a:pt x="137" y="90"/>
                  </a:moveTo>
                  <a:lnTo>
                    <a:pt x="177" y="299"/>
                  </a:lnTo>
                  <a:lnTo>
                    <a:pt x="0" y="711"/>
                  </a:lnTo>
                  <a:lnTo>
                    <a:pt x="331" y="614"/>
                  </a:lnTo>
                  <a:lnTo>
                    <a:pt x="493" y="679"/>
                  </a:lnTo>
                  <a:lnTo>
                    <a:pt x="379" y="500"/>
                  </a:lnTo>
                  <a:lnTo>
                    <a:pt x="379" y="242"/>
                  </a:lnTo>
                  <a:lnTo>
                    <a:pt x="242" y="0"/>
                  </a:lnTo>
                  <a:lnTo>
                    <a:pt x="113" y="33"/>
                  </a:lnTo>
                  <a:lnTo>
                    <a:pt x="137" y="9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1381" y="2897"/>
              <a:ext cx="173" cy="36"/>
            </a:xfrm>
            <a:custGeom>
              <a:avLst/>
              <a:gdLst>
                <a:gd name="T0" fmla="*/ 0 w 346"/>
                <a:gd name="T1" fmla="*/ 48 h 72"/>
                <a:gd name="T2" fmla="*/ 338 w 346"/>
                <a:gd name="T3" fmla="*/ 72 h 72"/>
                <a:gd name="T4" fmla="*/ 346 w 346"/>
                <a:gd name="T5" fmla="*/ 0 h 72"/>
                <a:gd name="T6" fmla="*/ 226 w 346"/>
                <a:gd name="T7" fmla="*/ 0 h 72"/>
                <a:gd name="T8" fmla="*/ 0 w 346"/>
                <a:gd name="T9" fmla="*/ 48 h 72"/>
                <a:gd name="T10" fmla="*/ 0 w 346"/>
                <a:gd name="T11" fmla="*/ 48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72"/>
                <a:gd name="T20" fmla="*/ 346 w 346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72">
                  <a:moveTo>
                    <a:pt x="0" y="48"/>
                  </a:moveTo>
                  <a:lnTo>
                    <a:pt x="338" y="72"/>
                  </a:lnTo>
                  <a:lnTo>
                    <a:pt x="346" y="0"/>
                  </a:lnTo>
                  <a:lnTo>
                    <a:pt x="226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1397" y="2977"/>
              <a:ext cx="117" cy="56"/>
            </a:xfrm>
            <a:custGeom>
              <a:avLst/>
              <a:gdLst>
                <a:gd name="T0" fmla="*/ 0 w 234"/>
                <a:gd name="T1" fmla="*/ 55 h 112"/>
                <a:gd name="T2" fmla="*/ 55 w 234"/>
                <a:gd name="T3" fmla="*/ 112 h 112"/>
                <a:gd name="T4" fmla="*/ 234 w 234"/>
                <a:gd name="T5" fmla="*/ 55 h 112"/>
                <a:gd name="T6" fmla="*/ 234 w 234"/>
                <a:gd name="T7" fmla="*/ 0 h 112"/>
                <a:gd name="T8" fmla="*/ 137 w 234"/>
                <a:gd name="T9" fmla="*/ 0 h 112"/>
                <a:gd name="T10" fmla="*/ 0 w 234"/>
                <a:gd name="T11" fmla="*/ 55 h 112"/>
                <a:gd name="T12" fmla="*/ 0 w 234"/>
                <a:gd name="T13" fmla="*/ 55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"/>
                <a:gd name="T22" fmla="*/ 0 h 112"/>
                <a:gd name="T23" fmla="*/ 234 w 234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" h="112">
                  <a:moveTo>
                    <a:pt x="0" y="55"/>
                  </a:moveTo>
                  <a:lnTo>
                    <a:pt x="55" y="112"/>
                  </a:lnTo>
                  <a:lnTo>
                    <a:pt x="234" y="55"/>
                  </a:lnTo>
                  <a:lnTo>
                    <a:pt x="234" y="0"/>
                  </a:lnTo>
                  <a:lnTo>
                    <a:pt x="137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1377" y="2957"/>
              <a:ext cx="278" cy="214"/>
            </a:xfrm>
            <a:custGeom>
              <a:avLst/>
              <a:gdLst>
                <a:gd name="T0" fmla="*/ 491 w 555"/>
                <a:gd name="T1" fmla="*/ 0 h 427"/>
                <a:gd name="T2" fmla="*/ 274 w 555"/>
                <a:gd name="T3" fmla="*/ 266 h 427"/>
                <a:gd name="T4" fmla="*/ 0 w 555"/>
                <a:gd name="T5" fmla="*/ 306 h 427"/>
                <a:gd name="T6" fmla="*/ 48 w 555"/>
                <a:gd name="T7" fmla="*/ 378 h 427"/>
                <a:gd name="T8" fmla="*/ 451 w 555"/>
                <a:gd name="T9" fmla="*/ 427 h 427"/>
                <a:gd name="T10" fmla="*/ 555 w 555"/>
                <a:gd name="T11" fmla="*/ 370 h 427"/>
                <a:gd name="T12" fmla="*/ 555 w 555"/>
                <a:gd name="T13" fmla="*/ 64 h 427"/>
                <a:gd name="T14" fmla="*/ 491 w 555"/>
                <a:gd name="T15" fmla="*/ 0 h 427"/>
                <a:gd name="T16" fmla="*/ 491 w 555"/>
                <a:gd name="T17" fmla="*/ 0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427"/>
                <a:gd name="T29" fmla="*/ 555 w 555"/>
                <a:gd name="T30" fmla="*/ 427 h 4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427">
                  <a:moveTo>
                    <a:pt x="491" y="0"/>
                  </a:moveTo>
                  <a:lnTo>
                    <a:pt x="274" y="266"/>
                  </a:lnTo>
                  <a:lnTo>
                    <a:pt x="0" y="306"/>
                  </a:lnTo>
                  <a:lnTo>
                    <a:pt x="48" y="378"/>
                  </a:lnTo>
                  <a:lnTo>
                    <a:pt x="451" y="427"/>
                  </a:lnTo>
                  <a:lnTo>
                    <a:pt x="555" y="370"/>
                  </a:lnTo>
                  <a:lnTo>
                    <a:pt x="555" y="64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1329" y="3272"/>
              <a:ext cx="205" cy="149"/>
            </a:xfrm>
            <a:custGeom>
              <a:avLst/>
              <a:gdLst>
                <a:gd name="T0" fmla="*/ 209 w 411"/>
                <a:gd name="T1" fmla="*/ 0 h 298"/>
                <a:gd name="T2" fmla="*/ 40 w 411"/>
                <a:gd name="T3" fmla="*/ 162 h 298"/>
                <a:gd name="T4" fmla="*/ 0 w 411"/>
                <a:gd name="T5" fmla="*/ 298 h 298"/>
                <a:gd name="T6" fmla="*/ 346 w 411"/>
                <a:gd name="T7" fmla="*/ 186 h 298"/>
                <a:gd name="T8" fmla="*/ 411 w 411"/>
                <a:gd name="T9" fmla="*/ 72 h 298"/>
                <a:gd name="T10" fmla="*/ 209 w 411"/>
                <a:gd name="T11" fmla="*/ 0 h 298"/>
                <a:gd name="T12" fmla="*/ 209 w 411"/>
                <a:gd name="T13" fmla="*/ 0 h 2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298"/>
                <a:gd name="T23" fmla="*/ 411 w 411"/>
                <a:gd name="T24" fmla="*/ 298 h 2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298">
                  <a:moveTo>
                    <a:pt x="209" y="0"/>
                  </a:moveTo>
                  <a:lnTo>
                    <a:pt x="40" y="162"/>
                  </a:lnTo>
                  <a:lnTo>
                    <a:pt x="0" y="298"/>
                  </a:lnTo>
                  <a:lnTo>
                    <a:pt x="346" y="186"/>
                  </a:lnTo>
                  <a:lnTo>
                    <a:pt x="411" y="7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>
              <a:off x="1655" y="3200"/>
              <a:ext cx="73" cy="302"/>
            </a:xfrm>
            <a:custGeom>
              <a:avLst/>
              <a:gdLst>
                <a:gd name="T0" fmla="*/ 147 w 147"/>
                <a:gd name="T1" fmla="*/ 0 h 604"/>
                <a:gd name="T2" fmla="*/ 25 w 147"/>
                <a:gd name="T3" fmla="*/ 273 h 604"/>
                <a:gd name="T4" fmla="*/ 0 w 147"/>
                <a:gd name="T5" fmla="*/ 604 h 604"/>
                <a:gd name="T6" fmla="*/ 90 w 147"/>
                <a:gd name="T7" fmla="*/ 482 h 604"/>
                <a:gd name="T8" fmla="*/ 147 w 147"/>
                <a:gd name="T9" fmla="*/ 0 h 604"/>
                <a:gd name="T10" fmla="*/ 147 w 147"/>
                <a:gd name="T11" fmla="*/ 0 h 6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04"/>
                <a:gd name="T20" fmla="*/ 147 w 147"/>
                <a:gd name="T21" fmla="*/ 604 h 6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04">
                  <a:moveTo>
                    <a:pt x="147" y="0"/>
                  </a:moveTo>
                  <a:lnTo>
                    <a:pt x="25" y="273"/>
                  </a:lnTo>
                  <a:lnTo>
                    <a:pt x="0" y="604"/>
                  </a:lnTo>
                  <a:lnTo>
                    <a:pt x="90" y="482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auto">
            <a:xfrm>
              <a:off x="1804" y="2917"/>
              <a:ext cx="97" cy="141"/>
            </a:xfrm>
            <a:custGeom>
              <a:avLst/>
              <a:gdLst>
                <a:gd name="T0" fmla="*/ 194 w 194"/>
                <a:gd name="T1" fmla="*/ 0 h 283"/>
                <a:gd name="T2" fmla="*/ 7 w 194"/>
                <a:gd name="T3" fmla="*/ 137 h 283"/>
                <a:gd name="T4" fmla="*/ 0 w 194"/>
                <a:gd name="T5" fmla="*/ 283 h 283"/>
                <a:gd name="T6" fmla="*/ 194 w 194"/>
                <a:gd name="T7" fmla="*/ 202 h 283"/>
                <a:gd name="T8" fmla="*/ 194 w 194"/>
                <a:gd name="T9" fmla="*/ 0 h 283"/>
                <a:gd name="T10" fmla="*/ 194 w 194"/>
                <a:gd name="T11" fmla="*/ 0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83"/>
                <a:gd name="T20" fmla="*/ 194 w 194"/>
                <a:gd name="T21" fmla="*/ 283 h 2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83">
                  <a:moveTo>
                    <a:pt x="194" y="0"/>
                  </a:moveTo>
                  <a:lnTo>
                    <a:pt x="7" y="137"/>
                  </a:lnTo>
                  <a:lnTo>
                    <a:pt x="0" y="283"/>
                  </a:lnTo>
                  <a:lnTo>
                    <a:pt x="194" y="20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auto">
            <a:xfrm>
              <a:off x="1409" y="3454"/>
              <a:ext cx="181" cy="210"/>
            </a:xfrm>
            <a:custGeom>
              <a:avLst/>
              <a:gdLst>
                <a:gd name="T0" fmla="*/ 0 w 361"/>
                <a:gd name="T1" fmla="*/ 298 h 420"/>
                <a:gd name="T2" fmla="*/ 47 w 361"/>
                <a:gd name="T3" fmla="*/ 420 h 420"/>
                <a:gd name="T4" fmla="*/ 264 w 361"/>
                <a:gd name="T5" fmla="*/ 388 h 420"/>
                <a:gd name="T6" fmla="*/ 361 w 361"/>
                <a:gd name="T7" fmla="*/ 0 h 420"/>
                <a:gd name="T8" fmla="*/ 184 w 361"/>
                <a:gd name="T9" fmla="*/ 234 h 420"/>
                <a:gd name="T10" fmla="*/ 0 w 361"/>
                <a:gd name="T11" fmla="*/ 298 h 420"/>
                <a:gd name="T12" fmla="*/ 0 w 361"/>
                <a:gd name="T13" fmla="*/ 298 h 4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"/>
                <a:gd name="T22" fmla="*/ 0 h 420"/>
                <a:gd name="T23" fmla="*/ 361 w 361"/>
                <a:gd name="T24" fmla="*/ 420 h 4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" h="420">
                  <a:moveTo>
                    <a:pt x="0" y="298"/>
                  </a:moveTo>
                  <a:lnTo>
                    <a:pt x="47" y="420"/>
                  </a:lnTo>
                  <a:lnTo>
                    <a:pt x="264" y="388"/>
                  </a:lnTo>
                  <a:lnTo>
                    <a:pt x="361" y="0"/>
                  </a:lnTo>
                  <a:lnTo>
                    <a:pt x="184" y="234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auto">
            <a:xfrm>
              <a:off x="1034" y="2872"/>
              <a:ext cx="32" cy="93"/>
            </a:xfrm>
            <a:custGeom>
              <a:avLst/>
              <a:gdLst>
                <a:gd name="T0" fmla="*/ 0 w 64"/>
                <a:gd name="T1" fmla="*/ 0 h 186"/>
                <a:gd name="T2" fmla="*/ 0 w 64"/>
                <a:gd name="T3" fmla="*/ 186 h 186"/>
                <a:gd name="T4" fmla="*/ 64 w 64"/>
                <a:gd name="T5" fmla="*/ 186 h 186"/>
                <a:gd name="T6" fmla="*/ 0 w 64"/>
                <a:gd name="T7" fmla="*/ 0 h 186"/>
                <a:gd name="T8" fmla="*/ 0 w 64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86"/>
                <a:gd name="T17" fmla="*/ 64 w 64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86">
                  <a:moveTo>
                    <a:pt x="0" y="0"/>
                  </a:moveTo>
                  <a:lnTo>
                    <a:pt x="0" y="186"/>
                  </a:lnTo>
                  <a:lnTo>
                    <a:pt x="6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1183" y="3118"/>
              <a:ext cx="49" cy="202"/>
            </a:xfrm>
            <a:custGeom>
              <a:avLst/>
              <a:gdLst>
                <a:gd name="T0" fmla="*/ 8 w 97"/>
                <a:gd name="T1" fmla="*/ 0 h 405"/>
                <a:gd name="T2" fmla="*/ 97 w 97"/>
                <a:gd name="T3" fmla="*/ 228 h 405"/>
                <a:gd name="T4" fmla="*/ 48 w 97"/>
                <a:gd name="T5" fmla="*/ 405 h 405"/>
                <a:gd name="T6" fmla="*/ 0 w 97"/>
                <a:gd name="T7" fmla="*/ 405 h 405"/>
                <a:gd name="T8" fmla="*/ 8 w 97"/>
                <a:gd name="T9" fmla="*/ 0 h 405"/>
                <a:gd name="T10" fmla="*/ 8 w 97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05"/>
                <a:gd name="T20" fmla="*/ 97 w 97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05">
                  <a:moveTo>
                    <a:pt x="8" y="0"/>
                  </a:moveTo>
                  <a:lnTo>
                    <a:pt x="97" y="228"/>
                  </a:lnTo>
                  <a:lnTo>
                    <a:pt x="48" y="405"/>
                  </a:lnTo>
                  <a:lnTo>
                    <a:pt x="0" y="4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>
              <a:off x="1425" y="3805"/>
              <a:ext cx="80" cy="105"/>
            </a:xfrm>
            <a:custGeom>
              <a:avLst/>
              <a:gdLst>
                <a:gd name="T0" fmla="*/ 0 w 162"/>
                <a:gd name="T1" fmla="*/ 0 h 209"/>
                <a:gd name="T2" fmla="*/ 162 w 162"/>
                <a:gd name="T3" fmla="*/ 48 h 209"/>
                <a:gd name="T4" fmla="*/ 114 w 162"/>
                <a:gd name="T5" fmla="*/ 209 h 209"/>
                <a:gd name="T6" fmla="*/ 57 w 162"/>
                <a:gd name="T7" fmla="*/ 170 h 209"/>
                <a:gd name="T8" fmla="*/ 0 w 162"/>
                <a:gd name="T9" fmla="*/ 0 h 209"/>
                <a:gd name="T10" fmla="*/ 0 w 162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209"/>
                <a:gd name="T20" fmla="*/ 162 w 16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209">
                  <a:moveTo>
                    <a:pt x="0" y="0"/>
                  </a:moveTo>
                  <a:lnTo>
                    <a:pt x="162" y="48"/>
                  </a:lnTo>
                  <a:lnTo>
                    <a:pt x="114" y="209"/>
                  </a:lnTo>
                  <a:lnTo>
                    <a:pt x="57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auto">
            <a:xfrm>
              <a:off x="1255" y="3974"/>
              <a:ext cx="214" cy="336"/>
            </a:xfrm>
            <a:custGeom>
              <a:avLst/>
              <a:gdLst>
                <a:gd name="T0" fmla="*/ 0 w 427"/>
                <a:gd name="T1" fmla="*/ 671 h 671"/>
                <a:gd name="T2" fmla="*/ 266 w 427"/>
                <a:gd name="T3" fmla="*/ 266 h 671"/>
                <a:gd name="T4" fmla="*/ 387 w 427"/>
                <a:gd name="T5" fmla="*/ 0 h 671"/>
                <a:gd name="T6" fmla="*/ 427 w 427"/>
                <a:gd name="T7" fmla="*/ 80 h 671"/>
                <a:gd name="T8" fmla="*/ 363 w 427"/>
                <a:gd name="T9" fmla="*/ 671 h 671"/>
                <a:gd name="T10" fmla="*/ 0 w 427"/>
                <a:gd name="T11" fmla="*/ 671 h 671"/>
                <a:gd name="T12" fmla="*/ 0 w 427"/>
                <a:gd name="T13" fmla="*/ 671 h 6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7"/>
                <a:gd name="T22" fmla="*/ 0 h 671"/>
                <a:gd name="T23" fmla="*/ 427 w 427"/>
                <a:gd name="T24" fmla="*/ 671 h 6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7" h="671">
                  <a:moveTo>
                    <a:pt x="0" y="671"/>
                  </a:moveTo>
                  <a:lnTo>
                    <a:pt x="266" y="266"/>
                  </a:lnTo>
                  <a:lnTo>
                    <a:pt x="387" y="0"/>
                  </a:lnTo>
                  <a:lnTo>
                    <a:pt x="427" y="80"/>
                  </a:lnTo>
                  <a:lnTo>
                    <a:pt x="363" y="671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auto">
            <a:xfrm>
              <a:off x="848" y="2951"/>
              <a:ext cx="231" cy="121"/>
            </a:xfrm>
            <a:custGeom>
              <a:avLst/>
              <a:gdLst>
                <a:gd name="T0" fmla="*/ 437 w 462"/>
                <a:gd name="T1" fmla="*/ 14 h 244"/>
                <a:gd name="T2" fmla="*/ 293 w 462"/>
                <a:gd name="T3" fmla="*/ 0 h 244"/>
                <a:gd name="T4" fmla="*/ 135 w 462"/>
                <a:gd name="T5" fmla="*/ 65 h 244"/>
                <a:gd name="T6" fmla="*/ 0 w 462"/>
                <a:gd name="T7" fmla="*/ 126 h 244"/>
                <a:gd name="T8" fmla="*/ 4 w 462"/>
                <a:gd name="T9" fmla="*/ 244 h 244"/>
                <a:gd name="T10" fmla="*/ 129 w 462"/>
                <a:gd name="T11" fmla="*/ 234 h 244"/>
                <a:gd name="T12" fmla="*/ 167 w 462"/>
                <a:gd name="T13" fmla="*/ 145 h 244"/>
                <a:gd name="T14" fmla="*/ 293 w 462"/>
                <a:gd name="T15" fmla="*/ 80 h 244"/>
                <a:gd name="T16" fmla="*/ 382 w 462"/>
                <a:gd name="T17" fmla="*/ 80 h 244"/>
                <a:gd name="T18" fmla="*/ 376 w 462"/>
                <a:gd name="T19" fmla="*/ 48 h 244"/>
                <a:gd name="T20" fmla="*/ 462 w 462"/>
                <a:gd name="T21" fmla="*/ 48 h 244"/>
                <a:gd name="T22" fmla="*/ 437 w 462"/>
                <a:gd name="T23" fmla="*/ 14 h 244"/>
                <a:gd name="T24" fmla="*/ 437 w 462"/>
                <a:gd name="T25" fmla="*/ 14 h 2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2"/>
                <a:gd name="T40" fmla="*/ 0 h 244"/>
                <a:gd name="T41" fmla="*/ 462 w 462"/>
                <a:gd name="T42" fmla="*/ 244 h 2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2" h="244">
                  <a:moveTo>
                    <a:pt x="437" y="14"/>
                  </a:moveTo>
                  <a:lnTo>
                    <a:pt x="293" y="0"/>
                  </a:lnTo>
                  <a:lnTo>
                    <a:pt x="135" y="65"/>
                  </a:lnTo>
                  <a:lnTo>
                    <a:pt x="0" y="126"/>
                  </a:lnTo>
                  <a:lnTo>
                    <a:pt x="4" y="244"/>
                  </a:lnTo>
                  <a:lnTo>
                    <a:pt x="129" y="234"/>
                  </a:lnTo>
                  <a:lnTo>
                    <a:pt x="167" y="145"/>
                  </a:lnTo>
                  <a:lnTo>
                    <a:pt x="293" y="80"/>
                  </a:lnTo>
                  <a:lnTo>
                    <a:pt x="382" y="80"/>
                  </a:lnTo>
                  <a:lnTo>
                    <a:pt x="376" y="48"/>
                  </a:lnTo>
                  <a:lnTo>
                    <a:pt x="462" y="48"/>
                  </a:lnTo>
                  <a:lnTo>
                    <a:pt x="43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1203" y="2827"/>
              <a:ext cx="331" cy="119"/>
            </a:xfrm>
            <a:custGeom>
              <a:avLst/>
              <a:gdLst>
                <a:gd name="T0" fmla="*/ 13 w 662"/>
                <a:gd name="T1" fmla="*/ 238 h 238"/>
                <a:gd name="T2" fmla="*/ 87 w 662"/>
                <a:gd name="T3" fmla="*/ 187 h 238"/>
                <a:gd name="T4" fmla="*/ 103 w 662"/>
                <a:gd name="T5" fmla="*/ 232 h 238"/>
                <a:gd name="T6" fmla="*/ 181 w 662"/>
                <a:gd name="T7" fmla="*/ 168 h 238"/>
                <a:gd name="T8" fmla="*/ 363 w 662"/>
                <a:gd name="T9" fmla="*/ 145 h 238"/>
                <a:gd name="T10" fmla="*/ 536 w 662"/>
                <a:gd name="T11" fmla="*/ 111 h 238"/>
                <a:gd name="T12" fmla="*/ 662 w 662"/>
                <a:gd name="T13" fmla="*/ 116 h 238"/>
                <a:gd name="T14" fmla="*/ 540 w 662"/>
                <a:gd name="T15" fmla="*/ 0 h 238"/>
                <a:gd name="T16" fmla="*/ 401 w 662"/>
                <a:gd name="T17" fmla="*/ 14 h 238"/>
                <a:gd name="T18" fmla="*/ 222 w 662"/>
                <a:gd name="T19" fmla="*/ 78 h 238"/>
                <a:gd name="T20" fmla="*/ 93 w 662"/>
                <a:gd name="T21" fmla="*/ 94 h 238"/>
                <a:gd name="T22" fmla="*/ 0 w 662"/>
                <a:gd name="T23" fmla="*/ 164 h 238"/>
                <a:gd name="T24" fmla="*/ 13 w 662"/>
                <a:gd name="T25" fmla="*/ 238 h 238"/>
                <a:gd name="T26" fmla="*/ 13 w 662"/>
                <a:gd name="T27" fmla="*/ 238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2"/>
                <a:gd name="T43" fmla="*/ 0 h 238"/>
                <a:gd name="T44" fmla="*/ 662 w 662"/>
                <a:gd name="T45" fmla="*/ 238 h 2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2" h="238">
                  <a:moveTo>
                    <a:pt x="13" y="238"/>
                  </a:moveTo>
                  <a:lnTo>
                    <a:pt x="87" y="187"/>
                  </a:lnTo>
                  <a:lnTo>
                    <a:pt x="103" y="232"/>
                  </a:lnTo>
                  <a:lnTo>
                    <a:pt x="181" y="168"/>
                  </a:lnTo>
                  <a:lnTo>
                    <a:pt x="363" y="145"/>
                  </a:lnTo>
                  <a:lnTo>
                    <a:pt x="536" y="111"/>
                  </a:lnTo>
                  <a:lnTo>
                    <a:pt x="662" y="116"/>
                  </a:lnTo>
                  <a:lnTo>
                    <a:pt x="540" y="0"/>
                  </a:lnTo>
                  <a:lnTo>
                    <a:pt x="401" y="14"/>
                  </a:lnTo>
                  <a:lnTo>
                    <a:pt x="222" y="78"/>
                  </a:lnTo>
                  <a:lnTo>
                    <a:pt x="93" y="94"/>
                  </a:lnTo>
                  <a:lnTo>
                    <a:pt x="0" y="164"/>
                  </a:lnTo>
                  <a:lnTo>
                    <a:pt x="13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auto">
            <a:xfrm>
              <a:off x="902" y="3021"/>
              <a:ext cx="527" cy="362"/>
            </a:xfrm>
            <a:custGeom>
              <a:avLst/>
              <a:gdLst>
                <a:gd name="T0" fmla="*/ 434 w 1056"/>
                <a:gd name="T1" fmla="*/ 0 h 724"/>
                <a:gd name="T2" fmla="*/ 270 w 1056"/>
                <a:gd name="T3" fmla="*/ 0 h 724"/>
                <a:gd name="T4" fmla="*/ 84 w 1056"/>
                <a:gd name="T5" fmla="*/ 139 h 724"/>
                <a:gd name="T6" fmla="*/ 0 w 1056"/>
                <a:gd name="T7" fmla="*/ 139 h 724"/>
                <a:gd name="T8" fmla="*/ 48 w 1056"/>
                <a:gd name="T9" fmla="*/ 261 h 724"/>
                <a:gd name="T10" fmla="*/ 97 w 1056"/>
                <a:gd name="T11" fmla="*/ 158 h 724"/>
                <a:gd name="T12" fmla="*/ 407 w 1056"/>
                <a:gd name="T13" fmla="*/ 46 h 724"/>
                <a:gd name="T14" fmla="*/ 420 w 1056"/>
                <a:gd name="T15" fmla="*/ 103 h 724"/>
                <a:gd name="T16" fmla="*/ 346 w 1056"/>
                <a:gd name="T17" fmla="*/ 228 h 724"/>
                <a:gd name="T18" fmla="*/ 466 w 1056"/>
                <a:gd name="T19" fmla="*/ 190 h 724"/>
                <a:gd name="T20" fmla="*/ 472 w 1056"/>
                <a:gd name="T21" fmla="*/ 673 h 724"/>
                <a:gd name="T22" fmla="*/ 588 w 1056"/>
                <a:gd name="T23" fmla="*/ 724 h 724"/>
                <a:gd name="T24" fmla="*/ 793 w 1056"/>
                <a:gd name="T25" fmla="*/ 700 h 724"/>
                <a:gd name="T26" fmla="*/ 835 w 1056"/>
                <a:gd name="T27" fmla="*/ 607 h 724"/>
                <a:gd name="T28" fmla="*/ 1056 w 1056"/>
                <a:gd name="T29" fmla="*/ 475 h 724"/>
                <a:gd name="T30" fmla="*/ 1004 w 1056"/>
                <a:gd name="T31" fmla="*/ 340 h 724"/>
                <a:gd name="T32" fmla="*/ 995 w 1056"/>
                <a:gd name="T33" fmla="*/ 453 h 724"/>
                <a:gd name="T34" fmla="*/ 844 w 1056"/>
                <a:gd name="T35" fmla="*/ 523 h 724"/>
                <a:gd name="T36" fmla="*/ 770 w 1056"/>
                <a:gd name="T37" fmla="*/ 430 h 724"/>
                <a:gd name="T38" fmla="*/ 757 w 1056"/>
                <a:gd name="T39" fmla="*/ 612 h 724"/>
                <a:gd name="T40" fmla="*/ 607 w 1056"/>
                <a:gd name="T41" fmla="*/ 686 h 724"/>
                <a:gd name="T42" fmla="*/ 504 w 1056"/>
                <a:gd name="T43" fmla="*/ 635 h 724"/>
                <a:gd name="T44" fmla="*/ 500 w 1056"/>
                <a:gd name="T45" fmla="*/ 70 h 724"/>
                <a:gd name="T46" fmla="*/ 434 w 1056"/>
                <a:gd name="T47" fmla="*/ 0 h 724"/>
                <a:gd name="T48" fmla="*/ 434 w 1056"/>
                <a:gd name="T49" fmla="*/ 0 h 7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6"/>
                <a:gd name="T76" fmla="*/ 0 h 724"/>
                <a:gd name="T77" fmla="*/ 1056 w 1056"/>
                <a:gd name="T78" fmla="*/ 724 h 7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6" h="724">
                  <a:moveTo>
                    <a:pt x="434" y="0"/>
                  </a:moveTo>
                  <a:lnTo>
                    <a:pt x="270" y="0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48" y="261"/>
                  </a:lnTo>
                  <a:lnTo>
                    <a:pt x="97" y="158"/>
                  </a:lnTo>
                  <a:lnTo>
                    <a:pt x="407" y="46"/>
                  </a:lnTo>
                  <a:lnTo>
                    <a:pt x="420" y="103"/>
                  </a:lnTo>
                  <a:lnTo>
                    <a:pt x="346" y="228"/>
                  </a:lnTo>
                  <a:lnTo>
                    <a:pt x="466" y="190"/>
                  </a:lnTo>
                  <a:lnTo>
                    <a:pt x="472" y="673"/>
                  </a:lnTo>
                  <a:lnTo>
                    <a:pt x="588" y="724"/>
                  </a:lnTo>
                  <a:lnTo>
                    <a:pt x="793" y="700"/>
                  </a:lnTo>
                  <a:lnTo>
                    <a:pt x="835" y="607"/>
                  </a:lnTo>
                  <a:lnTo>
                    <a:pt x="1056" y="475"/>
                  </a:lnTo>
                  <a:lnTo>
                    <a:pt x="1004" y="340"/>
                  </a:lnTo>
                  <a:lnTo>
                    <a:pt x="995" y="453"/>
                  </a:lnTo>
                  <a:lnTo>
                    <a:pt x="844" y="523"/>
                  </a:lnTo>
                  <a:lnTo>
                    <a:pt x="770" y="430"/>
                  </a:lnTo>
                  <a:lnTo>
                    <a:pt x="757" y="612"/>
                  </a:lnTo>
                  <a:lnTo>
                    <a:pt x="607" y="686"/>
                  </a:lnTo>
                  <a:lnTo>
                    <a:pt x="504" y="635"/>
                  </a:lnTo>
                  <a:lnTo>
                    <a:pt x="500" y="7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auto">
            <a:xfrm>
              <a:off x="1221" y="2976"/>
              <a:ext cx="42" cy="197"/>
            </a:xfrm>
            <a:custGeom>
              <a:avLst/>
              <a:gdLst>
                <a:gd name="T0" fmla="*/ 0 w 84"/>
                <a:gd name="T1" fmla="*/ 0 h 393"/>
                <a:gd name="T2" fmla="*/ 0 w 84"/>
                <a:gd name="T3" fmla="*/ 215 h 393"/>
                <a:gd name="T4" fmla="*/ 84 w 84"/>
                <a:gd name="T5" fmla="*/ 393 h 393"/>
                <a:gd name="T6" fmla="*/ 80 w 84"/>
                <a:gd name="T7" fmla="*/ 99 h 393"/>
                <a:gd name="T8" fmla="*/ 0 w 84"/>
                <a:gd name="T9" fmla="*/ 0 h 393"/>
                <a:gd name="T10" fmla="*/ 0 w 84"/>
                <a:gd name="T11" fmla="*/ 0 h 3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393"/>
                <a:gd name="T20" fmla="*/ 84 w 84"/>
                <a:gd name="T21" fmla="*/ 393 h 3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393">
                  <a:moveTo>
                    <a:pt x="0" y="0"/>
                  </a:moveTo>
                  <a:lnTo>
                    <a:pt x="0" y="215"/>
                  </a:lnTo>
                  <a:lnTo>
                    <a:pt x="84" y="393"/>
                  </a:lnTo>
                  <a:lnTo>
                    <a:pt x="8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40"/>
            <p:cNvSpPr>
              <a:spLocks/>
            </p:cNvSpPr>
            <p:nvPr/>
          </p:nvSpPr>
          <p:spPr bwMode="auto">
            <a:xfrm>
              <a:off x="1366" y="3167"/>
              <a:ext cx="266" cy="234"/>
            </a:xfrm>
            <a:custGeom>
              <a:avLst/>
              <a:gdLst>
                <a:gd name="T0" fmla="*/ 67 w 533"/>
                <a:gd name="T1" fmla="*/ 19 h 467"/>
                <a:gd name="T2" fmla="*/ 234 w 533"/>
                <a:gd name="T3" fmla="*/ 118 h 467"/>
                <a:gd name="T4" fmla="*/ 533 w 533"/>
                <a:gd name="T5" fmla="*/ 173 h 467"/>
                <a:gd name="T6" fmla="*/ 491 w 533"/>
                <a:gd name="T7" fmla="*/ 249 h 467"/>
                <a:gd name="T8" fmla="*/ 510 w 533"/>
                <a:gd name="T9" fmla="*/ 467 h 467"/>
                <a:gd name="T10" fmla="*/ 407 w 533"/>
                <a:gd name="T11" fmla="*/ 230 h 467"/>
                <a:gd name="T12" fmla="*/ 192 w 533"/>
                <a:gd name="T13" fmla="*/ 188 h 467"/>
                <a:gd name="T14" fmla="*/ 80 w 533"/>
                <a:gd name="T15" fmla="*/ 112 h 467"/>
                <a:gd name="T16" fmla="*/ 0 w 533"/>
                <a:gd name="T17" fmla="*/ 0 h 467"/>
                <a:gd name="T18" fmla="*/ 67 w 533"/>
                <a:gd name="T19" fmla="*/ 19 h 467"/>
                <a:gd name="T20" fmla="*/ 67 w 533"/>
                <a:gd name="T21" fmla="*/ 19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3"/>
                <a:gd name="T34" fmla="*/ 0 h 467"/>
                <a:gd name="T35" fmla="*/ 533 w 533"/>
                <a:gd name="T36" fmla="*/ 467 h 4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3" h="467">
                  <a:moveTo>
                    <a:pt x="67" y="19"/>
                  </a:moveTo>
                  <a:lnTo>
                    <a:pt x="234" y="118"/>
                  </a:lnTo>
                  <a:lnTo>
                    <a:pt x="533" y="173"/>
                  </a:lnTo>
                  <a:lnTo>
                    <a:pt x="491" y="249"/>
                  </a:lnTo>
                  <a:lnTo>
                    <a:pt x="510" y="467"/>
                  </a:lnTo>
                  <a:lnTo>
                    <a:pt x="407" y="230"/>
                  </a:lnTo>
                  <a:lnTo>
                    <a:pt x="192" y="188"/>
                  </a:lnTo>
                  <a:lnTo>
                    <a:pt x="80" y="112"/>
                  </a:lnTo>
                  <a:lnTo>
                    <a:pt x="0" y="0"/>
                  </a:lnTo>
                  <a:lnTo>
                    <a:pt x="6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41"/>
            <p:cNvSpPr>
              <a:spLocks/>
            </p:cNvSpPr>
            <p:nvPr/>
          </p:nvSpPr>
          <p:spPr bwMode="auto">
            <a:xfrm>
              <a:off x="1016" y="3228"/>
              <a:ext cx="128" cy="218"/>
            </a:xfrm>
            <a:custGeom>
              <a:avLst/>
              <a:gdLst>
                <a:gd name="T0" fmla="*/ 248 w 257"/>
                <a:gd name="T1" fmla="*/ 0 h 435"/>
                <a:gd name="T2" fmla="*/ 122 w 257"/>
                <a:gd name="T3" fmla="*/ 169 h 435"/>
                <a:gd name="T4" fmla="*/ 0 w 257"/>
                <a:gd name="T5" fmla="*/ 258 h 435"/>
                <a:gd name="T6" fmla="*/ 132 w 257"/>
                <a:gd name="T7" fmla="*/ 435 h 435"/>
                <a:gd name="T8" fmla="*/ 122 w 257"/>
                <a:gd name="T9" fmla="*/ 294 h 435"/>
                <a:gd name="T10" fmla="*/ 219 w 257"/>
                <a:gd name="T11" fmla="*/ 165 h 435"/>
                <a:gd name="T12" fmla="*/ 257 w 257"/>
                <a:gd name="T13" fmla="*/ 51 h 435"/>
                <a:gd name="T14" fmla="*/ 248 w 257"/>
                <a:gd name="T15" fmla="*/ 0 h 435"/>
                <a:gd name="T16" fmla="*/ 248 w 257"/>
                <a:gd name="T17" fmla="*/ 0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7"/>
                <a:gd name="T28" fmla="*/ 0 h 435"/>
                <a:gd name="T29" fmla="*/ 257 w 257"/>
                <a:gd name="T30" fmla="*/ 435 h 4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7" h="435">
                  <a:moveTo>
                    <a:pt x="248" y="0"/>
                  </a:moveTo>
                  <a:lnTo>
                    <a:pt x="122" y="169"/>
                  </a:lnTo>
                  <a:lnTo>
                    <a:pt x="0" y="258"/>
                  </a:lnTo>
                  <a:lnTo>
                    <a:pt x="132" y="435"/>
                  </a:lnTo>
                  <a:lnTo>
                    <a:pt x="122" y="294"/>
                  </a:lnTo>
                  <a:lnTo>
                    <a:pt x="219" y="165"/>
                  </a:lnTo>
                  <a:lnTo>
                    <a:pt x="257" y="51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auto">
            <a:xfrm>
              <a:off x="1184" y="3376"/>
              <a:ext cx="350" cy="89"/>
            </a:xfrm>
            <a:custGeom>
              <a:avLst/>
              <a:gdLst>
                <a:gd name="T0" fmla="*/ 0 w 700"/>
                <a:gd name="T1" fmla="*/ 164 h 179"/>
                <a:gd name="T2" fmla="*/ 209 w 700"/>
                <a:gd name="T3" fmla="*/ 141 h 179"/>
                <a:gd name="T4" fmla="*/ 468 w 700"/>
                <a:gd name="T5" fmla="*/ 48 h 179"/>
                <a:gd name="T6" fmla="*/ 700 w 700"/>
                <a:gd name="T7" fmla="*/ 0 h 179"/>
                <a:gd name="T8" fmla="*/ 424 w 700"/>
                <a:gd name="T9" fmla="*/ 103 h 179"/>
                <a:gd name="T10" fmla="*/ 215 w 700"/>
                <a:gd name="T11" fmla="*/ 164 h 179"/>
                <a:gd name="T12" fmla="*/ 103 w 700"/>
                <a:gd name="T13" fmla="*/ 179 h 179"/>
                <a:gd name="T14" fmla="*/ 0 w 700"/>
                <a:gd name="T15" fmla="*/ 164 h 179"/>
                <a:gd name="T16" fmla="*/ 0 w 700"/>
                <a:gd name="T17" fmla="*/ 164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0"/>
                <a:gd name="T28" fmla="*/ 0 h 179"/>
                <a:gd name="T29" fmla="*/ 700 w 700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0" h="179">
                  <a:moveTo>
                    <a:pt x="0" y="164"/>
                  </a:moveTo>
                  <a:lnTo>
                    <a:pt x="209" y="141"/>
                  </a:lnTo>
                  <a:lnTo>
                    <a:pt x="468" y="48"/>
                  </a:lnTo>
                  <a:lnTo>
                    <a:pt x="700" y="0"/>
                  </a:lnTo>
                  <a:lnTo>
                    <a:pt x="424" y="103"/>
                  </a:lnTo>
                  <a:lnTo>
                    <a:pt x="215" y="164"/>
                  </a:lnTo>
                  <a:lnTo>
                    <a:pt x="103" y="179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auto">
            <a:xfrm>
              <a:off x="1301" y="2935"/>
              <a:ext cx="228" cy="78"/>
            </a:xfrm>
            <a:custGeom>
              <a:avLst/>
              <a:gdLst>
                <a:gd name="T0" fmla="*/ 0 w 456"/>
                <a:gd name="T1" fmla="*/ 129 h 158"/>
                <a:gd name="T2" fmla="*/ 26 w 456"/>
                <a:gd name="T3" fmla="*/ 42 h 158"/>
                <a:gd name="T4" fmla="*/ 257 w 456"/>
                <a:gd name="T5" fmla="*/ 0 h 158"/>
                <a:gd name="T6" fmla="*/ 456 w 456"/>
                <a:gd name="T7" fmla="*/ 23 h 158"/>
                <a:gd name="T8" fmla="*/ 401 w 456"/>
                <a:gd name="T9" fmla="*/ 46 h 158"/>
                <a:gd name="T10" fmla="*/ 308 w 456"/>
                <a:gd name="T11" fmla="*/ 46 h 158"/>
                <a:gd name="T12" fmla="*/ 224 w 456"/>
                <a:gd name="T13" fmla="*/ 88 h 158"/>
                <a:gd name="T14" fmla="*/ 80 w 456"/>
                <a:gd name="T15" fmla="*/ 107 h 158"/>
                <a:gd name="T16" fmla="*/ 9 w 456"/>
                <a:gd name="T17" fmla="*/ 158 h 158"/>
                <a:gd name="T18" fmla="*/ 0 w 456"/>
                <a:gd name="T19" fmla="*/ 129 h 158"/>
                <a:gd name="T20" fmla="*/ 0 w 456"/>
                <a:gd name="T21" fmla="*/ 129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6"/>
                <a:gd name="T34" fmla="*/ 0 h 158"/>
                <a:gd name="T35" fmla="*/ 456 w 456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6" h="158">
                  <a:moveTo>
                    <a:pt x="0" y="129"/>
                  </a:moveTo>
                  <a:lnTo>
                    <a:pt x="26" y="42"/>
                  </a:lnTo>
                  <a:lnTo>
                    <a:pt x="257" y="0"/>
                  </a:lnTo>
                  <a:lnTo>
                    <a:pt x="456" y="23"/>
                  </a:lnTo>
                  <a:lnTo>
                    <a:pt x="401" y="46"/>
                  </a:lnTo>
                  <a:lnTo>
                    <a:pt x="308" y="46"/>
                  </a:lnTo>
                  <a:lnTo>
                    <a:pt x="224" y="88"/>
                  </a:lnTo>
                  <a:lnTo>
                    <a:pt x="80" y="107"/>
                  </a:lnTo>
                  <a:lnTo>
                    <a:pt x="9" y="158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auto">
            <a:xfrm>
              <a:off x="1189" y="3340"/>
              <a:ext cx="408" cy="160"/>
            </a:xfrm>
            <a:custGeom>
              <a:avLst/>
              <a:gdLst>
                <a:gd name="T0" fmla="*/ 0 w 815"/>
                <a:gd name="T1" fmla="*/ 234 h 319"/>
                <a:gd name="T2" fmla="*/ 108 w 815"/>
                <a:gd name="T3" fmla="*/ 310 h 319"/>
                <a:gd name="T4" fmla="*/ 321 w 815"/>
                <a:gd name="T5" fmla="*/ 319 h 319"/>
                <a:gd name="T6" fmla="*/ 503 w 815"/>
                <a:gd name="T7" fmla="*/ 272 h 319"/>
                <a:gd name="T8" fmla="*/ 709 w 815"/>
                <a:gd name="T9" fmla="*/ 89 h 319"/>
                <a:gd name="T10" fmla="*/ 815 w 815"/>
                <a:gd name="T11" fmla="*/ 80 h 319"/>
                <a:gd name="T12" fmla="*/ 732 w 815"/>
                <a:gd name="T13" fmla="*/ 0 h 319"/>
                <a:gd name="T14" fmla="*/ 661 w 815"/>
                <a:gd name="T15" fmla="*/ 76 h 319"/>
                <a:gd name="T16" fmla="*/ 574 w 815"/>
                <a:gd name="T17" fmla="*/ 112 h 319"/>
                <a:gd name="T18" fmla="*/ 555 w 815"/>
                <a:gd name="T19" fmla="*/ 188 h 319"/>
                <a:gd name="T20" fmla="*/ 349 w 815"/>
                <a:gd name="T21" fmla="*/ 291 h 319"/>
                <a:gd name="T22" fmla="*/ 115 w 815"/>
                <a:gd name="T23" fmla="*/ 291 h 319"/>
                <a:gd name="T24" fmla="*/ 79 w 815"/>
                <a:gd name="T25" fmla="*/ 234 h 319"/>
                <a:gd name="T26" fmla="*/ 0 w 815"/>
                <a:gd name="T27" fmla="*/ 234 h 319"/>
                <a:gd name="T28" fmla="*/ 0 w 815"/>
                <a:gd name="T29" fmla="*/ 234 h 3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5"/>
                <a:gd name="T46" fmla="*/ 0 h 319"/>
                <a:gd name="T47" fmla="*/ 815 w 815"/>
                <a:gd name="T48" fmla="*/ 319 h 3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5" h="319">
                  <a:moveTo>
                    <a:pt x="0" y="234"/>
                  </a:moveTo>
                  <a:lnTo>
                    <a:pt x="108" y="310"/>
                  </a:lnTo>
                  <a:lnTo>
                    <a:pt x="321" y="319"/>
                  </a:lnTo>
                  <a:lnTo>
                    <a:pt x="503" y="272"/>
                  </a:lnTo>
                  <a:lnTo>
                    <a:pt x="709" y="89"/>
                  </a:lnTo>
                  <a:lnTo>
                    <a:pt x="815" y="80"/>
                  </a:lnTo>
                  <a:lnTo>
                    <a:pt x="732" y="0"/>
                  </a:lnTo>
                  <a:lnTo>
                    <a:pt x="661" y="76"/>
                  </a:lnTo>
                  <a:lnTo>
                    <a:pt x="574" y="112"/>
                  </a:lnTo>
                  <a:lnTo>
                    <a:pt x="555" y="188"/>
                  </a:lnTo>
                  <a:lnTo>
                    <a:pt x="349" y="291"/>
                  </a:lnTo>
                  <a:lnTo>
                    <a:pt x="115" y="291"/>
                  </a:lnTo>
                  <a:lnTo>
                    <a:pt x="79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45"/>
            <p:cNvSpPr>
              <a:spLocks/>
            </p:cNvSpPr>
            <p:nvPr/>
          </p:nvSpPr>
          <p:spPr bwMode="auto">
            <a:xfrm>
              <a:off x="1309" y="3483"/>
              <a:ext cx="207" cy="91"/>
            </a:xfrm>
            <a:custGeom>
              <a:avLst/>
              <a:gdLst>
                <a:gd name="T0" fmla="*/ 0 w 413"/>
                <a:gd name="T1" fmla="*/ 163 h 182"/>
                <a:gd name="T2" fmla="*/ 276 w 413"/>
                <a:gd name="T3" fmla="*/ 131 h 182"/>
                <a:gd name="T4" fmla="*/ 413 w 413"/>
                <a:gd name="T5" fmla="*/ 0 h 182"/>
                <a:gd name="T6" fmla="*/ 375 w 413"/>
                <a:gd name="T7" fmla="*/ 144 h 182"/>
                <a:gd name="T8" fmla="*/ 300 w 413"/>
                <a:gd name="T9" fmla="*/ 163 h 182"/>
                <a:gd name="T10" fmla="*/ 89 w 413"/>
                <a:gd name="T11" fmla="*/ 182 h 182"/>
                <a:gd name="T12" fmla="*/ 0 w 413"/>
                <a:gd name="T13" fmla="*/ 163 h 182"/>
                <a:gd name="T14" fmla="*/ 0 w 413"/>
                <a:gd name="T15" fmla="*/ 163 h 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3"/>
                <a:gd name="T25" fmla="*/ 0 h 182"/>
                <a:gd name="T26" fmla="*/ 413 w 413"/>
                <a:gd name="T27" fmla="*/ 182 h 1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3" h="182">
                  <a:moveTo>
                    <a:pt x="0" y="163"/>
                  </a:moveTo>
                  <a:lnTo>
                    <a:pt x="276" y="131"/>
                  </a:lnTo>
                  <a:lnTo>
                    <a:pt x="413" y="0"/>
                  </a:lnTo>
                  <a:lnTo>
                    <a:pt x="375" y="144"/>
                  </a:lnTo>
                  <a:lnTo>
                    <a:pt x="300" y="163"/>
                  </a:lnTo>
                  <a:lnTo>
                    <a:pt x="89" y="182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46"/>
            <p:cNvSpPr>
              <a:spLocks/>
            </p:cNvSpPr>
            <p:nvPr/>
          </p:nvSpPr>
          <p:spPr bwMode="auto">
            <a:xfrm>
              <a:off x="1301" y="3028"/>
              <a:ext cx="184" cy="42"/>
            </a:xfrm>
            <a:custGeom>
              <a:avLst/>
              <a:gdLst>
                <a:gd name="T0" fmla="*/ 0 w 369"/>
                <a:gd name="T1" fmla="*/ 10 h 84"/>
                <a:gd name="T2" fmla="*/ 182 w 369"/>
                <a:gd name="T3" fmla="*/ 42 h 84"/>
                <a:gd name="T4" fmla="*/ 369 w 369"/>
                <a:gd name="T5" fmla="*/ 0 h 84"/>
                <a:gd name="T6" fmla="*/ 241 w 369"/>
                <a:gd name="T7" fmla="*/ 84 h 84"/>
                <a:gd name="T8" fmla="*/ 80 w 369"/>
                <a:gd name="T9" fmla="*/ 84 h 84"/>
                <a:gd name="T10" fmla="*/ 0 w 369"/>
                <a:gd name="T11" fmla="*/ 10 h 84"/>
                <a:gd name="T12" fmla="*/ 0 w 369"/>
                <a:gd name="T13" fmla="*/ 1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9"/>
                <a:gd name="T22" fmla="*/ 0 h 84"/>
                <a:gd name="T23" fmla="*/ 369 w 369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9" h="84">
                  <a:moveTo>
                    <a:pt x="0" y="10"/>
                  </a:moveTo>
                  <a:lnTo>
                    <a:pt x="182" y="42"/>
                  </a:lnTo>
                  <a:lnTo>
                    <a:pt x="369" y="0"/>
                  </a:lnTo>
                  <a:lnTo>
                    <a:pt x="241" y="84"/>
                  </a:lnTo>
                  <a:lnTo>
                    <a:pt x="80" y="8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Freeform 47"/>
            <p:cNvSpPr>
              <a:spLocks/>
            </p:cNvSpPr>
            <p:nvPr/>
          </p:nvSpPr>
          <p:spPr bwMode="auto">
            <a:xfrm>
              <a:off x="925" y="3180"/>
              <a:ext cx="835" cy="600"/>
            </a:xfrm>
            <a:custGeom>
              <a:avLst/>
              <a:gdLst>
                <a:gd name="T0" fmla="*/ 0 w 1669"/>
                <a:gd name="T1" fmla="*/ 0 h 1201"/>
                <a:gd name="T2" fmla="*/ 45 w 1669"/>
                <a:gd name="T3" fmla="*/ 330 h 1201"/>
                <a:gd name="T4" fmla="*/ 232 w 1669"/>
                <a:gd name="T5" fmla="*/ 621 h 1201"/>
                <a:gd name="T6" fmla="*/ 587 w 1669"/>
                <a:gd name="T7" fmla="*/ 925 h 1201"/>
                <a:gd name="T8" fmla="*/ 821 w 1669"/>
                <a:gd name="T9" fmla="*/ 1138 h 1201"/>
                <a:gd name="T10" fmla="*/ 1034 w 1669"/>
                <a:gd name="T11" fmla="*/ 1201 h 1201"/>
                <a:gd name="T12" fmla="*/ 1342 w 1669"/>
                <a:gd name="T13" fmla="*/ 1093 h 1201"/>
                <a:gd name="T14" fmla="*/ 1624 w 1669"/>
                <a:gd name="T15" fmla="*/ 750 h 1201"/>
                <a:gd name="T16" fmla="*/ 1669 w 1669"/>
                <a:gd name="T17" fmla="*/ 321 h 1201"/>
                <a:gd name="T18" fmla="*/ 1483 w 1669"/>
                <a:gd name="T19" fmla="*/ 750 h 1201"/>
                <a:gd name="T20" fmla="*/ 1409 w 1669"/>
                <a:gd name="T21" fmla="*/ 640 h 1201"/>
                <a:gd name="T22" fmla="*/ 1287 w 1669"/>
                <a:gd name="T23" fmla="*/ 984 h 1201"/>
                <a:gd name="T24" fmla="*/ 951 w 1669"/>
                <a:gd name="T25" fmla="*/ 1096 h 1201"/>
                <a:gd name="T26" fmla="*/ 764 w 1669"/>
                <a:gd name="T27" fmla="*/ 1041 h 1201"/>
                <a:gd name="T28" fmla="*/ 241 w 1669"/>
                <a:gd name="T29" fmla="*/ 593 h 1201"/>
                <a:gd name="T30" fmla="*/ 101 w 1669"/>
                <a:gd name="T31" fmla="*/ 355 h 1201"/>
                <a:gd name="T32" fmla="*/ 87 w 1669"/>
                <a:gd name="T33" fmla="*/ 125 h 1201"/>
                <a:gd name="T34" fmla="*/ 0 w 1669"/>
                <a:gd name="T35" fmla="*/ 0 h 1201"/>
                <a:gd name="T36" fmla="*/ 0 w 1669"/>
                <a:gd name="T37" fmla="*/ 0 h 12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69"/>
                <a:gd name="T58" fmla="*/ 0 h 1201"/>
                <a:gd name="T59" fmla="*/ 1669 w 1669"/>
                <a:gd name="T60" fmla="*/ 1201 h 12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69" h="1201">
                  <a:moveTo>
                    <a:pt x="0" y="0"/>
                  </a:moveTo>
                  <a:lnTo>
                    <a:pt x="45" y="330"/>
                  </a:lnTo>
                  <a:lnTo>
                    <a:pt x="232" y="621"/>
                  </a:lnTo>
                  <a:lnTo>
                    <a:pt x="587" y="925"/>
                  </a:lnTo>
                  <a:lnTo>
                    <a:pt x="821" y="1138"/>
                  </a:lnTo>
                  <a:lnTo>
                    <a:pt x="1034" y="1201"/>
                  </a:lnTo>
                  <a:lnTo>
                    <a:pt x="1342" y="1093"/>
                  </a:lnTo>
                  <a:lnTo>
                    <a:pt x="1624" y="750"/>
                  </a:lnTo>
                  <a:lnTo>
                    <a:pt x="1669" y="321"/>
                  </a:lnTo>
                  <a:lnTo>
                    <a:pt x="1483" y="750"/>
                  </a:lnTo>
                  <a:lnTo>
                    <a:pt x="1409" y="640"/>
                  </a:lnTo>
                  <a:lnTo>
                    <a:pt x="1287" y="984"/>
                  </a:lnTo>
                  <a:lnTo>
                    <a:pt x="951" y="1096"/>
                  </a:lnTo>
                  <a:lnTo>
                    <a:pt x="764" y="1041"/>
                  </a:lnTo>
                  <a:lnTo>
                    <a:pt x="241" y="593"/>
                  </a:lnTo>
                  <a:lnTo>
                    <a:pt x="101" y="355"/>
                  </a:lnTo>
                  <a:lnTo>
                    <a:pt x="87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Freeform 48"/>
            <p:cNvSpPr>
              <a:spLocks/>
            </p:cNvSpPr>
            <p:nvPr/>
          </p:nvSpPr>
          <p:spPr bwMode="auto">
            <a:xfrm>
              <a:off x="1251" y="3385"/>
              <a:ext cx="45" cy="45"/>
            </a:xfrm>
            <a:custGeom>
              <a:avLst/>
              <a:gdLst>
                <a:gd name="T0" fmla="*/ 0 w 89"/>
                <a:gd name="T1" fmla="*/ 84 h 90"/>
                <a:gd name="T2" fmla="*/ 74 w 89"/>
                <a:gd name="T3" fmla="*/ 90 h 90"/>
                <a:gd name="T4" fmla="*/ 89 w 89"/>
                <a:gd name="T5" fmla="*/ 0 h 90"/>
                <a:gd name="T6" fmla="*/ 0 w 89"/>
                <a:gd name="T7" fmla="*/ 84 h 90"/>
                <a:gd name="T8" fmla="*/ 0 w 89"/>
                <a:gd name="T9" fmla="*/ 84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90"/>
                <a:gd name="T17" fmla="*/ 89 w 89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90">
                  <a:moveTo>
                    <a:pt x="0" y="84"/>
                  </a:moveTo>
                  <a:lnTo>
                    <a:pt x="74" y="90"/>
                  </a:lnTo>
                  <a:lnTo>
                    <a:pt x="89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Freeform 49"/>
            <p:cNvSpPr>
              <a:spLocks/>
            </p:cNvSpPr>
            <p:nvPr/>
          </p:nvSpPr>
          <p:spPr bwMode="auto">
            <a:xfrm>
              <a:off x="852" y="2295"/>
              <a:ext cx="786" cy="185"/>
            </a:xfrm>
            <a:custGeom>
              <a:avLst/>
              <a:gdLst>
                <a:gd name="T0" fmla="*/ 162 w 1573"/>
                <a:gd name="T1" fmla="*/ 258 h 371"/>
                <a:gd name="T2" fmla="*/ 314 w 1573"/>
                <a:gd name="T3" fmla="*/ 154 h 371"/>
                <a:gd name="T4" fmla="*/ 436 w 1573"/>
                <a:gd name="T5" fmla="*/ 179 h 371"/>
                <a:gd name="T6" fmla="*/ 637 w 1573"/>
                <a:gd name="T7" fmla="*/ 258 h 371"/>
                <a:gd name="T8" fmla="*/ 839 w 1573"/>
                <a:gd name="T9" fmla="*/ 258 h 371"/>
                <a:gd name="T10" fmla="*/ 1040 w 1573"/>
                <a:gd name="T11" fmla="*/ 201 h 371"/>
                <a:gd name="T12" fmla="*/ 1259 w 1573"/>
                <a:gd name="T13" fmla="*/ 209 h 371"/>
                <a:gd name="T14" fmla="*/ 1444 w 1573"/>
                <a:gd name="T15" fmla="*/ 186 h 371"/>
                <a:gd name="T16" fmla="*/ 1573 w 1573"/>
                <a:gd name="T17" fmla="*/ 122 h 371"/>
                <a:gd name="T18" fmla="*/ 1444 w 1573"/>
                <a:gd name="T19" fmla="*/ 137 h 371"/>
                <a:gd name="T20" fmla="*/ 1252 w 1573"/>
                <a:gd name="T21" fmla="*/ 129 h 371"/>
                <a:gd name="T22" fmla="*/ 1122 w 1573"/>
                <a:gd name="T23" fmla="*/ 129 h 371"/>
                <a:gd name="T24" fmla="*/ 1314 w 1573"/>
                <a:gd name="T25" fmla="*/ 0 h 371"/>
                <a:gd name="T26" fmla="*/ 1040 w 1573"/>
                <a:gd name="T27" fmla="*/ 122 h 371"/>
                <a:gd name="T28" fmla="*/ 799 w 1573"/>
                <a:gd name="T29" fmla="*/ 154 h 371"/>
                <a:gd name="T30" fmla="*/ 645 w 1573"/>
                <a:gd name="T31" fmla="*/ 161 h 371"/>
                <a:gd name="T32" fmla="*/ 493 w 1573"/>
                <a:gd name="T33" fmla="*/ 122 h 371"/>
                <a:gd name="T34" fmla="*/ 299 w 1573"/>
                <a:gd name="T35" fmla="*/ 97 h 371"/>
                <a:gd name="T36" fmla="*/ 130 w 1573"/>
                <a:gd name="T37" fmla="*/ 97 h 371"/>
                <a:gd name="T38" fmla="*/ 0 w 1573"/>
                <a:gd name="T39" fmla="*/ 219 h 371"/>
                <a:gd name="T40" fmla="*/ 48 w 1573"/>
                <a:gd name="T41" fmla="*/ 371 h 371"/>
                <a:gd name="T42" fmla="*/ 162 w 1573"/>
                <a:gd name="T43" fmla="*/ 258 h 371"/>
                <a:gd name="T44" fmla="*/ 162 w 1573"/>
                <a:gd name="T45" fmla="*/ 258 h 3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73"/>
                <a:gd name="T70" fmla="*/ 0 h 371"/>
                <a:gd name="T71" fmla="*/ 1573 w 1573"/>
                <a:gd name="T72" fmla="*/ 371 h 3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73" h="371">
                  <a:moveTo>
                    <a:pt x="162" y="258"/>
                  </a:moveTo>
                  <a:lnTo>
                    <a:pt x="314" y="154"/>
                  </a:lnTo>
                  <a:lnTo>
                    <a:pt x="436" y="179"/>
                  </a:lnTo>
                  <a:lnTo>
                    <a:pt x="637" y="258"/>
                  </a:lnTo>
                  <a:lnTo>
                    <a:pt x="839" y="258"/>
                  </a:lnTo>
                  <a:lnTo>
                    <a:pt x="1040" y="201"/>
                  </a:lnTo>
                  <a:lnTo>
                    <a:pt x="1259" y="209"/>
                  </a:lnTo>
                  <a:lnTo>
                    <a:pt x="1444" y="186"/>
                  </a:lnTo>
                  <a:lnTo>
                    <a:pt x="1573" y="122"/>
                  </a:lnTo>
                  <a:lnTo>
                    <a:pt x="1444" y="137"/>
                  </a:lnTo>
                  <a:lnTo>
                    <a:pt x="1252" y="129"/>
                  </a:lnTo>
                  <a:lnTo>
                    <a:pt x="1122" y="129"/>
                  </a:lnTo>
                  <a:lnTo>
                    <a:pt x="1314" y="0"/>
                  </a:lnTo>
                  <a:lnTo>
                    <a:pt x="1040" y="122"/>
                  </a:lnTo>
                  <a:lnTo>
                    <a:pt x="799" y="154"/>
                  </a:lnTo>
                  <a:lnTo>
                    <a:pt x="645" y="161"/>
                  </a:lnTo>
                  <a:lnTo>
                    <a:pt x="493" y="122"/>
                  </a:lnTo>
                  <a:lnTo>
                    <a:pt x="299" y="97"/>
                  </a:lnTo>
                  <a:lnTo>
                    <a:pt x="130" y="97"/>
                  </a:lnTo>
                  <a:lnTo>
                    <a:pt x="0" y="219"/>
                  </a:lnTo>
                  <a:lnTo>
                    <a:pt x="48" y="371"/>
                  </a:lnTo>
                  <a:lnTo>
                    <a:pt x="162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50"/>
            <p:cNvSpPr>
              <a:spLocks/>
            </p:cNvSpPr>
            <p:nvPr/>
          </p:nvSpPr>
          <p:spPr bwMode="auto">
            <a:xfrm>
              <a:off x="852" y="2178"/>
              <a:ext cx="706" cy="189"/>
            </a:xfrm>
            <a:custGeom>
              <a:avLst/>
              <a:gdLst>
                <a:gd name="T0" fmla="*/ 0 w 1411"/>
                <a:gd name="T1" fmla="*/ 378 h 378"/>
                <a:gd name="T2" fmla="*/ 153 w 1411"/>
                <a:gd name="T3" fmla="*/ 194 h 378"/>
                <a:gd name="T4" fmla="*/ 404 w 1411"/>
                <a:gd name="T5" fmla="*/ 154 h 378"/>
                <a:gd name="T6" fmla="*/ 911 w 1411"/>
                <a:gd name="T7" fmla="*/ 0 h 378"/>
                <a:gd name="T8" fmla="*/ 1324 w 1411"/>
                <a:gd name="T9" fmla="*/ 48 h 378"/>
                <a:gd name="T10" fmla="*/ 1411 w 1411"/>
                <a:gd name="T11" fmla="*/ 194 h 378"/>
                <a:gd name="T12" fmla="*/ 1284 w 1411"/>
                <a:gd name="T13" fmla="*/ 226 h 378"/>
                <a:gd name="T14" fmla="*/ 943 w 1411"/>
                <a:gd name="T15" fmla="*/ 65 h 378"/>
                <a:gd name="T16" fmla="*/ 1065 w 1411"/>
                <a:gd name="T17" fmla="*/ 169 h 378"/>
                <a:gd name="T18" fmla="*/ 702 w 1411"/>
                <a:gd name="T19" fmla="*/ 112 h 378"/>
                <a:gd name="T20" fmla="*/ 404 w 1411"/>
                <a:gd name="T21" fmla="*/ 219 h 378"/>
                <a:gd name="T22" fmla="*/ 202 w 1411"/>
                <a:gd name="T23" fmla="*/ 226 h 378"/>
                <a:gd name="T24" fmla="*/ 0 w 1411"/>
                <a:gd name="T25" fmla="*/ 378 h 378"/>
                <a:gd name="T26" fmla="*/ 0 w 1411"/>
                <a:gd name="T27" fmla="*/ 378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1"/>
                <a:gd name="T43" fmla="*/ 0 h 378"/>
                <a:gd name="T44" fmla="*/ 1411 w 1411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1" h="378">
                  <a:moveTo>
                    <a:pt x="0" y="378"/>
                  </a:moveTo>
                  <a:lnTo>
                    <a:pt x="153" y="194"/>
                  </a:lnTo>
                  <a:lnTo>
                    <a:pt x="404" y="154"/>
                  </a:lnTo>
                  <a:lnTo>
                    <a:pt x="911" y="0"/>
                  </a:lnTo>
                  <a:lnTo>
                    <a:pt x="1324" y="48"/>
                  </a:lnTo>
                  <a:lnTo>
                    <a:pt x="1411" y="194"/>
                  </a:lnTo>
                  <a:lnTo>
                    <a:pt x="1284" y="226"/>
                  </a:lnTo>
                  <a:lnTo>
                    <a:pt x="943" y="65"/>
                  </a:lnTo>
                  <a:lnTo>
                    <a:pt x="1065" y="169"/>
                  </a:lnTo>
                  <a:lnTo>
                    <a:pt x="702" y="112"/>
                  </a:lnTo>
                  <a:lnTo>
                    <a:pt x="404" y="219"/>
                  </a:lnTo>
                  <a:lnTo>
                    <a:pt x="202" y="226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Freeform 51"/>
            <p:cNvSpPr>
              <a:spLocks/>
            </p:cNvSpPr>
            <p:nvPr/>
          </p:nvSpPr>
          <p:spPr bwMode="auto">
            <a:xfrm>
              <a:off x="779" y="2496"/>
              <a:ext cx="86" cy="530"/>
            </a:xfrm>
            <a:custGeom>
              <a:avLst/>
              <a:gdLst>
                <a:gd name="T0" fmla="*/ 146 w 171"/>
                <a:gd name="T1" fmla="*/ 0 h 1059"/>
                <a:gd name="T2" fmla="*/ 0 w 171"/>
                <a:gd name="T3" fmla="*/ 333 h 1059"/>
                <a:gd name="T4" fmla="*/ 0 w 171"/>
                <a:gd name="T5" fmla="*/ 582 h 1059"/>
                <a:gd name="T6" fmla="*/ 114 w 171"/>
                <a:gd name="T7" fmla="*/ 889 h 1059"/>
                <a:gd name="T8" fmla="*/ 154 w 171"/>
                <a:gd name="T9" fmla="*/ 1059 h 1059"/>
                <a:gd name="T10" fmla="*/ 171 w 171"/>
                <a:gd name="T11" fmla="*/ 760 h 1059"/>
                <a:gd name="T12" fmla="*/ 42 w 171"/>
                <a:gd name="T13" fmla="*/ 542 h 1059"/>
                <a:gd name="T14" fmla="*/ 74 w 171"/>
                <a:gd name="T15" fmla="*/ 315 h 1059"/>
                <a:gd name="T16" fmla="*/ 162 w 171"/>
                <a:gd name="T17" fmla="*/ 663 h 1059"/>
                <a:gd name="T18" fmla="*/ 129 w 171"/>
                <a:gd name="T19" fmla="*/ 201 h 1059"/>
                <a:gd name="T20" fmla="*/ 146 w 171"/>
                <a:gd name="T21" fmla="*/ 0 h 1059"/>
                <a:gd name="T22" fmla="*/ 146 w 171"/>
                <a:gd name="T23" fmla="*/ 0 h 10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1"/>
                <a:gd name="T37" fmla="*/ 0 h 1059"/>
                <a:gd name="T38" fmla="*/ 171 w 171"/>
                <a:gd name="T39" fmla="*/ 1059 h 10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1" h="1059">
                  <a:moveTo>
                    <a:pt x="146" y="0"/>
                  </a:moveTo>
                  <a:lnTo>
                    <a:pt x="0" y="333"/>
                  </a:lnTo>
                  <a:lnTo>
                    <a:pt x="0" y="582"/>
                  </a:lnTo>
                  <a:lnTo>
                    <a:pt x="114" y="889"/>
                  </a:lnTo>
                  <a:lnTo>
                    <a:pt x="154" y="1059"/>
                  </a:lnTo>
                  <a:lnTo>
                    <a:pt x="171" y="760"/>
                  </a:lnTo>
                  <a:lnTo>
                    <a:pt x="42" y="542"/>
                  </a:lnTo>
                  <a:lnTo>
                    <a:pt x="74" y="315"/>
                  </a:lnTo>
                  <a:lnTo>
                    <a:pt x="162" y="663"/>
                  </a:lnTo>
                  <a:lnTo>
                    <a:pt x="129" y="20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Freeform 52"/>
            <p:cNvSpPr>
              <a:spLocks/>
            </p:cNvSpPr>
            <p:nvPr/>
          </p:nvSpPr>
          <p:spPr bwMode="auto">
            <a:xfrm>
              <a:off x="1473" y="2417"/>
              <a:ext cx="299" cy="363"/>
            </a:xfrm>
            <a:custGeom>
              <a:avLst/>
              <a:gdLst>
                <a:gd name="T0" fmla="*/ 0 w 597"/>
                <a:gd name="T1" fmla="*/ 0 h 726"/>
                <a:gd name="T2" fmla="*/ 114 w 597"/>
                <a:gd name="T3" fmla="*/ 95 h 726"/>
                <a:gd name="T4" fmla="*/ 10 w 597"/>
                <a:gd name="T5" fmla="*/ 120 h 726"/>
                <a:gd name="T6" fmla="*/ 89 w 597"/>
                <a:gd name="T7" fmla="*/ 257 h 726"/>
                <a:gd name="T8" fmla="*/ 89 w 597"/>
                <a:gd name="T9" fmla="*/ 483 h 726"/>
                <a:gd name="T10" fmla="*/ 276 w 597"/>
                <a:gd name="T11" fmla="*/ 654 h 726"/>
                <a:gd name="T12" fmla="*/ 597 w 597"/>
                <a:gd name="T13" fmla="*/ 726 h 726"/>
                <a:gd name="T14" fmla="*/ 137 w 597"/>
                <a:gd name="T15" fmla="*/ 443 h 726"/>
                <a:gd name="T16" fmla="*/ 154 w 597"/>
                <a:gd name="T17" fmla="*/ 266 h 726"/>
                <a:gd name="T18" fmla="*/ 97 w 597"/>
                <a:gd name="T19" fmla="*/ 169 h 726"/>
                <a:gd name="T20" fmla="*/ 202 w 597"/>
                <a:gd name="T21" fmla="*/ 177 h 726"/>
                <a:gd name="T22" fmla="*/ 525 w 597"/>
                <a:gd name="T23" fmla="*/ 354 h 726"/>
                <a:gd name="T24" fmla="*/ 162 w 597"/>
                <a:gd name="T25" fmla="*/ 31 h 726"/>
                <a:gd name="T26" fmla="*/ 0 w 597"/>
                <a:gd name="T27" fmla="*/ 0 h 726"/>
                <a:gd name="T28" fmla="*/ 0 w 597"/>
                <a:gd name="T29" fmla="*/ 0 h 7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7"/>
                <a:gd name="T46" fmla="*/ 0 h 726"/>
                <a:gd name="T47" fmla="*/ 597 w 597"/>
                <a:gd name="T48" fmla="*/ 726 h 7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7" h="726">
                  <a:moveTo>
                    <a:pt x="0" y="0"/>
                  </a:moveTo>
                  <a:lnTo>
                    <a:pt x="114" y="95"/>
                  </a:lnTo>
                  <a:lnTo>
                    <a:pt x="10" y="120"/>
                  </a:lnTo>
                  <a:lnTo>
                    <a:pt x="89" y="257"/>
                  </a:lnTo>
                  <a:lnTo>
                    <a:pt x="89" y="483"/>
                  </a:lnTo>
                  <a:lnTo>
                    <a:pt x="276" y="654"/>
                  </a:lnTo>
                  <a:lnTo>
                    <a:pt x="597" y="726"/>
                  </a:lnTo>
                  <a:lnTo>
                    <a:pt x="137" y="443"/>
                  </a:lnTo>
                  <a:lnTo>
                    <a:pt x="154" y="266"/>
                  </a:lnTo>
                  <a:lnTo>
                    <a:pt x="97" y="169"/>
                  </a:lnTo>
                  <a:lnTo>
                    <a:pt x="202" y="177"/>
                  </a:lnTo>
                  <a:lnTo>
                    <a:pt x="525" y="354"/>
                  </a:lnTo>
                  <a:lnTo>
                    <a:pt x="162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53"/>
            <p:cNvSpPr>
              <a:spLocks/>
            </p:cNvSpPr>
            <p:nvPr/>
          </p:nvSpPr>
          <p:spPr bwMode="auto">
            <a:xfrm>
              <a:off x="1658" y="2597"/>
              <a:ext cx="279" cy="154"/>
            </a:xfrm>
            <a:custGeom>
              <a:avLst/>
              <a:gdLst>
                <a:gd name="T0" fmla="*/ 485 w 557"/>
                <a:gd name="T1" fmla="*/ 139 h 308"/>
                <a:gd name="T2" fmla="*/ 234 w 557"/>
                <a:gd name="T3" fmla="*/ 67 h 308"/>
                <a:gd name="T4" fmla="*/ 0 w 557"/>
                <a:gd name="T5" fmla="*/ 0 h 308"/>
                <a:gd name="T6" fmla="*/ 323 w 557"/>
                <a:gd name="T7" fmla="*/ 196 h 308"/>
                <a:gd name="T8" fmla="*/ 154 w 557"/>
                <a:gd name="T9" fmla="*/ 204 h 308"/>
                <a:gd name="T10" fmla="*/ 323 w 557"/>
                <a:gd name="T11" fmla="*/ 301 h 308"/>
                <a:gd name="T12" fmla="*/ 412 w 557"/>
                <a:gd name="T13" fmla="*/ 219 h 308"/>
                <a:gd name="T14" fmla="*/ 557 w 557"/>
                <a:gd name="T15" fmla="*/ 308 h 308"/>
                <a:gd name="T16" fmla="*/ 485 w 557"/>
                <a:gd name="T17" fmla="*/ 139 h 308"/>
                <a:gd name="T18" fmla="*/ 485 w 557"/>
                <a:gd name="T19" fmla="*/ 139 h 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7"/>
                <a:gd name="T31" fmla="*/ 0 h 308"/>
                <a:gd name="T32" fmla="*/ 557 w 557"/>
                <a:gd name="T33" fmla="*/ 308 h 3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7" h="308">
                  <a:moveTo>
                    <a:pt x="485" y="139"/>
                  </a:moveTo>
                  <a:lnTo>
                    <a:pt x="234" y="67"/>
                  </a:lnTo>
                  <a:lnTo>
                    <a:pt x="0" y="0"/>
                  </a:lnTo>
                  <a:lnTo>
                    <a:pt x="323" y="196"/>
                  </a:lnTo>
                  <a:lnTo>
                    <a:pt x="154" y="204"/>
                  </a:lnTo>
                  <a:lnTo>
                    <a:pt x="323" y="301"/>
                  </a:lnTo>
                  <a:lnTo>
                    <a:pt x="412" y="219"/>
                  </a:lnTo>
                  <a:lnTo>
                    <a:pt x="557" y="308"/>
                  </a:lnTo>
                  <a:lnTo>
                    <a:pt x="485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54"/>
            <p:cNvSpPr>
              <a:spLocks/>
            </p:cNvSpPr>
            <p:nvPr/>
          </p:nvSpPr>
          <p:spPr bwMode="auto">
            <a:xfrm>
              <a:off x="1570" y="2266"/>
              <a:ext cx="331" cy="404"/>
            </a:xfrm>
            <a:custGeom>
              <a:avLst/>
              <a:gdLst>
                <a:gd name="T0" fmla="*/ 662 w 662"/>
                <a:gd name="T1" fmla="*/ 800 h 808"/>
                <a:gd name="T2" fmla="*/ 485 w 662"/>
                <a:gd name="T3" fmla="*/ 582 h 808"/>
                <a:gd name="T4" fmla="*/ 259 w 662"/>
                <a:gd name="T5" fmla="*/ 97 h 808"/>
                <a:gd name="T6" fmla="*/ 0 w 662"/>
                <a:gd name="T7" fmla="*/ 0 h 808"/>
                <a:gd name="T8" fmla="*/ 219 w 662"/>
                <a:gd name="T9" fmla="*/ 186 h 808"/>
                <a:gd name="T10" fmla="*/ 468 w 662"/>
                <a:gd name="T11" fmla="*/ 621 h 808"/>
                <a:gd name="T12" fmla="*/ 597 w 662"/>
                <a:gd name="T13" fmla="*/ 808 h 808"/>
                <a:gd name="T14" fmla="*/ 662 w 662"/>
                <a:gd name="T15" fmla="*/ 800 h 808"/>
                <a:gd name="T16" fmla="*/ 662 w 662"/>
                <a:gd name="T17" fmla="*/ 800 h 8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2"/>
                <a:gd name="T28" fmla="*/ 0 h 808"/>
                <a:gd name="T29" fmla="*/ 662 w 662"/>
                <a:gd name="T30" fmla="*/ 808 h 8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2" h="808">
                  <a:moveTo>
                    <a:pt x="662" y="800"/>
                  </a:moveTo>
                  <a:lnTo>
                    <a:pt x="485" y="582"/>
                  </a:lnTo>
                  <a:lnTo>
                    <a:pt x="259" y="97"/>
                  </a:lnTo>
                  <a:lnTo>
                    <a:pt x="0" y="0"/>
                  </a:lnTo>
                  <a:lnTo>
                    <a:pt x="219" y="186"/>
                  </a:lnTo>
                  <a:lnTo>
                    <a:pt x="468" y="621"/>
                  </a:lnTo>
                  <a:lnTo>
                    <a:pt x="597" y="808"/>
                  </a:lnTo>
                  <a:lnTo>
                    <a:pt x="662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Freeform 55"/>
            <p:cNvSpPr>
              <a:spLocks/>
            </p:cNvSpPr>
            <p:nvPr/>
          </p:nvSpPr>
          <p:spPr bwMode="auto">
            <a:xfrm>
              <a:off x="1687" y="2767"/>
              <a:ext cx="137" cy="130"/>
            </a:xfrm>
            <a:custGeom>
              <a:avLst/>
              <a:gdLst>
                <a:gd name="T0" fmla="*/ 0 w 274"/>
                <a:gd name="T1" fmla="*/ 7 h 258"/>
                <a:gd name="T2" fmla="*/ 32 w 274"/>
                <a:gd name="T3" fmla="*/ 258 h 258"/>
                <a:gd name="T4" fmla="*/ 234 w 274"/>
                <a:gd name="T5" fmla="*/ 194 h 258"/>
                <a:gd name="T6" fmla="*/ 274 w 274"/>
                <a:gd name="T7" fmla="*/ 0 h 258"/>
                <a:gd name="T8" fmla="*/ 201 w 274"/>
                <a:gd name="T9" fmla="*/ 144 h 258"/>
                <a:gd name="T10" fmla="*/ 0 w 274"/>
                <a:gd name="T11" fmla="*/ 7 h 258"/>
                <a:gd name="T12" fmla="*/ 0 w 274"/>
                <a:gd name="T13" fmla="*/ 7 h 2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258"/>
                <a:gd name="T23" fmla="*/ 274 w 274"/>
                <a:gd name="T24" fmla="*/ 258 h 2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258">
                  <a:moveTo>
                    <a:pt x="0" y="7"/>
                  </a:moveTo>
                  <a:lnTo>
                    <a:pt x="32" y="258"/>
                  </a:lnTo>
                  <a:lnTo>
                    <a:pt x="234" y="194"/>
                  </a:lnTo>
                  <a:lnTo>
                    <a:pt x="274" y="0"/>
                  </a:lnTo>
                  <a:lnTo>
                    <a:pt x="201" y="14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56"/>
            <p:cNvSpPr>
              <a:spLocks/>
            </p:cNvSpPr>
            <p:nvPr/>
          </p:nvSpPr>
          <p:spPr bwMode="auto">
            <a:xfrm>
              <a:off x="1820" y="2747"/>
              <a:ext cx="145" cy="363"/>
            </a:xfrm>
            <a:custGeom>
              <a:avLst/>
              <a:gdLst>
                <a:gd name="T0" fmla="*/ 226 w 291"/>
                <a:gd name="T1" fmla="*/ 0 h 726"/>
                <a:gd name="T2" fmla="*/ 251 w 291"/>
                <a:gd name="T3" fmla="*/ 218 h 726"/>
                <a:gd name="T4" fmla="*/ 202 w 291"/>
                <a:gd name="T5" fmla="*/ 564 h 726"/>
                <a:gd name="T6" fmla="*/ 0 w 291"/>
                <a:gd name="T7" fmla="*/ 646 h 726"/>
                <a:gd name="T8" fmla="*/ 82 w 291"/>
                <a:gd name="T9" fmla="*/ 726 h 726"/>
                <a:gd name="T10" fmla="*/ 194 w 291"/>
                <a:gd name="T11" fmla="*/ 676 h 726"/>
                <a:gd name="T12" fmla="*/ 259 w 291"/>
                <a:gd name="T13" fmla="*/ 557 h 726"/>
                <a:gd name="T14" fmla="*/ 291 w 291"/>
                <a:gd name="T15" fmla="*/ 161 h 726"/>
                <a:gd name="T16" fmla="*/ 226 w 291"/>
                <a:gd name="T17" fmla="*/ 0 h 726"/>
                <a:gd name="T18" fmla="*/ 226 w 291"/>
                <a:gd name="T19" fmla="*/ 0 h 7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1"/>
                <a:gd name="T31" fmla="*/ 0 h 726"/>
                <a:gd name="T32" fmla="*/ 291 w 291"/>
                <a:gd name="T33" fmla="*/ 726 h 7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1" h="726">
                  <a:moveTo>
                    <a:pt x="226" y="0"/>
                  </a:moveTo>
                  <a:lnTo>
                    <a:pt x="251" y="218"/>
                  </a:lnTo>
                  <a:lnTo>
                    <a:pt x="202" y="564"/>
                  </a:lnTo>
                  <a:lnTo>
                    <a:pt x="0" y="646"/>
                  </a:lnTo>
                  <a:lnTo>
                    <a:pt x="82" y="726"/>
                  </a:lnTo>
                  <a:lnTo>
                    <a:pt x="194" y="676"/>
                  </a:lnTo>
                  <a:lnTo>
                    <a:pt x="259" y="557"/>
                  </a:lnTo>
                  <a:lnTo>
                    <a:pt x="291" y="16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Freeform 57"/>
            <p:cNvSpPr>
              <a:spLocks/>
            </p:cNvSpPr>
            <p:nvPr/>
          </p:nvSpPr>
          <p:spPr bwMode="auto">
            <a:xfrm>
              <a:off x="1812" y="2744"/>
              <a:ext cx="109" cy="209"/>
            </a:xfrm>
            <a:custGeom>
              <a:avLst/>
              <a:gdLst>
                <a:gd name="T0" fmla="*/ 7 w 217"/>
                <a:gd name="T1" fmla="*/ 418 h 418"/>
                <a:gd name="T2" fmla="*/ 55 w 217"/>
                <a:gd name="T3" fmla="*/ 306 h 418"/>
                <a:gd name="T4" fmla="*/ 0 w 217"/>
                <a:gd name="T5" fmla="*/ 184 h 418"/>
                <a:gd name="T6" fmla="*/ 129 w 217"/>
                <a:gd name="T7" fmla="*/ 0 h 418"/>
                <a:gd name="T8" fmla="*/ 217 w 217"/>
                <a:gd name="T9" fmla="*/ 105 h 418"/>
                <a:gd name="T10" fmla="*/ 217 w 217"/>
                <a:gd name="T11" fmla="*/ 306 h 418"/>
                <a:gd name="T12" fmla="*/ 120 w 217"/>
                <a:gd name="T13" fmla="*/ 112 h 418"/>
                <a:gd name="T14" fmla="*/ 80 w 217"/>
                <a:gd name="T15" fmla="*/ 217 h 418"/>
                <a:gd name="T16" fmla="*/ 137 w 217"/>
                <a:gd name="T17" fmla="*/ 306 h 418"/>
                <a:gd name="T18" fmla="*/ 80 w 217"/>
                <a:gd name="T19" fmla="*/ 395 h 418"/>
                <a:gd name="T20" fmla="*/ 7 w 217"/>
                <a:gd name="T21" fmla="*/ 418 h 418"/>
                <a:gd name="T22" fmla="*/ 7 w 217"/>
                <a:gd name="T23" fmla="*/ 418 h 4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7"/>
                <a:gd name="T37" fmla="*/ 0 h 418"/>
                <a:gd name="T38" fmla="*/ 217 w 217"/>
                <a:gd name="T39" fmla="*/ 418 h 4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7" h="418">
                  <a:moveTo>
                    <a:pt x="7" y="418"/>
                  </a:moveTo>
                  <a:lnTo>
                    <a:pt x="55" y="306"/>
                  </a:lnTo>
                  <a:lnTo>
                    <a:pt x="0" y="184"/>
                  </a:lnTo>
                  <a:lnTo>
                    <a:pt x="129" y="0"/>
                  </a:lnTo>
                  <a:lnTo>
                    <a:pt x="217" y="105"/>
                  </a:lnTo>
                  <a:lnTo>
                    <a:pt x="217" y="306"/>
                  </a:lnTo>
                  <a:lnTo>
                    <a:pt x="120" y="112"/>
                  </a:lnTo>
                  <a:lnTo>
                    <a:pt x="80" y="217"/>
                  </a:lnTo>
                  <a:lnTo>
                    <a:pt x="137" y="306"/>
                  </a:lnTo>
                  <a:lnTo>
                    <a:pt x="80" y="395"/>
                  </a:lnTo>
                  <a:lnTo>
                    <a:pt x="7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58"/>
            <p:cNvSpPr>
              <a:spLocks/>
            </p:cNvSpPr>
            <p:nvPr/>
          </p:nvSpPr>
          <p:spPr bwMode="auto">
            <a:xfrm>
              <a:off x="1845" y="3074"/>
              <a:ext cx="72" cy="335"/>
            </a:xfrm>
            <a:custGeom>
              <a:avLst/>
              <a:gdLst>
                <a:gd name="T0" fmla="*/ 120 w 145"/>
                <a:gd name="T1" fmla="*/ 0 h 669"/>
                <a:gd name="T2" fmla="*/ 145 w 145"/>
                <a:gd name="T3" fmla="*/ 226 h 669"/>
                <a:gd name="T4" fmla="*/ 0 w 145"/>
                <a:gd name="T5" fmla="*/ 669 h 669"/>
                <a:gd name="T6" fmla="*/ 73 w 145"/>
                <a:gd name="T7" fmla="*/ 22 h 669"/>
                <a:gd name="T8" fmla="*/ 120 w 145"/>
                <a:gd name="T9" fmla="*/ 0 h 669"/>
                <a:gd name="T10" fmla="*/ 120 w 145"/>
                <a:gd name="T11" fmla="*/ 0 h 6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669"/>
                <a:gd name="T20" fmla="*/ 145 w 145"/>
                <a:gd name="T21" fmla="*/ 669 h 6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669">
                  <a:moveTo>
                    <a:pt x="120" y="0"/>
                  </a:moveTo>
                  <a:lnTo>
                    <a:pt x="145" y="226"/>
                  </a:lnTo>
                  <a:lnTo>
                    <a:pt x="0" y="669"/>
                  </a:lnTo>
                  <a:lnTo>
                    <a:pt x="73" y="2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59"/>
            <p:cNvSpPr>
              <a:spLocks/>
            </p:cNvSpPr>
            <p:nvPr/>
          </p:nvSpPr>
          <p:spPr bwMode="auto">
            <a:xfrm>
              <a:off x="1707" y="2920"/>
              <a:ext cx="85" cy="243"/>
            </a:xfrm>
            <a:custGeom>
              <a:avLst/>
              <a:gdLst>
                <a:gd name="T0" fmla="*/ 89 w 171"/>
                <a:gd name="T1" fmla="*/ 0 h 484"/>
                <a:gd name="T2" fmla="*/ 81 w 171"/>
                <a:gd name="T3" fmla="*/ 161 h 484"/>
                <a:gd name="T4" fmla="*/ 0 w 171"/>
                <a:gd name="T5" fmla="*/ 484 h 484"/>
                <a:gd name="T6" fmla="*/ 171 w 171"/>
                <a:gd name="T7" fmla="*/ 203 h 484"/>
                <a:gd name="T8" fmla="*/ 89 w 171"/>
                <a:gd name="T9" fmla="*/ 0 h 484"/>
                <a:gd name="T10" fmla="*/ 89 w 171"/>
                <a:gd name="T11" fmla="*/ 0 h 4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484"/>
                <a:gd name="T20" fmla="*/ 171 w 171"/>
                <a:gd name="T21" fmla="*/ 484 h 4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484">
                  <a:moveTo>
                    <a:pt x="89" y="0"/>
                  </a:moveTo>
                  <a:lnTo>
                    <a:pt x="81" y="161"/>
                  </a:lnTo>
                  <a:lnTo>
                    <a:pt x="0" y="484"/>
                  </a:lnTo>
                  <a:lnTo>
                    <a:pt x="171" y="20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60"/>
            <p:cNvSpPr>
              <a:spLocks/>
            </p:cNvSpPr>
            <p:nvPr/>
          </p:nvSpPr>
          <p:spPr bwMode="auto">
            <a:xfrm>
              <a:off x="1457" y="3118"/>
              <a:ext cx="532" cy="1208"/>
            </a:xfrm>
            <a:custGeom>
              <a:avLst/>
              <a:gdLst>
                <a:gd name="T0" fmla="*/ 952 w 1064"/>
                <a:gd name="T1" fmla="*/ 0 h 2416"/>
                <a:gd name="T2" fmla="*/ 1064 w 1064"/>
                <a:gd name="T3" fmla="*/ 268 h 2416"/>
                <a:gd name="T4" fmla="*/ 871 w 1064"/>
                <a:gd name="T5" fmla="*/ 785 h 2416"/>
                <a:gd name="T6" fmla="*/ 380 w 1064"/>
                <a:gd name="T7" fmla="*/ 1648 h 2416"/>
                <a:gd name="T8" fmla="*/ 57 w 1064"/>
                <a:gd name="T9" fmla="*/ 2416 h 2416"/>
                <a:gd name="T10" fmla="*/ 0 w 1064"/>
                <a:gd name="T11" fmla="*/ 2416 h 2416"/>
                <a:gd name="T12" fmla="*/ 308 w 1064"/>
                <a:gd name="T13" fmla="*/ 1631 h 2416"/>
                <a:gd name="T14" fmla="*/ 114 w 1064"/>
                <a:gd name="T15" fmla="*/ 1390 h 2416"/>
                <a:gd name="T16" fmla="*/ 57 w 1064"/>
                <a:gd name="T17" fmla="*/ 1228 h 2416"/>
                <a:gd name="T18" fmla="*/ 177 w 1064"/>
                <a:gd name="T19" fmla="*/ 1422 h 2416"/>
                <a:gd name="T20" fmla="*/ 348 w 1064"/>
                <a:gd name="T21" fmla="*/ 1551 h 2416"/>
                <a:gd name="T22" fmla="*/ 823 w 1064"/>
                <a:gd name="T23" fmla="*/ 743 h 2416"/>
                <a:gd name="T24" fmla="*/ 952 w 1064"/>
                <a:gd name="T25" fmla="*/ 373 h 2416"/>
                <a:gd name="T26" fmla="*/ 952 w 1064"/>
                <a:gd name="T27" fmla="*/ 0 h 2416"/>
                <a:gd name="T28" fmla="*/ 952 w 1064"/>
                <a:gd name="T29" fmla="*/ 0 h 2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4"/>
                <a:gd name="T46" fmla="*/ 0 h 2416"/>
                <a:gd name="T47" fmla="*/ 1064 w 1064"/>
                <a:gd name="T48" fmla="*/ 2416 h 24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4" h="2416">
                  <a:moveTo>
                    <a:pt x="952" y="0"/>
                  </a:moveTo>
                  <a:lnTo>
                    <a:pt x="1064" y="268"/>
                  </a:lnTo>
                  <a:lnTo>
                    <a:pt x="871" y="785"/>
                  </a:lnTo>
                  <a:lnTo>
                    <a:pt x="380" y="1648"/>
                  </a:lnTo>
                  <a:lnTo>
                    <a:pt x="57" y="2416"/>
                  </a:lnTo>
                  <a:lnTo>
                    <a:pt x="0" y="2416"/>
                  </a:lnTo>
                  <a:lnTo>
                    <a:pt x="308" y="1631"/>
                  </a:lnTo>
                  <a:lnTo>
                    <a:pt x="114" y="1390"/>
                  </a:lnTo>
                  <a:lnTo>
                    <a:pt x="57" y="1228"/>
                  </a:lnTo>
                  <a:lnTo>
                    <a:pt x="177" y="1422"/>
                  </a:lnTo>
                  <a:lnTo>
                    <a:pt x="348" y="1551"/>
                  </a:lnTo>
                  <a:lnTo>
                    <a:pt x="823" y="743"/>
                  </a:lnTo>
                  <a:lnTo>
                    <a:pt x="952" y="37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Freeform 61"/>
            <p:cNvSpPr>
              <a:spLocks/>
            </p:cNvSpPr>
            <p:nvPr/>
          </p:nvSpPr>
          <p:spPr bwMode="auto">
            <a:xfrm>
              <a:off x="1965" y="3123"/>
              <a:ext cx="121" cy="214"/>
            </a:xfrm>
            <a:custGeom>
              <a:avLst/>
              <a:gdLst>
                <a:gd name="T0" fmla="*/ 0 w 241"/>
                <a:gd name="T1" fmla="*/ 0 h 427"/>
                <a:gd name="T2" fmla="*/ 162 w 241"/>
                <a:gd name="T3" fmla="*/ 112 h 427"/>
                <a:gd name="T4" fmla="*/ 241 w 241"/>
                <a:gd name="T5" fmla="*/ 427 h 427"/>
                <a:gd name="T6" fmla="*/ 0 w 241"/>
                <a:gd name="T7" fmla="*/ 0 h 427"/>
                <a:gd name="T8" fmla="*/ 0 w 241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427"/>
                <a:gd name="T17" fmla="*/ 241 w 241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427">
                  <a:moveTo>
                    <a:pt x="0" y="0"/>
                  </a:moveTo>
                  <a:lnTo>
                    <a:pt x="162" y="112"/>
                  </a:lnTo>
                  <a:lnTo>
                    <a:pt x="241" y="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62"/>
            <p:cNvSpPr>
              <a:spLocks/>
            </p:cNvSpPr>
            <p:nvPr/>
          </p:nvSpPr>
          <p:spPr bwMode="auto">
            <a:xfrm>
              <a:off x="1829" y="3216"/>
              <a:ext cx="338" cy="1105"/>
            </a:xfrm>
            <a:custGeom>
              <a:avLst/>
              <a:gdLst>
                <a:gd name="T0" fmla="*/ 443 w 677"/>
                <a:gd name="T1" fmla="*/ 0 h 2210"/>
                <a:gd name="T2" fmla="*/ 620 w 677"/>
                <a:gd name="T3" fmla="*/ 112 h 2210"/>
                <a:gd name="T4" fmla="*/ 677 w 677"/>
                <a:gd name="T5" fmla="*/ 386 h 2210"/>
                <a:gd name="T6" fmla="*/ 515 w 677"/>
                <a:gd name="T7" fmla="*/ 863 h 2210"/>
                <a:gd name="T8" fmla="*/ 451 w 677"/>
                <a:gd name="T9" fmla="*/ 1484 h 2210"/>
                <a:gd name="T10" fmla="*/ 112 w 677"/>
                <a:gd name="T11" fmla="*/ 1638 h 2210"/>
                <a:gd name="T12" fmla="*/ 226 w 677"/>
                <a:gd name="T13" fmla="*/ 1961 h 2210"/>
                <a:gd name="T14" fmla="*/ 88 w 677"/>
                <a:gd name="T15" fmla="*/ 2210 h 2210"/>
                <a:gd name="T16" fmla="*/ 0 w 677"/>
                <a:gd name="T17" fmla="*/ 2210 h 2210"/>
                <a:gd name="T18" fmla="*/ 162 w 677"/>
                <a:gd name="T19" fmla="*/ 1937 h 2210"/>
                <a:gd name="T20" fmla="*/ 15 w 677"/>
                <a:gd name="T21" fmla="*/ 1469 h 2210"/>
                <a:gd name="T22" fmla="*/ 88 w 677"/>
                <a:gd name="T23" fmla="*/ 1589 h 2210"/>
                <a:gd name="T24" fmla="*/ 403 w 677"/>
                <a:gd name="T25" fmla="*/ 1444 h 2210"/>
                <a:gd name="T26" fmla="*/ 418 w 677"/>
                <a:gd name="T27" fmla="*/ 943 h 2210"/>
                <a:gd name="T28" fmla="*/ 612 w 677"/>
                <a:gd name="T29" fmla="*/ 378 h 2210"/>
                <a:gd name="T30" fmla="*/ 565 w 677"/>
                <a:gd name="T31" fmla="*/ 144 h 2210"/>
                <a:gd name="T32" fmla="*/ 443 w 677"/>
                <a:gd name="T33" fmla="*/ 0 h 2210"/>
                <a:gd name="T34" fmla="*/ 443 w 677"/>
                <a:gd name="T35" fmla="*/ 0 h 2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7"/>
                <a:gd name="T55" fmla="*/ 0 h 2210"/>
                <a:gd name="T56" fmla="*/ 677 w 677"/>
                <a:gd name="T57" fmla="*/ 2210 h 22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7" h="2210">
                  <a:moveTo>
                    <a:pt x="443" y="0"/>
                  </a:moveTo>
                  <a:lnTo>
                    <a:pt x="620" y="112"/>
                  </a:lnTo>
                  <a:lnTo>
                    <a:pt x="677" y="386"/>
                  </a:lnTo>
                  <a:lnTo>
                    <a:pt x="515" y="863"/>
                  </a:lnTo>
                  <a:lnTo>
                    <a:pt x="451" y="1484"/>
                  </a:lnTo>
                  <a:lnTo>
                    <a:pt x="112" y="1638"/>
                  </a:lnTo>
                  <a:lnTo>
                    <a:pt x="226" y="1961"/>
                  </a:lnTo>
                  <a:lnTo>
                    <a:pt x="88" y="2210"/>
                  </a:lnTo>
                  <a:lnTo>
                    <a:pt x="0" y="2210"/>
                  </a:lnTo>
                  <a:lnTo>
                    <a:pt x="162" y="1937"/>
                  </a:lnTo>
                  <a:lnTo>
                    <a:pt x="15" y="1469"/>
                  </a:lnTo>
                  <a:lnTo>
                    <a:pt x="88" y="1589"/>
                  </a:lnTo>
                  <a:lnTo>
                    <a:pt x="403" y="1444"/>
                  </a:lnTo>
                  <a:lnTo>
                    <a:pt x="418" y="943"/>
                  </a:lnTo>
                  <a:lnTo>
                    <a:pt x="612" y="378"/>
                  </a:lnTo>
                  <a:lnTo>
                    <a:pt x="565" y="144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Freeform 63"/>
            <p:cNvSpPr>
              <a:spLocks/>
            </p:cNvSpPr>
            <p:nvPr/>
          </p:nvSpPr>
          <p:spPr bwMode="auto">
            <a:xfrm>
              <a:off x="2138" y="3317"/>
              <a:ext cx="723" cy="1004"/>
            </a:xfrm>
            <a:custGeom>
              <a:avLst/>
              <a:gdLst>
                <a:gd name="T0" fmla="*/ 17 w 1445"/>
                <a:gd name="T1" fmla="*/ 0 h 2009"/>
                <a:gd name="T2" fmla="*/ 428 w 1445"/>
                <a:gd name="T3" fmla="*/ 314 h 2009"/>
                <a:gd name="T4" fmla="*/ 968 w 1445"/>
                <a:gd name="T5" fmla="*/ 709 h 2009"/>
                <a:gd name="T6" fmla="*/ 1243 w 1445"/>
                <a:gd name="T7" fmla="*/ 1405 h 2009"/>
                <a:gd name="T8" fmla="*/ 1445 w 1445"/>
                <a:gd name="T9" fmla="*/ 2009 h 2009"/>
                <a:gd name="T10" fmla="*/ 1316 w 1445"/>
                <a:gd name="T11" fmla="*/ 2009 h 2009"/>
                <a:gd name="T12" fmla="*/ 1146 w 1445"/>
                <a:gd name="T13" fmla="*/ 1413 h 2009"/>
                <a:gd name="T14" fmla="*/ 905 w 1445"/>
                <a:gd name="T15" fmla="*/ 839 h 2009"/>
                <a:gd name="T16" fmla="*/ 485 w 1445"/>
                <a:gd name="T17" fmla="*/ 1010 h 2009"/>
                <a:gd name="T18" fmla="*/ 743 w 1445"/>
                <a:gd name="T19" fmla="*/ 687 h 2009"/>
                <a:gd name="T20" fmla="*/ 186 w 1445"/>
                <a:gd name="T21" fmla="*/ 217 h 2009"/>
                <a:gd name="T22" fmla="*/ 0 w 1445"/>
                <a:gd name="T23" fmla="*/ 48 h 2009"/>
                <a:gd name="T24" fmla="*/ 17 w 1445"/>
                <a:gd name="T25" fmla="*/ 0 h 2009"/>
                <a:gd name="T26" fmla="*/ 17 w 1445"/>
                <a:gd name="T27" fmla="*/ 0 h 20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45"/>
                <a:gd name="T43" fmla="*/ 0 h 2009"/>
                <a:gd name="T44" fmla="*/ 1445 w 1445"/>
                <a:gd name="T45" fmla="*/ 2009 h 20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45" h="2009">
                  <a:moveTo>
                    <a:pt x="17" y="0"/>
                  </a:moveTo>
                  <a:lnTo>
                    <a:pt x="428" y="314"/>
                  </a:lnTo>
                  <a:lnTo>
                    <a:pt x="968" y="709"/>
                  </a:lnTo>
                  <a:lnTo>
                    <a:pt x="1243" y="1405"/>
                  </a:lnTo>
                  <a:lnTo>
                    <a:pt x="1445" y="2009"/>
                  </a:lnTo>
                  <a:lnTo>
                    <a:pt x="1316" y="2009"/>
                  </a:lnTo>
                  <a:lnTo>
                    <a:pt x="1146" y="1413"/>
                  </a:lnTo>
                  <a:lnTo>
                    <a:pt x="905" y="839"/>
                  </a:lnTo>
                  <a:lnTo>
                    <a:pt x="485" y="1010"/>
                  </a:lnTo>
                  <a:lnTo>
                    <a:pt x="743" y="687"/>
                  </a:lnTo>
                  <a:lnTo>
                    <a:pt x="186" y="217"/>
                  </a:lnTo>
                  <a:lnTo>
                    <a:pt x="0" y="4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>
              <a:off x="1973" y="3946"/>
              <a:ext cx="223" cy="375"/>
            </a:xfrm>
            <a:custGeom>
              <a:avLst/>
              <a:gdLst>
                <a:gd name="T0" fmla="*/ 445 w 445"/>
                <a:gd name="T1" fmla="*/ 0 h 750"/>
                <a:gd name="T2" fmla="*/ 137 w 445"/>
                <a:gd name="T3" fmla="*/ 405 h 750"/>
                <a:gd name="T4" fmla="*/ 0 w 445"/>
                <a:gd name="T5" fmla="*/ 750 h 750"/>
                <a:gd name="T6" fmla="*/ 122 w 445"/>
                <a:gd name="T7" fmla="*/ 750 h 750"/>
                <a:gd name="T8" fmla="*/ 276 w 445"/>
                <a:gd name="T9" fmla="*/ 348 h 750"/>
                <a:gd name="T10" fmla="*/ 445 w 445"/>
                <a:gd name="T11" fmla="*/ 0 h 750"/>
                <a:gd name="T12" fmla="*/ 445 w 445"/>
                <a:gd name="T13" fmla="*/ 0 h 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5"/>
                <a:gd name="T22" fmla="*/ 0 h 750"/>
                <a:gd name="T23" fmla="*/ 445 w 445"/>
                <a:gd name="T24" fmla="*/ 750 h 7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5" h="750">
                  <a:moveTo>
                    <a:pt x="445" y="0"/>
                  </a:moveTo>
                  <a:lnTo>
                    <a:pt x="137" y="405"/>
                  </a:lnTo>
                  <a:lnTo>
                    <a:pt x="0" y="750"/>
                  </a:lnTo>
                  <a:lnTo>
                    <a:pt x="122" y="750"/>
                  </a:lnTo>
                  <a:lnTo>
                    <a:pt x="276" y="348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Freeform 65"/>
            <p:cNvSpPr>
              <a:spLocks/>
            </p:cNvSpPr>
            <p:nvPr/>
          </p:nvSpPr>
          <p:spPr bwMode="auto">
            <a:xfrm>
              <a:off x="779" y="3550"/>
              <a:ext cx="363" cy="695"/>
            </a:xfrm>
            <a:custGeom>
              <a:avLst/>
              <a:gdLst>
                <a:gd name="T0" fmla="*/ 662 w 726"/>
                <a:gd name="T1" fmla="*/ 0 h 1389"/>
                <a:gd name="T2" fmla="*/ 453 w 726"/>
                <a:gd name="T3" fmla="*/ 186 h 1389"/>
                <a:gd name="T4" fmla="*/ 259 w 726"/>
                <a:gd name="T5" fmla="*/ 323 h 1389"/>
                <a:gd name="T6" fmla="*/ 89 w 726"/>
                <a:gd name="T7" fmla="*/ 992 h 1389"/>
                <a:gd name="T8" fmla="*/ 0 w 726"/>
                <a:gd name="T9" fmla="*/ 1389 h 1389"/>
                <a:gd name="T10" fmla="*/ 308 w 726"/>
                <a:gd name="T11" fmla="*/ 445 h 1389"/>
                <a:gd name="T12" fmla="*/ 186 w 726"/>
                <a:gd name="T13" fmla="*/ 1340 h 1389"/>
                <a:gd name="T14" fmla="*/ 502 w 726"/>
                <a:gd name="T15" fmla="*/ 209 h 1389"/>
                <a:gd name="T16" fmla="*/ 726 w 726"/>
                <a:gd name="T17" fmla="*/ 40 h 1389"/>
                <a:gd name="T18" fmla="*/ 662 w 726"/>
                <a:gd name="T19" fmla="*/ 0 h 1389"/>
                <a:gd name="T20" fmla="*/ 662 w 726"/>
                <a:gd name="T21" fmla="*/ 0 h 13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6"/>
                <a:gd name="T34" fmla="*/ 0 h 1389"/>
                <a:gd name="T35" fmla="*/ 726 w 726"/>
                <a:gd name="T36" fmla="*/ 1389 h 13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6" h="1389">
                  <a:moveTo>
                    <a:pt x="662" y="0"/>
                  </a:moveTo>
                  <a:lnTo>
                    <a:pt x="453" y="186"/>
                  </a:lnTo>
                  <a:lnTo>
                    <a:pt x="259" y="323"/>
                  </a:lnTo>
                  <a:lnTo>
                    <a:pt x="89" y="992"/>
                  </a:lnTo>
                  <a:lnTo>
                    <a:pt x="0" y="1389"/>
                  </a:lnTo>
                  <a:lnTo>
                    <a:pt x="308" y="445"/>
                  </a:lnTo>
                  <a:lnTo>
                    <a:pt x="186" y="1340"/>
                  </a:lnTo>
                  <a:lnTo>
                    <a:pt x="502" y="209"/>
                  </a:lnTo>
                  <a:lnTo>
                    <a:pt x="726" y="4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Freeform 66"/>
            <p:cNvSpPr>
              <a:spLocks/>
            </p:cNvSpPr>
            <p:nvPr/>
          </p:nvSpPr>
          <p:spPr bwMode="auto">
            <a:xfrm>
              <a:off x="985" y="3704"/>
              <a:ext cx="266" cy="597"/>
            </a:xfrm>
            <a:custGeom>
              <a:avLst/>
              <a:gdLst>
                <a:gd name="T0" fmla="*/ 306 w 532"/>
                <a:gd name="T1" fmla="*/ 0 h 1194"/>
                <a:gd name="T2" fmla="*/ 330 w 532"/>
                <a:gd name="T3" fmla="*/ 201 h 1194"/>
                <a:gd name="T4" fmla="*/ 24 w 532"/>
                <a:gd name="T5" fmla="*/ 371 h 1194"/>
                <a:gd name="T6" fmla="*/ 0 w 532"/>
                <a:gd name="T7" fmla="*/ 1194 h 1194"/>
                <a:gd name="T8" fmla="*/ 112 w 532"/>
                <a:gd name="T9" fmla="*/ 378 h 1194"/>
                <a:gd name="T10" fmla="*/ 532 w 532"/>
                <a:gd name="T11" fmla="*/ 161 h 1194"/>
                <a:gd name="T12" fmla="*/ 410 w 532"/>
                <a:gd name="T13" fmla="*/ 161 h 1194"/>
                <a:gd name="T14" fmla="*/ 306 w 532"/>
                <a:gd name="T15" fmla="*/ 0 h 1194"/>
                <a:gd name="T16" fmla="*/ 306 w 532"/>
                <a:gd name="T17" fmla="*/ 0 h 1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2"/>
                <a:gd name="T28" fmla="*/ 0 h 1194"/>
                <a:gd name="T29" fmla="*/ 532 w 532"/>
                <a:gd name="T30" fmla="*/ 1194 h 1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2" h="1194">
                  <a:moveTo>
                    <a:pt x="306" y="0"/>
                  </a:moveTo>
                  <a:lnTo>
                    <a:pt x="330" y="201"/>
                  </a:lnTo>
                  <a:lnTo>
                    <a:pt x="24" y="371"/>
                  </a:lnTo>
                  <a:lnTo>
                    <a:pt x="0" y="1194"/>
                  </a:lnTo>
                  <a:lnTo>
                    <a:pt x="112" y="378"/>
                  </a:lnTo>
                  <a:lnTo>
                    <a:pt x="532" y="161"/>
                  </a:lnTo>
                  <a:lnTo>
                    <a:pt x="410" y="161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Freeform 67"/>
            <p:cNvSpPr>
              <a:spLocks/>
            </p:cNvSpPr>
            <p:nvPr/>
          </p:nvSpPr>
          <p:spPr bwMode="auto">
            <a:xfrm>
              <a:off x="1102" y="3741"/>
              <a:ext cx="290" cy="580"/>
            </a:xfrm>
            <a:custGeom>
              <a:avLst/>
              <a:gdLst>
                <a:gd name="T0" fmla="*/ 468 w 580"/>
                <a:gd name="T1" fmla="*/ 0 h 1161"/>
                <a:gd name="T2" fmla="*/ 202 w 580"/>
                <a:gd name="T3" fmla="*/ 525 h 1161"/>
                <a:gd name="T4" fmla="*/ 0 w 580"/>
                <a:gd name="T5" fmla="*/ 1161 h 1161"/>
                <a:gd name="T6" fmla="*/ 130 w 580"/>
                <a:gd name="T7" fmla="*/ 1161 h 1161"/>
                <a:gd name="T8" fmla="*/ 202 w 580"/>
                <a:gd name="T9" fmla="*/ 662 h 1161"/>
                <a:gd name="T10" fmla="*/ 404 w 580"/>
                <a:gd name="T11" fmla="*/ 435 h 1161"/>
                <a:gd name="T12" fmla="*/ 419 w 580"/>
                <a:gd name="T13" fmla="*/ 177 h 1161"/>
                <a:gd name="T14" fmla="*/ 580 w 580"/>
                <a:gd name="T15" fmla="*/ 299 h 1161"/>
                <a:gd name="T16" fmla="*/ 468 w 580"/>
                <a:gd name="T17" fmla="*/ 0 h 1161"/>
                <a:gd name="T18" fmla="*/ 468 w 580"/>
                <a:gd name="T19" fmla="*/ 0 h 1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0"/>
                <a:gd name="T31" fmla="*/ 0 h 1161"/>
                <a:gd name="T32" fmla="*/ 580 w 580"/>
                <a:gd name="T33" fmla="*/ 1161 h 1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0" h="1161">
                  <a:moveTo>
                    <a:pt x="468" y="0"/>
                  </a:moveTo>
                  <a:lnTo>
                    <a:pt x="202" y="525"/>
                  </a:lnTo>
                  <a:lnTo>
                    <a:pt x="0" y="1161"/>
                  </a:lnTo>
                  <a:lnTo>
                    <a:pt x="130" y="1161"/>
                  </a:lnTo>
                  <a:lnTo>
                    <a:pt x="202" y="662"/>
                  </a:lnTo>
                  <a:lnTo>
                    <a:pt x="404" y="435"/>
                  </a:lnTo>
                  <a:lnTo>
                    <a:pt x="419" y="177"/>
                  </a:lnTo>
                  <a:lnTo>
                    <a:pt x="580" y="299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68"/>
            <p:cNvSpPr>
              <a:spLocks/>
            </p:cNvSpPr>
            <p:nvPr/>
          </p:nvSpPr>
          <p:spPr bwMode="auto">
            <a:xfrm>
              <a:off x="1199" y="3797"/>
              <a:ext cx="295" cy="520"/>
            </a:xfrm>
            <a:custGeom>
              <a:avLst/>
              <a:gdLst>
                <a:gd name="T0" fmla="*/ 421 w 590"/>
                <a:gd name="T1" fmla="*/ 0 h 1042"/>
                <a:gd name="T2" fmla="*/ 411 w 590"/>
                <a:gd name="T3" fmla="*/ 259 h 1042"/>
                <a:gd name="T4" fmla="*/ 0 w 590"/>
                <a:gd name="T5" fmla="*/ 1042 h 1042"/>
                <a:gd name="T6" fmla="*/ 97 w 590"/>
                <a:gd name="T7" fmla="*/ 1042 h 1042"/>
                <a:gd name="T8" fmla="*/ 339 w 590"/>
                <a:gd name="T9" fmla="*/ 557 h 1042"/>
                <a:gd name="T10" fmla="*/ 428 w 590"/>
                <a:gd name="T11" fmla="*/ 316 h 1042"/>
                <a:gd name="T12" fmla="*/ 590 w 590"/>
                <a:gd name="T13" fmla="*/ 308 h 1042"/>
                <a:gd name="T14" fmla="*/ 476 w 590"/>
                <a:gd name="T15" fmla="*/ 234 h 1042"/>
                <a:gd name="T16" fmla="*/ 421 w 590"/>
                <a:gd name="T17" fmla="*/ 0 h 1042"/>
                <a:gd name="T18" fmla="*/ 421 w 590"/>
                <a:gd name="T19" fmla="*/ 0 h 10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42"/>
                <a:gd name="T32" fmla="*/ 590 w 590"/>
                <a:gd name="T33" fmla="*/ 1042 h 10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42">
                  <a:moveTo>
                    <a:pt x="421" y="0"/>
                  </a:moveTo>
                  <a:lnTo>
                    <a:pt x="411" y="259"/>
                  </a:lnTo>
                  <a:lnTo>
                    <a:pt x="0" y="1042"/>
                  </a:lnTo>
                  <a:lnTo>
                    <a:pt x="97" y="1042"/>
                  </a:lnTo>
                  <a:lnTo>
                    <a:pt x="339" y="557"/>
                  </a:lnTo>
                  <a:lnTo>
                    <a:pt x="428" y="316"/>
                  </a:lnTo>
                  <a:lnTo>
                    <a:pt x="590" y="308"/>
                  </a:lnTo>
                  <a:lnTo>
                    <a:pt x="476" y="234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69"/>
            <p:cNvSpPr>
              <a:spLocks/>
            </p:cNvSpPr>
            <p:nvPr/>
          </p:nvSpPr>
          <p:spPr bwMode="auto">
            <a:xfrm>
              <a:off x="1462" y="3841"/>
              <a:ext cx="96" cy="473"/>
            </a:xfrm>
            <a:custGeom>
              <a:avLst/>
              <a:gdLst>
                <a:gd name="T0" fmla="*/ 152 w 192"/>
                <a:gd name="T1" fmla="*/ 0 h 944"/>
                <a:gd name="T2" fmla="*/ 48 w 192"/>
                <a:gd name="T3" fmla="*/ 218 h 944"/>
                <a:gd name="T4" fmla="*/ 65 w 192"/>
                <a:gd name="T5" fmla="*/ 420 h 944"/>
                <a:gd name="T6" fmla="*/ 0 w 192"/>
                <a:gd name="T7" fmla="*/ 944 h 944"/>
                <a:gd name="T8" fmla="*/ 88 w 192"/>
                <a:gd name="T9" fmla="*/ 758 h 944"/>
                <a:gd name="T10" fmla="*/ 105 w 192"/>
                <a:gd name="T11" fmla="*/ 233 h 944"/>
                <a:gd name="T12" fmla="*/ 192 w 192"/>
                <a:gd name="T13" fmla="*/ 49 h 944"/>
                <a:gd name="T14" fmla="*/ 152 w 192"/>
                <a:gd name="T15" fmla="*/ 0 h 944"/>
                <a:gd name="T16" fmla="*/ 152 w 192"/>
                <a:gd name="T17" fmla="*/ 0 h 9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944"/>
                <a:gd name="T29" fmla="*/ 192 w 192"/>
                <a:gd name="T30" fmla="*/ 944 h 9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944">
                  <a:moveTo>
                    <a:pt x="152" y="0"/>
                  </a:moveTo>
                  <a:lnTo>
                    <a:pt x="48" y="218"/>
                  </a:lnTo>
                  <a:lnTo>
                    <a:pt x="65" y="420"/>
                  </a:lnTo>
                  <a:lnTo>
                    <a:pt x="0" y="944"/>
                  </a:lnTo>
                  <a:lnTo>
                    <a:pt x="88" y="758"/>
                  </a:lnTo>
                  <a:lnTo>
                    <a:pt x="105" y="233"/>
                  </a:lnTo>
                  <a:lnTo>
                    <a:pt x="192" y="4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30" name="AutoShape 7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-28575"/>
            <a:ext cx="9144000" cy="6886575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8738" y="8112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2,720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760	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2,300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Land	20,000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240	</a:t>
            </a:r>
            <a:endParaRPr lang="en-US" sz="1700" b="1">
              <a:solidFill>
                <a:schemeClr val="accent2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	Dividends	4,000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16,840		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4,525		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2,040		</a:t>
            </a:r>
            <a:endParaRPr lang="en-US" sz="17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5048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9050" y="106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9050" y="1308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19050" y="1539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9050" y="1758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19050" y="19939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19050" y="2235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19050" y="24765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19050" y="26987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19050" y="29400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19050" y="31591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19050" y="3403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25400" y="36226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5400" y="3870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25400" y="4111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0" y="43434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25400" y="45656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25400" y="47974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25400" y="50260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25400" y="52705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25400" y="54895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25400" y="5730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25400" y="5943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H="1">
            <a:off x="3810000" y="5000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5867400" y="4937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7993063" y="5000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2819400" y="-2857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>
            <a:off x="381000" y="-2857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0" y="-76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304800" y="-7620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Income Statement              Balance Sheet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4800600" y="-2857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 flipH="1">
            <a:off x="6934200" y="-2857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>
            <a:off x="2819400" y="61722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-76200" y="8096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304800" y="4756150"/>
            <a:ext cx="899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100			</a:t>
            </a:r>
            <a:endParaRPr lang="en-US" sz="1700" b="1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120	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250	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50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50			</a:t>
            </a:r>
            <a:r>
              <a:rPr lang="en-US" sz="170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43,400	43,400</a:t>
            </a:r>
            <a:endParaRPr lang="en-US" sz="1700">
              <a:latin typeface="Times New Roman" pitchFamily="18" charset="0"/>
            </a:endParaRP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0" y="61722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0" y="6400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Line 44"/>
          <p:cNvSpPr>
            <a:spLocks noChangeShapeType="1"/>
          </p:cNvSpPr>
          <p:nvPr/>
        </p:nvSpPr>
        <p:spPr bwMode="auto">
          <a:xfrm>
            <a:off x="2819400" y="5943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6" name="Line 45"/>
          <p:cNvSpPr>
            <a:spLocks noChangeShapeType="1"/>
          </p:cNvSpPr>
          <p:nvPr/>
        </p:nvSpPr>
        <p:spPr bwMode="auto">
          <a:xfrm>
            <a:off x="0" y="6629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1" name="AutoShape 4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924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Completing the Accounting Cycle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4781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Financial and Managerial Accounting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8th Edition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Warren   Reeve   Fess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3079" name="Text Box 8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3080" name="Rectangle 9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275662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838200" y="2971800"/>
            <a:ext cx="3756025" cy="3416300"/>
            <a:chOff x="1687" y="1081"/>
            <a:chExt cx="2366" cy="2152"/>
          </a:xfrm>
        </p:grpSpPr>
        <p:sp>
          <p:nvSpPr>
            <p:cNvPr id="39941" name="Freeform 4"/>
            <p:cNvSpPr>
              <a:spLocks/>
            </p:cNvSpPr>
            <p:nvPr/>
          </p:nvSpPr>
          <p:spPr bwMode="auto">
            <a:xfrm>
              <a:off x="2111" y="2970"/>
              <a:ext cx="861" cy="145"/>
            </a:xfrm>
            <a:custGeom>
              <a:avLst/>
              <a:gdLst>
                <a:gd name="T0" fmla="*/ 0 w 1722"/>
                <a:gd name="T1" fmla="*/ 291 h 291"/>
                <a:gd name="T2" fmla="*/ 179 w 1722"/>
                <a:gd name="T3" fmla="*/ 0 h 291"/>
                <a:gd name="T4" fmla="*/ 1585 w 1722"/>
                <a:gd name="T5" fmla="*/ 0 h 291"/>
                <a:gd name="T6" fmla="*/ 1722 w 1722"/>
                <a:gd name="T7" fmla="*/ 291 h 291"/>
                <a:gd name="T8" fmla="*/ 0 w 1722"/>
                <a:gd name="T9" fmla="*/ 291 h 291"/>
                <a:gd name="T10" fmla="*/ 0 w 1722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2"/>
                <a:gd name="T19" fmla="*/ 0 h 291"/>
                <a:gd name="T20" fmla="*/ 1722 w 1722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2" h="291">
                  <a:moveTo>
                    <a:pt x="0" y="291"/>
                  </a:moveTo>
                  <a:lnTo>
                    <a:pt x="179" y="0"/>
                  </a:lnTo>
                  <a:lnTo>
                    <a:pt x="1585" y="0"/>
                  </a:lnTo>
                  <a:lnTo>
                    <a:pt x="1722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5"/>
            <p:cNvSpPr>
              <a:spLocks/>
            </p:cNvSpPr>
            <p:nvPr/>
          </p:nvSpPr>
          <p:spPr bwMode="auto">
            <a:xfrm>
              <a:off x="1845" y="1716"/>
              <a:ext cx="1677" cy="1222"/>
            </a:xfrm>
            <a:custGeom>
              <a:avLst/>
              <a:gdLst>
                <a:gd name="T0" fmla="*/ 0 w 3353"/>
                <a:gd name="T1" fmla="*/ 2445 h 2445"/>
                <a:gd name="T2" fmla="*/ 3353 w 3353"/>
                <a:gd name="T3" fmla="*/ 2445 h 2445"/>
                <a:gd name="T4" fmla="*/ 3144 w 3353"/>
                <a:gd name="T5" fmla="*/ 1449 h 2445"/>
                <a:gd name="T6" fmla="*/ 3011 w 3353"/>
                <a:gd name="T7" fmla="*/ 1255 h 2445"/>
                <a:gd name="T8" fmla="*/ 2962 w 3353"/>
                <a:gd name="T9" fmla="*/ 1103 h 2445"/>
                <a:gd name="T10" fmla="*/ 2967 w 3353"/>
                <a:gd name="T11" fmla="*/ 1013 h 2445"/>
                <a:gd name="T12" fmla="*/ 2981 w 3353"/>
                <a:gd name="T13" fmla="*/ 896 h 2445"/>
                <a:gd name="T14" fmla="*/ 2954 w 3353"/>
                <a:gd name="T15" fmla="*/ 820 h 2445"/>
                <a:gd name="T16" fmla="*/ 2975 w 3353"/>
                <a:gd name="T17" fmla="*/ 677 h 2445"/>
                <a:gd name="T18" fmla="*/ 2967 w 3353"/>
                <a:gd name="T19" fmla="*/ 552 h 2445"/>
                <a:gd name="T20" fmla="*/ 2967 w 3353"/>
                <a:gd name="T21" fmla="*/ 399 h 2445"/>
                <a:gd name="T22" fmla="*/ 2732 w 3353"/>
                <a:gd name="T23" fmla="*/ 316 h 2445"/>
                <a:gd name="T24" fmla="*/ 2435 w 3353"/>
                <a:gd name="T25" fmla="*/ 234 h 2445"/>
                <a:gd name="T26" fmla="*/ 1855 w 3353"/>
                <a:gd name="T27" fmla="*/ 48 h 2445"/>
                <a:gd name="T28" fmla="*/ 1344 w 3353"/>
                <a:gd name="T29" fmla="*/ 0 h 2445"/>
                <a:gd name="T30" fmla="*/ 1049 w 3353"/>
                <a:gd name="T31" fmla="*/ 130 h 2445"/>
                <a:gd name="T32" fmla="*/ 815 w 3353"/>
                <a:gd name="T33" fmla="*/ 198 h 2445"/>
                <a:gd name="T34" fmla="*/ 477 w 3353"/>
                <a:gd name="T35" fmla="*/ 268 h 2445"/>
                <a:gd name="T36" fmla="*/ 372 w 3353"/>
                <a:gd name="T37" fmla="*/ 316 h 2445"/>
                <a:gd name="T38" fmla="*/ 344 w 3353"/>
                <a:gd name="T39" fmla="*/ 584 h 2445"/>
                <a:gd name="T40" fmla="*/ 344 w 3353"/>
                <a:gd name="T41" fmla="*/ 793 h 2445"/>
                <a:gd name="T42" fmla="*/ 359 w 3353"/>
                <a:gd name="T43" fmla="*/ 987 h 2445"/>
                <a:gd name="T44" fmla="*/ 296 w 3353"/>
                <a:gd name="T45" fmla="*/ 1097 h 2445"/>
                <a:gd name="T46" fmla="*/ 309 w 3353"/>
                <a:gd name="T47" fmla="*/ 1255 h 2445"/>
                <a:gd name="T48" fmla="*/ 304 w 3353"/>
                <a:gd name="T49" fmla="*/ 1338 h 2445"/>
                <a:gd name="T50" fmla="*/ 262 w 3353"/>
                <a:gd name="T51" fmla="*/ 1481 h 2445"/>
                <a:gd name="T52" fmla="*/ 214 w 3353"/>
                <a:gd name="T53" fmla="*/ 1635 h 2445"/>
                <a:gd name="T54" fmla="*/ 201 w 3353"/>
                <a:gd name="T55" fmla="*/ 1798 h 2445"/>
                <a:gd name="T56" fmla="*/ 180 w 3353"/>
                <a:gd name="T57" fmla="*/ 1932 h 2445"/>
                <a:gd name="T58" fmla="*/ 138 w 3353"/>
                <a:gd name="T59" fmla="*/ 2046 h 2445"/>
                <a:gd name="T60" fmla="*/ 104 w 3353"/>
                <a:gd name="T61" fmla="*/ 2137 h 2445"/>
                <a:gd name="T62" fmla="*/ 41 w 3353"/>
                <a:gd name="T63" fmla="*/ 2315 h 2445"/>
                <a:gd name="T64" fmla="*/ 0 w 3353"/>
                <a:gd name="T65" fmla="*/ 2445 h 2445"/>
                <a:gd name="T66" fmla="*/ 0 w 3353"/>
                <a:gd name="T67" fmla="*/ 2445 h 2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3"/>
                <a:gd name="T103" fmla="*/ 0 h 2445"/>
                <a:gd name="T104" fmla="*/ 3353 w 3353"/>
                <a:gd name="T105" fmla="*/ 2445 h 2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3" h="2445">
                  <a:moveTo>
                    <a:pt x="0" y="2445"/>
                  </a:moveTo>
                  <a:lnTo>
                    <a:pt x="3353" y="2445"/>
                  </a:lnTo>
                  <a:lnTo>
                    <a:pt x="3144" y="1449"/>
                  </a:lnTo>
                  <a:lnTo>
                    <a:pt x="3011" y="1255"/>
                  </a:lnTo>
                  <a:lnTo>
                    <a:pt x="2962" y="1103"/>
                  </a:lnTo>
                  <a:lnTo>
                    <a:pt x="2967" y="1013"/>
                  </a:lnTo>
                  <a:lnTo>
                    <a:pt x="2981" y="896"/>
                  </a:lnTo>
                  <a:lnTo>
                    <a:pt x="2954" y="820"/>
                  </a:lnTo>
                  <a:lnTo>
                    <a:pt x="2975" y="677"/>
                  </a:lnTo>
                  <a:lnTo>
                    <a:pt x="2967" y="552"/>
                  </a:lnTo>
                  <a:lnTo>
                    <a:pt x="2967" y="399"/>
                  </a:lnTo>
                  <a:lnTo>
                    <a:pt x="2732" y="316"/>
                  </a:lnTo>
                  <a:lnTo>
                    <a:pt x="2435" y="234"/>
                  </a:lnTo>
                  <a:lnTo>
                    <a:pt x="1855" y="48"/>
                  </a:lnTo>
                  <a:lnTo>
                    <a:pt x="1344" y="0"/>
                  </a:lnTo>
                  <a:lnTo>
                    <a:pt x="1049" y="130"/>
                  </a:lnTo>
                  <a:lnTo>
                    <a:pt x="815" y="198"/>
                  </a:lnTo>
                  <a:lnTo>
                    <a:pt x="477" y="268"/>
                  </a:lnTo>
                  <a:lnTo>
                    <a:pt x="372" y="316"/>
                  </a:lnTo>
                  <a:lnTo>
                    <a:pt x="344" y="584"/>
                  </a:lnTo>
                  <a:lnTo>
                    <a:pt x="344" y="793"/>
                  </a:lnTo>
                  <a:lnTo>
                    <a:pt x="359" y="987"/>
                  </a:lnTo>
                  <a:lnTo>
                    <a:pt x="296" y="1097"/>
                  </a:lnTo>
                  <a:lnTo>
                    <a:pt x="309" y="1255"/>
                  </a:lnTo>
                  <a:lnTo>
                    <a:pt x="304" y="1338"/>
                  </a:lnTo>
                  <a:lnTo>
                    <a:pt x="262" y="1481"/>
                  </a:lnTo>
                  <a:lnTo>
                    <a:pt x="214" y="1635"/>
                  </a:lnTo>
                  <a:lnTo>
                    <a:pt x="201" y="1798"/>
                  </a:lnTo>
                  <a:lnTo>
                    <a:pt x="180" y="1932"/>
                  </a:lnTo>
                  <a:lnTo>
                    <a:pt x="138" y="2046"/>
                  </a:lnTo>
                  <a:lnTo>
                    <a:pt x="104" y="2137"/>
                  </a:lnTo>
                  <a:lnTo>
                    <a:pt x="41" y="2315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6"/>
            <p:cNvSpPr>
              <a:spLocks/>
            </p:cNvSpPr>
            <p:nvPr/>
          </p:nvSpPr>
          <p:spPr bwMode="auto">
            <a:xfrm>
              <a:off x="2583" y="2064"/>
              <a:ext cx="125" cy="289"/>
            </a:xfrm>
            <a:custGeom>
              <a:avLst/>
              <a:gdLst>
                <a:gd name="T0" fmla="*/ 0 w 249"/>
                <a:gd name="T1" fmla="*/ 0 h 578"/>
                <a:gd name="T2" fmla="*/ 34 w 249"/>
                <a:gd name="T3" fmla="*/ 184 h 578"/>
                <a:gd name="T4" fmla="*/ 55 w 249"/>
                <a:gd name="T5" fmla="*/ 386 h 578"/>
                <a:gd name="T6" fmla="*/ 76 w 249"/>
                <a:gd name="T7" fmla="*/ 578 h 578"/>
                <a:gd name="T8" fmla="*/ 142 w 249"/>
                <a:gd name="T9" fmla="*/ 412 h 578"/>
                <a:gd name="T10" fmla="*/ 207 w 249"/>
                <a:gd name="T11" fmla="*/ 226 h 578"/>
                <a:gd name="T12" fmla="*/ 249 w 249"/>
                <a:gd name="T13" fmla="*/ 61 h 578"/>
                <a:gd name="T14" fmla="*/ 0 w 249"/>
                <a:gd name="T15" fmla="*/ 0 h 578"/>
                <a:gd name="T16" fmla="*/ 0 w 249"/>
                <a:gd name="T17" fmla="*/ 0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578"/>
                <a:gd name="T29" fmla="*/ 249 w 249"/>
                <a:gd name="T30" fmla="*/ 578 h 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578">
                  <a:moveTo>
                    <a:pt x="0" y="0"/>
                  </a:moveTo>
                  <a:lnTo>
                    <a:pt x="34" y="184"/>
                  </a:lnTo>
                  <a:lnTo>
                    <a:pt x="55" y="386"/>
                  </a:lnTo>
                  <a:lnTo>
                    <a:pt x="76" y="578"/>
                  </a:lnTo>
                  <a:lnTo>
                    <a:pt x="142" y="412"/>
                  </a:lnTo>
                  <a:lnTo>
                    <a:pt x="207" y="226"/>
                  </a:lnTo>
                  <a:lnTo>
                    <a:pt x="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7"/>
            <p:cNvSpPr>
              <a:spLocks/>
            </p:cNvSpPr>
            <p:nvPr/>
          </p:nvSpPr>
          <p:spPr bwMode="auto">
            <a:xfrm>
              <a:off x="2590" y="2102"/>
              <a:ext cx="65" cy="255"/>
            </a:xfrm>
            <a:custGeom>
              <a:avLst/>
              <a:gdLst>
                <a:gd name="T0" fmla="*/ 42 w 129"/>
                <a:gd name="T1" fmla="*/ 29 h 509"/>
                <a:gd name="T2" fmla="*/ 57 w 129"/>
                <a:gd name="T3" fmla="*/ 95 h 509"/>
                <a:gd name="T4" fmla="*/ 89 w 129"/>
                <a:gd name="T5" fmla="*/ 205 h 509"/>
                <a:gd name="T6" fmla="*/ 129 w 129"/>
                <a:gd name="T7" fmla="*/ 317 h 509"/>
                <a:gd name="T8" fmla="*/ 105 w 129"/>
                <a:gd name="T9" fmla="*/ 422 h 509"/>
                <a:gd name="T10" fmla="*/ 63 w 129"/>
                <a:gd name="T11" fmla="*/ 509 h 509"/>
                <a:gd name="T12" fmla="*/ 0 w 129"/>
                <a:gd name="T13" fmla="*/ 0 h 509"/>
                <a:gd name="T14" fmla="*/ 42 w 129"/>
                <a:gd name="T15" fmla="*/ 29 h 509"/>
                <a:gd name="T16" fmla="*/ 42 w 129"/>
                <a:gd name="T17" fmla="*/ 29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09"/>
                <a:gd name="T29" fmla="*/ 129 w 129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09">
                  <a:moveTo>
                    <a:pt x="42" y="29"/>
                  </a:moveTo>
                  <a:lnTo>
                    <a:pt x="57" y="95"/>
                  </a:lnTo>
                  <a:lnTo>
                    <a:pt x="89" y="205"/>
                  </a:lnTo>
                  <a:lnTo>
                    <a:pt x="129" y="317"/>
                  </a:lnTo>
                  <a:lnTo>
                    <a:pt x="105" y="422"/>
                  </a:lnTo>
                  <a:lnTo>
                    <a:pt x="63" y="509"/>
                  </a:lnTo>
                  <a:lnTo>
                    <a:pt x="0" y="0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Freeform 8"/>
            <p:cNvSpPr>
              <a:spLocks/>
            </p:cNvSpPr>
            <p:nvPr/>
          </p:nvSpPr>
          <p:spPr bwMode="auto">
            <a:xfrm>
              <a:off x="2985" y="2263"/>
              <a:ext cx="823" cy="776"/>
            </a:xfrm>
            <a:custGeom>
              <a:avLst/>
              <a:gdLst>
                <a:gd name="T0" fmla="*/ 460 w 1644"/>
                <a:gd name="T1" fmla="*/ 424 h 1553"/>
                <a:gd name="T2" fmla="*/ 787 w 1644"/>
                <a:gd name="T3" fmla="*/ 384 h 1553"/>
                <a:gd name="T4" fmla="*/ 1175 w 1644"/>
                <a:gd name="T5" fmla="*/ 226 h 1553"/>
                <a:gd name="T6" fmla="*/ 1496 w 1644"/>
                <a:gd name="T7" fmla="*/ 55 h 1553"/>
                <a:gd name="T8" fmla="*/ 1576 w 1644"/>
                <a:gd name="T9" fmla="*/ 0 h 1553"/>
                <a:gd name="T10" fmla="*/ 1616 w 1644"/>
                <a:gd name="T11" fmla="*/ 166 h 1553"/>
                <a:gd name="T12" fmla="*/ 1644 w 1644"/>
                <a:gd name="T13" fmla="*/ 498 h 1553"/>
                <a:gd name="T14" fmla="*/ 1644 w 1644"/>
                <a:gd name="T15" fmla="*/ 658 h 1553"/>
                <a:gd name="T16" fmla="*/ 1627 w 1644"/>
                <a:gd name="T17" fmla="*/ 808 h 1553"/>
                <a:gd name="T18" fmla="*/ 1595 w 1644"/>
                <a:gd name="T19" fmla="*/ 909 h 1553"/>
                <a:gd name="T20" fmla="*/ 1451 w 1644"/>
                <a:gd name="T21" fmla="*/ 1175 h 1553"/>
                <a:gd name="T22" fmla="*/ 1331 w 1644"/>
                <a:gd name="T23" fmla="*/ 1375 h 1553"/>
                <a:gd name="T24" fmla="*/ 1226 w 1644"/>
                <a:gd name="T25" fmla="*/ 1487 h 1553"/>
                <a:gd name="T26" fmla="*/ 559 w 1644"/>
                <a:gd name="T27" fmla="*/ 1553 h 1553"/>
                <a:gd name="T28" fmla="*/ 0 w 1644"/>
                <a:gd name="T29" fmla="*/ 1445 h 1553"/>
                <a:gd name="T30" fmla="*/ 105 w 1644"/>
                <a:gd name="T31" fmla="*/ 1365 h 1553"/>
                <a:gd name="T32" fmla="*/ 306 w 1644"/>
                <a:gd name="T33" fmla="*/ 1122 h 1553"/>
                <a:gd name="T34" fmla="*/ 433 w 1644"/>
                <a:gd name="T35" fmla="*/ 890 h 1553"/>
                <a:gd name="T36" fmla="*/ 473 w 1644"/>
                <a:gd name="T37" fmla="*/ 622 h 1553"/>
                <a:gd name="T38" fmla="*/ 460 w 1644"/>
                <a:gd name="T39" fmla="*/ 424 h 1553"/>
                <a:gd name="T40" fmla="*/ 460 w 1644"/>
                <a:gd name="T41" fmla="*/ 424 h 1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44"/>
                <a:gd name="T64" fmla="*/ 0 h 1553"/>
                <a:gd name="T65" fmla="*/ 1644 w 1644"/>
                <a:gd name="T66" fmla="*/ 1553 h 1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44" h="1553">
                  <a:moveTo>
                    <a:pt x="460" y="424"/>
                  </a:moveTo>
                  <a:lnTo>
                    <a:pt x="787" y="384"/>
                  </a:lnTo>
                  <a:lnTo>
                    <a:pt x="1175" y="226"/>
                  </a:lnTo>
                  <a:lnTo>
                    <a:pt x="1496" y="55"/>
                  </a:lnTo>
                  <a:lnTo>
                    <a:pt x="1576" y="0"/>
                  </a:lnTo>
                  <a:lnTo>
                    <a:pt x="1616" y="166"/>
                  </a:lnTo>
                  <a:lnTo>
                    <a:pt x="1644" y="498"/>
                  </a:lnTo>
                  <a:lnTo>
                    <a:pt x="1644" y="658"/>
                  </a:lnTo>
                  <a:lnTo>
                    <a:pt x="1627" y="808"/>
                  </a:lnTo>
                  <a:lnTo>
                    <a:pt x="1595" y="909"/>
                  </a:lnTo>
                  <a:lnTo>
                    <a:pt x="1451" y="1175"/>
                  </a:lnTo>
                  <a:lnTo>
                    <a:pt x="1331" y="1375"/>
                  </a:lnTo>
                  <a:lnTo>
                    <a:pt x="1226" y="1487"/>
                  </a:lnTo>
                  <a:lnTo>
                    <a:pt x="559" y="1553"/>
                  </a:lnTo>
                  <a:lnTo>
                    <a:pt x="0" y="1445"/>
                  </a:lnTo>
                  <a:lnTo>
                    <a:pt x="105" y="1365"/>
                  </a:lnTo>
                  <a:lnTo>
                    <a:pt x="306" y="1122"/>
                  </a:lnTo>
                  <a:lnTo>
                    <a:pt x="433" y="890"/>
                  </a:lnTo>
                  <a:lnTo>
                    <a:pt x="473" y="622"/>
                  </a:lnTo>
                  <a:lnTo>
                    <a:pt x="460" y="42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9"/>
            <p:cNvSpPr>
              <a:spLocks/>
            </p:cNvSpPr>
            <p:nvPr/>
          </p:nvSpPr>
          <p:spPr bwMode="auto">
            <a:xfrm>
              <a:off x="2955" y="2583"/>
              <a:ext cx="851" cy="463"/>
            </a:xfrm>
            <a:custGeom>
              <a:avLst/>
              <a:gdLst>
                <a:gd name="T0" fmla="*/ 1702 w 1702"/>
                <a:gd name="T1" fmla="*/ 0 h 926"/>
                <a:gd name="T2" fmla="*/ 1504 w 1702"/>
                <a:gd name="T3" fmla="*/ 154 h 926"/>
                <a:gd name="T4" fmla="*/ 1308 w 1702"/>
                <a:gd name="T5" fmla="*/ 268 h 926"/>
                <a:gd name="T6" fmla="*/ 1097 w 1702"/>
                <a:gd name="T7" fmla="*/ 376 h 926"/>
                <a:gd name="T8" fmla="*/ 776 w 1702"/>
                <a:gd name="T9" fmla="*/ 524 h 926"/>
                <a:gd name="T10" fmla="*/ 504 w 1702"/>
                <a:gd name="T11" fmla="*/ 623 h 926"/>
                <a:gd name="T12" fmla="*/ 276 w 1702"/>
                <a:gd name="T13" fmla="*/ 705 h 926"/>
                <a:gd name="T14" fmla="*/ 154 w 1702"/>
                <a:gd name="T15" fmla="*/ 737 h 926"/>
                <a:gd name="T16" fmla="*/ 78 w 1702"/>
                <a:gd name="T17" fmla="*/ 789 h 926"/>
                <a:gd name="T18" fmla="*/ 0 w 1702"/>
                <a:gd name="T19" fmla="*/ 836 h 926"/>
                <a:gd name="T20" fmla="*/ 91 w 1702"/>
                <a:gd name="T21" fmla="*/ 882 h 926"/>
                <a:gd name="T22" fmla="*/ 190 w 1702"/>
                <a:gd name="T23" fmla="*/ 908 h 926"/>
                <a:gd name="T24" fmla="*/ 394 w 1702"/>
                <a:gd name="T25" fmla="*/ 924 h 926"/>
                <a:gd name="T26" fmla="*/ 576 w 1702"/>
                <a:gd name="T27" fmla="*/ 926 h 926"/>
                <a:gd name="T28" fmla="*/ 757 w 1702"/>
                <a:gd name="T29" fmla="*/ 924 h 926"/>
                <a:gd name="T30" fmla="*/ 1013 w 1702"/>
                <a:gd name="T31" fmla="*/ 903 h 926"/>
                <a:gd name="T32" fmla="*/ 1249 w 1702"/>
                <a:gd name="T33" fmla="*/ 878 h 926"/>
                <a:gd name="T34" fmla="*/ 1354 w 1702"/>
                <a:gd name="T35" fmla="*/ 796 h 926"/>
                <a:gd name="T36" fmla="*/ 1508 w 1702"/>
                <a:gd name="T37" fmla="*/ 553 h 926"/>
                <a:gd name="T38" fmla="*/ 1620 w 1702"/>
                <a:gd name="T39" fmla="*/ 220 h 926"/>
                <a:gd name="T40" fmla="*/ 1426 w 1702"/>
                <a:gd name="T41" fmla="*/ 317 h 926"/>
                <a:gd name="T42" fmla="*/ 1363 w 1702"/>
                <a:gd name="T43" fmla="*/ 357 h 926"/>
                <a:gd name="T44" fmla="*/ 1344 w 1702"/>
                <a:gd name="T45" fmla="*/ 384 h 926"/>
                <a:gd name="T46" fmla="*/ 1350 w 1702"/>
                <a:gd name="T47" fmla="*/ 410 h 926"/>
                <a:gd name="T48" fmla="*/ 1354 w 1702"/>
                <a:gd name="T49" fmla="*/ 424 h 926"/>
                <a:gd name="T50" fmla="*/ 1268 w 1702"/>
                <a:gd name="T51" fmla="*/ 475 h 926"/>
                <a:gd name="T52" fmla="*/ 977 w 1702"/>
                <a:gd name="T53" fmla="*/ 587 h 926"/>
                <a:gd name="T54" fmla="*/ 721 w 1702"/>
                <a:gd name="T55" fmla="*/ 661 h 926"/>
                <a:gd name="T56" fmla="*/ 394 w 1702"/>
                <a:gd name="T57" fmla="*/ 724 h 926"/>
                <a:gd name="T58" fmla="*/ 820 w 1702"/>
                <a:gd name="T59" fmla="*/ 583 h 926"/>
                <a:gd name="T60" fmla="*/ 1044 w 1702"/>
                <a:gd name="T61" fmla="*/ 483 h 926"/>
                <a:gd name="T62" fmla="*/ 1272 w 1702"/>
                <a:gd name="T63" fmla="*/ 370 h 926"/>
                <a:gd name="T64" fmla="*/ 1474 w 1702"/>
                <a:gd name="T65" fmla="*/ 262 h 926"/>
                <a:gd name="T66" fmla="*/ 1603 w 1702"/>
                <a:gd name="T67" fmla="*/ 180 h 926"/>
                <a:gd name="T68" fmla="*/ 1698 w 1702"/>
                <a:gd name="T69" fmla="*/ 108 h 926"/>
                <a:gd name="T70" fmla="*/ 1702 w 1702"/>
                <a:gd name="T71" fmla="*/ 0 h 926"/>
                <a:gd name="T72" fmla="*/ 1702 w 1702"/>
                <a:gd name="T73" fmla="*/ 0 h 9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2"/>
                <a:gd name="T112" fmla="*/ 0 h 926"/>
                <a:gd name="T113" fmla="*/ 1702 w 1702"/>
                <a:gd name="T114" fmla="*/ 926 h 9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2" h="926">
                  <a:moveTo>
                    <a:pt x="1702" y="0"/>
                  </a:moveTo>
                  <a:lnTo>
                    <a:pt x="1504" y="154"/>
                  </a:lnTo>
                  <a:lnTo>
                    <a:pt x="1308" y="268"/>
                  </a:lnTo>
                  <a:lnTo>
                    <a:pt x="1097" y="376"/>
                  </a:lnTo>
                  <a:lnTo>
                    <a:pt x="776" y="524"/>
                  </a:lnTo>
                  <a:lnTo>
                    <a:pt x="504" y="623"/>
                  </a:lnTo>
                  <a:lnTo>
                    <a:pt x="276" y="705"/>
                  </a:lnTo>
                  <a:lnTo>
                    <a:pt x="154" y="737"/>
                  </a:lnTo>
                  <a:lnTo>
                    <a:pt x="78" y="789"/>
                  </a:lnTo>
                  <a:lnTo>
                    <a:pt x="0" y="836"/>
                  </a:lnTo>
                  <a:lnTo>
                    <a:pt x="91" y="882"/>
                  </a:lnTo>
                  <a:lnTo>
                    <a:pt x="190" y="908"/>
                  </a:lnTo>
                  <a:lnTo>
                    <a:pt x="394" y="924"/>
                  </a:lnTo>
                  <a:lnTo>
                    <a:pt x="576" y="926"/>
                  </a:lnTo>
                  <a:lnTo>
                    <a:pt x="757" y="924"/>
                  </a:lnTo>
                  <a:lnTo>
                    <a:pt x="1013" y="903"/>
                  </a:lnTo>
                  <a:lnTo>
                    <a:pt x="1249" y="878"/>
                  </a:lnTo>
                  <a:lnTo>
                    <a:pt x="1354" y="796"/>
                  </a:lnTo>
                  <a:lnTo>
                    <a:pt x="1508" y="553"/>
                  </a:lnTo>
                  <a:lnTo>
                    <a:pt x="1620" y="220"/>
                  </a:lnTo>
                  <a:lnTo>
                    <a:pt x="1426" y="317"/>
                  </a:lnTo>
                  <a:lnTo>
                    <a:pt x="1363" y="357"/>
                  </a:lnTo>
                  <a:lnTo>
                    <a:pt x="1344" y="384"/>
                  </a:lnTo>
                  <a:lnTo>
                    <a:pt x="1350" y="410"/>
                  </a:lnTo>
                  <a:lnTo>
                    <a:pt x="1354" y="424"/>
                  </a:lnTo>
                  <a:lnTo>
                    <a:pt x="1268" y="475"/>
                  </a:lnTo>
                  <a:lnTo>
                    <a:pt x="977" y="587"/>
                  </a:lnTo>
                  <a:lnTo>
                    <a:pt x="721" y="661"/>
                  </a:lnTo>
                  <a:lnTo>
                    <a:pt x="394" y="724"/>
                  </a:lnTo>
                  <a:lnTo>
                    <a:pt x="820" y="583"/>
                  </a:lnTo>
                  <a:lnTo>
                    <a:pt x="1044" y="483"/>
                  </a:lnTo>
                  <a:lnTo>
                    <a:pt x="1272" y="370"/>
                  </a:lnTo>
                  <a:lnTo>
                    <a:pt x="1474" y="262"/>
                  </a:lnTo>
                  <a:lnTo>
                    <a:pt x="1603" y="180"/>
                  </a:lnTo>
                  <a:lnTo>
                    <a:pt x="1698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0"/>
            <p:cNvSpPr>
              <a:spLocks/>
            </p:cNvSpPr>
            <p:nvPr/>
          </p:nvSpPr>
          <p:spPr bwMode="auto">
            <a:xfrm>
              <a:off x="3655" y="2582"/>
              <a:ext cx="231" cy="269"/>
            </a:xfrm>
            <a:custGeom>
              <a:avLst/>
              <a:gdLst>
                <a:gd name="T0" fmla="*/ 217 w 462"/>
                <a:gd name="T1" fmla="*/ 93 h 538"/>
                <a:gd name="T2" fmla="*/ 219 w 462"/>
                <a:gd name="T3" fmla="*/ 110 h 538"/>
                <a:gd name="T4" fmla="*/ 223 w 462"/>
                <a:gd name="T5" fmla="*/ 127 h 538"/>
                <a:gd name="T6" fmla="*/ 238 w 462"/>
                <a:gd name="T7" fmla="*/ 139 h 538"/>
                <a:gd name="T8" fmla="*/ 261 w 462"/>
                <a:gd name="T9" fmla="*/ 146 h 538"/>
                <a:gd name="T10" fmla="*/ 295 w 462"/>
                <a:gd name="T11" fmla="*/ 146 h 538"/>
                <a:gd name="T12" fmla="*/ 289 w 462"/>
                <a:gd name="T13" fmla="*/ 179 h 538"/>
                <a:gd name="T14" fmla="*/ 272 w 462"/>
                <a:gd name="T15" fmla="*/ 200 h 538"/>
                <a:gd name="T16" fmla="*/ 94 w 462"/>
                <a:gd name="T17" fmla="*/ 277 h 538"/>
                <a:gd name="T18" fmla="*/ 73 w 462"/>
                <a:gd name="T19" fmla="*/ 289 h 538"/>
                <a:gd name="T20" fmla="*/ 0 w 462"/>
                <a:gd name="T21" fmla="*/ 342 h 538"/>
                <a:gd name="T22" fmla="*/ 0 w 462"/>
                <a:gd name="T23" fmla="*/ 367 h 538"/>
                <a:gd name="T24" fmla="*/ 19 w 462"/>
                <a:gd name="T25" fmla="*/ 376 h 538"/>
                <a:gd name="T26" fmla="*/ 42 w 462"/>
                <a:gd name="T27" fmla="*/ 378 h 538"/>
                <a:gd name="T28" fmla="*/ 27 w 462"/>
                <a:gd name="T29" fmla="*/ 399 h 538"/>
                <a:gd name="T30" fmla="*/ 19 w 462"/>
                <a:gd name="T31" fmla="*/ 426 h 538"/>
                <a:gd name="T32" fmla="*/ 27 w 462"/>
                <a:gd name="T33" fmla="*/ 452 h 538"/>
                <a:gd name="T34" fmla="*/ 52 w 462"/>
                <a:gd name="T35" fmla="*/ 460 h 538"/>
                <a:gd name="T36" fmla="*/ 80 w 462"/>
                <a:gd name="T37" fmla="*/ 468 h 538"/>
                <a:gd name="T38" fmla="*/ 107 w 462"/>
                <a:gd name="T39" fmla="*/ 492 h 538"/>
                <a:gd name="T40" fmla="*/ 128 w 462"/>
                <a:gd name="T41" fmla="*/ 504 h 538"/>
                <a:gd name="T42" fmla="*/ 189 w 462"/>
                <a:gd name="T43" fmla="*/ 521 h 538"/>
                <a:gd name="T44" fmla="*/ 284 w 462"/>
                <a:gd name="T45" fmla="*/ 536 h 538"/>
                <a:gd name="T46" fmla="*/ 343 w 462"/>
                <a:gd name="T47" fmla="*/ 538 h 538"/>
                <a:gd name="T48" fmla="*/ 388 w 462"/>
                <a:gd name="T49" fmla="*/ 534 h 538"/>
                <a:gd name="T50" fmla="*/ 409 w 462"/>
                <a:gd name="T51" fmla="*/ 515 h 538"/>
                <a:gd name="T52" fmla="*/ 419 w 462"/>
                <a:gd name="T53" fmla="*/ 490 h 538"/>
                <a:gd name="T54" fmla="*/ 421 w 462"/>
                <a:gd name="T55" fmla="*/ 468 h 538"/>
                <a:gd name="T56" fmla="*/ 413 w 462"/>
                <a:gd name="T57" fmla="*/ 447 h 538"/>
                <a:gd name="T58" fmla="*/ 405 w 462"/>
                <a:gd name="T59" fmla="*/ 422 h 538"/>
                <a:gd name="T60" fmla="*/ 407 w 462"/>
                <a:gd name="T61" fmla="*/ 407 h 538"/>
                <a:gd name="T62" fmla="*/ 413 w 462"/>
                <a:gd name="T63" fmla="*/ 382 h 538"/>
                <a:gd name="T64" fmla="*/ 421 w 462"/>
                <a:gd name="T65" fmla="*/ 361 h 538"/>
                <a:gd name="T66" fmla="*/ 413 w 462"/>
                <a:gd name="T67" fmla="*/ 342 h 538"/>
                <a:gd name="T68" fmla="*/ 400 w 462"/>
                <a:gd name="T69" fmla="*/ 310 h 538"/>
                <a:gd name="T70" fmla="*/ 394 w 462"/>
                <a:gd name="T71" fmla="*/ 283 h 538"/>
                <a:gd name="T72" fmla="*/ 400 w 462"/>
                <a:gd name="T73" fmla="*/ 260 h 538"/>
                <a:gd name="T74" fmla="*/ 407 w 462"/>
                <a:gd name="T75" fmla="*/ 243 h 538"/>
                <a:gd name="T76" fmla="*/ 411 w 462"/>
                <a:gd name="T77" fmla="*/ 226 h 538"/>
                <a:gd name="T78" fmla="*/ 409 w 462"/>
                <a:gd name="T79" fmla="*/ 220 h 538"/>
                <a:gd name="T80" fmla="*/ 400 w 462"/>
                <a:gd name="T81" fmla="*/ 203 h 538"/>
                <a:gd name="T82" fmla="*/ 365 w 462"/>
                <a:gd name="T83" fmla="*/ 188 h 538"/>
                <a:gd name="T84" fmla="*/ 352 w 462"/>
                <a:gd name="T85" fmla="*/ 173 h 538"/>
                <a:gd name="T86" fmla="*/ 352 w 462"/>
                <a:gd name="T87" fmla="*/ 150 h 538"/>
                <a:gd name="T88" fmla="*/ 352 w 462"/>
                <a:gd name="T89" fmla="*/ 127 h 538"/>
                <a:gd name="T90" fmla="*/ 449 w 462"/>
                <a:gd name="T91" fmla="*/ 89 h 538"/>
                <a:gd name="T92" fmla="*/ 460 w 462"/>
                <a:gd name="T93" fmla="*/ 66 h 538"/>
                <a:gd name="T94" fmla="*/ 462 w 462"/>
                <a:gd name="T95" fmla="*/ 42 h 538"/>
                <a:gd name="T96" fmla="*/ 455 w 462"/>
                <a:gd name="T97" fmla="*/ 15 h 538"/>
                <a:gd name="T98" fmla="*/ 441 w 462"/>
                <a:gd name="T99" fmla="*/ 4 h 538"/>
                <a:gd name="T100" fmla="*/ 426 w 462"/>
                <a:gd name="T101" fmla="*/ 0 h 538"/>
                <a:gd name="T102" fmla="*/ 409 w 462"/>
                <a:gd name="T103" fmla="*/ 2 h 538"/>
                <a:gd name="T104" fmla="*/ 265 w 462"/>
                <a:gd name="T105" fmla="*/ 47 h 538"/>
                <a:gd name="T106" fmla="*/ 236 w 462"/>
                <a:gd name="T107" fmla="*/ 66 h 538"/>
                <a:gd name="T108" fmla="*/ 217 w 462"/>
                <a:gd name="T109" fmla="*/ 93 h 538"/>
                <a:gd name="T110" fmla="*/ 217 w 462"/>
                <a:gd name="T111" fmla="*/ 93 h 5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2"/>
                <a:gd name="T169" fmla="*/ 0 h 538"/>
                <a:gd name="T170" fmla="*/ 462 w 462"/>
                <a:gd name="T171" fmla="*/ 538 h 5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2" h="538">
                  <a:moveTo>
                    <a:pt x="217" y="93"/>
                  </a:moveTo>
                  <a:lnTo>
                    <a:pt x="219" y="110"/>
                  </a:lnTo>
                  <a:lnTo>
                    <a:pt x="223" y="127"/>
                  </a:lnTo>
                  <a:lnTo>
                    <a:pt x="238" y="139"/>
                  </a:lnTo>
                  <a:lnTo>
                    <a:pt x="261" y="146"/>
                  </a:lnTo>
                  <a:lnTo>
                    <a:pt x="295" y="146"/>
                  </a:lnTo>
                  <a:lnTo>
                    <a:pt x="289" y="179"/>
                  </a:lnTo>
                  <a:lnTo>
                    <a:pt x="272" y="200"/>
                  </a:lnTo>
                  <a:lnTo>
                    <a:pt x="94" y="277"/>
                  </a:lnTo>
                  <a:lnTo>
                    <a:pt x="73" y="289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19" y="376"/>
                  </a:lnTo>
                  <a:lnTo>
                    <a:pt x="42" y="378"/>
                  </a:lnTo>
                  <a:lnTo>
                    <a:pt x="27" y="399"/>
                  </a:lnTo>
                  <a:lnTo>
                    <a:pt x="19" y="426"/>
                  </a:lnTo>
                  <a:lnTo>
                    <a:pt x="27" y="452"/>
                  </a:lnTo>
                  <a:lnTo>
                    <a:pt x="52" y="460"/>
                  </a:lnTo>
                  <a:lnTo>
                    <a:pt x="80" y="468"/>
                  </a:lnTo>
                  <a:lnTo>
                    <a:pt x="107" y="492"/>
                  </a:lnTo>
                  <a:lnTo>
                    <a:pt x="128" y="504"/>
                  </a:lnTo>
                  <a:lnTo>
                    <a:pt x="189" y="521"/>
                  </a:lnTo>
                  <a:lnTo>
                    <a:pt x="284" y="536"/>
                  </a:lnTo>
                  <a:lnTo>
                    <a:pt x="343" y="538"/>
                  </a:lnTo>
                  <a:lnTo>
                    <a:pt x="388" y="534"/>
                  </a:lnTo>
                  <a:lnTo>
                    <a:pt x="409" y="515"/>
                  </a:lnTo>
                  <a:lnTo>
                    <a:pt x="419" y="490"/>
                  </a:lnTo>
                  <a:lnTo>
                    <a:pt x="421" y="468"/>
                  </a:lnTo>
                  <a:lnTo>
                    <a:pt x="413" y="447"/>
                  </a:lnTo>
                  <a:lnTo>
                    <a:pt x="405" y="422"/>
                  </a:lnTo>
                  <a:lnTo>
                    <a:pt x="407" y="407"/>
                  </a:lnTo>
                  <a:lnTo>
                    <a:pt x="413" y="382"/>
                  </a:lnTo>
                  <a:lnTo>
                    <a:pt x="421" y="361"/>
                  </a:lnTo>
                  <a:lnTo>
                    <a:pt x="413" y="342"/>
                  </a:lnTo>
                  <a:lnTo>
                    <a:pt x="400" y="310"/>
                  </a:lnTo>
                  <a:lnTo>
                    <a:pt x="394" y="283"/>
                  </a:lnTo>
                  <a:lnTo>
                    <a:pt x="400" y="260"/>
                  </a:lnTo>
                  <a:lnTo>
                    <a:pt x="407" y="243"/>
                  </a:lnTo>
                  <a:lnTo>
                    <a:pt x="411" y="226"/>
                  </a:lnTo>
                  <a:lnTo>
                    <a:pt x="409" y="220"/>
                  </a:lnTo>
                  <a:lnTo>
                    <a:pt x="400" y="203"/>
                  </a:lnTo>
                  <a:lnTo>
                    <a:pt x="365" y="188"/>
                  </a:lnTo>
                  <a:lnTo>
                    <a:pt x="352" y="173"/>
                  </a:lnTo>
                  <a:lnTo>
                    <a:pt x="352" y="150"/>
                  </a:lnTo>
                  <a:lnTo>
                    <a:pt x="352" y="127"/>
                  </a:lnTo>
                  <a:lnTo>
                    <a:pt x="449" y="89"/>
                  </a:lnTo>
                  <a:lnTo>
                    <a:pt x="460" y="66"/>
                  </a:lnTo>
                  <a:lnTo>
                    <a:pt x="462" y="42"/>
                  </a:lnTo>
                  <a:lnTo>
                    <a:pt x="455" y="15"/>
                  </a:lnTo>
                  <a:lnTo>
                    <a:pt x="441" y="4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265" y="47"/>
                  </a:lnTo>
                  <a:lnTo>
                    <a:pt x="236" y="66"/>
                  </a:lnTo>
                  <a:lnTo>
                    <a:pt x="217" y="9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1"/>
            <p:cNvSpPr>
              <a:spLocks/>
            </p:cNvSpPr>
            <p:nvPr/>
          </p:nvSpPr>
          <p:spPr bwMode="auto">
            <a:xfrm>
              <a:off x="3756" y="2621"/>
              <a:ext cx="46" cy="30"/>
            </a:xfrm>
            <a:custGeom>
              <a:avLst/>
              <a:gdLst>
                <a:gd name="T0" fmla="*/ 2 w 91"/>
                <a:gd name="T1" fmla="*/ 28 h 61"/>
                <a:gd name="T2" fmla="*/ 0 w 91"/>
                <a:gd name="T3" fmla="*/ 38 h 61"/>
                <a:gd name="T4" fmla="*/ 0 w 91"/>
                <a:gd name="T5" fmla="*/ 51 h 61"/>
                <a:gd name="T6" fmla="*/ 13 w 91"/>
                <a:gd name="T7" fmla="*/ 61 h 61"/>
                <a:gd name="T8" fmla="*/ 28 w 91"/>
                <a:gd name="T9" fmla="*/ 61 h 61"/>
                <a:gd name="T10" fmla="*/ 78 w 91"/>
                <a:gd name="T11" fmla="*/ 45 h 61"/>
                <a:gd name="T12" fmla="*/ 89 w 91"/>
                <a:gd name="T13" fmla="*/ 38 h 61"/>
                <a:gd name="T14" fmla="*/ 91 w 91"/>
                <a:gd name="T15" fmla="*/ 23 h 61"/>
                <a:gd name="T16" fmla="*/ 91 w 91"/>
                <a:gd name="T17" fmla="*/ 13 h 61"/>
                <a:gd name="T18" fmla="*/ 85 w 91"/>
                <a:gd name="T19" fmla="*/ 4 h 61"/>
                <a:gd name="T20" fmla="*/ 74 w 91"/>
                <a:gd name="T21" fmla="*/ 0 h 61"/>
                <a:gd name="T22" fmla="*/ 57 w 91"/>
                <a:gd name="T23" fmla="*/ 0 h 61"/>
                <a:gd name="T24" fmla="*/ 19 w 91"/>
                <a:gd name="T25" fmla="*/ 15 h 61"/>
                <a:gd name="T26" fmla="*/ 2 w 91"/>
                <a:gd name="T27" fmla="*/ 28 h 61"/>
                <a:gd name="T28" fmla="*/ 2 w 91"/>
                <a:gd name="T29" fmla="*/ 2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61"/>
                <a:gd name="T47" fmla="*/ 91 w 9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61">
                  <a:moveTo>
                    <a:pt x="2" y="28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13" y="61"/>
                  </a:lnTo>
                  <a:lnTo>
                    <a:pt x="28" y="61"/>
                  </a:lnTo>
                  <a:lnTo>
                    <a:pt x="78" y="45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91" y="13"/>
                  </a:lnTo>
                  <a:lnTo>
                    <a:pt x="85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19" y="1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2"/>
            <p:cNvSpPr>
              <a:spLocks/>
            </p:cNvSpPr>
            <p:nvPr/>
          </p:nvSpPr>
          <p:spPr bwMode="auto">
            <a:xfrm>
              <a:off x="2795" y="1083"/>
              <a:ext cx="318" cy="824"/>
            </a:xfrm>
            <a:custGeom>
              <a:avLst/>
              <a:gdLst>
                <a:gd name="T0" fmla="*/ 0 w 635"/>
                <a:gd name="T1" fmla="*/ 0 h 1648"/>
                <a:gd name="T2" fmla="*/ 0 w 635"/>
                <a:gd name="T3" fmla="*/ 312 h 1648"/>
                <a:gd name="T4" fmla="*/ 251 w 635"/>
                <a:gd name="T5" fmla="*/ 1388 h 1648"/>
                <a:gd name="T6" fmla="*/ 559 w 635"/>
                <a:gd name="T7" fmla="*/ 1648 h 1648"/>
                <a:gd name="T8" fmla="*/ 621 w 635"/>
                <a:gd name="T9" fmla="*/ 1578 h 1648"/>
                <a:gd name="T10" fmla="*/ 635 w 635"/>
                <a:gd name="T11" fmla="*/ 1508 h 1648"/>
                <a:gd name="T12" fmla="*/ 618 w 635"/>
                <a:gd name="T13" fmla="*/ 1445 h 1648"/>
                <a:gd name="T14" fmla="*/ 557 w 635"/>
                <a:gd name="T15" fmla="*/ 1373 h 1648"/>
                <a:gd name="T16" fmla="*/ 507 w 635"/>
                <a:gd name="T17" fmla="*/ 1266 h 1648"/>
                <a:gd name="T18" fmla="*/ 477 w 635"/>
                <a:gd name="T19" fmla="*/ 1129 h 1648"/>
                <a:gd name="T20" fmla="*/ 471 w 635"/>
                <a:gd name="T21" fmla="*/ 998 h 1648"/>
                <a:gd name="T22" fmla="*/ 485 w 635"/>
                <a:gd name="T23" fmla="*/ 795 h 1648"/>
                <a:gd name="T24" fmla="*/ 477 w 635"/>
                <a:gd name="T25" fmla="*/ 687 h 1648"/>
                <a:gd name="T26" fmla="*/ 467 w 635"/>
                <a:gd name="T27" fmla="*/ 574 h 1648"/>
                <a:gd name="T28" fmla="*/ 448 w 635"/>
                <a:gd name="T29" fmla="*/ 477 h 1648"/>
                <a:gd name="T30" fmla="*/ 418 w 635"/>
                <a:gd name="T31" fmla="*/ 380 h 1648"/>
                <a:gd name="T32" fmla="*/ 384 w 635"/>
                <a:gd name="T33" fmla="*/ 297 h 1648"/>
                <a:gd name="T34" fmla="*/ 331 w 635"/>
                <a:gd name="T35" fmla="*/ 204 h 1648"/>
                <a:gd name="T36" fmla="*/ 228 w 635"/>
                <a:gd name="T37" fmla="*/ 93 h 1648"/>
                <a:gd name="T38" fmla="*/ 127 w 635"/>
                <a:gd name="T39" fmla="*/ 36 h 1648"/>
                <a:gd name="T40" fmla="*/ 53 w 635"/>
                <a:gd name="T41" fmla="*/ 12 h 1648"/>
                <a:gd name="T42" fmla="*/ 0 w 635"/>
                <a:gd name="T43" fmla="*/ 0 h 1648"/>
                <a:gd name="T44" fmla="*/ 0 w 635"/>
                <a:gd name="T45" fmla="*/ 0 h 16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5"/>
                <a:gd name="T70" fmla="*/ 0 h 1648"/>
                <a:gd name="T71" fmla="*/ 635 w 635"/>
                <a:gd name="T72" fmla="*/ 1648 h 16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5" h="1648">
                  <a:moveTo>
                    <a:pt x="0" y="0"/>
                  </a:moveTo>
                  <a:lnTo>
                    <a:pt x="0" y="312"/>
                  </a:lnTo>
                  <a:lnTo>
                    <a:pt x="251" y="1388"/>
                  </a:lnTo>
                  <a:lnTo>
                    <a:pt x="559" y="1648"/>
                  </a:lnTo>
                  <a:lnTo>
                    <a:pt x="621" y="1578"/>
                  </a:lnTo>
                  <a:lnTo>
                    <a:pt x="635" y="1508"/>
                  </a:lnTo>
                  <a:lnTo>
                    <a:pt x="618" y="1445"/>
                  </a:lnTo>
                  <a:lnTo>
                    <a:pt x="557" y="1373"/>
                  </a:lnTo>
                  <a:lnTo>
                    <a:pt x="507" y="1266"/>
                  </a:lnTo>
                  <a:lnTo>
                    <a:pt x="477" y="1129"/>
                  </a:lnTo>
                  <a:lnTo>
                    <a:pt x="471" y="998"/>
                  </a:lnTo>
                  <a:lnTo>
                    <a:pt x="485" y="795"/>
                  </a:lnTo>
                  <a:lnTo>
                    <a:pt x="477" y="687"/>
                  </a:lnTo>
                  <a:lnTo>
                    <a:pt x="467" y="574"/>
                  </a:lnTo>
                  <a:lnTo>
                    <a:pt x="448" y="477"/>
                  </a:lnTo>
                  <a:lnTo>
                    <a:pt x="418" y="380"/>
                  </a:lnTo>
                  <a:lnTo>
                    <a:pt x="384" y="297"/>
                  </a:lnTo>
                  <a:lnTo>
                    <a:pt x="331" y="204"/>
                  </a:lnTo>
                  <a:lnTo>
                    <a:pt x="228" y="93"/>
                  </a:lnTo>
                  <a:lnTo>
                    <a:pt x="127" y="36"/>
                  </a:lnTo>
                  <a:lnTo>
                    <a:pt x="5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3"/>
            <p:cNvSpPr>
              <a:spLocks/>
            </p:cNvSpPr>
            <p:nvPr/>
          </p:nvSpPr>
          <p:spPr bwMode="auto">
            <a:xfrm>
              <a:off x="2460" y="1208"/>
              <a:ext cx="504" cy="910"/>
            </a:xfrm>
            <a:custGeom>
              <a:avLst/>
              <a:gdLst>
                <a:gd name="T0" fmla="*/ 57 w 1007"/>
                <a:gd name="T1" fmla="*/ 310 h 1821"/>
                <a:gd name="T2" fmla="*/ 36 w 1007"/>
                <a:gd name="T3" fmla="*/ 348 h 1821"/>
                <a:gd name="T4" fmla="*/ 5 w 1007"/>
                <a:gd name="T5" fmla="*/ 434 h 1821"/>
                <a:gd name="T6" fmla="*/ 0 w 1007"/>
                <a:gd name="T7" fmla="*/ 496 h 1821"/>
                <a:gd name="T8" fmla="*/ 15 w 1007"/>
                <a:gd name="T9" fmla="*/ 534 h 1821"/>
                <a:gd name="T10" fmla="*/ 118 w 1007"/>
                <a:gd name="T11" fmla="*/ 884 h 1821"/>
                <a:gd name="T12" fmla="*/ 112 w 1007"/>
                <a:gd name="T13" fmla="*/ 1061 h 1821"/>
                <a:gd name="T14" fmla="*/ 106 w 1007"/>
                <a:gd name="T15" fmla="*/ 1143 h 1821"/>
                <a:gd name="T16" fmla="*/ 118 w 1007"/>
                <a:gd name="T17" fmla="*/ 1251 h 1821"/>
                <a:gd name="T18" fmla="*/ 131 w 1007"/>
                <a:gd name="T19" fmla="*/ 1331 h 1821"/>
                <a:gd name="T20" fmla="*/ 182 w 1007"/>
                <a:gd name="T21" fmla="*/ 1434 h 1821"/>
                <a:gd name="T22" fmla="*/ 209 w 1007"/>
                <a:gd name="T23" fmla="*/ 1544 h 1821"/>
                <a:gd name="T24" fmla="*/ 247 w 1007"/>
                <a:gd name="T25" fmla="*/ 1692 h 1821"/>
                <a:gd name="T26" fmla="*/ 270 w 1007"/>
                <a:gd name="T27" fmla="*/ 1789 h 1821"/>
                <a:gd name="T28" fmla="*/ 370 w 1007"/>
                <a:gd name="T29" fmla="*/ 1818 h 1821"/>
                <a:gd name="T30" fmla="*/ 437 w 1007"/>
                <a:gd name="T31" fmla="*/ 1821 h 1821"/>
                <a:gd name="T32" fmla="*/ 471 w 1007"/>
                <a:gd name="T33" fmla="*/ 1812 h 1821"/>
                <a:gd name="T34" fmla="*/ 578 w 1007"/>
                <a:gd name="T35" fmla="*/ 1430 h 1821"/>
                <a:gd name="T36" fmla="*/ 642 w 1007"/>
                <a:gd name="T37" fmla="*/ 1133 h 1821"/>
                <a:gd name="T38" fmla="*/ 732 w 1007"/>
                <a:gd name="T39" fmla="*/ 1082 h 1821"/>
                <a:gd name="T40" fmla="*/ 842 w 1007"/>
                <a:gd name="T41" fmla="*/ 943 h 1821"/>
                <a:gd name="T42" fmla="*/ 933 w 1007"/>
                <a:gd name="T43" fmla="*/ 768 h 1821"/>
                <a:gd name="T44" fmla="*/ 992 w 1007"/>
                <a:gd name="T45" fmla="*/ 590 h 1821"/>
                <a:gd name="T46" fmla="*/ 1007 w 1007"/>
                <a:gd name="T47" fmla="*/ 438 h 1821"/>
                <a:gd name="T48" fmla="*/ 1000 w 1007"/>
                <a:gd name="T49" fmla="*/ 282 h 1821"/>
                <a:gd name="T50" fmla="*/ 922 w 1007"/>
                <a:gd name="T51" fmla="*/ 160 h 1821"/>
                <a:gd name="T52" fmla="*/ 399 w 1007"/>
                <a:gd name="T53" fmla="*/ 0 h 1821"/>
                <a:gd name="T54" fmla="*/ 176 w 1007"/>
                <a:gd name="T55" fmla="*/ 185 h 1821"/>
                <a:gd name="T56" fmla="*/ 57 w 1007"/>
                <a:gd name="T57" fmla="*/ 310 h 1821"/>
                <a:gd name="T58" fmla="*/ 57 w 1007"/>
                <a:gd name="T59" fmla="*/ 310 h 18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7"/>
                <a:gd name="T91" fmla="*/ 0 h 1821"/>
                <a:gd name="T92" fmla="*/ 1007 w 1007"/>
                <a:gd name="T93" fmla="*/ 1821 h 18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7" h="1821">
                  <a:moveTo>
                    <a:pt x="57" y="310"/>
                  </a:moveTo>
                  <a:lnTo>
                    <a:pt x="36" y="348"/>
                  </a:lnTo>
                  <a:lnTo>
                    <a:pt x="5" y="434"/>
                  </a:lnTo>
                  <a:lnTo>
                    <a:pt x="0" y="496"/>
                  </a:lnTo>
                  <a:lnTo>
                    <a:pt x="15" y="534"/>
                  </a:lnTo>
                  <a:lnTo>
                    <a:pt x="118" y="884"/>
                  </a:lnTo>
                  <a:lnTo>
                    <a:pt x="112" y="1061"/>
                  </a:lnTo>
                  <a:lnTo>
                    <a:pt x="106" y="1143"/>
                  </a:lnTo>
                  <a:lnTo>
                    <a:pt x="118" y="1251"/>
                  </a:lnTo>
                  <a:lnTo>
                    <a:pt x="131" y="1331"/>
                  </a:lnTo>
                  <a:lnTo>
                    <a:pt x="182" y="1434"/>
                  </a:lnTo>
                  <a:lnTo>
                    <a:pt x="209" y="1544"/>
                  </a:lnTo>
                  <a:lnTo>
                    <a:pt x="247" y="1692"/>
                  </a:lnTo>
                  <a:lnTo>
                    <a:pt x="270" y="1789"/>
                  </a:lnTo>
                  <a:lnTo>
                    <a:pt x="370" y="1818"/>
                  </a:lnTo>
                  <a:lnTo>
                    <a:pt x="437" y="1821"/>
                  </a:lnTo>
                  <a:lnTo>
                    <a:pt x="471" y="1812"/>
                  </a:lnTo>
                  <a:lnTo>
                    <a:pt x="578" y="1430"/>
                  </a:lnTo>
                  <a:lnTo>
                    <a:pt x="642" y="1133"/>
                  </a:lnTo>
                  <a:lnTo>
                    <a:pt x="732" y="1082"/>
                  </a:lnTo>
                  <a:lnTo>
                    <a:pt x="842" y="943"/>
                  </a:lnTo>
                  <a:lnTo>
                    <a:pt x="933" y="768"/>
                  </a:lnTo>
                  <a:lnTo>
                    <a:pt x="992" y="590"/>
                  </a:lnTo>
                  <a:lnTo>
                    <a:pt x="1007" y="438"/>
                  </a:lnTo>
                  <a:lnTo>
                    <a:pt x="1000" y="282"/>
                  </a:lnTo>
                  <a:lnTo>
                    <a:pt x="922" y="160"/>
                  </a:lnTo>
                  <a:lnTo>
                    <a:pt x="399" y="0"/>
                  </a:lnTo>
                  <a:lnTo>
                    <a:pt x="176" y="185"/>
                  </a:lnTo>
                  <a:lnTo>
                    <a:pt x="57" y="31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4"/>
            <p:cNvSpPr>
              <a:spLocks/>
            </p:cNvSpPr>
            <p:nvPr/>
          </p:nvSpPr>
          <p:spPr bwMode="auto">
            <a:xfrm>
              <a:off x="2475" y="1504"/>
              <a:ext cx="56" cy="106"/>
            </a:xfrm>
            <a:custGeom>
              <a:avLst/>
              <a:gdLst>
                <a:gd name="T0" fmla="*/ 99 w 112"/>
                <a:gd name="T1" fmla="*/ 0 h 211"/>
                <a:gd name="T2" fmla="*/ 57 w 112"/>
                <a:gd name="T3" fmla="*/ 16 h 211"/>
                <a:gd name="T4" fmla="*/ 19 w 112"/>
                <a:gd name="T5" fmla="*/ 48 h 211"/>
                <a:gd name="T6" fmla="*/ 0 w 112"/>
                <a:gd name="T7" fmla="*/ 97 h 211"/>
                <a:gd name="T8" fmla="*/ 0 w 112"/>
                <a:gd name="T9" fmla="*/ 132 h 211"/>
                <a:gd name="T10" fmla="*/ 10 w 112"/>
                <a:gd name="T11" fmla="*/ 164 h 211"/>
                <a:gd name="T12" fmla="*/ 27 w 112"/>
                <a:gd name="T13" fmla="*/ 194 h 211"/>
                <a:gd name="T14" fmla="*/ 63 w 112"/>
                <a:gd name="T15" fmla="*/ 209 h 211"/>
                <a:gd name="T16" fmla="*/ 88 w 112"/>
                <a:gd name="T17" fmla="*/ 211 h 211"/>
                <a:gd name="T18" fmla="*/ 112 w 112"/>
                <a:gd name="T19" fmla="*/ 209 h 211"/>
                <a:gd name="T20" fmla="*/ 101 w 112"/>
                <a:gd name="T21" fmla="*/ 88 h 211"/>
                <a:gd name="T22" fmla="*/ 99 w 112"/>
                <a:gd name="T23" fmla="*/ 0 h 211"/>
                <a:gd name="T24" fmla="*/ 99 w 112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211"/>
                <a:gd name="T41" fmla="*/ 112 w 11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211">
                  <a:moveTo>
                    <a:pt x="99" y="0"/>
                  </a:moveTo>
                  <a:lnTo>
                    <a:pt x="57" y="16"/>
                  </a:lnTo>
                  <a:lnTo>
                    <a:pt x="19" y="4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10" y="164"/>
                  </a:lnTo>
                  <a:lnTo>
                    <a:pt x="27" y="194"/>
                  </a:lnTo>
                  <a:lnTo>
                    <a:pt x="63" y="209"/>
                  </a:lnTo>
                  <a:lnTo>
                    <a:pt x="88" y="211"/>
                  </a:lnTo>
                  <a:lnTo>
                    <a:pt x="112" y="209"/>
                  </a:lnTo>
                  <a:lnTo>
                    <a:pt x="101" y="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5"/>
            <p:cNvSpPr>
              <a:spLocks/>
            </p:cNvSpPr>
            <p:nvPr/>
          </p:nvSpPr>
          <p:spPr bwMode="auto">
            <a:xfrm>
              <a:off x="2671" y="1661"/>
              <a:ext cx="107" cy="41"/>
            </a:xfrm>
            <a:custGeom>
              <a:avLst/>
              <a:gdLst>
                <a:gd name="T0" fmla="*/ 0 w 215"/>
                <a:gd name="T1" fmla="*/ 2 h 82"/>
                <a:gd name="T2" fmla="*/ 15 w 215"/>
                <a:gd name="T3" fmla="*/ 32 h 82"/>
                <a:gd name="T4" fmla="*/ 38 w 215"/>
                <a:gd name="T5" fmla="*/ 57 h 82"/>
                <a:gd name="T6" fmla="*/ 68 w 215"/>
                <a:gd name="T7" fmla="*/ 76 h 82"/>
                <a:gd name="T8" fmla="*/ 93 w 215"/>
                <a:gd name="T9" fmla="*/ 82 h 82"/>
                <a:gd name="T10" fmla="*/ 123 w 215"/>
                <a:gd name="T11" fmla="*/ 82 h 82"/>
                <a:gd name="T12" fmla="*/ 152 w 215"/>
                <a:gd name="T13" fmla="*/ 78 h 82"/>
                <a:gd name="T14" fmla="*/ 177 w 215"/>
                <a:gd name="T15" fmla="*/ 67 h 82"/>
                <a:gd name="T16" fmla="*/ 197 w 215"/>
                <a:gd name="T17" fmla="*/ 53 h 82"/>
                <a:gd name="T18" fmla="*/ 215 w 215"/>
                <a:gd name="T19" fmla="*/ 34 h 82"/>
                <a:gd name="T20" fmla="*/ 190 w 215"/>
                <a:gd name="T21" fmla="*/ 29 h 82"/>
                <a:gd name="T22" fmla="*/ 154 w 215"/>
                <a:gd name="T23" fmla="*/ 29 h 82"/>
                <a:gd name="T24" fmla="*/ 116 w 215"/>
                <a:gd name="T25" fmla="*/ 30 h 82"/>
                <a:gd name="T26" fmla="*/ 83 w 215"/>
                <a:gd name="T27" fmla="*/ 17 h 82"/>
                <a:gd name="T28" fmla="*/ 55 w 215"/>
                <a:gd name="T29" fmla="*/ 6 h 82"/>
                <a:gd name="T30" fmla="*/ 21 w 215"/>
                <a:gd name="T31" fmla="*/ 0 h 82"/>
                <a:gd name="T32" fmla="*/ 0 w 215"/>
                <a:gd name="T33" fmla="*/ 2 h 82"/>
                <a:gd name="T34" fmla="*/ 0 w 215"/>
                <a:gd name="T35" fmla="*/ 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82"/>
                <a:gd name="T56" fmla="*/ 215 w 215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82">
                  <a:moveTo>
                    <a:pt x="0" y="2"/>
                  </a:moveTo>
                  <a:lnTo>
                    <a:pt x="15" y="32"/>
                  </a:lnTo>
                  <a:lnTo>
                    <a:pt x="38" y="57"/>
                  </a:lnTo>
                  <a:lnTo>
                    <a:pt x="68" y="76"/>
                  </a:lnTo>
                  <a:lnTo>
                    <a:pt x="93" y="82"/>
                  </a:lnTo>
                  <a:lnTo>
                    <a:pt x="123" y="82"/>
                  </a:lnTo>
                  <a:lnTo>
                    <a:pt x="152" y="78"/>
                  </a:lnTo>
                  <a:lnTo>
                    <a:pt x="177" y="67"/>
                  </a:lnTo>
                  <a:lnTo>
                    <a:pt x="197" y="53"/>
                  </a:lnTo>
                  <a:lnTo>
                    <a:pt x="215" y="34"/>
                  </a:lnTo>
                  <a:lnTo>
                    <a:pt x="190" y="29"/>
                  </a:lnTo>
                  <a:lnTo>
                    <a:pt x="154" y="29"/>
                  </a:lnTo>
                  <a:lnTo>
                    <a:pt x="116" y="30"/>
                  </a:lnTo>
                  <a:lnTo>
                    <a:pt x="83" y="17"/>
                  </a:lnTo>
                  <a:lnTo>
                    <a:pt x="55" y="6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6"/>
            <p:cNvSpPr>
              <a:spLocks/>
            </p:cNvSpPr>
            <p:nvPr/>
          </p:nvSpPr>
          <p:spPr bwMode="auto">
            <a:xfrm>
              <a:off x="2675" y="1660"/>
              <a:ext cx="103" cy="44"/>
            </a:xfrm>
            <a:custGeom>
              <a:avLst/>
              <a:gdLst>
                <a:gd name="T0" fmla="*/ 61 w 208"/>
                <a:gd name="T1" fmla="*/ 31 h 88"/>
                <a:gd name="T2" fmla="*/ 42 w 208"/>
                <a:gd name="T3" fmla="*/ 21 h 88"/>
                <a:gd name="T4" fmla="*/ 31 w 208"/>
                <a:gd name="T5" fmla="*/ 17 h 88"/>
                <a:gd name="T6" fmla="*/ 19 w 208"/>
                <a:gd name="T7" fmla="*/ 17 h 88"/>
                <a:gd name="T8" fmla="*/ 21 w 208"/>
                <a:gd name="T9" fmla="*/ 31 h 88"/>
                <a:gd name="T10" fmla="*/ 42 w 208"/>
                <a:gd name="T11" fmla="*/ 51 h 88"/>
                <a:gd name="T12" fmla="*/ 71 w 208"/>
                <a:gd name="T13" fmla="*/ 69 h 88"/>
                <a:gd name="T14" fmla="*/ 111 w 208"/>
                <a:gd name="T15" fmla="*/ 70 h 88"/>
                <a:gd name="T16" fmla="*/ 145 w 208"/>
                <a:gd name="T17" fmla="*/ 69 h 88"/>
                <a:gd name="T18" fmla="*/ 170 w 208"/>
                <a:gd name="T19" fmla="*/ 55 h 88"/>
                <a:gd name="T20" fmla="*/ 183 w 208"/>
                <a:gd name="T21" fmla="*/ 48 h 88"/>
                <a:gd name="T22" fmla="*/ 185 w 208"/>
                <a:gd name="T23" fmla="*/ 40 h 88"/>
                <a:gd name="T24" fmla="*/ 181 w 208"/>
                <a:gd name="T25" fmla="*/ 38 h 88"/>
                <a:gd name="T26" fmla="*/ 166 w 208"/>
                <a:gd name="T27" fmla="*/ 36 h 88"/>
                <a:gd name="T28" fmla="*/ 116 w 208"/>
                <a:gd name="T29" fmla="*/ 38 h 88"/>
                <a:gd name="T30" fmla="*/ 170 w 208"/>
                <a:gd name="T31" fmla="*/ 32 h 88"/>
                <a:gd name="T32" fmla="*/ 198 w 208"/>
                <a:gd name="T33" fmla="*/ 34 h 88"/>
                <a:gd name="T34" fmla="*/ 208 w 208"/>
                <a:gd name="T35" fmla="*/ 36 h 88"/>
                <a:gd name="T36" fmla="*/ 192 w 208"/>
                <a:gd name="T37" fmla="*/ 53 h 88"/>
                <a:gd name="T38" fmla="*/ 166 w 208"/>
                <a:gd name="T39" fmla="*/ 72 h 88"/>
                <a:gd name="T40" fmla="*/ 131 w 208"/>
                <a:gd name="T41" fmla="*/ 86 h 88"/>
                <a:gd name="T42" fmla="*/ 101 w 208"/>
                <a:gd name="T43" fmla="*/ 88 h 88"/>
                <a:gd name="T44" fmla="*/ 65 w 208"/>
                <a:gd name="T45" fmla="*/ 82 h 88"/>
                <a:gd name="T46" fmla="*/ 38 w 208"/>
                <a:gd name="T47" fmla="*/ 65 h 88"/>
                <a:gd name="T48" fmla="*/ 14 w 208"/>
                <a:gd name="T49" fmla="*/ 40 h 88"/>
                <a:gd name="T50" fmla="*/ 2 w 208"/>
                <a:gd name="T51" fmla="*/ 19 h 88"/>
                <a:gd name="T52" fmla="*/ 0 w 208"/>
                <a:gd name="T53" fmla="*/ 0 h 88"/>
                <a:gd name="T54" fmla="*/ 31 w 208"/>
                <a:gd name="T55" fmla="*/ 4 h 88"/>
                <a:gd name="T56" fmla="*/ 50 w 208"/>
                <a:gd name="T57" fmla="*/ 17 h 88"/>
                <a:gd name="T58" fmla="*/ 61 w 208"/>
                <a:gd name="T59" fmla="*/ 31 h 88"/>
                <a:gd name="T60" fmla="*/ 61 w 208"/>
                <a:gd name="T61" fmla="*/ 31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"/>
                <a:gd name="T94" fmla="*/ 0 h 88"/>
                <a:gd name="T95" fmla="*/ 208 w 20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" h="88">
                  <a:moveTo>
                    <a:pt x="61" y="31"/>
                  </a:moveTo>
                  <a:lnTo>
                    <a:pt x="42" y="21"/>
                  </a:lnTo>
                  <a:lnTo>
                    <a:pt x="31" y="17"/>
                  </a:lnTo>
                  <a:lnTo>
                    <a:pt x="19" y="17"/>
                  </a:lnTo>
                  <a:lnTo>
                    <a:pt x="21" y="31"/>
                  </a:lnTo>
                  <a:lnTo>
                    <a:pt x="42" y="51"/>
                  </a:lnTo>
                  <a:lnTo>
                    <a:pt x="71" y="69"/>
                  </a:lnTo>
                  <a:lnTo>
                    <a:pt x="111" y="70"/>
                  </a:lnTo>
                  <a:lnTo>
                    <a:pt x="145" y="69"/>
                  </a:lnTo>
                  <a:lnTo>
                    <a:pt x="170" y="55"/>
                  </a:lnTo>
                  <a:lnTo>
                    <a:pt x="183" y="48"/>
                  </a:lnTo>
                  <a:lnTo>
                    <a:pt x="185" y="40"/>
                  </a:lnTo>
                  <a:lnTo>
                    <a:pt x="181" y="38"/>
                  </a:lnTo>
                  <a:lnTo>
                    <a:pt x="166" y="36"/>
                  </a:lnTo>
                  <a:lnTo>
                    <a:pt x="116" y="38"/>
                  </a:lnTo>
                  <a:lnTo>
                    <a:pt x="170" y="32"/>
                  </a:lnTo>
                  <a:lnTo>
                    <a:pt x="198" y="34"/>
                  </a:lnTo>
                  <a:lnTo>
                    <a:pt x="208" y="36"/>
                  </a:lnTo>
                  <a:lnTo>
                    <a:pt x="192" y="53"/>
                  </a:lnTo>
                  <a:lnTo>
                    <a:pt x="166" y="72"/>
                  </a:lnTo>
                  <a:lnTo>
                    <a:pt x="131" y="86"/>
                  </a:lnTo>
                  <a:lnTo>
                    <a:pt x="101" y="88"/>
                  </a:lnTo>
                  <a:lnTo>
                    <a:pt x="65" y="82"/>
                  </a:lnTo>
                  <a:lnTo>
                    <a:pt x="38" y="65"/>
                  </a:lnTo>
                  <a:lnTo>
                    <a:pt x="14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31" y="4"/>
                  </a:lnTo>
                  <a:lnTo>
                    <a:pt x="50" y="17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C5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7"/>
            <p:cNvSpPr>
              <a:spLocks/>
            </p:cNvSpPr>
            <p:nvPr/>
          </p:nvSpPr>
          <p:spPr bwMode="auto">
            <a:xfrm>
              <a:off x="2694" y="1678"/>
              <a:ext cx="5" cy="4"/>
            </a:xfrm>
            <a:custGeom>
              <a:avLst/>
              <a:gdLst>
                <a:gd name="T0" fmla="*/ 0 w 12"/>
                <a:gd name="T1" fmla="*/ 0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8"/>
            <p:cNvSpPr>
              <a:spLocks/>
            </p:cNvSpPr>
            <p:nvPr/>
          </p:nvSpPr>
          <p:spPr bwMode="auto">
            <a:xfrm>
              <a:off x="2702" y="1682"/>
              <a:ext cx="41" cy="10"/>
            </a:xfrm>
            <a:custGeom>
              <a:avLst/>
              <a:gdLst>
                <a:gd name="T0" fmla="*/ 0 w 82"/>
                <a:gd name="T1" fmla="*/ 6 h 21"/>
                <a:gd name="T2" fmla="*/ 16 w 82"/>
                <a:gd name="T3" fmla="*/ 13 h 21"/>
                <a:gd name="T4" fmla="*/ 52 w 82"/>
                <a:gd name="T5" fmla="*/ 21 h 21"/>
                <a:gd name="T6" fmla="*/ 82 w 82"/>
                <a:gd name="T7" fmla="*/ 17 h 21"/>
                <a:gd name="T8" fmla="*/ 73 w 82"/>
                <a:gd name="T9" fmla="*/ 7 h 21"/>
                <a:gd name="T10" fmla="*/ 48 w 82"/>
                <a:gd name="T11" fmla="*/ 11 h 21"/>
                <a:gd name="T12" fmla="*/ 10 w 82"/>
                <a:gd name="T13" fmla="*/ 0 h 21"/>
                <a:gd name="T14" fmla="*/ 0 w 82"/>
                <a:gd name="T15" fmla="*/ 6 h 21"/>
                <a:gd name="T16" fmla="*/ 0 w 8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21"/>
                <a:gd name="T29" fmla="*/ 82 w 8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21">
                  <a:moveTo>
                    <a:pt x="0" y="6"/>
                  </a:moveTo>
                  <a:lnTo>
                    <a:pt x="16" y="13"/>
                  </a:lnTo>
                  <a:lnTo>
                    <a:pt x="52" y="21"/>
                  </a:lnTo>
                  <a:lnTo>
                    <a:pt x="82" y="17"/>
                  </a:lnTo>
                  <a:lnTo>
                    <a:pt x="73" y="7"/>
                  </a:lnTo>
                  <a:lnTo>
                    <a:pt x="48" y="11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9"/>
            <p:cNvSpPr>
              <a:spLocks/>
            </p:cNvSpPr>
            <p:nvPr/>
          </p:nvSpPr>
          <p:spPr bwMode="auto">
            <a:xfrm>
              <a:off x="2743" y="1685"/>
              <a:ext cx="12" cy="5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11 h 11"/>
                <a:gd name="T4" fmla="*/ 13 w 25"/>
                <a:gd name="T5" fmla="*/ 5 h 11"/>
                <a:gd name="T6" fmla="*/ 25 w 25"/>
                <a:gd name="T7" fmla="*/ 0 h 11"/>
                <a:gd name="T8" fmla="*/ 12 w 25"/>
                <a:gd name="T9" fmla="*/ 1 h 11"/>
                <a:gd name="T10" fmla="*/ 0 w 25"/>
                <a:gd name="T11" fmla="*/ 3 h 11"/>
                <a:gd name="T12" fmla="*/ 0 w 25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0" y="3"/>
                  </a:moveTo>
                  <a:lnTo>
                    <a:pt x="6" y="11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1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0"/>
            <p:cNvSpPr>
              <a:spLocks/>
            </p:cNvSpPr>
            <p:nvPr/>
          </p:nvSpPr>
          <p:spPr bwMode="auto">
            <a:xfrm>
              <a:off x="2821" y="1487"/>
              <a:ext cx="76" cy="30"/>
            </a:xfrm>
            <a:custGeom>
              <a:avLst/>
              <a:gdLst>
                <a:gd name="T0" fmla="*/ 0 w 152"/>
                <a:gd name="T1" fmla="*/ 13 h 59"/>
                <a:gd name="T2" fmla="*/ 10 w 152"/>
                <a:gd name="T3" fmla="*/ 38 h 59"/>
                <a:gd name="T4" fmla="*/ 38 w 152"/>
                <a:gd name="T5" fmla="*/ 51 h 59"/>
                <a:gd name="T6" fmla="*/ 59 w 152"/>
                <a:gd name="T7" fmla="*/ 55 h 59"/>
                <a:gd name="T8" fmla="*/ 105 w 152"/>
                <a:gd name="T9" fmla="*/ 59 h 59"/>
                <a:gd name="T10" fmla="*/ 135 w 152"/>
                <a:gd name="T11" fmla="*/ 55 h 59"/>
                <a:gd name="T12" fmla="*/ 146 w 152"/>
                <a:gd name="T13" fmla="*/ 42 h 59"/>
                <a:gd name="T14" fmla="*/ 152 w 152"/>
                <a:gd name="T15" fmla="*/ 23 h 59"/>
                <a:gd name="T16" fmla="*/ 145 w 152"/>
                <a:gd name="T17" fmla="*/ 10 h 59"/>
                <a:gd name="T18" fmla="*/ 112 w 152"/>
                <a:gd name="T19" fmla="*/ 2 h 59"/>
                <a:gd name="T20" fmla="*/ 42 w 152"/>
                <a:gd name="T21" fmla="*/ 0 h 59"/>
                <a:gd name="T22" fmla="*/ 19 w 152"/>
                <a:gd name="T23" fmla="*/ 8 h 59"/>
                <a:gd name="T24" fmla="*/ 0 w 152"/>
                <a:gd name="T25" fmla="*/ 13 h 59"/>
                <a:gd name="T26" fmla="*/ 0 w 15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59"/>
                <a:gd name="T44" fmla="*/ 152 w 15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59">
                  <a:moveTo>
                    <a:pt x="0" y="13"/>
                  </a:moveTo>
                  <a:lnTo>
                    <a:pt x="10" y="38"/>
                  </a:lnTo>
                  <a:lnTo>
                    <a:pt x="38" y="51"/>
                  </a:lnTo>
                  <a:lnTo>
                    <a:pt x="59" y="55"/>
                  </a:lnTo>
                  <a:lnTo>
                    <a:pt x="105" y="59"/>
                  </a:lnTo>
                  <a:lnTo>
                    <a:pt x="135" y="55"/>
                  </a:lnTo>
                  <a:lnTo>
                    <a:pt x="146" y="42"/>
                  </a:lnTo>
                  <a:lnTo>
                    <a:pt x="152" y="23"/>
                  </a:lnTo>
                  <a:lnTo>
                    <a:pt x="145" y="10"/>
                  </a:lnTo>
                  <a:lnTo>
                    <a:pt x="112" y="2"/>
                  </a:lnTo>
                  <a:lnTo>
                    <a:pt x="42" y="0"/>
                  </a:lnTo>
                  <a:lnTo>
                    <a:pt x="19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21"/>
            <p:cNvSpPr>
              <a:spLocks/>
            </p:cNvSpPr>
            <p:nvPr/>
          </p:nvSpPr>
          <p:spPr bwMode="auto">
            <a:xfrm>
              <a:off x="2631" y="1442"/>
              <a:ext cx="71" cy="42"/>
            </a:xfrm>
            <a:custGeom>
              <a:avLst/>
              <a:gdLst>
                <a:gd name="T0" fmla="*/ 0 w 142"/>
                <a:gd name="T1" fmla="*/ 6 h 83"/>
                <a:gd name="T2" fmla="*/ 9 w 142"/>
                <a:gd name="T3" fmla="*/ 34 h 83"/>
                <a:gd name="T4" fmla="*/ 19 w 142"/>
                <a:gd name="T5" fmla="*/ 49 h 83"/>
                <a:gd name="T6" fmla="*/ 51 w 142"/>
                <a:gd name="T7" fmla="*/ 72 h 83"/>
                <a:gd name="T8" fmla="*/ 76 w 142"/>
                <a:gd name="T9" fmla="*/ 83 h 83"/>
                <a:gd name="T10" fmla="*/ 101 w 142"/>
                <a:gd name="T11" fmla="*/ 83 h 83"/>
                <a:gd name="T12" fmla="*/ 129 w 142"/>
                <a:gd name="T13" fmla="*/ 80 h 83"/>
                <a:gd name="T14" fmla="*/ 142 w 142"/>
                <a:gd name="T15" fmla="*/ 78 h 83"/>
                <a:gd name="T16" fmla="*/ 129 w 142"/>
                <a:gd name="T17" fmla="*/ 49 h 83"/>
                <a:gd name="T18" fmla="*/ 122 w 142"/>
                <a:gd name="T19" fmla="*/ 34 h 83"/>
                <a:gd name="T20" fmla="*/ 106 w 142"/>
                <a:gd name="T21" fmla="*/ 26 h 83"/>
                <a:gd name="T22" fmla="*/ 49 w 142"/>
                <a:gd name="T23" fmla="*/ 2 h 83"/>
                <a:gd name="T24" fmla="*/ 26 w 142"/>
                <a:gd name="T25" fmla="*/ 0 h 83"/>
                <a:gd name="T26" fmla="*/ 0 w 142"/>
                <a:gd name="T27" fmla="*/ 6 h 83"/>
                <a:gd name="T28" fmla="*/ 0 w 142"/>
                <a:gd name="T29" fmla="*/ 6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83"/>
                <a:gd name="T47" fmla="*/ 142 w 142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83">
                  <a:moveTo>
                    <a:pt x="0" y="6"/>
                  </a:moveTo>
                  <a:lnTo>
                    <a:pt x="9" y="34"/>
                  </a:lnTo>
                  <a:lnTo>
                    <a:pt x="19" y="49"/>
                  </a:lnTo>
                  <a:lnTo>
                    <a:pt x="51" y="72"/>
                  </a:lnTo>
                  <a:lnTo>
                    <a:pt x="76" y="83"/>
                  </a:lnTo>
                  <a:lnTo>
                    <a:pt x="101" y="83"/>
                  </a:lnTo>
                  <a:lnTo>
                    <a:pt x="129" y="80"/>
                  </a:lnTo>
                  <a:lnTo>
                    <a:pt x="142" y="78"/>
                  </a:lnTo>
                  <a:lnTo>
                    <a:pt x="129" y="49"/>
                  </a:lnTo>
                  <a:lnTo>
                    <a:pt x="122" y="34"/>
                  </a:lnTo>
                  <a:lnTo>
                    <a:pt x="106" y="26"/>
                  </a:lnTo>
                  <a:lnTo>
                    <a:pt x="49" y="2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22"/>
            <p:cNvSpPr>
              <a:spLocks/>
            </p:cNvSpPr>
            <p:nvPr/>
          </p:nvSpPr>
          <p:spPr bwMode="auto">
            <a:xfrm>
              <a:off x="2845" y="1489"/>
              <a:ext cx="28" cy="24"/>
            </a:xfrm>
            <a:custGeom>
              <a:avLst/>
              <a:gdLst>
                <a:gd name="T0" fmla="*/ 7 w 57"/>
                <a:gd name="T1" fmla="*/ 0 h 47"/>
                <a:gd name="T2" fmla="*/ 0 w 57"/>
                <a:gd name="T3" fmla="*/ 9 h 47"/>
                <a:gd name="T4" fmla="*/ 0 w 57"/>
                <a:gd name="T5" fmla="*/ 27 h 47"/>
                <a:gd name="T6" fmla="*/ 2 w 57"/>
                <a:gd name="T7" fmla="*/ 34 h 47"/>
                <a:gd name="T8" fmla="*/ 9 w 57"/>
                <a:gd name="T9" fmla="*/ 44 h 47"/>
                <a:gd name="T10" fmla="*/ 21 w 57"/>
                <a:gd name="T11" fmla="*/ 47 h 47"/>
                <a:gd name="T12" fmla="*/ 28 w 57"/>
                <a:gd name="T13" fmla="*/ 47 h 47"/>
                <a:gd name="T14" fmla="*/ 40 w 57"/>
                <a:gd name="T15" fmla="*/ 47 h 47"/>
                <a:gd name="T16" fmla="*/ 49 w 57"/>
                <a:gd name="T17" fmla="*/ 38 h 47"/>
                <a:gd name="T18" fmla="*/ 55 w 57"/>
                <a:gd name="T19" fmla="*/ 27 h 47"/>
                <a:gd name="T20" fmla="*/ 57 w 57"/>
                <a:gd name="T21" fmla="*/ 17 h 47"/>
                <a:gd name="T22" fmla="*/ 55 w 57"/>
                <a:gd name="T23" fmla="*/ 9 h 47"/>
                <a:gd name="T24" fmla="*/ 49 w 57"/>
                <a:gd name="T25" fmla="*/ 4 h 47"/>
                <a:gd name="T26" fmla="*/ 7 w 57"/>
                <a:gd name="T27" fmla="*/ 0 h 47"/>
                <a:gd name="T28" fmla="*/ 7 w 57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7"/>
                <a:gd name="T47" fmla="*/ 57 w 5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7">
                  <a:moveTo>
                    <a:pt x="7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9" y="44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40" y="47"/>
                  </a:lnTo>
                  <a:lnTo>
                    <a:pt x="49" y="38"/>
                  </a:lnTo>
                  <a:lnTo>
                    <a:pt x="55" y="27"/>
                  </a:lnTo>
                  <a:lnTo>
                    <a:pt x="57" y="17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23"/>
            <p:cNvSpPr>
              <a:spLocks/>
            </p:cNvSpPr>
            <p:nvPr/>
          </p:nvSpPr>
          <p:spPr bwMode="auto">
            <a:xfrm>
              <a:off x="2649" y="1448"/>
              <a:ext cx="29" cy="28"/>
            </a:xfrm>
            <a:custGeom>
              <a:avLst/>
              <a:gdLst>
                <a:gd name="T0" fmla="*/ 19 w 59"/>
                <a:gd name="T1" fmla="*/ 0 h 55"/>
                <a:gd name="T2" fmla="*/ 9 w 59"/>
                <a:gd name="T3" fmla="*/ 6 h 55"/>
                <a:gd name="T4" fmla="*/ 2 w 59"/>
                <a:gd name="T5" fmla="*/ 15 h 55"/>
                <a:gd name="T6" fmla="*/ 0 w 59"/>
                <a:gd name="T7" fmla="*/ 25 h 55"/>
                <a:gd name="T8" fmla="*/ 2 w 59"/>
                <a:gd name="T9" fmla="*/ 34 h 55"/>
                <a:gd name="T10" fmla="*/ 9 w 59"/>
                <a:gd name="T11" fmla="*/ 50 h 55"/>
                <a:gd name="T12" fmla="*/ 19 w 59"/>
                <a:gd name="T13" fmla="*/ 53 h 55"/>
                <a:gd name="T14" fmla="*/ 28 w 59"/>
                <a:gd name="T15" fmla="*/ 55 h 55"/>
                <a:gd name="T16" fmla="*/ 46 w 59"/>
                <a:gd name="T17" fmla="*/ 52 h 55"/>
                <a:gd name="T18" fmla="*/ 55 w 59"/>
                <a:gd name="T19" fmla="*/ 44 h 55"/>
                <a:gd name="T20" fmla="*/ 59 w 59"/>
                <a:gd name="T21" fmla="*/ 33 h 55"/>
                <a:gd name="T22" fmla="*/ 59 w 59"/>
                <a:gd name="T23" fmla="*/ 25 h 55"/>
                <a:gd name="T24" fmla="*/ 57 w 59"/>
                <a:gd name="T25" fmla="*/ 15 h 55"/>
                <a:gd name="T26" fmla="*/ 51 w 59"/>
                <a:gd name="T27" fmla="*/ 8 h 55"/>
                <a:gd name="T28" fmla="*/ 19 w 59"/>
                <a:gd name="T29" fmla="*/ 0 h 55"/>
                <a:gd name="T30" fmla="*/ 19 w 5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55"/>
                <a:gd name="T50" fmla="*/ 59 w 5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55">
                  <a:moveTo>
                    <a:pt x="19" y="0"/>
                  </a:moveTo>
                  <a:lnTo>
                    <a:pt x="9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50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46" y="52"/>
                  </a:lnTo>
                  <a:lnTo>
                    <a:pt x="55" y="44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24"/>
            <p:cNvSpPr>
              <a:spLocks/>
            </p:cNvSpPr>
            <p:nvPr/>
          </p:nvSpPr>
          <p:spPr bwMode="auto">
            <a:xfrm>
              <a:off x="2654" y="1457"/>
              <a:ext cx="12" cy="15"/>
            </a:xfrm>
            <a:custGeom>
              <a:avLst/>
              <a:gdLst>
                <a:gd name="T0" fmla="*/ 12 w 25"/>
                <a:gd name="T1" fmla="*/ 0 h 31"/>
                <a:gd name="T2" fmla="*/ 0 w 25"/>
                <a:gd name="T3" fmla="*/ 6 h 31"/>
                <a:gd name="T4" fmla="*/ 0 w 25"/>
                <a:gd name="T5" fmla="*/ 17 h 31"/>
                <a:gd name="T6" fmla="*/ 10 w 25"/>
                <a:gd name="T7" fmla="*/ 31 h 31"/>
                <a:gd name="T8" fmla="*/ 18 w 25"/>
                <a:gd name="T9" fmla="*/ 27 h 31"/>
                <a:gd name="T10" fmla="*/ 25 w 25"/>
                <a:gd name="T11" fmla="*/ 14 h 31"/>
                <a:gd name="T12" fmla="*/ 12 w 25"/>
                <a:gd name="T13" fmla="*/ 0 h 31"/>
                <a:gd name="T14" fmla="*/ 12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12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0" y="31"/>
                  </a:lnTo>
                  <a:lnTo>
                    <a:pt x="18" y="27"/>
                  </a:lnTo>
                  <a:lnTo>
                    <a:pt x="25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25"/>
            <p:cNvSpPr>
              <a:spLocks/>
            </p:cNvSpPr>
            <p:nvPr/>
          </p:nvSpPr>
          <p:spPr bwMode="auto">
            <a:xfrm>
              <a:off x="2850" y="1495"/>
              <a:ext cx="12" cy="13"/>
            </a:xfrm>
            <a:custGeom>
              <a:avLst/>
              <a:gdLst>
                <a:gd name="T0" fmla="*/ 13 w 25"/>
                <a:gd name="T1" fmla="*/ 0 h 27"/>
                <a:gd name="T2" fmla="*/ 6 w 25"/>
                <a:gd name="T3" fmla="*/ 0 h 27"/>
                <a:gd name="T4" fmla="*/ 0 w 25"/>
                <a:gd name="T5" fmla="*/ 10 h 27"/>
                <a:gd name="T6" fmla="*/ 8 w 25"/>
                <a:gd name="T7" fmla="*/ 23 h 27"/>
                <a:gd name="T8" fmla="*/ 23 w 25"/>
                <a:gd name="T9" fmla="*/ 27 h 27"/>
                <a:gd name="T10" fmla="*/ 25 w 25"/>
                <a:gd name="T11" fmla="*/ 10 h 27"/>
                <a:gd name="T12" fmla="*/ 23 w 25"/>
                <a:gd name="T13" fmla="*/ 4 h 27"/>
                <a:gd name="T14" fmla="*/ 13 w 25"/>
                <a:gd name="T15" fmla="*/ 0 h 27"/>
                <a:gd name="T16" fmla="*/ 13 w 2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7"/>
                <a:gd name="T29" fmla="*/ 25 w 2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7">
                  <a:moveTo>
                    <a:pt x="13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3" y="27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6"/>
            <p:cNvSpPr>
              <a:spLocks/>
            </p:cNvSpPr>
            <p:nvPr/>
          </p:nvSpPr>
          <p:spPr bwMode="auto">
            <a:xfrm>
              <a:off x="2722" y="1488"/>
              <a:ext cx="64" cy="142"/>
            </a:xfrm>
            <a:custGeom>
              <a:avLst/>
              <a:gdLst>
                <a:gd name="T0" fmla="*/ 126 w 128"/>
                <a:gd name="T1" fmla="*/ 0 h 283"/>
                <a:gd name="T2" fmla="*/ 103 w 128"/>
                <a:gd name="T3" fmla="*/ 57 h 283"/>
                <a:gd name="T4" fmla="*/ 97 w 128"/>
                <a:gd name="T5" fmla="*/ 95 h 283"/>
                <a:gd name="T6" fmla="*/ 97 w 128"/>
                <a:gd name="T7" fmla="*/ 160 h 283"/>
                <a:gd name="T8" fmla="*/ 113 w 128"/>
                <a:gd name="T9" fmla="*/ 205 h 283"/>
                <a:gd name="T10" fmla="*/ 126 w 128"/>
                <a:gd name="T11" fmla="*/ 222 h 283"/>
                <a:gd name="T12" fmla="*/ 128 w 128"/>
                <a:gd name="T13" fmla="*/ 243 h 283"/>
                <a:gd name="T14" fmla="*/ 109 w 128"/>
                <a:gd name="T15" fmla="*/ 270 h 283"/>
                <a:gd name="T16" fmla="*/ 78 w 128"/>
                <a:gd name="T17" fmla="*/ 266 h 283"/>
                <a:gd name="T18" fmla="*/ 25 w 128"/>
                <a:gd name="T19" fmla="*/ 283 h 283"/>
                <a:gd name="T20" fmla="*/ 0 w 128"/>
                <a:gd name="T21" fmla="*/ 274 h 283"/>
                <a:gd name="T22" fmla="*/ 88 w 128"/>
                <a:gd name="T23" fmla="*/ 222 h 283"/>
                <a:gd name="T24" fmla="*/ 95 w 128"/>
                <a:gd name="T25" fmla="*/ 205 h 283"/>
                <a:gd name="T26" fmla="*/ 84 w 128"/>
                <a:gd name="T27" fmla="*/ 146 h 283"/>
                <a:gd name="T28" fmla="*/ 88 w 128"/>
                <a:gd name="T29" fmla="*/ 80 h 283"/>
                <a:gd name="T30" fmla="*/ 97 w 128"/>
                <a:gd name="T31" fmla="*/ 46 h 283"/>
                <a:gd name="T32" fmla="*/ 126 w 128"/>
                <a:gd name="T33" fmla="*/ 0 h 283"/>
                <a:gd name="T34" fmla="*/ 126 w 128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283"/>
                <a:gd name="T56" fmla="*/ 128 w 128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283">
                  <a:moveTo>
                    <a:pt x="126" y="0"/>
                  </a:moveTo>
                  <a:lnTo>
                    <a:pt x="103" y="57"/>
                  </a:lnTo>
                  <a:lnTo>
                    <a:pt x="97" y="95"/>
                  </a:lnTo>
                  <a:lnTo>
                    <a:pt x="97" y="160"/>
                  </a:lnTo>
                  <a:lnTo>
                    <a:pt x="113" y="205"/>
                  </a:lnTo>
                  <a:lnTo>
                    <a:pt x="126" y="222"/>
                  </a:lnTo>
                  <a:lnTo>
                    <a:pt x="128" y="243"/>
                  </a:lnTo>
                  <a:lnTo>
                    <a:pt x="109" y="270"/>
                  </a:lnTo>
                  <a:lnTo>
                    <a:pt x="78" y="266"/>
                  </a:lnTo>
                  <a:lnTo>
                    <a:pt x="25" y="283"/>
                  </a:lnTo>
                  <a:lnTo>
                    <a:pt x="0" y="274"/>
                  </a:lnTo>
                  <a:lnTo>
                    <a:pt x="88" y="222"/>
                  </a:lnTo>
                  <a:lnTo>
                    <a:pt x="95" y="205"/>
                  </a:lnTo>
                  <a:lnTo>
                    <a:pt x="84" y="146"/>
                  </a:lnTo>
                  <a:lnTo>
                    <a:pt x="88" y="80"/>
                  </a:lnTo>
                  <a:lnTo>
                    <a:pt x="97" y="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7"/>
            <p:cNvSpPr>
              <a:spLocks/>
            </p:cNvSpPr>
            <p:nvPr/>
          </p:nvSpPr>
          <p:spPr bwMode="auto">
            <a:xfrm>
              <a:off x="2649" y="1561"/>
              <a:ext cx="75" cy="53"/>
            </a:xfrm>
            <a:custGeom>
              <a:avLst/>
              <a:gdLst>
                <a:gd name="T0" fmla="*/ 150 w 150"/>
                <a:gd name="T1" fmla="*/ 97 h 107"/>
                <a:gd name="T2" fmla="*/ 133 w 150"/>
                <a:gd name="T3" fmla="*/ 76 h 107"/>
                <a:gd name="T4" fmla="*/ 106 w 150"/>
                <a:gd name="T5" fmla="*/ 71 h 107"/>
                <a:gd name="T6" fmla="*/ 89 w 150"/>
                <a:gd name="T7" fmla="*/ 59 h 107"/>
                <a:gd name="T8" fmla="*/ 89 w 150"/>
                <a:gd name="T9" fmla="*/ 44 h 107"/>
                <a:gd name="T10" fmla="*/ 106 w 150"/>
                <a:gd name="T11" fmla="*/ 0 h 107"/>
                <a:gd name="T12" fmla="*/ 51 w 150"/>
                <a:gd name="T13" fmla="*/ 31 h 107"/>
                <a:gd name="T14" fmla="*/ 23 w 150"/>
                <a:gd name="T15" fmla="*/ 56 h 107"/>
                <a:gd name="T16" fmla="*/ 0 w 150"/>
                <a:gd name="T17" fmla="*/ 97 h 107"/>
                <a:gd name="T18" fmla="*/ 0 w 150"/>
                <a:gd name="T19" fmla="*/ 107 h 107"/>
                <a:gd name="T20" fmla="*/ 72 w 150"/>
                <a:gd name="T21" fmla="*/ 75 h 107"/>
                <a:gd name="T22" fmla="*/ 89 w 150"/>
                <a:gd name="T23" fmla="*/ 86 h 107"/>
                <a:gd name="T24" fmla="*/ 120 w 150"/>
                <a:gd name="T25" fmla="*/ 86 h 107"/>
                <a:gd name="T26" fmla="*/ 150 w 150"/>
                <a:gd name="T27" fmla="*/ 97 h 107"/>
                <a:gd name="T28" fmla="*/ 150 w 150"/>
                <a:gd name="T29" fmla="*/ 9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07"/>
                <a:gd name="T47" fmla="*/ 150 w 15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07">
                  <a:moveTo>
                    <a:pt x="150" y="97"/>
                  </a:moveTo>
                  <a:lnTo>
                    <a:pt x="133" y="76"/>
                  </a:lnTo>
                  <a:lnTo>
                    <a:pt x="106" y="71"/>
                  </a:lnTo>
                  <a:lnTo>
                    <a:pt x="89" y="59"/>
                  </a:lnTo>
                  <a:lnTo>
                    <a:pt x="89" y="44"/>
                  </a:lnTo>
                  <a:lnTo>
                    <a:pt x="106" y="0"/>
                  </a:lnTo>
                  <a:lnTo>
                    <a:pt x="51" y="31"/>
                  </a:lnTo>
                  <a:lnTo>
                    <a:pt x="23" y="56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72" y="75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8"/>
            <p:cNvSpPr>
              <a:spLocks/>
            </p:cNvSpPr>
            <p:nvPr/>
          </p:nvSpPr>
          <p:spPr bwMode="auto">
            <a:xfrm>
              <a:off x="2795" y="1589"/>
              <a:ext cx="23" cy="54"/>
            </a:xfrm>
            <a:custGeom>
              <a:avLst/>
              <a:gdLst>
                <a:gd name="T0" fmla="*/ 0 w 45"/>
                <a:gd name="T1" fmla="*/ 41 h 108"/>
                <a:gd name="T2" fmla="*/ 2 w 45"/>
                <a:gd name="T3" fmla="*/ 0 h 108"/>
                <a:gd name="T4" fmla="*/ 45 w 45"/>
                <a:gd name="T5" fmla="*/ 39 h 108"/>
                <a:gd name="T6" fmla="*/ 45 w 45"/>
                <a:gd name="T7" fmla="*/ 81 h 108"/>
                <a:gd name="T8" fmla="*/ 34 w 45"/>
                <a:gd name="T9" fmla="*/ 108 h 108"/>
                <a:gd name="T10" fmla="*/ 19 w 45"/>
                <a:gd name="T11" fmla="*/ 98 h 108"/>
                <a:gd name="T12" fmla="*/ 0 w 45"/>
                <a:gd name="T13" fmla="*/ 41 h 108"/>
                <a:gd name="T14" fmla="*/ 0 w 45"/>
                <a:gd name="T15" fmla="*/ 4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08"/>
                <a:gd name="T26" fmla="*/ 45 w 4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08">
                  <a:moveTo>
                    <a:pt x="0" y="41"/>
                  </a:moveTo>
                  <a:lnTo>
                    <a:pt x="2" y="0"/>
                  </a:lnTo>
                  <a:lnTo>
                    <a:pt x="45" y="39"/>
                  </a:lnTo>
                  <a:lnTo>
                    <a:pt x="45" y="81"/>
                  </a:lnTo>
                  <a:lnTo>
                    <a:pt x="34" y="108"/>
                  </a:lnTo>
                  <a:lnTo>
                    <a:pt x="19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29"/>
            <p:cNvSpPr>
              <a:spLocks/>
            </p:cNvSpPr>
            <p:nvPr/>
          </p:nvSpPr>
          <p:spPr bwMode="auto">
            <a:xfrm>
              <a:off x="2629" y="1643"/>
              <a:ext cx="181" cy="49"/>
            </a:xfrm>
            <a:custGeom>
              <a:avLst/>
              <a:gdLst>
                <a:gd name="T0" fmla="*/ 29 w 361"/>
                <a:gd name="T1" fmla="*/ 0 h 99"/>
                <a:gd name="T2" fmla="*/ 59 w 361"/>
                <a:gd name="T3" fmla="*/ 25 h 99"/>
                <a:gd name="T4" fmla="*/ 91 w 361"/>
                <a:gd name="T5" fmla="*/ 25 h 99"/>
                <a:gd name="T6" fmla="*/ 146 w 361"/>
                <a:gd name="T7" fmla="*/ 25 h 99"/>
                <a:gd name="T8" fmla="*/ 202 w 361"/>
                <a:gd name="T9" fmla="*/ 51 h 99"/>
                <a:gd name="T10" fmla="*/ 224 w 361"/>
                <a:gd name="T11" fmla="*/ 38 h 99"/>
                <a:gd name="T12" fmla="*/ 259 w 361"/>
                <a:gd name="T13" fmla="*/ 42 h 99"/>
                <a:gd name="T14" fmla="*/ 295 w 361"/>
                <a:gd name="T15" fmla="*/ 61 h 99"/>
                <a:gd name="T16" fmla="*/ 329 w 361"/>
                <a:gd name="T17" fmla="*/ 59 h 99"/>
                <a:gd name="T18" fmla="*/ 352 w 361"/>
                <a:gd name="T19" fmla="*/ 46 h 99"/>
                <a:gd name="T20" fmla="*/ 361 w 361"/>
                <a:gd name="T21" fmla="*/ 68 h 99"/>
                <a:gd name="T22" fmla="*/ 329 w 361"/>
                <a:gd name="T23" fmla="*/ 99 h 99"/>
                <a:gd name="T24" fmla="*/ 295 w 361"/>
                <a:gd name="T25" fmla="*/ 76 h 99"/>
                <a:gd name="T26" fmla="*/ 274 w 361"/>
                <a:gd name="T27" fmla="*/ 68 h 99"/>
                <a:gd name="T28" fmla="*/ 202 w 361"/>
                <a:gd name="T29" fmla="*/ 72 h 99"/>
                <a:gd name="T30" fmla="*/ 156 w 361"/>
                <a:gd name="T31" fmla="*/ 65 h 99"/>
                <a:gd name="T32" fmla="*/ 126 w 361"/>
                <a:gd name="T33" fmla="*/ 46 h 99"/>
                <a:gd name="T34" fmla="*/ 99 w 361"/>
                <a:gd name="T35" fmla="*/ 42 h 99"/>
                <a:gd name="T36" fmla="*/ 63 w 361"/>
                <a:gd name="T37" fmla="*/ 38 h 99"/>
                <a:gd name="T38" fmla="*/ 29 w 361"/>
                <a:gd name="T39" fmla="*/ 46 h 99"/>
                <a:gd name="T40" fmla="*/ 0 w 361"/>
                <a:gd name="T41" fmla="*/ 28 h 99"/>
                <a:gd name="T42" fmla="*/ 13 w 361"/>
                <a:gd name="T43" fmla="*/ 19 h 99"/>
                <a:gd name="T44" fmla="*/ 29 w 361"/>
                <a:gd name="T45" fmla="*/ 0 h 99"/>
                <a:gd name="T46" fmla="*/ 29 w 361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99"/>
                <a:gd name="T74" fmla="*/ 361 w 361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99">
                  <a:moveTo>
                    <a:pt x="29" y="0"/>
                  </a:moveTo>
                  <a:lnTo>
                    <a:pt x="59" y="25"/>
                  </a:lnTo>
                  <a:lnTo>
                    <a:pt x="91" y="25"/>
                  </a:lnTo>
                  <a:lnTo>
                    <a:pt x="146" y="25"/>
                  </a:lnTo>
                  <a:lnTo>
                    <a:pt x="202" y="51"/>
                  </a:lnTo>
                  <a:lnTo>
                    <a:pt x="224" y="38"/>
                  </a:lnTo>
                  <a:lnTo>
                    <a:pt x="259" y="42"/>
                  </a:lnTo>
                  <a:lnTo>
                    <a:pt x="295" y="61"/>
                  </a:lnTo>
                  <a:lnTo>
                    <a:pt x="329" y="59"/>
                  </a:lnTo>
                  <a:lnTo>
                    <a:pt x="352" y="46"/>
                  </a:lnTo>
                  <a:lnTo>
                    <a:pt x="361" y="68"/>
                  </a:lnTo>
                  <a:lnTo>
                    <a:pt x="329" y="99"/>
                  </a:lnTo>
                  <a:lnTo>
                    <a:pt x="295" y="76"/>
                  </a:lnTo>
                  <a:lnTo>
                    <a:pt x="274" y="68"/>
                  </a:lnTo>
                  <a:lnTo>
                    <a:pt x="202" y="72"/>
                  </a:lnTo>
                  <a:lnTo>
                    <a:pt x="156" y="65"/>
                  </a:lnTo>
                  <a:lnTo>
                    <a:pt x="126" y="46"/>
                  </a:lnTo>
                  <a:lnTo>
                    <a:pt x="99" y="42"/>
                  </a:lnTo>
                  <a:lnTo>
                    <a:pt x="63" y="38"/>
                  </a:lnTo>
                  <a:lnTo>
                    <a:pt x="29" y="46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30"/>
            <p:cNvSpPr>
              <a:spLocks/>
            </p:cNvSpPr>
            <p:nvPr/>
          </p:nvSpPr>
          <p:spPr bwMode="auto">
            <a:xfrm>
              <a:off x="2661" y="1660"/>
              <a:ext cx="124" cy="48"/>
            </a:xfrm>
            <a:custGeom>
              <a:avLst/>
              <a:gdLst>
                <a:gd name="T0" fmla="*/ 0 w 247"/>
                <a:gd name="T1" fmla="*/ 4 h 95"/>
                <a:gd name="T2" fmla="*/ 21 w 247"/>
                <a:gd name="T3" fmla="*/ 25 h 95"/>
                <a:gd name="T4" fmla="*/ 61 w 247"/>
                <a:gd name="T5" fmla="*/ 72 h 95"/>
                <a:gd name="T6" fmla="*/ 108 w 247"/>
                <a:gd name="T7" fmla="*/ 95 h 95"/>
                <a:gd name="T8" fmla="*/ 159 w 247"/>
                <a:gd name="T9" fmla="*/ 89 h 95"/>
                <a:gd name="T10" fmla="*/ 201 w 247"/>
                <a:gd name="T11" fmla="*/ 78 h 95"/>
                <a:gd name="T12" fmla="*/ 224 w 247"/>
                <a:gd name="T13" fmla="*/ 55 h 95"/>
                <a:gd name="T14" fmla="*/ 247 w 247"/>
                <a:gd name="T15" fmla="*/ 44 h 95"/>
                <a:gd name="T16" fmla="*/ 230 w 247"/>
                <a:gd name="T17" fmla="*/ 34 h 95"/>
                <a:gd name="T18" fmla="*/ 205 w 247"/>
                <a:gd name="T19" fmla="*/ 59 h 95"/>
                <a:gd name="T20" fmla="*/ 180 w 247"/>
                <a:gd name="T21" fmla="*/ 72 h 95"/>
                <a:gd name="T22" fmla="*/ 137 w 247"/>
                <a:gd name="T23" fmla="*/ 82 h 95"/>
                <a:gd name="T24" fmla="*/ 95 w 247"/>
                <a:gd name="T25" fmla="*/ 78 h 95"/>
                <a:gd name="T26" fmla="*/ 64 w 247"/>
                <a:gd name="T27" fmla="*/ 59 h 95"/>
                <a:gd name="T28" fmla="*/ 40 w 247"/>
                <a:gd name="T29" fmla="*/ 31 h 95"/>
                <a:gd name="T30" fmla="*/ 34 w 247"/>
                <a:gd name="T31" fmla="*/ 12 h 95"/>
                <a:gd name="T32" fmla="*/ 43 w 247"/>
                <a:gd name="T33" fmla="*/ 0 h 95"/>
                <a:gd name="T34" fmla="*/ 0 w 247"/>
                <a:gd name="T35" fmla="*/ 4 h 95"/>
                <a:gd name="T36" fmla="*/ 0 w 247"/>
                <a:gd name="T37" fmla="*/ 4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"/>
                <a:gd name="T58" fmla="*/ 0 h 95"/>
                <a:gd name="T59" fmla="*/ 247 w 247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" h="95">
                  <a:moveTo>
                    <a:pt x="0" y="4"/>
                  </a:moveTo>
                  <a:lnTo>
                    <a:pt x="21" y="25"/>
                  </a:lnTo>
                  <a:lnTo>
                    <a:pt x="61" y="72"/>
                  </a:lnTo>
                  <a:lnTo>
                    <a:pt x="108" y="95"/>
                  </a:lnTo>
                  <a:lnTo>
                    <a:pt x="159" y="89"/>
                  </a:lnTo>
                  <a:lnTo>
                    <a:pt x="201" y="78"/>
                  </a:lnTo>
                  <a:lnTo>
                    <a:pt x="224" y="55"/>
                  </a:lnTo>
                  <a:lnTo>
                    <a:pt x="247" y="44"/>
                  </a:lnTo>
                  <a:lnTo>
                    <a:pt x="230" y="34"/>
                  </a:lnTo>
                  <a:lnTo>
                    <a:pt x="205" y="59"/>
                  </a:lnTo>
                  <a:lnTo>
                    <a:pt x="180" y="72"/>
                  </a:lnTo>
                  <a:lnTo>
                    <a:pt x="137" y="82"/>
                  </a:lnTo>
                  <a:lnTo>
                    <a:pt x="95" y="78"/>
                  </a:lnTo>
                  <a:lnTo>
                    <a:pt x="64" y="59"/>
                  </a:lnTo>
                  <a:lnTo>
                    <a:pt x="40" y="31"/>
                  </a:lnTo>
                  <a:lnTo>
                    <a:pt x="34" y="12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1"/>
            <p:cNvSpPr>
              <a:spLocks/>
            </p:cNvSpPr>
            <p:nvPr/>
          </p:nvSpPr>
          <p:spPr bwMode="auto">
            <a:xfrm>
              <a:off x="2604" y="1385"/>
              <a:ext cx="137" cy="63"/>
            </a:xfrm>
            <a:custGeom>
              <a:avLst/>
              <a:gdLst>
                <a:gd name="T0" fmla="*/ 0 w 273"/>
                <a:gd name="T1" fmla="*/ 21 h 125"/>
                <a:gd name="T2" fmla="*/ 53 w 273"/>
                <a:gd name="T3" fmla="*/ 4 h 125"/>
                <a:gd name="T4" fmla="*/ 108 w 273"/>
                <a:gd name="T5" fmla="*/ 0 h 125"/>
                <a:gd name="T6" fmla="*/ 157 w 273"/>
                <a:gd name="T7" fmla="*/ 24 h 125"/>
                <a:gd name="T8" fmla="*/ 209 w 273"/>
                <a:gd name="T9" fmla="*/ 78 h 125"/>
                <a:gd name="T10" fmla="*/ 249 w 273"/>
                <a:gd name="T11" fmla="*/ 99 h 125"/>
                <a:gd name="T12" fmla="*/ 273 w 273"/>
                <a:gd name="T13" fmla="*/ 125 h 125"/>
                <a:gd name="T14" fmla="*/ 249 w 273"/>
                <a:gd name="T15" fmla="*/ 112 h 125"/>
                <a:gd name="T16" fmla="*/ 195 w 273"/>
                <a:gd name="T17" fmla="*/ 99 h 125"/>
                <a:gd name="T18" fmla="*/ 154 w 273"/>
                <a:gd name="T19" fmla="*/ 61 h 125"/>
                <a:gd name="T20" fmla="*/ 117 w 273"/>
                <a:gd name="T21" fmla="*/ 21 h 125"/>
                <a:gd name="T22" fmla="*/ 81 w 273"/>
                <a:gd name="T23" fmla="*/ 17 h 125"/>
                <a:gd name="T24" fmla="*/ 47 w 273"/>
                <a:gd name="T25" fmla="*/ 17 h 125"/>
                <a:gd name="T26" fmla="*/ 0 w 273"/>
                <a:gd name="T27" fmla="*/ 21 h 125"/>
                <a:gd name="T28" fmla="*/ 0 w 273"/>
                <a:gd name="T29" fmla="*/ 21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25"/>
                <a:gd name="T47" fmla="*/ 273 w 27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25">
                  <a:moveTo>
                    <a:pt x="0" y="21"/>
                  </a:moveTo>
                  <a:lnTo>
                    <a:pt x="53" y="4"/>
                  </a:lnTo>
                  <a:lnTo>
                    <a:pt x="108" y="0"/>
                  </a:lnTo>
                  <a:lnTo>
                    <a:pt x="157" y="24"/>
                  </a:lnTo>
                  <a:lnTo>
                    <a:pt x="209" y="78"/>
                  </a:lnTo>
                  <a:lnTo>
                    <a:pt x="249" y="99"/>
                  </a:lnTo>
                  <a:lnTo>
                    <a:pt x="273" y="125"/>
                  </a:lnTo>
                  <a:lnTo>
                    <a:pt x="249" y="112"/>
                  </a:lnTo>
                  <a:lnTo>
                    <a:pt x="195" y="99"/>
                  </a:lnTo>
                  <a:lnTo>
                    <a:pt x="154" y="61"/>
                  </a:lnTo>
                  <a:lnTo>
                    <a:pt x="117" y="21"/>
                  </a:lnTo>
                  <a:lnTo>
                    <a:pt x="81" y="17"/>
                  </a:lnTo>
                  <a:lnTo>
                    <a:pt x="47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32"/>
            <p:cNvSpPr>
              <a:spLocks/>
            </p:cNvSpPr>
            <p:nvPr/>
          </p:nvSpPr>
          <p:spPr bwMode="auto">
            <a:xfrm>
              <a:off x="2826" y="1428"/>
              <a:ext cx="112" cy="32"/>
            </a:xfrm>
            <a:custGeom>
              <a:avLst/>
              <a:gdLst>
                <a:gd name="T0" fmla="*/ 0 w 224"/>
                <a:gd name="T1" fmla="*/ 65 h 65"/>
                <a:gd name="T2" fmla="*/ 59 w 224"/>
                <a:gd name="T3" fmla="*/ 44 h 65"/>
                <a:gd name="T4" fmla="*/ 146 w 224"/>
                <a:gd name="T5" fmla="*/ 6 h 65"/>
                <a:gd name="T6" fmla="*/ 180 w 224"/>
                <a:gd name="T7" fmla="*/ 0 h 65"/>
                <a:gd name="T8" fmla="*/ 201 w 224"/>
                <a:gd name="T9" fmla="*/ 14 h 65"/>
                <a:gd name="T10" fmla="*/ 224 w 224"/>
                <a:gd name="T11" fmla="*/ 65 h 65"/>
                <a:gd name="T12" fmla="*/ 201 w 224"/>
                <a:gd name="T13" fmla="*/ 35 h 65"/>
                <a:gd name="T14" fmla="*/ 176 w 224"/>
                <a:gd name="T15" fmla="*/ 27 h 65"/>
                <a:gd name="T16" fmla="*/ 146 w 224"/>
                <a:gd name="T17" fmla="*/ 35 h 65"/>
                <a:gd name="T18" fmla="*/ 47 w 224"/>
                <a:gd name="T19" fmla="*/ 61 h 65"/>
                <a:gd name="T20" fmla="*/ 0 w 224"/>
                <a:gd name="T21" fmla="*/ 65 h 65"/>
                <a:gd name="T22" fmla="*/ 0 w 224"/>
                <a:gd name="T23" fmla="*/ 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65"/>
                <a:gd name="T38" fmla="*/ 224 w 2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65">
                  <a:moveTo>
                    <a:pt x="0" y="65"/>
                  </a:moveTo>
                  <a:lnTo>
                    <a:pt x="59" y="44"/>
                  </a:lnTo>
                  <a:lnTo>
                    <a:pt x="146" y="6"/>
                  </a:lnTo>
                  <a:lnTo>
                    <a:pt x="180" y="0"/>
                  </a:lnTo>
                  <a:lnTo>
                    <a:pt x="201" y="14"/>
                  </a:lnTo>
                  <a:lnTo>
                    <a:pt x="224" y="65"/>
                  </a:lnTo>
                  <a:lnTo>
                    <a:pt x="201" y="35"/>
                  </a:lnTo>
                  <a:lnTo>
                    <a:pt x="176" y="27"/>
                  </a:lnTo>
                  <a:lnTo>
                    <a:pt x="146" y="35"/>
                  </a:lnTo>
                  <a:lnTo>
                    <a:pt x="47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33"/>
            <p:cNvSpPr>
              <a:spLocks/>
            </p:cNvSpPr>
            <p:nvPr/>
          </p:nvSpPr>
          <p:spPr bwMode="auto">
            <a:xfrm>
              <a:off x="2467" y="1081"/>
              <a:ext cx="351" cy="414"/>
            </a:xfrm>
            <a:custGeom>
              <a:avLst/>
              <a:gdLst>
                <a:gd name="T0" fmla="*/ 699 w 701"/>
                <a:gd name="T1" fmla="*/ 3 h 826"/>
                <a:gd name="T2" fmla="*/ 701 w 701"/>
                <a:gd name="T3" fmla="*/ 406 h 826"/>
                <a:gd name="T4" fmla="*/ 661 w 701"/>
                <a:gd name="T5" fmla="*/ 380 h 826"/>
                <a:gd name="T6" fmla="*/ 606 w 701"/>
                <a:gd name="T7" fmla="*/ 359 h 826"/>
                <a:gd name="T8" fmla="*/ 534 w 701"/>
                <a:gd name="T9" fmla="*/ 344 h 826"/>
                <a:gd name="T10" fmla="*/ 452 w 701"/>
                <a:gd name="T11" fmla="*/ 344 h 826"/>
                <a:gd name="T12" fmla="*/ 363 w 701"/>
                <a:gd name="T13" fmla="*/ 353 h 826"/>
                <a:gd name="T14" fmla="*/ 304 w 701"/>
                <a:gd name="T15" fmla="*/ 372 h 826"/>
                <a:gd name="T16" fmla="*/ 274 w 701"/>
                <a:gd name="T17" fmla="*/ 406 h 826"/>
                <a:gd name="T18" fmla="*/ 258 w 701"/>
                <a:gd name="T19" fmla="*/ 441 h 826"/>
                <a:gd name="T20" fmla="*/ 257 w 701"/>
                <a:gd name="T21" fmla="*/ 471 h 826"/>
                <a:gd name="T22" fmla="*/ 198 w 701"/>
                <a:gd name="T23" fmla="*/ 509 h 826"/>
                <a:gd name="T24" fmla="*/ 169 w 701"/>
                <a:gd name="T25" fmla="*/ 553 h 826"/>
                <a:gd name="T26" fmla="*/ 148 w 701"/>
                <a:gd name="T27" fmla="*/ 608 h 826"/>
                <a:gd name="T28" fmla="*/ 142 w 701"/>
                <a:gd name="T29" fmla="*/ 690 h 826"/>
                <a:gd name="T30" fmla="*/ 135 w 701"/>
                <a:gd name="T31" fmla="*/ 785 h 826"/>
                <a:gd name="T32" fmla="*/ 135 w 701"/>
                <a:gd name="T33" fmla="*/ 826 h 826"/>
                <a:gd name="T34" fmla="*/ 103 w 701"/>
                <a:gd name="T35" fmla="*/ 775 h 826"/>
                <a:gd name="T36" fmla="*/ 97 w 701"/>
                <a:gd name="T37" fmla="*/ 701 h 826"/>
                <a:gd name="T38" fmla="*/ 76 w 701"/>
                <a:gd name="T39" fmla="*/ 703 h 826"/>
                <a:gd name="T40" fmla="*/ 80 w 701"/>
                <a:gd name="T41" fmla="*/ 735 h 826"/>
                <a:gd name="T42" fmla="*/ 47 w 701"/>
                <a:gd name="T43" fmla="*/ 726 h 826"/>
                <a:gd name="T44" fmla="*/ 76 w 701"/>
                <a:gd name="T45" fmla="*/ 754 h 826"/>
                <a:gd name="T46" fmla="*/ 85 w 701"/>
                <a:gd name="T47" fmla="*/ 785 h 826"/>
                <a:gd name="T48" fmla="*/ 66 w 701"/>
                <a:gd name="T49" fmla="*/ 813 h 826"/>
                <a:gd name="T50" fmla="*/ 72 w 701"/>
                <a:gd name="T51" fmla="*/ 781 h 826"/>
                <a:gd name="T52" fmla="*/ 45 w 701"/>
                <a:gd name="T53" fmla="*/ 754 h 826"/>
                <a:gd name="T54" fmla="*/ 17 w 701"/>
                <a:gd name="T55" fmla="*/ 731 h 826"/>
                <a:gd name="T56" fmla="*/ 32 w 701"/>
                <a:gd name="T57" fmla="*/ 651 h 826"/>
                <a:gd name="T58" fmla="*/ 49 w 701"/>
                <a:gd name="T59" fmla="*/ 661 h 826"/>
                <a:gd name="T60" fmla="*/ 51 w 701"/>
                <a:gd name="T61" fmla="*/ 602 h 826"/>
                <a:gd name="T62" fmla="*/ 85 w 701"/>
                <a:gd name="T63" fmla="*/ 632 h 826"/>
                <a:gd name="T64" fmla="*/ 101 w 701"/>
                <a:gd name="T65" fmla="*/ 610 h 826"/>
                <a:gd name="T66" fmla="*/ 76 w 701"/>
                <a:gd name="T67" fmla="*/ 572 h 826"/>
                <a:gd name="T68" fmla="*/ 38 w 701"/>
                <a:gd name="T69" fmla="*/ 577 h 826"/>
                <a:gd name="T70" fmla="*/ 0 w 701"/>
                <a:gd name="T71" fmla="*/ 655 h 826"/>
                <a:gd name="T72" fmla="*/ 47 w 701"/>
                <a:gd name="T73" fmla="*/ 492 h 826"/>
                <a:gd name="T74" fmla="*/ 101 w 701"/>
                <a:gd name="T75" fmla="*/ 353 h 826"/>
                <a:gd name="T76" fmla="*/ 180 w 701"/>
                <a:gd name="T77" fmla="*/ 228 h 826"/>
                <a:gd name="T78" fmla="*/ 247 w 701"/>
                <a:gd name="T79" fmla="*/ 140 h 826"/>
                <a:gd name="T80" fmla="*/ 321 w 701"/>
                <a:gd name="T81" fmla="*/ 85 h 826"/>
                <a:gd name="T82" fmla="*/ 403 w 701"/>
                <a:gd name="T83" fmla="*/ 43 h 826"/>
                <a:gd name="T84" fmla="*/ 483 w 701"/>
                <a:gd name="T85" fmla="*/ 13 h 826"/>
                <a:gd name="T86" fmla="*/ 587 w 701"/>
                <a:gd name="T87" fmla="*/ 0 h 826"/>
                <a:gd name="T88" fmla="*/ 684 w 701"/>
                <a:gd name="T89" fmla="*/ 0 h 826"/>
                <a:gd name="T90" fmla="*/ 699 w 701"/>
                <a:gd name="T91" fmla="*/ 3 h 826"/>
                <a:gd name="T92" fmla="*/ 699 w 701"/>
                <a:gd name="T93" fmla="*/ 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826"/>
                <a:gd name="T143" fmla="*/ 701 w 701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826">
                  <a:moveTo>
                    <a:pt x="699" y="3"/>
                  </a:moveTo>
                  <a:lnTo>
                    <a:pt x="701" y="406"/>
                  </a:lnTo>
                  <a:lnTo>
                    <a:pt x="661" y="380"/>
                  </a:lnTo>
                  <a:lnTo>
                    <a:pt x="606" y="359"/>
                  </a:lnTo>
                  <a:lnTo>
                    <a:pt x="534" y="344"/>
                  </a:lnTo>
                  <a:lnTo>
                    <a:pt x="452" y="344"/>
                  </a:lnTo>
                  <a:lnTo>
                    <a:pt x="363" y="353"/>
                  </a:lnTo>
                  <a:lnTo>
                    <a:pt x="304" y="372"/>
                  </a:lnTo>
                  <a:lnTo>
                    <a:pt x="274" y="406"/>
                  </a:lnTo>
                  <a:lnTo>
                    <a:pt x="258" y="441"/>
                  </a:lnTo>
                  <a:lnTo>
                    <a:pt x="257" y="471"/>
                  </a:lnTo>
                  <a:lnTo>
                    <a:pt x="198" y="509"/>
                  </a:lnTo>
                  <a:lnTo>
                    <a:pt x="169" y="553"/>
                  </a:lnTo>
                  <a:lnTo>
                    <a:pt x="148" y="608"/>
                  </a:lnTo>
                  <a:lnTo>
                    <a:pt x="142" y="690"/>
                  </a:lnTo>
                  <a:lnTo>
                    <a:pt x="135" y="785"/>
                  </a:lnTo>
                  <a:lnTo>
                    <a:pt x="135" y="826"/>
                  </a:lnTo>
                  <a:lnTo>
                    <a:pt x="103" y="775"/>
                  </a:lnTo>
                  <a:lnTo>
                    <a:pt x="97" y="701"/>
                  </a:lnTo>
                  <a:lnTo>
                    <a:pt x="76" y="703"/>
                  </a:lnTo>
                  <a:lnTo>
                    <a:pt x="80" y="735"/>
                  </a:lnTo>
                  <a:lnTo>
                    <a:pt x="47" y="726"/>
                  </a:lnTo>
                  <a:lnTo>
                    <a:pt x="76" y="754"/>
                  </a:lnTo>
                  <a:lnTo>
                    <a:pt x="85" y="785"/>
                  </a:lnTo>
                  <a:lnTo>
                    <a:pt x="66" y="813"/>
                  </a:lnTo>
                  <a:lnTo>
                    <a:pt x="72" y="781"/>
                  </a:lnTo>
                  <a:lnTo>
                    <a:pt x="45" y="754"/>
                  </a:lnTo>
                  <a:lnTo>
                    <a:pt x="17" y="731"/>
                  </a:lnTo>
                  <a:lnTo>
                    <a:pt x="32" y="651"/>
                  </a:lnTo>
                  <a:lnTo>
                    <a:pt x="49" y="661"/>
                  </a:lnTo>
                  <a:lnTo>
                    <a:pt x="51" y="602"/>
                  </a:lnTo>
                  <a:lnTo>
                    <a:pt x="85" y="632"/>
                  </a:lnTo>
                  <a:lnTo>
                    <a:pt x="101" y="610"/>
                  </a:lnTo>
                  <a:lnTo>
                    <a:pt x="76" y="572"/>
                  </a:lnTo>
                  <a:lnTo>
                    <a:pt x="38" y="577"/>
                  </a:lnTo>
                  <a:lnTo>
                    <a:pt x="0" y="655"/>
                  </a:lnTo>
                  <a:lnTo>
                    <a:pt x="47" y="492"/>
                  </a:lnTo>
                  <a:lnTo>
                    <a:pt x="101" y="353"/>
                  </a:lnTo>
                  <a:lnTo>
                    <a:pt x="180" y="228"/>
                  </a:lnTo>
                  <a:lnTo>
                    <a:pt x="247" y="140"/>
                  </a:lnTo>
                  <a:lnTo>
                    <a:pt x="321" y="85"/>
                  </a:lnTo>
                  <a:lnTo>
                    <a:pt x="403" y="43"/>
                  </a:lnTo>
                  <a:lnTo>
                    <a:pt x="483" y="13"/>
                  </a:lnTo>
                  <a:lnTo>
                    <a:pt x="587" y="0"/>
                  </a:lnTo>
                  <a:lnTo>
                    <a:pt x="684" y="0"/>
                  </a:lnTo>
                  <a:lnTo>
                    <a:pt x="6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34"/>
            <p:cNvSpPr>
              <a:spLocks/>
            </p:cNvSpPr>
            <p:nvPr/>
          </p:nvSpPr>
          <p:spPr bwMode="auto">
            <a:xfrm>
              <a:off x="2333" y="1422"/>
              <a:ext cx="485" cy="498"/>
            </a:xfrm>
            <a:custGeom>
              <a:avLst/>
              <a:gdLst>
                <a:gd name="T0" fmla="*/ 268 w 969"/>
                <a:gd name="T1" fmla="*/ 65 h 996"/>
                <a:gd name="T2" fmla="*/ 310 w 969"/>
                <a:gd name="T3" fmla="*/ 169 h 996"/>
                <a:gd name="T4" fmla="*/ 310 w 969"/>
                <a:gd name="T5" fmla="*/ 207 h 996"/>
                <a:gd name="T6" fmla="*/ 289 w 969"/>
                <a:gd name="T7" fmla="*/ 279 h 996"/>
                <a:gd name="T8" fmla="*/ 319 w 969"/>
                <a:gd name="T9" fmla="*/ 344 h 996"/>
                <a:gd name="T10" fmla="*/ 369 w 969"/>
                <a:gd name="T11" fmla="*/ 365 h 996"/>
                <a:gd name="T12" fmla="*/ 380 w 969"/>
                <a:gd name="T13" fmla="*/ 297 h 996"/>
                <a:gd name="T14" fmla="*/ 401 w 969"/>
                <a:gd name="T15" fmla="*/ 272 h 996"/>
                <a:gd name="T16" fmla="*/ 454 w 969"/>
                <a:gd name="T17" fmla="*/ 464 h 996"/>
                <a:gd name="T18" fmla="*/ 549 w 969"/>
                <a:gd name="T19" fmla="*/ 597 h 996"/>
                <a:gd name="T20" fmla="*/ 659 w 969"/>
                <a:gd name="T21" fmla="*/ 682 h 996"/>
                <a:gd name="T22" fmla="*/ 777 w 969"/>
                <a:gd name="T23" fmla="*/ 713 h 996"/>
                <a:gd name="T24" fmla="*/ 865 w 969"/>
                <a:gd name="T25" fmla="*/ 707 h 996"/>
                <a:gd name="T26" fmla="*/ 969 w 969"/>
                <a:gd name="T27" fmla="*/ 661 h 996"/>
                <a:gd name="T28" fmla="*/ 812 w 969"/>
                <a:gd name="T29" fmla="*/ 760 h 996"/>
                <a:gd name="T30" fmla="*/ 682 w 969"/>
                <a:gd name="T31" fmla="*/ 791 h 996"/>
                <a:gd name="T32" fmla="*/ 568 w 969"/>
                <a:gd name="T33" fmla="*/ 768 h 996"/>
                <a:gd name="T34" fmla="*/ 564 w 969"/>
                <a:gd name="T35" fmla="*/ 665 h 996"/>
                <a:gd name="T36" fmla="*/ 460 w 969"/>
                <a:gd name="T37" fmla="*/ 511 h 996"/>
                <a:gd name="T38" fmla="*/ 401 w 969"/>
                <a:gd name="T39" fmla="*/ 338 h 996"/>
                <a:gd name="T40" fmla="*/ 390 w 969"/>
                <a:gd name="T41" fmla="*/ 593 h 996"/>
                <a:gd name="T42" fmla="*/ 374 w 969"/>
                <a:gd name="T43" fmla="*/ 795 h 996"/>
                <a:gd name="T44" fmla="*/ 428 w 969"/>
                <a:gd name="T45" fmla="*/ 996 h 996"/>
                <a:gd name="T46" fmla="*/ 353 w 969"/>
                <a:gd name="T47" fmla="*/ 795 h 996"/>
                <a:gd name="T48" fmla="*/ 327 w 969"/>
                <a:gd name="T49" fmla="*/ 673 h 996"/>
                <a:gd name="T50" fmla="*/ 213 w 969"/>
                <a:gd name="T51" fmla="*/ 739 h 996"/>
                <a:gd name="T52" fmla="*/ 163 w 969"/>
                <a:gd name="T53" fmla="*/ 848 h 996"/>
                <a:gd name="T54" fmla="*/ 45 w 969"/>
                <a:gd name="T55" fmla="*/ 770 h 996"/>
                <a:gd name="T56" fmla="*/ 70 w 969"/>
                <a:gd name="T57" fmla="*/ 698 h 996"/>
                <a:gd name="T58" fmla="*/ 178 w 969"/>
                <a:gd name="T59" fmla="*/ 498 h 996"/>
                <a:gd name="T60" fmla="*/ 247 w 969"/>
                <a:gd name="T61" fmla="*/ 251 h 996"/>
                <a:gd name="T62" fmla="*/ 253 w 969"/>
                <a:gd name="T63" fmla="*/ 68 h 996"/>
                <a:gd name="T64" fmla="*/ 260 w 969"/>
                <a:gd name="T65" fmla="*/ 0 h 9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9"/>
                <a:gd name="T100" fmla="*/ 0 h 996"/>
                <a:gd name="T101" fmla="*/ 969 w 969"/>
                <a:gd name="T102" fmla="*/ 996 h 9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9" h="996">
                  <a:moveTo>
                    <a:pt x="260" y="0"/>
                  </a:moveTo>
                  <a:lnTo>
                    <a:pt x="268" y="65"/>
                  </a:lnTo>
                  <a:lnTo>
                    <a:pt x="306" y="120"/>
                  </a:lnTo>
                  <a:lnTo>
                    <a:pt x="310" y="169"/>
                  </a:lnTo>
                  <a:lnTo>
                    <a:pt x="346" y="179"/>
                  </a:lnTo>
                  <a:lnTo>
                    <a:pt x="310" y="207"/>
                  </a:lnTo>
                  <a:lnTo>
                    <a:pt x="289" y="245"/>
                  </a:lnTo>
                  <a:lnTo>
                    <a:pt x="289" y="279"/>
                  </a:lnTo>
                  <a:lnTo>
                    <a:pt x="296" y="319"/>
                  </a:lnTo>
                  <a:lnTo>
                    <a:pt x="319" y="344"/>
                  </a:lnTo>
                  <a:lnTo>
                    <a:pt x="340" y="361"/>
                  </a:lnTo>
                  <a:lnTo>
                    <a:pt x="369" y="365"/>
                  </a:lnTo>
                  <a:lnTo>
                    <a:pt x="388" y="355"/>
                  </a:lnTo>
                  <a:lnTo>
                    <a:pt x="380" y="297"/>
                  </a:lnTo>
                  <a:lnTo>
                    <a:pt x="382" y="144"/>
                  </a:lnTo>
                  <a:lnTo>
                    <a:pt x="401" y="272"/>
                  </a:lnTo>
                  <a:lnTo>
                    <a:pt x="428" y="386"/>
                  </a:lnTo>
                  <a:lnTo>
                    <a:pt x="454" y="464"/>
                  </a:lnTo>
                  <a:lnTo>
                    <a:pt x="496" y="528"/>
                  </a:lnTo>
                  <a:lnTo>
                    <a:pt x="549" y="597"/>
                  </a:lnTo>
                  <a:lnTo>
                    <a:pt x="602" y="642"/>
                  </a:lnTo>
                  <a:lnTo>
                    <a:pt x="659" y="682"/>
                  </a:lnTo>
                  <a:lnTo>
                    <a:pt x="713" y="701"/>
                  </a:lnTo>
                  <a:lnTo>
                    <a:pt x="777" y="713"/>
                  </a:lnTo>
                  <a:lnTo>
                    <a:pt x="829" y="717"/>
                  </a:lnTo>
                  <a:lnTo>
                    <a:pt x="865" y="707"/>
                  </a:lnTo>
                  <a:lnTo>
                    <a:pt x="920" y="692"/>
                  </a:lnTo>
                  <a:lnTo>
                    <a:pt x="969" y="661"/>
                  </a:lnTo>
                  <a:lnTo>
                    <a:pt x="903" y="713"/>
                  </a:lnTo>
                  <a:lnTo>
                    <a:pt x="812" y="760"/>
                  </a:lnTo>
                  <a:lnTo>
                    <a:pt x="743" y="781"/>
                  </a:lnTo>
                  <a:lnTo>
                    <a:pt x="682" y="791"/>
                  </a:lnTo>
                  <a:lnTo>
                    <a:pt x="627" y="781"/>
                  </a:lnTo>
                  <a:lnTo>
                    <a:pt x="568" y="768"/>
                  </a:lnTo>
                  <a:lnTo>
                    <a:pt x="525" y="755"/>
                  </a:lnTo>
                  <a:lnTo>
                    <a:pt x="564" y="665"/>
                  </a:lnTo>
                  <a:lnTo>
                    <a:pt x="500" y="593"/>
                  </a:lnTo>
                  <a:lnTo>
                    <a:pt x="460" y="511"/>
                  </a:lnTo>
                  <a:lnTo>
                    <a:pt x="429" y="433"/>
                  </a:lnTo>
                  <a:lnTo>
                    <a:pt x="401" y="338"/>
                  </a:lnTo>
                  <a:lnTo>
                    <a:pt x="401" y="489"/>
                  </a:lnTo>
                  <a:lnTo>
                    <a:pt x="390" y="593"/>
                  </a:lnTo>
                  <a:lnTo>
                    <a:pt x="369" y="713"/>
                  </a:lnTo>
                  <a:lnTo>
                    <a:pt x="374" y="795"/>
                  </a:lnTo>
                  <a:lnTo>
                    <a:pt x="390" y="895"/>
                  </a:lnTo>
                  <a:lnTo>
                    <a:pt x="428" y="996"/>
                  </a:lnTo>
                  <a:lnTo>
                    <a:pt x="374" y="871"/>
                  </a:lnTo>
                  <a:lnTo>
                    <a:pt x="353" y="795"/>
                  </a:lnTo>
                  <a:lnTo>
                    <a:pt x="340" y="688"/>
                  </a:lnTo>
                  <a:lnTo>
                    <a:pt x="327" y="673"/>
                  </a:lnTo>
                  <a:lnTo>
                    <a:pt x="285" y="707"/>
                  </a:lnTo>
                  <a:lnTo>
                    <a:pt x="213" y="739"/>
                  </a:lnTo>
                  <a:lnTo>
                    <a:pt x="188" y="745"/>
                  </a:lnTo>
                  <a:lnTo>
                    <a:pt x="163" y="848"/>
                  </a:lnTo>
                  <a:lnTo>
                    <a:pt x="150" y="781"/>
                  </a:lnTo>
                  <a:lnTo>
                    <a:pt x="45" y="770"/>
                  </a:lnTo>
                  <a:lnTo>
                    <a:pt x="0" y="768"/>
                  </a:lnTo>
                  <a:lnTo>
                    <a:pt x="70" y="698"/>
                  </a:lnTo>
                  <a:lnTo>
                    <a:pt x="120" y="616"/>
                  </a:lnTo>
                  <a:lnTo>
                    <a:pt x="178" y="498"/>
                  </a:lnTo>
                  <a:lnTo>
                    <a:pt x="226" y="354"/>
                  </a:lnTo>
                  <a:lnTo>
                    <a:pt x="247" y="251"/>
                  </a:lnTo>
                  <a:lnTo>
                    <a:pt x="264" y="93"/>
                  </a:lnTo>
                  <a:lnTo>
                    <a:pt x="253" y="6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35"/>
            <p:cNvSpPr>
              <a:spLocks/>
            </p:cNvSpPr>
            <p:nvPr/>
          </p:nvSpPr>
          <p:spPr bwMode="auto">
            <a:xfrm>
              <a:off x="2809" y="1081"/>
              <a:ext cx="207" cy="859"/>
            </a:xfrm>
            <a:custGeom>
              <a:avLst/>
              <a:gdLst>
                <a:gd name="T0" fmla="*/ 82 w 415"/>
                <a:gd name="T1" fmla="*/ 60 h 1718"/>
                <a:gd name="T2" fmla="*/ 101 w 415"/>
                <a:gd name="T3" fmla="*/ 153 h 1718"/>
                <a:gd name="T4" fmla="*/ 75 w 415"/>
                <a:gd name="T5" fmla="*/ 218 h 1718"/>
                <a:gd name="T6" fmla="*/ 170 w 415"/>
                <a:gd name="T7" fmla="*/ 292 h 1718"/>
                <a:gd name="T8" fmla="*/ 19 w 415"/>
                <a:gd name="T9" fmla="*/ 313 h 1718"/>
                <a:gd name="T10" fmla="*/ 82 w 415"/>
                <a:gd name="T11" fmla="*/ 401 h 1718"/>
                <a:gd name="T12" fmla="*/ 194 w 415"/>
                <a:gd name="T13" fmla="*/ 450 h 1718"/>
                <a:gd name="T14" fmla="*/ 259 w 415"/>
                <a:gd name="T15" fmla="*/ 543 h 1718"/>
                <a:gd name="T16" fmla="*/ 267 w 415"/>
                <a:gd name="T17" fmla="*/ 733 h 1718"/>
                <a:gd name="T18" fmla="*/ 211 w 415"/>
                <a:gd name="T19" fmla="*/ 1015 h 1718"/>
                <a:gd name="T20" fmla="*/ 97 w 415"/>
                <a:gd name="T21" fmla="*/ 1246 h 1718"/>
                <a:gd name="T22" fmla="*/ 12 w 415"/>
                <a:gd name="T23" fmla="*/ 1353 h 1718"/>
                <a:gd name="T24" fmla="*/ 80 w 415"/>
                <a:gd name="T25" fmla="*/ 1381 h 1718"/>
                <a:gd name="T26" fmla="*/ 111 w 415"/>
                <a:gd name="T27" fmla="*/ 1448 h 1718"/>
                <a:gd name="T28" fmla="*/ 141 w 415"/>
                <a:gd name="T29" fmla="*/ 1501 h 1718"/>
                <a:gd name="T30" fmla="*/ 177 w 415"/>
                <a:gd name="T31" fmla="*/ 1537 h 1718"/>
                <a:gd name="T32" fmla="*/ 177 w 415"/>
                <a:gd name="T33" fmla="*/ 1598 h 1718"/>
                <a:gd name="T34" fmla="*/ 122 w 415"/>
                <a:gd name="T35" fmla="*/ 1651 h 1718"/>
                <a:gd name="T36" fmla="*/ 71 w 415"/>
                <a:gd name="T37" fmla="*/ 1651 h 1718"/>
                <a:gd name="T38" fmla="*/ 71 w 415"/>
                <a:gd name="T39" fmla="*/ 1667 h 1718"/>
                <a:gd name="T40" fmla="*/ 171 w 415"/>
                <a:gd name="T41" fmla="*/ 1718 h 1718"/>
                <a:gd name="T42" fmla="*/ 278 w 415"/>
                <a:gd name="T43" fmla="*/ 1706 h 1718"/>
                <a:gd name="T44" fmla="*/ 354 w 415"/>
                <a:gd name="T45" fmla="*/ 1651 h 1718"/>
                <a:gd name="T46" fmla="*/ 375 w 415"/>
                <a:gd name="T47" fmla="*/ 1535 h 1718"/>
                <a:gd name="T48" fmla="*/ 320 w 415"/>
                <a:gd name="T49" fmla="*/ 1385 h 1718"/>
                <a:gd name="T50" fmla="*/ 278 w 415"/>
                <a:gd name="T51" fmla="*/ 1239 h 1718"/>
                <a:gd name="T52" fmla="*/ 297 w 415"/>
                <a:gd name="T53" fmla="*/ 1131 h 1718"/>
                <a:gd name="T54" fmla="*/ 312 w 415"/>
                <a:gd name="T55" fmla="*/ 1229 h 1718"/>
                <a:gd name="T56" fmla="*/ 327 w 415"/>
                <a:gd name="T57" fmla="*/ 1096 h 1718"/>
                <a:gd name="T58" fmla="*/ 367 w 415"/>
                <a:gd name="T59" fmla="*/ 956 h 1718"/>
                <a:gd name="T60" fmla="*/ 356 w 415"/>
                <a:gd name="T61" fmla="*/ 1079 h 1718"/>
                <a:gd name="T62" fmla="*/ 362 w 415"/>
                <a:gd name="T63" fmla="*/ 1140 h 1718"/>
                <a:gd name="T64" fmla="*/ 375 w 415"/>
                <a:gd name="T65" fmla="*/ 1100 h 1718"/>
                <a:gd name="T66" fmla="*/ 402 w 415"/>
                <a:gd name="T67" fmla="*/ 963 h 1718"/>
                <a:gd name="T68" fmla="*/ 415 w 415"/>
                <a:gd name="T69" fmla="*/ 674 h 1718"/>
                <a:gd name="T70" fmla="*/ 367 w 415"/>
                <a:gd name="T71" fmla="*/ 378 h 1718"/>
                <a:gd name="T72" fmla="*/ 267 w 415"/>
                <a:gd name="T73" fmla="*/ 152 h 1718"/>
                <a:gd name="T74" fmla="*/ 154 w 415"/>
                <a:gd name="T75" fmla="*/ 47 h 1718"/>
                <a:gd name="T76" fmla="*/ 40 w 415"/>
                <a:gd name="T77" fmla="*/ 3 h 1718"/>
                <a:gd name="T78" fmla="*/ 19 w 415"/>
                <a:gd name="T79" fmla="*/ 34 h 1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1718"/>
                <a:gd name="T122" fmla="*/ 415 w 415"/>
                <a:gd name="T123" fmla="*/ 1718 h 1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1718">
                  <a:moveTo>
                    <a:pt x="19" y="34"/>
                  </a:moveTo>
                  <a:lnTo>
                    <a:pt x="82" y="60"/>
                  </a:lnTo>
                  <a:lnTo>
                    <a:pt x="67" y="133"/>
                  </a:lnTo>
                  <a:lnTo>
                    <a:pt x="101" y="153"/>
                  </a:lnTo>
                  <a:lnTo>
                    <a:pt x="71" y="174"/>
                  </a:lnTo>
                  <a:lnTo>
                    <a:pt x="75" y="218"/>
                  </a:lnTo>
                  <a:lnTo>
                    <a:pt x="97" y="197"/>
                  </a:lnTo>
                  <a:lnTo>
                    <a:pt x="170" y="292"/>
                  </a:lnTo>
                  <a:lnTo>
                    <a:pt x="116" y="262"/>
                  </a:lnTo>
                  <a:lnTo>
                    <a:pt x="19" y="313"/>
                  </a:lnTo>
                  <a:lnTo>
                    <a:pt x="19" y="406"/>
                  </a:lnTo>
                  <a:lnTo>
                    <a:pt x="82" y="401"/>
                  </a:lnTo>
                  <a:lnTo>
                    <a:pt x="139" y="412"/>
                  </a:lnTo>
                  <a:lnTo>
                    <a:pt x="194" y="450"/>
                  </a:lnTo>
                  <a:lnTo>
                    <a:pt x="242" y="501"/>
                  </a:lnTo>
                  <a:lnTo>
                    <a:pt x="259" y="543"/>
                  </a:lnTo>
                  <a:lnTo>
                    <a:pt x="272" y="612"/>
                  </a:lnTo>
                  <a:lnTo>
                    <a:pt x="267" y="733"/>
                  </a:lnTo>
                  <a:lnTo>
                    <a:pt x="255" y="859"/>
                  </a:lnTo>
                  <a:lnTo>
                    <a:pt x="211" y="1015"/>
                  </a:lnTo>
                  <a:lnTo>
                    <a:pt x="170" y="1131"/>
                  </a:lnTo>
                  <a:lnTo>
                    <a:pt x="97" y="1246"/>
                  </a:lnTo>
                  <a:lnTo>
                    <a:pt x="44" y="1309"/>
                  </a:lnTo>
                  <a:lnTo>
                    <a:pt x="12" y="1353"/>
                  </a:lnTo>
                  <a:lnTo>
                    <a:pt x="44" y="1362"/>
                  </a:lnTo>
                  <a:lnTo>
                    <a:pt x="80" y="1381"/>
                  </a:lnTo>
                  <a:lnTo>
                    <a:pt x="97" y="1410"/>
                  </a:lnTo>
                  <a:lnTo>
                    <a:pt x="111" y="1448"/>
                  </a:lnTo>
                  <a:lnTo>
                    <a:pt x="128" y="1482"/>
                  </a:lnTo>
                  <a:lnTo>
                    <a:pt x="141" y="1501"/>
                  </a:lnTo>
                  <a:lnTo>
                    <a:pt x="170" y="1518"/>
                  </a:lnTo>
                  <a:lnTo>
                    <a:pt x="177" y="1537"/>
                  </a:lnTo>
                  <a:lnTo>
                    <a:pt x="185" y="1566"/>
                  </a:lnTo>
                  <a:lnTo>
                    <a:pt x="177" y="1598"/>
                  </a:lnTo>
                  <a:lnTo>
                    <a:pt x="154" y="1629"/>
                  </a:lnTo>
                  <a:lnTo>
                    <a:pt x="122" y="1651"/>
                  </a:lnTo>
                  <a:lnTo>
                    <a:pt x="97" y="1653"/>
                  </a:lnTo>
                  <a:lnTo>
                    <a:pt x="71" y="1651"/>
                  </a:lnTo>
                  <a:lnTo>
                    <a:pt x="44" y="1644"/>
                  </a:lnTo>
                  <a:lnTo>
                    <a:pt x="71" y="1667"/>
                  </a:lnTo>
                  <a:lnTo>
                    <a:pt x="111" y="1693"/>
                  </a:lnTo>
                  <a:lnTo>
                    <a:pt x="171" y="1718"/>
                  </a:lnTo>
                  <a:lnTo>
                    <a:pt x="230" y="1718"/>
                  </a:lnTo>
                  <a:lnTo>
                    <a:pt x="278" y="1706"/>
                  </a:lnTo>
                  <a:lnTo>
                    <a:pt x="324" y="1676"/>
                  </a:lnTo>
                  <a:lnTo>
                    <a:pt x="354" y="1651"/>
                  </a:lnTo>
                  <a:lnTo>
                    <a:pt x="371" y="1592"/>
                  </a:lnTo>
                  <a:lnTo>
                    <a:pt x="375" y="1535"/>
                  </a:lnTo>
                  <a:lnTo>
                    <a:pt x="356" y="1471"/>
                  </a:lnTo>
                  <a:lnTo>
                    <a:pt x="320" y="1385"/>
                  </a:lnTo>
                  <a:lnTo>
                    <a:pt x="280" y="1288"/>
                  </a:lnTo>
                  <a:lnTo>
                    <a:pt x="278" y="1239"/>
                  </a:lnTo>
                  <a:lnTo>
                    <a:pt x="280" y="1178"/>
                  </a:lnTo>
                  <a:lnTo>
                    <a:pt x="297" y="1131"/>
                  </a:lnTo>
                  <a:lnTo>
                    <a:pt x="297" y="1169"/>
                  </a:lnTo>
                  <a:lnTo>
                    <a:pt x="312" y="1229"/>
                  </a:lnTo>
                  <a:lnTo>
                    <a:pt x="312" y="1161"/>
                  </a:lnTo>
                  <a:lnTo>
                    <a:pt x="327" y="1096"/>
                  </a:lnTo>
                  <a:lnTo>
                    <a:pt x="356" y="1030"/>
                  </a:lnTo>
                  <a:lnTo>
                    <a:pt x="367" y="956"/>
                  </a:lnTo>
                  <a:lnTo>
                    <a:pt x="375" y="1015"/>
                  </a:lnTo>
                  <a:lnTo>
                    <a:pt x="356" y="1079"/>
                  </a:lnTo>
                  <a:lnTo>
                    <a:pt x="356" y="1123"/>
                  </a:lnTo>
                  <a:lnTo>
                    <a:pt x="362" y="1140"/>
                  </a:lnTo>
                  <a:lnTo>
                    <a:pt x="371" y="1169"/>
                  </a:lnTo>
                  <a:lnTo>
                    <a:pt x="375" y="1100"/>
                  </a:lnTo>
                  <a:lnTo>
                    <a:pt x="384" y="1045"/>
                  </a:lnTo>
                  <a:lnTo>
                    <a:pt x="402" y="963"/>
                  </a:lnTo>
                  <a:lnTo>
                    <a:pt x="409" y="836"/>
                  </a:lnTo>
                  <a:lnTo>
                    <a:pt x="415" y="674"/>
                  </a:lnTo>
                  <a:lnTo>
                    <a:pt x="396" y="522"/>
                  </a:lnTo>
                  <a:lnTo>
                    <a:pt x="367" y="378"/>
                  </a:lnTo>
                  <a:lnTo>
                    <a:pt x="327" y="239"/>
                  </a:lnTo>
                  <a:lnTo>
                    <a:pt x="267" y="152"/>
                  </a:lnTo>
                  <a:lnTo>
                    <a:pt x="211" y="91"/>
                  </a:lnTo>
                  <a:lnTo>
                    <a:pt x="154" y="47"/>
                  </a:lnTo>
                  <a:lnTo>
                    <a:pt x="101" y="22"/>
                  </a:lnTo>
                  <a:lnTo>
                    <a:pt x="40" y="3"/>
                  </a:lnTo>
                  <a:lnTo>
                    <a:pt x="0" y="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6"/>
            <p:cNvSpPr>
              <a:spLocks/>
            </p:cNvSpPr>
            <p:nvPr/>
          </p:nvSpPr>
          <p:spPr bwMode="auto">
            <a:xfrm>
              <a:off x="2945" y="1201"/>
              <a:ext cx="190" cy="803"/>
            </a:xfrm>
            <a:custGeom>
              <a:avLst/>
              <a:gdLst>
                <a:gd name="T0" fmla="*/ 55 w 380"/>
                <a:gd name="T1" fmla="*/ 0 h 1606"/>
                <a:gd name="T2" fmla="*/ 112 w 380"/>
                <a:gd name="T3" fmla="*/ 114 h 1606"/>
                <a:gd name="T4" fmla="*/ 158 w 380"/>
                <a:gd name="T5" fmla="*/ 259 h 1606"/>
                <a:gd name="T6" fmla="*/ 185 w 380"/>
                <a:gd name="T7" fmla="*/ 369 h 1606"/>
                <a:gd name="T8" fmla="*/ 196 w 380"/>
                <a:gd name="T9" fmla="*/ 509 h 1606"/>
                <a:gd name="T10" fmla="*/ 187 w 380"/>
                <a:gd name="T11" fmla="*/ 667 h 1606"/>
                <a:gd name="T12" fmla="*/ 187 w 380"/>
                <a:gd name="T13" fmla="*/ 791 h 1606"/>
                <a:gd name="T14" fmla="*/ 200 w 380"/>
                <a:gd name="T15" fmla="*/ 909 h 1606"/>
                <a:gd name="T16" fmla="*/ 226 w 380"/>
                <a:gd name="T17" fmla="*/ 1030 h 1606"/>
                <a:gd name="T18" fmla="*/ 270 w 380"/>
                <a:gd name="T19" fmla="*/ 1123 h 1606"/>
                <a:gd name="T20" fmla="*/ 333 w 380"/>
                <a:gd name="T21" fmla="*/ 1201 h 1606"/>
                <a:gd name="T22" fmla="*/ 373 w 380"/>
                <a:gd name="T23" fmla="*/ 1249 h 1606"/>
                <a:gd name="T24" fmla="*/ 380 w 380"/>
                <a:gd name="T25" fmla="*/ 1283 h 1606"/>
                <a:gd name="T26" fmla="*/ 380 w 380"/>
                <a:gd name="T27" fmla="*/ 1312 h 1606"/>
                <a:gd name="T28" fmla="*/ 365 w 380"/>
                <a:gd name="T29" fmla="*/ 1369 h 1606"/>
                <a:gd name="T30" fmla="*/ 320 w 380"/>
                <a:gd name="T31" fmla="*/ 1428 h 1606"/>
                <a:gd name="T32" fmla="*/ 261 w 380"/>
                <a:gd name="T33" fmla="*/ 1492 h 1606"/>
                <a:gd name="T34" fmla="*/ 179 w 380"/>
                <a:gd name="T35" fmla="*/ 1549 h 1606"/>
                <a:gd name="T36" fmla="*/ 84 w 380"/>
                <a:gd name="T37" fmla="*/ 1587 h 1606"/>
                <a:gd name="T38" fmla="*/ 0 w 380"/>
                <a:gd name="T39" fmla="*/ 1606 h 1606"/>
                <a:gd name="T40" fmla="*/ 38 w 380"/>
                <a:gd name="T41" fmla="*/ 1578 h 1606"/>
                <a:gd name="T42" fmla="*/ 69 w 380"/>
                <a:gd name="T43" fmla="*/ 1536 h 1606"/>
                <a:gd name="T44" fmla="*/ 82 w 380"/>
                <a:gd name="T45" fmla="*/ 1492 h 1606"/>
                <a:gd name="T46" fmla="*/ 82 w 380"/>
                <a:gd name="T47" fmla="*/ 1462 h 1606"/>
                <a:gd name="T48" fmla="*/ 82 w 380"/>
                <a:gd name="T49" fmla="*/ 1437 h 1606"/>
                <a:gd name="T50" fmla="*/ 65 w 380"/>
                <a:gd name="T51" fmla="*/ 1405 h 1606"/>
                <a:gd name="T52" fmla="*/ 34 w 380"/>
                <a:gd name="T53" fmla="*/ 1218 h 1606"/>
                <a:gd name="T54" fmla="*/ 90 w 380"/>
                <a:gd name="T55" fmla="*/ 1243 h 1606"/>
                <a:gd name="T56" fmla="*/ 55 w 380"/>
                <a:gd name="T57" fmla="*/ 1063 h 1606"/>
                <a:gd name="T58" fmla="*/ 78 w 380"/>
                <a:gd name="T59" fmla="*/ 1095 h 1606"/>
                <a:gd name="T60" fmla="*/ 112 w 380"/>
                <a:gd name="T61" fmla="*/ 1133 h 1606"/>
                <a:gd name="T62" fmla="*/ 147 w 380"/>
                <a:gd name="T63" fmla="*/ 1169 h 1606"/>
                <a:gd name="T64" fmla="*/ 164 w 380"/>
                <a:gd name="T65" fmla="*/ 1205 h 1606"/>
                <a:gd name="T66" fmla="*/ 175 w 380"/>
                <a:gd name="T67" fmla="*/ 1239 h 1606"/>
                <a:gd name="T68" fmla="*/ 175 w 380"/>
                <a:gd name="T69" fmla="*/ 1194 h 1606"/>
                <a:gd name="T70" fmla="*/ 164 w 380"/>
                <a:gd name="T71" fmla="*/ 1148 h 1606"/>
                <a:gd name="T72" fmla="*/ 147 w 380"/>
                <a:gd name="T73" fmla="*/ 1082 h 1606"/>
                <a:gd name="T74" fmla="*/ 133 w 380"/>
                <a:gd name="T75" fmla="*/ 1013 h 1606"/>
                <a:gd name="T76" fmla="*/ 179 w 380"/>
                <a:gd name="T77" fmla="*/ 1114 h 1606"/>
                <a:gd name="T78" fmla="*/ 230 w 380"/>
                <a:gd name="T79" fmla="*/ 1186 h 1606"/>
                <a:gd name="T80" fmla="*/ 291 w 380"/>
                <a:gd name="T81" fmla="*/ 1236 h 1606"/>
                <a:gd name="T82" fmla="*/ 303 w 380"/>
                <a:gd name="T83" fmla="*/ 1270 h 1606"/>
                <a:gd name="T84" fmla="*/ 303 w 380"/>
                <a:gd name="T85" fmla="*/ 1317 h 1606"/>
                <a:gd name="T86" fmla="*/ 316 w 380"/>
                <a:gd name="T87" fmla="*/ 1266 h 1606"/>
                <a:gd name="T88" fmla="*/ 306 w 380"/>
                <a:gd name="T89" fmla="*/ 1222 h 1606"/>
                <a:gd name="T90" fmla="*/ 278 w 380"/>
                <a:gd name="T91" fmla="*/ 1186 h 1606"/>
                <a:gd name="T92" fmla="*/ 230 w 380"/>
                <a:gd name="T93" fmla="*/ 1129 h 1606"/>
                <a:gd name="T94" fmla="*/ 196 w 380"/>
                <a:gd name="T95" fmla="*/ 1061 h 1606"/>
                <a:gd name="T96" fmla="*/ 175 w 380"/>
                <a:gd name="T97" fmla="*/ 977 h 1606"/>
                <a:gd name="T98" fmla="*/ 164 w 380"/>
                <a:gd name="T99" fmla="*/ 878 h 1606"/>
                <a:gd name="T100" fmla="*/ 168 w 380"/>
                <a:gd name="T101" fmla="*/ 686 h 1606"/>
                <a:gd name="T102" fmla="*/ 179 w 380"/>
                <a:gd name="T103" fmla="*/ 519 h 1606"/>
                <a:gd name="T104" fmla="*/ 175 w 380"/>
                <a:gd name="T105" fmla="*/ 386 h 1606"/>
                <a:gd name="T106" fmla="*/ 156 w 380"/>
                <a:gd name="T107" fmla="*/ 276 h 1606"/>
                <a:gd name="T108" fmla="*/ 116 w 380"/>
                <a:gd name="T109" fmla="*/ 146 h 1606"/>
                <a:gd name="T110" fmla="*/ 55 w 380"/>
                <a:gd name="T111" fmla="*/ 0 h 1606"/>
                <a:gd name="T112" fmla="*/ 55 w 380"/>
                <a:gd name="T113" fmla="*/ 0 h 16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0"/>
                <a:gd name="T172" fmla="*/ 0 h 1606"/>
                <a:gd name="T173" fmla="*/ 380 w 380"/>
                <a:gd name="T174" fmla="*/ 1606 h 16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0" h="1606">
                  <a:moveTo>
                    <a:pt x="55" y="0"/>
                  </a:moveTo>
                  <a:lnTo>
                    <a:pt x="112" y="114"/>
                  </a:lnTo>
                  <a:lnTo>
                    <a:pt x="158" y="259"/>
                  </a:lnTo>
                  <a:lnTo>
                    <a:pt x="185" y="369"/>
                  </a:lnTo>
                  <a:lnTo>
                    <a:pt x="196" y="509"/>
                  </a:lnTo>
                  <a:lnTo>
                    <a:pt x="187" y="667"/>
                  </a:lnTo>
                  <a:lnTo>
                    <a:pt x="187" y="791"/>
                  </a:lnTo>
                  <a:lnTo>
                    <a:pt x="200" y="909"/>
                  </a:lnTo>
                  <a:lnTo>
                    <a:pt x="226" y="1030"/>
                  </a:lnTo>
                  <a:lnTo>
                    <a:pt x="270" y="1123"/>
                  </a:lnTo>
                  <a:lnTo>
                    <a:pt x="333" y="1201"/>
                  </a:lnTo>
                  <a:lnTo>
                    <a:pt x="373" y="1249"/>
                  </a:lnTo>
                  <a:lnTo>
                    <a:pt x="380" y="1283"/>
                  </a:lnTo>
                  <a:lnTo>
                    <a:pt x="380" y="1312"/>
                  </a:lnTo>
                  <a:lnTo>
                    <a:pt x="365" y="1369"/>
                  </a:lnTo>
                  <a:lnTo>
                    <a:pt x="320" y="1428"/>
                  </a:lnTo>
                  <a:lnTo>
                    <a:pt x="261" y="1492"/>
                  </a:lnTo>
                  <a:lnTo>
                    <a:pt x="179" y="1549"/>
                  </a:lnTo>
                  <a:lnTo>
                    <a:pt x="84" y="1587"/>
                  </a:lnTo>
                  <a:lnTo>
                    <a:pt x="0" y="1606"/>
                  </a:lnTo>
                  <a:lnTo>
                    <a:pt x="38" y="1578"/>
                  </a:lnTo>
                  <a:lnTo>
                    <a:pt x="69" y="1536"/>
                  </a:lnTo>
                  <a:lnTo>
                    <a:pt x="82" y="1492"/>
                  </a:lnTo>
                  <a:lnTo>
                    <a:pt x="82" y="1462"/>
                  </a:lnTo>
                  <a:lnTo>
                    <a:pt x="82" y="1437"/>
                  </a:lnTo>
                  <a:lnTo>
                    <a:pt x="65" y="1405"/>
                  </a:lnTo>
                  <a:lnTo>
                    <a:pt x="34" y="1218"/>
                  </a:lnTo>
                  <a:lnTo>
                    <a:pt x="90" y="1243"/>
                  </a:lnTo>
                  <a:lnTo>
                    <a:pt x="55" y="1063"/>
                  </a:lnTo>
                  <a:lnTo>
                    <a:pt x="78" y="1095"/>
                  </a:lnTo>
                  <a:lnTo>
                    <a:pt x="112" y="1133"/>
                  </a:lnTo>
                  <a:lnTo>
                    <a:pt x="147" y="1169"/>
                  </a:lnTo>
                  <a:lnTo>
                    <a:pt x="164" y="1205"/>
                  </a:lnTo>
                  <a:lnTo>
                    <a:pt x="175" y="1239"/>
                  </a:lnTo>
                  <a:lnTo>
                    <a:pt x="175" y="1194"/>
                  </a:lnTo>
                  <a:lnTo>
                    <a:pt x="164" y="1148"/>
                  </a:lnTo>
                  <a:lnTo>
                    <a:pt x="147" y="1082"/>
                  </a:lnTo>
                  <a:lnTo>
                    <a:pt x="133" y="1013"/>
                  </a:lnTo>
                  <a:lnTo>
                    <a:pt x="179" y="1114"/>
                  </a:lnTo>
                  <a:lnTo>
                    <a:pt x="230" y="1186"/>
                  </a:lnTo>
                  <a:lnTo>
                    <a:pt x="291" y="1236"/>
                  </a:lnTo>
                  <a:lnTo>
                    <a:pt x="303" y="1270"/>
                  </a:lnTo>
                  <a:lnTo>
                    <a:pt x="303" y="1317"/>
                  </a:lnTo>
                  <a:lnTo>
                    <a:pt x="316" y="1266"/>
                  </a:lnTo>
                  <a:lnTo>
                    <a:pt x="306" y="1222"/>
                  </a:lnTo>
                  <a:lnTo>
                    <a:pt x="278" y="1186"/>
                  </a:lnTo>
                  <a:lnTo>
                    <a:pt x="230" y="1129"/>
                  </a:lnTo>
                  <a:lnTo>
                    <a:pt x="196" y="1061"/>
                  </a:lnTo>
                  <a:lnTo>
                    <a:pt x="175" y="977"/>
                  </a:lnTo>
                  <a:lnTo>
                    <a:pt x="164" y="878"/>
                  </a:lnTo>
                  <a:lnTo>
                    <a:pt x="168" y="686"/>
                  </a:lnTo>
                  <a:lnTo>
                    <a:pt x="179" y="519"/>
                  </a:lnTo>
                  <a:lnTo>
                    <a:pt x="175" y="386"/>
                  </a:lnTo>
                  <a:lnTo>
                    <a:pt x="156" y="276"/>
                  </a:lnTo>
                  <a:lnTo>
                    <a:pt x="116" y="14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7"/>
            <p:cNvSpPr>
              <a:spLocks/>
            </p:cNvSpPr>
            <p:nvPr/>
          </p:nvSpPr>
          <p:spPr bwMode="auto">
            <a:xfrm>
              <a:off x="2607" y="1433"/>
              <a:ext cx="111" cy="51"/>
            </a:xfrm>
            <a:custGeom>
              <a:avLst/>
              <a:gdLst>
                <a:gd name="T0" fmla="*/ 67 w 223"/>
                <a:gd name="T1" fmla="*/ 68 h 102"/>
                <a:gd name="T2" fmla="*/ 59 w 223"/>
                <a:gd name="T3" fmla="*/ 53 h 102"/>
                <a:gd name="T4" fmla="*/ 54 w 223"/>
                <a:gd name="T5" fmla="*/ 38 h 102"/>
                <a:gd name="T6" fmla="*/ 48 w 223"/>
                <a:gd name="T7" fmla="*/ 25 h 102"/>
                <a:gd name="T8" fmla="*/ 57 w 223"/>
                <a:gd name="T9" fmla="*/ 25 h 102"/>
                <a:gd name="T10" fmla="*/ 80 w 223"/>
                <a:gd name="T11" fmla="*/ 25 h 102"/>
                <a:gd name="T12" fmla="*/ 95 w 223"/>
                <a:gd name="T13" fmla="*/ 30 h 102"/>
                <a:gd name="T14" fmla="*/ 151 w 223"/>
                <a:gd name="T15" fmla="*/ 49 h 102"/>
                <a:gd name="T16" fmla="*/ 166 w 223"/>
                <a:gd name="T17" fmla="*/ 61 h 102"/>
                <a:gd name="T18" fmla="*/ 175 w 223"/>
                <a:gd name="T19" fmla="*/ 68 h 102"/>
                <a:gd name="T20" fmla="*/ 189 w 223"/>
                <a:gd name="T21" fmla="*/ 102 h 102"/>
                <a:gd name="T22" fmla="*/ 223 w 223"/>
                <a:gd name="T23" fmla="*/ 95 h 102"/>
                <a:gd name="T24" fmla="*/ 204 w 223"/>
                <a:gd name="T25" fmla="*/ 63 h 102"/>
                <a:gd name="T26" fmla="*/ 187 w 223"/>
                <a:gd name="T27" fmla="*/ 40 h 102"/>
                <a:gd name="T28" fmla="*/ 160 w 223"/>
                <a:gd name="T29" fmla="*/ 25 h 102"/>
                <a:gd name="T30" fmla="*/ 128 w 223"/>
                <a:gd name="T31" fmla="*/ 15 h 102"/>
                <a:gd name="T32" fmla="*/ 93 w 223"/>
                <a:gd name="T33" fmla="*/ 6 h 102"/>
                <a:gd name="T34" fmla="*/ 71 w 223"/>
                <a:gd name="T35" fmla="*/ 6 h 102"/>
                <a:gd name="T36" fmla="*/ 55 w 223"/>
                <a:gd name="T37" fmla="*/ 0 h 102"/>
                <a:gd name="T38" fmla="*/ 55 w 223"/>
                <a:gd name="T39" fmla="*/ 7 h 102"/>
                <a:gd name="T40" fmla="*/ 12 w 223"/>
                <a:gd name="T41" fmla="*/ 0 h 102"/>
                <a:gd name="T42" fmla="*/ 23 w 223"/>
                <a:gd name="T43" fmla="*/ 32 h 102"/>
                <a:gd name="T44" fmla="*/ 0 w 223"/>
                <a:gd name="T45" fmla="*/ 40 h 102"/>
                <a:gd name="T46" fmla="*/ 35 w 223"/>
                <a:gd name="T47" fmla="*/ 51 h 102"/>
                <a:gd name="T48" fmla="*/ 35 w 223"/>
                <a:gd name="T49" fmla="*/ 74 h 102"/>
                <a:gd name="T50" fmla="*/ 67 w 223"/>
                <a:gd name="T51" fmla="*/ 68 h 102"/>
                <a:gd name="T52" fmla="*/ 67 w 223"/>
                <a:gd name="T53" fmla="*/ 68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102"/>
                <a:gd name="T83" fmla="*/ 223 w 22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102">
                  <a:moveTo>
                    <a:pt x="67" y="68"/>
                  </a:moveTo>
                  <a:lnTo>
                    <a:pt x="59" y="53"/>
                  </a:lnTo>
                  <a:lnTo>
                    <a:pt x="54" y="38"/>
                  </a:lnTo>
                  <a:lnTo>
                    <a:pt x="48" y="25"/>
                  </a:lnTo>
                  <a:lnTo>
                    <a:pt x="57" y="25"/>
                  </a:lnTo>
                  <a:lnTo>
                    <a:pt x="80" y="25"/>
                  </a:lnTo>
                  <a:lnTo>
                    <a:pt x="95" y="30"/>
                  </a:lnTo>
                  <a:lnTo>
                    <a:pt x="151" y="49"/>
                  </a:lnTo>
                  <a:lnTo>
                    <a:pt x="166" y="61"/>
                  </a:lnTo>
                  <a:lnTo>
                    <a:pt x="175" y="68"/>
                  </a:lnTo>
                  <a:lnTo>
                    <a:pt x="189" y="102"/>
                  </a:lnTo>
                  <a:lnTo>
                    <a:pt x="223" y="95"/>
                  </a:lnTo>
                  <a:lnTo>
                    <a:pt x="204" y="63"/>
                  </a:lnTo>
                  <a:lnTo>
                    <a:pt x="187" y="40"/>
                  </a:lnTo>
                  <a:lnTo>
                    <a:pt x="160" y="25"/>
                  </a:lnTo>
                  <a:lnTo>
                    <a:pt x="128" y="15"/>
                  </a:lnTo>
                  <a:lnTo>
                    <a:pt x="93" y="6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12" y="0"/>
                  </a:lnTo>
                  <a:lnTo>
                    <a:pt x="23" y="32"/>
                  </a:lnTo>
                  <a:lnTo>
                    <a:pt x="0" y="40"/>
                  </a:lnTo>
                  <a:lnTo>
                    <a:pt x="35" y="51"/>
                  </a:lnTo>
                  <a:lnTo>
                    <a:pt x="35" y="74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8"/>
            <p:cNvSpPr>
              <a:spLocks/>
            </p:cNvSpPr>
            <p:nvPr/>
          </p:nvSpPr>
          <p:spPr bwMode="auto">
            <a:xfrm>
              <a:off x="2638" y="1467"/>
              <a:ext cx="28" cy="15"/>
            </a:xfrm>
            <a:custGeom>
              <a:avLst/>
              <a:gdLst>
                <a:gd name="T0" fmla="*/ 10 w 57"/>
                <a:gd name="T1" fmla="*/ 0 h 31"/>
                <a:gd name="T2" fmla="*/ 57 w 57"/>
                <a:gd name="T3" fmla="*/ 31 h 31"/>
                <a:gd name="T4" fmla="*/ 0 w 57"/>
                <a:gd name="T5" fmla="*/ 15 h 31"/>
                <a:gd name="T6" fmla="*/ 10 w 57"/>
                <a:gd name="T7" fmla="*/ 0 h 31"/>
                <a:gd name="T8" fmla="*/ 10 w 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1"/>
                <a:gd name="T17" fmla="*/ 57 w 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1">
                  <a:moveTo>
                    <a:pt x="10" y="0"/>
                  </a:moveTo>
                  <a:lnTo>
                    <a:pt x="57" y="31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9"/>
            <p:cNvSpPr>
              <a:spLocks/>
            </p:cNvSpPr>
            <p:nvPr/>
          </p:nvSpPr>
          <p:spPr bwMode="auto">
            <a:xfrm>
              <a:off x="2672" y="1481"/>
              <a:ext cx="30" cy="10"/>
            </a:xfrm>
            <a:custGeom>
              <a:avLst/>
              <a:gdLst>
                <a:gd name="T0" fmla="*/ 0 w 60"/>
                <a:gd name="T1" fmla="*/ 5 h 19"/>
                <a:gd name="T2" fmla="*/ 60 w 60"/>
                <a:gd name="T3" fmla="*/ 0 h 19"/>
                <a:gd name="T4" fmla="*/ 51 w 60"/>
                <a:gd name="T5" fmla="*/ 19 h 19"/>
                <a:gd name="T6" fmla="*/ 26 w 60"/>
                <a:gd name="T7" fmla="*/ 11 h 19"/>
                <a:gd name="T8" fmla="*/ 9 w 60"/>
                <a:gd name="T9" fmla="*/ 13 h 19"/>
                <a:gd name="T10" fmla="*/ 0 w 60"/>
                <a:gd name="T11" fmla="*/ 5 h 19"/>
                <a:gd name="T12" fmla="*/ 0 w 60"/>
                <a:gd name="T13" fmla="*/ 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9"/>
                <a:gd name="T23" fmla="*/ 60 w 6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9">
                  <a:moveTo>
                    <a:pt x="0" y="5"/>
                  </a:moveTo>
                  <a:lnTo>
                    <a:pt x="60" y="0"/>
                  </a:lnTo>
                  <a:lnTo>
                    <a:pt x="51" y="19"/>
                  </a:lnTo>
                  <a:lnTo>
                    <a:pt x="26" y="11"/>
                  </a:lnTo>
                  <a:lnTo>
                    <a:pt x="9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40"/>
            <p:cNvSpPr>
              <a:spLocks/>
            </p:cNvSpPr>
            <p:nvPr/>
          </p:nvSpPr>
          <p:spPr bwMode="auto">
            <a:xfrm>
              <a:off x="2776" y="1470"/>
              <a:ext cx="142" cy="42"/>
            </a:xfrm>
            <a:custGeom>
              <a:avLst/>
              <a:gdLst>
                <a:gd name="T0" fmla="*/ 26 w 283"/>
                <a:gd name="T1" fmla="*/ 28 h 84"/>
                <a:gd name="T2" fmla="*/ 95 w 283"/>
                <a:gd name="T3" fmla="*/ 0 h 84"/>
                <a:gd name="T4" fmla="*/ 118 w 283"/>
                <a:gd name="T5" fmla="*/ 0 h 84"/>
                <a:gd name="T6" fmla="*/ 102 w 283"/>
                <a:gd name="T7" fmla="*/ 25 h 84"/>
                <a:gd name="T8" fmla="*/ 175 w 283"/>
                <a:gd name="T9" fmla="*/ 11 h 84"/>
                <a:gd name="T10" fmla="*/ 232 w 283"/>
                <a:gd name="T11" fmla="*/ 28 h 84"/>
                <a:gd name="T12" fmla="*/ 245 w 283"/>
                <a:gd name="T13" fmla="*/ 34 h 84"/>
                <a:gd name="T14" fmla="*/ 239 w 283"/>
                <a:gd name="T15" fmla="*/ 42 h 84"/>
                <a:gd name="T16" fmla="*/ 268 w 283"/>
                <a:gd name="T17" fmla="*/ 36 h 84"/>
                <a:gd name="T18" fmla="*/ 283 w 283"/>
                <a:gd name="T19" fmla="*/ 68 h 84"/>
                <a:gd name="T20" fmla="*/ 243 w 283"/>
                <a:gd name="T21" fmla="*/ 84 h 84"/>
                <a:gd name="T22" fmla="*/ 230 w 283"/>
                <a:gd name="T23" fmla="*/ 47 h 84"/>
                <a:gd name="T24" fmla="*/ 209 w 283"/>
                <a:gd name="T25" fmla="*/ 42 h 84"/>
                <a:gd name="T26" fmla="*/ 184 w 283"/>
                <a:gd name="T27" fmla="*/ 42 h 84"/>
                <a:gd name="T28" fmla="*/ 119 w 283"/>
                <a:gd name="T29" fmla="*/ 40 h 84"/>
                <a:gd name="T30" fmla="*/ 81 w 283"/>
                <a:gd name="T31" fmla="*/ 55 h 84"/>
                <a:gd name="T32" fmla="*/ 45 w 283"/>
                <a:gd name="T33" fmla="*/ 80 h 84"/>
                <a:gd name="T34" fmla="*/ 51 w 283"/>
                <a:gd name="T35" fmla="*/ 47 h 84"/>
                <a:gd name="T36" fmla="*/ 19 w 283"/>
                <a:gd name="T37" fmla="*/ 53 h 84"/>
                <a:gd name="T38" fmla="*/ 0 w 283"/>
                <a:gd name="T39" fmla="*/ 68 h 84"/>
                <a:gd name="T40" fmla="*/ 17 w 283"/>
                <a:gd name="T41" fmla="*/ 36 h 84"/>
                <a:gd name="T42" fmla="*/ 26 w 283"/>
                <a:gd name="T43" fmla="*/ 28 h 84"/>
                <a:gd name="T44" fmla="*/ 26 w 283"/>
                <a:gd name="T45" fmla="*/ 2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84"/>
                <a:gd name="T71" fmla="*/ 283 w 283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84">
                  <a:moveTo>
                    <a:pt x="26" y="28"/>
                  </a:moveTo>
                  <a:lnTo>
                    <a:pt x="95" y="0"/>
                  </a:lnTo>
                  <a:lnTo>
                    <a:pt x="118" y="0"/>
                  </a:lnTo>
                  <a:lnTo>
                    <a:pt x="102" y="25"/>
                  </a:lnTo>
                  <a:lnTo>
                    <a:pt x="175" y="11"/>
                  </a:lnTo>
                  <a:lnTo>
                    <a:pt x="232" y="28"/>
                  </a:lnTo>
                  <a:lnTo>
                    <a:pt x="245" y="34"/>
                  </a:lnTo>
                  <a:lnTo>
                    <a:pt x="239" y="42"/>
                  </a:lnTo>
                  <a:lnTo>
                    <a:pt x="268" y="36"/>
                  </a:lnTo>
                  <a:lnTo>
                    <a:pt x="283" y="68"/>
                  </a:lnTo>
                  <a:lnTo>
                    <a:pt x="243" y="84"/>
                  </a:lnTo>
                  <a:lnTo>
                    <a:pt x="230" y="47"/>
                  </a:lnTo>
                  <a:lnTo>
                    <a:pt x="209" y="42"/>
                  </a:lnTo>
                  <a:lnTo>
                    <a:pt x="184" y="42"/>
                  </a:lnTo>
                  <a:lnTo>
                    <a:pt x="119" y="40"/>
                  </a:lnTo>
                  <a:lnTo>
                    <a:pt x="81" y="55"/>
                  </a:lnTo>
                  <a:lnTo>
                    <a:pt x="45" y="80"/>
                  </a:lnTo>
                  <a:lnTo>
                    <a:pt x="51" y="47"/>
                  </a:lnTo>
                  <a:lnTo>
                    <a:pt x="19" y="53"/>
                  </a:lnTo>
                  <a:lnTo>
                    <a:pt x="0" y="68"/>
                  </a:lnTo>
                  <a:lnTo>
                    <a:pt x="17" y="3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1"/>
            <p:cNvSpPr>
              <a:spLocks/>
            </p:cNvSpPr>
            <p:nvPr/>
          </p:nvSpPr>
          <p:spPr bwMode="auto">
            <a:xfrm>
              <a:off x="2844" y="1498"/>
              <a:ext cx="60" cy="30"/>
            </a:xfrm>
            <a:custGeom>
              <a:avLst/>
              <a:gdLst>
                <a:gd name="T0" fmla="*/ 100 w 119"/>
                <a:gd name="T1" fmla="*/ 0 h 61"/>
                <a:gd name="T2" fmla="*/ 97 w 119"/>
                <a:gd name="T3" fmla="*/ 21 h 61"/>
                <a:gd name="T4" fmla="*/ 80 w 119"/>
                <a:gd name="T5" fmla="*/ 34 h 61"/>
                <a:gd name="T6" fmla="*/ 55 w 119"/>
                <a:gd name="T7" fmla="*/ 38 h 61"/>
                <a:gd name="T8" fmla="*/ 0 w 119"/>
                <a:gd name="T9" fmla="*/ 32 h 61"/>
                <a:gd name="T10" fmla="*/ 36 w 119"/>
                <a:gd name="T11" fmla="*/ 51 h 61"/>
                <a:gd name="T12" fmla="*/ 57 w 119"/>
                <a:gd name="T13" fmla="*/ 44 h 61"/>
                <a:gd name="T14" fmla="*/ 61 w 119"/>
                <a:gd name="T15" fmla="*/ 61 h 61"/>
                <a:gd name="T16" fmla="*/ 70 w 119"/>
                <a:gd name="T17" fmla="*/ 48 h 61"/>
                <a:gd name="T18" fmla="*/ 89 w 119"/>
                <a:gd name="T19" fmla="*/ 51 h 61"/>
                <a:gd name="T20" fmla="*/ 110 w 119"/>
                <a:gd name="T21" fmla="*/ 49 h 61"/>
                <a:gd name="T22" fmla="*/ 104 w 119"/>
                <a:gd name="T23" fmla="*/ 34 h 61"/>
                <a:gd name="T24" fmla="*/ 119 w 119"/>
                <a:gd name="T25" fmla="*/ 32 h 61"/>
                <a:gd name="T26" fmla="*/ 110 w 119"/>
                <a:gd name="T27" fmla="*/ 13 h 61"/>
                <a:gd name="T28" fmla="*/ 100 w 119"/>
                <a:gd name="T29" fmla="*/ 0 h 61"/>
                <a:gd name="T30" fmla="*/ 100 w 119"/>
                <a:gd name="T31" fmla="*/ 0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1"/>
                <a:gd name="T50" fmla="*/ 119 w 119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1">
                  <a:moveTo>
                    <a:pt x="100" y="0"/>
                  </a:moveTo>
                  <a:lnTo>
                    <a:pt x="97" y="21"/>
                  </a:lnTo>
                  <a:lnTo>
                    <a:pt x="80" y="34"/>
                  </a:lnTo>
                  <a:lnTo>
                    <a:pt x="55" y="38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57" y="44"/>
                  </a:lnTo>
                  <a:lnTo>
                    <a:pt x="61" y="61"/>
                  </a:lnTo>
                  <a:lnTo>
                    <a:pt x="70" y="48"/>
                  </a:lnTo>
                  <a:lnTo>
                    <a:pt x="89" y="51"/>
                  </a:lnTo>
                  <a:lnTo>
                    <a:pt x="110" y="49"/>
                  </a:lnTo>
                  <a:lnTo>
                    <a:pt x="104" y="34"/>
                  </a:lnTo>
                  <a:lnTo>
                    <a:pt x="119" y="32"/>
                  </a:lnTo>
                  <a:lnTo>
                    <a:pt x="110" y="1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42"/>
            <p:cNvSpPr>
              <a:spLocks/>
            </p:cNvSpPr>
            <p:nvPr/>
          </p:nvSpPr>
          <p:spPr bwMode="auto">
            <a:xfrm>
              <a:off x="2813" y="1494"/>
              <a:ext cx="25" cy="20"/>
            </a:xfrm>
            <a:custGeom>
              <a:avLst/>
              <a:gdLst>
                <a:gd name="T0" fmla="*/ 25 w 49"/>
                <a:gd name="T1" fmla="*/ 0 h 40"/>
                <a:gd name="T2" fmla="*/ 25 w 49"/>
                <a:gd name="T3" fmla="*/ 21 h 40"/>
                <a:gd name="T4" fmla="*/ 49 w 49"/>
                <a:gd name="T5" fmla="*/ 40 h 40"/>
                <a:gd name="T6" fmla="*/ 2 w 49"/>
                <a:gd name="T7" fmla="*/ 19 h 40"/>
                <a:gd name="T8" fmla="*/ 0 w 49"/>
                <a:gd name="T9" fmla="*/ 0 h 40"/>
                <a:gd name="T10" fmla="*/ 25 w 49"/>
                <a:gd name="T11" fmla="*/ 0 h 40"/>
                <a:gd name="T12" fmla="*/ 25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5" y="0"/>
                  </a:moveTo>
                  <a:lnTo>
                    <a:pt x="25" y="21"/>
                  </a:lnTo>
                  <a:lnTo>
                    <a:pt x="49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43"/>
            <p:cNvSpPr>
              <a:spLocks/>
            </p:cNvSpPr>
            <p:nvPr/>
          </p:nvSpPr>
          <p:spPr bwMode="auto">
            <a:xfrm>
              <a:off x="3706" y="2578"/>
              <a:ext cx="183" cy="139"/>
            </a:xfrm>
            <a:custGeom>
              <a:avLst/>
              <a:gdLst>
                <a:gd name="T0" fmla="*/ 167 w 367"/>
                <a:gd name="T1" fmla="*/ 86 h 278"/>
                <a:gd name="T2" fmla="*/ 190 w 367"/>
                <a:gd name="T3" fmla="*/ 99 h 278"/>
                <a:gd name="T4" fmla="*/ 192 w 367"/>
                <a:gd name="T5" fmla="*/ 109 h 278"/>
                <a:gd name="T6" fmla="*/ 186 w 367"/>
                <a:gd name="T7" fmla="*/ 86 h 278"/>
                <a:gd name="T8" fmla="*/ 164 w 367"/>
                <a:gd name="T9" fmla="*/ 80 h 278"/>
                <a:gd name="T10" fmla="*/ 120 w 367"/>
                <a:gd name="T11" fmla="*/ 97 h 278"/>
                <a:gd name="T12" fmla="*/ 162 w 367"/>
                <a:gd name="T13" fmla="*/ 61 h 278"/>
                <a:gd name="T14" fmla="*/ 312 w 367"/>
                <a:gd name="T15" fmla="*/ 10 h 278"/>
                <a:gd name="T16" fmla="*/ 350 w 367"/>
                <a:gd name="T17" fmla="*/ 23 h 278"/>
                <a:gd name="T18" fmla="*/ 357 w 367"/>
                <a:gd name="T19" fmla="*/ 67 h 278"/>
                <a:gd name="T20" fmla="*/ 340 w 367"/>
                <a:gd name="T21" fmla="*/ 92 h 278"/>
                <a:gd name="T22" fmla="*/ 209 w 367"/>
                <a:gd name="T23" fmla="*/ 141 h 278"/>
                <a:gd name="T24" fmla="*/ 158 w 367"/>
                <a:gd name="T25" fmla="*/ 147 h 278"/>
                <a:gd name="T26" fmla="*/ 181 w 367"/>
                <a:gd name="T27" fmla="*/ 133 h 278"/>
                <a:gd name="T28" fmla="*/ 118 w 367"/>
                <a:gd name="T29" fmla="*/ 147 h 278"/>
                <a:gd name="T30" fmla="*/ 101 w 367"/>
                <a:gd name="T31" fmla="*/ 135 h 278"/>
                <a:gd name="T32" fmla="*/ 114 w 367"/>
                <a:gd name="T33" fmla="*/ 149 h 278"/>
                <a:gd name="T34" fmla="*/ 152 w 367"/>
                <a:gd name="T35" fmla="*/ 156 h 278"/>
                <a:gd name="T36" fmla="*/ 183 w 367"/>
                <a:gd name="T37" fmla="*/ 156 h 278"/>
                <a:gd name="T38" fmla="*/ 171 w 367"/>
                <a:gd name="T39" fmla="*/ 202 h 278"/>
                <a:gd name="T40" fmla="*/ 192 w 367"/>
                <a:gd name="T41" fmla="*/ 202 h 278"/>
                <a:gd name="T42" fmla="*/ 261 w 367"/>
                <a:gd name="T43" fmla="*/ 208 h 278"/>
                <a:gd name="T44" fmla="*/ 299 w 367"/>
                <a:gd name="T45" fmla="*/ 219 h 278"/>
                <a:gd name="T46" fmla="*/ 304 w 367"/>
                <a:gd name="T47" fmla="*/ 215 h 278"/>
                <a:gd name="T48" fmla="*/ 261 w 367"/>
                <a:gd name="T49" fmla="*/ 187 h 278"/>
                <a:gd name="T50" fmla="*/ 255 w 367"/>
                <a:gd name="T51" fmla="*/ 166 h 278"/>
                <a:gd name="T52" fmla="*/ 344 w 367"/>
                <a:gd name="T53" fmla="*/ 101 h 278"/>
                <a:gd name="T54" fmla="*/ 361 w 367"/>
                <a:gd name="T55" fmla="*/ 73 h 278"/>
                <a:gd name="T56" fmla="*/ 361 w 367"/>
                <a:gd name="T57" fmla="*/ 35 h 278"/>
                <a:gd name="T58" fmla="*/ 340 w 367"/>
                <a:gd name="T59" fmla="*/ 10 h 278"/>
                <a:gd name="T60" fmla="*/ 299 w 367"/>
                <a:gd name="T61" fmla="*/ 8 h 278"/>
                <a:gd name="T62" fmla="*/ 129 w 367"/>
                <a:gd name="T63" fmla="*/ 78 h 278"/>
                <a:gd name="T64" fmla="*/ 108 w 367"/>
                <a:gd name="T65" fmla="*/ 105 h 278"/>
                <a:gd name="T66" fmla="*/ 107 w 367"/>
                <a:gd name="T67" fmla="*/ 109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278"/>
                <a:gd name="T104" fmla="*/ 367 w 367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278">
                  <a:moveTo>
                    <a:pt x="107" y="109"/>
                  </a:moveTo>
                  <a:lnTo>
                    <a:pt x="167" y="86"/>
                  </a:lnTo>
                  <a:lnTo>
                    <a:pt x="186" y="90"/>
                  </a:lnTo>
                  <a:lnTo>
                    <a:pt x="190" y="99"/>
                  </a:lnTo>
                  <a:lnTo>
                    <a:pt x="186" y="109"/>
                  </a:lnTo>
                  <a:lnTo>
                    <a:pt x="192" y="109"/>
                  </a:lnTo>
                  <a:lnTo>
                    <a:pt x="194" y="99"/>
                  </a:lnTo>
                  <a:lnTo>
                    <a:pt x="186" y="86"/>
                  </a:lnTo>
                  <a:lnTo>
                    <a:pt x="175" y="80"/>
                  </a:lnTo>
                  <a:lnTo>
                    <a:pt x="164" y="80"/>
                  </a:lnTo>
                  <a:lnTo>
                    <a:pt x="118" y="99"/>
                  </a:lnTo>
                  <a:lnTo>
                    <a:pt x="120" y="97"/>
                  </a:lnTo>
                  <a:lnTo>
                    <a:pt x="131" y="84"/>
                  </a:lnTo>
                  <a:lnTo>
                    <a:pt x="162" y="61"/>
                  </a:lnTo>
                  <a:lnTo>
                    <a:pt x="238" y="35"/>
                  </a:lnTo>
                  <a:lnTo>
                    <a:pt x="312" y="10"/>
                  </a:lnTo>
                  <a:lnTo>
                    <a:pt x="335" y="12"/>
                  </a:lnTo>
                  <a:lnTo>
                    <a:pt x="350" y="23"/>
                  </a:lnTo>
                  <a:lnTo>
                    <a:pt x="357" y="44"/>
                  </a:lnTo>
                  <a:lnTo>
                    <a:pt x="357" y="67"/>
                  </a:lnTo>
                  <a:lnTo>
                    <a:pt x="352" y="78"/>
                  </a:lnTo>
                  <a:lnTo>
                    <a:pt x="340" y="92"/>
                  </a:lnTo>
                  <a:lnTo>
                    <a:pt x="318" y="101"/>
                  </a:lnTo>
                  <a:lnTo>
                    <a:pt x="209" y="141"/>
                  </a:lnTo>
                  <a:lnTo>
                    <a:pt x="179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81" y="133"/>
                  </a:lnTo>
                  <a:lnTo>
                    <a:pt x="137" y="145"/>
                  </a:lnTo>
                  <a:lnTo>
                    <a:pt x="118" y="147"/>
                  </a:lnTo>
                  <a:lnTo>
                    <a:pt x="107" y="145"/>
                  </a:lnTo>
                  <a:lnTo>
                    <a:pt x="101" y="135"/>
                  </a:lnTo>
                  <a:lnTo>
                    <a:pt x="105" y="145"/>
                  </a:lnTo>
                  <a:lnTo>
                    <a:pt x="114" y="149"/>
                  </a:lnTo>
                  <a:lnTo>
                    <a:pt x="131" y="149"/>
                  </a:lnTo>
                  <a:lnTo>
                    <a:pt x="152" y="156"/>
                  </a:lnTo>
                  <a:lnTo>
                    <a:pt x="175" y="156"/>
                  </a:lnTo>
                  <a:lnTo>
                    <a:pt x="183" y="156"/>
                  </a:lnTo>
                  <a:lnTo>
                    <a:pt x="183" y="169"/>
                  </a:lnTo>
                  <a:lnTo>
                    <a:pt x="171" y="202"/>
                  </a:lnTo>
                  <a:lnTo>
                    <a:pt x="0" y="278"/>
                  </a:lnTo>
                  <a:lnTo>
                    <a:pt x="192" y="202"/>
                  </a:lnTo>
                  <a:lnTo>
                    <a:pt x="230" y="198"/>
                  </a:lnTo>
                  <a:lnTo>
                    <a:pt x="261" y="208"/>
                  </a:lnTo>
                  <a:lnTo>
                    <a:pt x="287" y="215"/>
                  </a:lnTo>
                  <a:lnTo>
                    <a:pt x="299" y="219"/>
                  </a:lnTo>
                  <a:lnTo>
                    <a:pt x="308" y="232"/>
                  </a:lnTo>
                  <a:lnTo>
                    <a:pt x="304" y="215"/>
                  </a:lnTo>
                  <a:lnTo>
                    <a:pt x="281" y="200"/>
                  </a:lnTo>
                  <a:lnTo>
                    <a:pt x="261" y="187"/>
                  </a:lnTo>
                  <a:lnTo>
                    <a:pt x="255" y="181"/>
                  </a:lnTo>
                  <a:lnTo>
                    <a:pt x="255" y="166"/>
                  </a:lnTo>
                  <a:lnTo>
                    <a:pt x="259" y="141"/>
                  </a:lnTo>
                  <a:lnTo>
                    <a:pt x="344" y="101"/>
                  </a:lnTo>
                  <a:lnTo>
                    <a:pt x="354" y="88"/>
                  </a:lnTo>
                  <a:lnTo>
                    <a:pt x="361" y="73"/>
                  </a:lnTo>
                  <a:lnTo>
                    <a:pt x="367" y="54"/>
                  </a:lnTo>
                  <a:lnTo>
                    <a:pt x="361" y="35"/>
                  </a:lnTo>
                  <a:lnTo>
                    <a:pt x="354" y="16"/>
                  </a:lnTo>
                  <a:lnTo>
                    <a:pt x="340" y="10"/>
                  </a:lnTo>
                  <a:lnTo>
                    <a:pt x="319" y="0"/>
                  </a:lnTo>
                  <a:lnTo>
                    <a:pt x="299" y="8"/>
                  </a:lnTo>
                  <a:lnTo>
                    <a:pt x="154" y="57"/>
                  </a:lnTo>
                  <a:lnTo>
                    <a:pt x="129" y="78"/>
                  </a:lnTo>
                  <a:lnTo>
                    <a:pt x="114" y="97"/>
                  </a:lnTo>
                  <a:lnTo>
                    <a:pt x="108" y="105"/>
                  </a:lnTo>
                  <a:lnTo>
                    <a:pt x="99" y="118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44"/>
            <p:cNvSpPr>
              <a:spLocks/>
            </p:cNvSpPr>
            <p:nvPr/>
          </p:nvSpPr>
          <p:spPr bwMode="auto">
            <a:xfrm>
              <a:off x="3637" y="2724"/>
              <a:ext cx="191" cy="124"/>
            </a:xfrm>
            <a:custGeom>
              <a:avLst/>
              <a:gdLst>
                <a:gd name="T0" fmla="*/ 118 w 382"/>
                <a:gd name="T1" fmla="*/ 0 h 249"/>
                <a:gd name="T2" fmla="*/ 54 w 382"/>
                <a:gd name="T3" fmla="*/ 38 h 249"/>
                <a:gd name="T4" fmla="*/ 21 w 382"/>
                <a:gd name="T5" fmla="*/ 65 h 249"/>
                <a:gd name="T6" fmla="*/ 15 w 382"/>
                <a:gd name="T7" fmla="*/ 84 h 249"/>
                <a:gd name="T8" fmla="*/ 15 w 382"/>
                <a:gd name="T9" fmla="*/ 95 h 249"/>
                <a:gd name="T10" fmla="*/ 36 w 382"/>
                <a:gd name="T11" fmla="*/ 103 h 249"/>
                <a:gd name="T12" fmla="*/ 67 w 382"/>
                <a:gd name="T13" fmla="*/ 103 h 249"/>
                <a:gd name="T14" fmla="*/ 21 w 382"/>
                <a:gd name="T15" fmla="*/ 139 h 249"/>
                <a:gd name="T16" fmla="*/ 0 w 382"/>
                <a:gd name="T17" fmla="*/ 164 h 249"/>
                <a:gd name="T18" fmla="*/ 0 w 382"/>
                <a:gd name="T19" fmla="*/ 177 h 249"/>
                <a:gd name="T20" fmla="*/ 4 w 382"/>
                <a:gd name="T21" fmla="*/ 185 h 249"/>
                <a:gd name="T22" fmla="*/ 29 w 382"/>
                <a:gd name="T23" fmla="*/ 190 h 249"/>
                <a:gd name="T24" fmla="*/ 82 w 382"/>
                <a:gd name="T25" fmla="*/ 192 h 249"/>
                <a:gd name="T26" fmla="*/ 99 w 382"/>
                <a:gd name="T27" fmla="*/ 192 h 249"/>
                <a:gd name="T28" fmla="*/ 111 w 382"/>
                <a:gd name="T29" fmla="*/ 207 h 249"/>
                <a:gd name="T30" fmla="*/ 158 w 382"/>
                <a:gd name="T31" fmla="*/ 230 h 249"/>
                <a:gd name="T32" fmla="*/ 225 w 382"/>
                <a:gd name="T33" fmla="*/ 243 h 249"/>
                <a:gd name="T34" fmla="*/ 293 w 382"/>
                <a:gd name="T35" fmla="*/ 249 h 249"/>
                <a:gd name="T36" fmla="*/ 206 w 382"/>
                <a:gd name="T37" fmla="*/ 234 h 249"/>
                <a:gd name="T38" fmla="*/ 175 w 382"/>
                <a:gd name="T39" fmla="*/ 223 h 249"/>
                <a:gd name="T40" fmla="*/ 147 w 382"/>
                <a:gd name="T41" fmla="*/ 211 h 249"/>
                <a:gd name="T42" fmla="*/ 143 w 382"/>
                <a:gd name="T43" fmla="*/ 202 h 249"/>
                <a:gd name="T44" fmla="*/ 143 w 382"/>
                <a:gd name="T45" fmla="*/ 186 h 249"/>
                <a:gd name="T46" fmla="*/ 149 w 382"/>
                <a:gd name="T47" fmla="*/ 181 h 249"/>
                <a:gd name="T48" fmla="*/ 382 w 382"/>
                <a:gd name="T49" fmla="*/ 122 h 249"/>
                <a:gd name="T50" fmla="*/ 175 w 382"/>
                <a:gd name="T51" fmla="*/ 164 h 249"/>
                <a:gd name="T52" fmla="*/ 120 w 382"/>
                <a:gd name="T53" fmla="*/ 169 h 249"/>
                <a:gd name="T54" fmla="*/ 78 w 382"/>
                <a:gd name="T55" fmla="*/ 164 h 249"/>
                <a:gd name="T56" fmla="*/ 65 w 382"/>
                <a:gd name="T57" fmla="*/ 158 h 249"/>
                <a:gd name="T58" fmla="*/ 59 w 382"/>
                <a:gd name="T59" fmla="*/ 141 h 249"/>
                <a:gd name="T60" fmla="*/ 59 w 382"/>
                <a:gd name="T61" fmla="*/ 127 h 249"/>
                <a:gd name="T62" fmla="*/ 67 w 382"/>
                <a:gd name="T63" fmla="*/ 108 h 249"/>
                <a:gd name="T64" fmla="*/ 95 w 382"/>
                <a:gd name="T65" fmla="*/ 91 h 249"/>
                <a:gd name="T66" fmla="*/ 333 w 382"/>
                <a:gd name="T67" fmla="*/ 12 h 249"/>
                <a:gd name="T68" fmla="*/ 111 w 382"/>
                <a:gd name="T69" fmla="*/ 78 h 249"/>
                <a:gd name="T70" fmla="*/ 67 w 382"/>
                <a:gd name="T71" fmla="*/ 80 h 249"/>
                <a:gd name="T72" fmla="*/ 44 w 382"/>
                <a:gd name="T73" fmla="*/ 78 h 249"/>
                <a:gd name="T74" fmla="*/ 38 w 382"/>
                <a:gd name="T75" fmla="*/ 69 h 249"/>
                <a:gd name="T76" fmla="*/ 44 w 382"/>
                <a:gd name="T77" fmla="*/ 53 h 249"/>
                <a:gd name="T78" fmla="*/ 65 w 382"/>
                <a:gd name="T79" fmla="*/ 38 h 249"/>
                <a:gd name="T80" fmla="*/ 118 w 382"/>
                <a:gd name="T81" fmla="*/ 0 h 249"/>
                <a:gd name="T82" fmla="*/ 118 w 382"/>
                <a:gd name="T83" fmla="*/ 0 h 2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2"/>
                <a:gd name="T127" fmla="*/ 0 h 249"/>
                <a:gd name="T128" fmla="*/ 382 w 382"/>
                <a:gd name="T129" fmla="*/ 249 h 2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2" h="249">
                  <a:moveTo>
                    <a:pt x="118" y="0"/>
                  </a:moveTo>
                  <a:lnTo>
                    <a:pt x="54" y="38"/>
                  </a:lnTo>
                  <a:lnTo>
                    <a:pt x="21" y="65"/>
                  </a:lnTo>
                  <a:lnTo>
                    <a:pt x="15" y="84"/>
                  </a:lnTo>
                  <a:lnTo>
                    <a:pt x="15" y="95"/>
                  </a:lnTo>
                  <a:lnTo>
                    <a:pt x="36" y="103"/>
                  </a:lnTo>
                  <a:lnTo>
                    <a:pt x="67" y="103"/>
                  </a:lnTo>
                  <a:lnTo>
                    <a:pt x="21" y="139"/>
                  </a:lnTo>
                  <a:lnTo>
                    <a:pt x="0" y="164"/>
                  </a:lnTo>
                  <a:lnTo>
                    <a:pt x="0" y="177"/>
                  </a:lnTo>
                  <a:lnTo>
                    <a:pt x="4" y="185"/>
                  </a:lnTo>
                  <a:lnTo>
                    <a:pt x="29" y="190"/>
                  </a:lnTo>
                  <a:lnTo>
                    <a:pt x="82" y="192"/>
                  </a:lnTo>
                  <a:lnTo>
                    <a:pt x="99" y="192"/>
                  </a:lnTo>
                  <a:lnTo>
                    <a:pt x="111" y="207"/>
                  </a:lnTo>
                  <a:lnTo>
                    <a:pt x="158" y="230"/>
                  </a:lnTo>
                  <a:lnTo>
                    <a:pt x="225" y="243"/>
                  </a:lnTo>
                  <a:lnTo>
                    <a:pt x="293" y="249"/>
                  </a:lnTo>
                  <a:lnTo>
                    <a:pt x="206" y="234"/>
                  </a:lnTo>
                  <a:lnTo>
                    <a:pt x="175" y="223"/>
                  </a:lnTo>
                  <a:lnTo>
                    <a:pt x="147" y="211"/>
                  </a:lnTo>
                  <a:lnTo>
                    <a:pt x="143" y="202"/>
                  </a:lnTo>
                  <a:lnTo>
                    <a:pt x="143" y="186"/>
                  </a:lnTo>
                  <a:lnTo>
                    <a:pt x="149" y="181"/>
                  </a:lnTo>
                  <a:lnTo>
                    <a:pt x="382" y="122"/>
                  </a:lnTo>
                  <a:lnTo>
                    <a:pt x="175" y="164"/>
                  </a:lnTo>
                  <a:lnTo>
                    <a:pt x="120" y="169"/>
                  </a:lnTo>
                  <a:lnTo>
                    <a:pt x="78" y="164"/>
                  </a:lnTo>
                  <a:lnTo>
                    <a:pt x="65" y="158"/>
                  </a:lnTo>
                  <a:lnTo>
                    <a:pt x="59" y="141"/>
                  </a:lnTo>
                  <a:lnTo>
                    <a:pt x="59" y="127"/>
                  </a:lnTo>
                  <a:lnTo>
                    <a:pt x="67" y="108"/>
                  </a:lnTo>
                  <a:lnTo>
                    <a:pt x="95" y="91"/>
                  </a:lnTo>
                  <a:lnTo>
                    <a:pt x="333" y="12"/>
                  </a:lnTo>
                  <a:lnTo>
                    <a:pt x="111" y="78"/>
                  </a:lnTo>
                  <a:lnTo>
                    <a:pt x="67" y="80"/>
                  </a:lnTo>
                  <a:lnTo>
                    <a:pt x="44" y="78"/>
                  </a:lnTo>
                  <a:lnTo>
                    <a:pt x="38" y="69"/>
                  </a:lnTo>
                  <a:lnTo>
                    <a:pt x="44" y="53"/>
                  </a:lnTo>
                  <a:lnTo>
                    <a:pt x="65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45"/>
            <p:cNvSpPr>
              <a:spLocks/>
            </p:cNvSpPr>
            <p:nvPr/>
          </p:nvSpPr>
          <p:spPr bwMode="auto">
            <a:xfrm>
              <a:off x="3647" y="2703"/>
              <a:ext cx="220" cy="236"/>
            </a:xfrm>
            <a:custGeom>
              <a:avLst/>
              <a:gdLst>
                <a:gd name="T0" fmla="*/ 424 w 439"/>
                <a:gd name="T1" fmla="*/ 0 h 474"/>
                <a:gd name="T2" fmla="*/ 409 w 439"/>
                <a:gd name="T3" fmla="*/ 29 h 474"/>
                <a:gd name="T4" fmla="*/ 405 w 439"/>
                <a:gd name="T5" fmla="*/ 54 h 474"/>
                <a:gd name="T6" fmla="*/ 411 w 439"/>
                <a:gd name="T7" fmla="*/ 73 h 474"/>
                <a:gd name="T8" fmla="*/ 428 w 439"/>
                <a:gd name="T9" fmla="*/ 95 h 474"/>
                <a:gd name="T10" fmla="*/ 434 w 439"/>
                <a:gd name="T11" fmla="*/ 116 h 474"/>
                <a:gd name="T12" fmla="*/ 428 w 439"/>
                <a:gd name="T13" fmla="*/ 137 h 474"/>
                <a:gd name="T14" fmla="*/ 411 w 439"/>
                <a:gd name="T15" fmla="*/ 158 h 474"/>
                <a:gd name="T16" fmla="*/ 399 w 439"/>
                <a:gd name="T17" fmla="*/ 181 h 474"/>
                <a:gd name="T18" fmla="*/ 426 w 439"/>
                <a:gd name="T19" fmla="*/ 206 h 474"/>
                <a:gd name="T20" fmla="*/ 434 w 439"/>
                <a:gd name="T21" fmla="*/ 227 h 474"/>
                <a:gd name="T22" fmla="*/ 430 w 439"/>
                <a:gd name="T23" fmla="*/ 255 h 474"/>
                <a:gd name="T24" fmla="*/ 422 w 439"/>
                <a:gd name="T25" fmla="*/ 274 h 474"/>
                <a:gd name="T26" fmla="*/ 398 w 439"/>
                <a:gd name="T27" fmla="*/ 295 h 474"/>
                <a:gd name="T28" fmla="*/ 321 w 439"/>
                <a:gd name="T29" fmla="*/ 295 h 474"/>
                <a:gd name="T30" fmla="*/ 247 w 439"/>
                <a:gd name="T31" fmla="*/ 287 h 474"/>
                <a:gd name="T32" fmla="*/ 179 w 439"/>
                <a:gd name="T33" fmla="*/ 278 h 474"/>
                <a:gd name="T34" fmla="*/ 128 w 439"/>
                <a:gd name="T35" fmla="*/ 263 h 474"/>
                <a:gd name="T36" fmla="*/ 103 w 439"/>
                <a:gd name="T37" fmla="*/ 316 h 474"/>
                <a:gd name="T38" fmla="*/ 72 w 439"/>
                <a:gd name="T39" fmla="*/ 369 h 474"/>
                <a:gd name="T40" fmla="*/ 42 w 439"/>
                <a:gd name="T41" fmla="*/ 417 h 474"/>
                <a:gd name="T42" fmla="*/ 21 w 439"/>
                <a:gd name="T43" fmla="*/ 455 h 474"/>
                <a:gd name="T44" fmla="*/ 0 w 439"/>
                <a:gd name="T45" fmla="*/ 474 h 474"/>
                <a:gd name="T46" fmla="*/ 99 w 439"/>
                <a:gd name="T47" fmla="*/ 474 h 474"/>
                <a:gd name="T48" fmla="*/ 167 w 439"/>
                <a:gd name="T49" fmla="*/ 455 h 474"/>
                <a:gd name="T50" fmla="*/ 226 w 439"/>
                <a:gd name="T51" fmla="*/ 428 h 474"/>
                <a:gd name="T52" fmla="*/ 285 w 439"/>
                <a:gd name="T53" fmla="*/ 392 h 474"/>
                <a:gd name="T54" fmla="*/ 339 w 439"/>
                <a:gd name="T55" fmla="*/ 348 h 474"/>
                <a:gd name="T56" fmla="*/ 382 w 439"/>
                <a:gd name="T57" fmla="*/ 306 h 474"/>
                <a:gd name="T58" fmla="*/ 403 w 439"/>
                <a:gd name="T59" fmla="*/ 299 h 474"/>
                <a:gd name="T60" fmla="*/ 428 w 439"/>
                <a:gd name="T61" fmla="*/ 274 h 474"/>
                <a:gd name="T62" fmla="*/ 437 w 439"/>
                <a:gd name="T63" fmla="*/ 244 h 474"/>
                <a:gd name="T64" fmla="*/ 439 w 439"/>
                <a:gd name="T65" fmla="*/ 219 h 474"/>
                <a:gd name="T66" fmla="*/ 434 w 439"/>
                <a:gd name="T67" fmla="*/ 206 h 474"/>
                <a:gd name="T68" fmla="*/ 424 w 439"/>
                <a:gd name="T69" fmla="*/ 183 h 474"/>
                <a:gd name="T70" fmla="*/ 424 w 439"/>
                <a:gd name="T71" fmla="*/ 169 h 474"/>
                <a:gd name="T72" fmla="*/ 434 w 439"/>
                <a:gd name="T73" fmla="*/ 149 h 474"/>
                <a:gd name="T74" fmla="*/ 439 w 439"/>
                <a:gd name="T75" fmla="*/ 126 h 474"/>
                <a:gd name="T76" fmla="*/ 439 w 439"/>
                <a:gd name="T77" fmla="*/ 107 h 474"/>
                <a:gd name="T78" fmla="*/ 430 w 439"/>
                <a:gd name="T79" fmla="*/ 86 h 474"/>
                <a:gd name="T80" fmla="*/ 417 w 439"/>
                <a:gd name="T81" fmla="*/ 65 h 474"/>
                <a:gd name="T82" fmla="*/ 415 w 439"/>
                <a:gd name="T83" fmla="*/ 46 h 474"/>
                <a:gd name="T84" fmla="*/ 415 w 439"/>
                <a:gd name="T85" fmla="*/ 29 h 474"/>
                <a:gd name="T86" fmla="*/ 422 w 439"/>
                <a:gd name="T87" fmla="*/ 12 h 474"/>
                <a:gd name="T88" fmla="*/ 424 w 439"/>
                <a:gd name="T89" fmla="*/ 0 h 474"/>
                <a:gd name="T90" fmla="*/ 424 w 439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9"/>
                <a:gd name="T139" fmla="*/ 0 h 474"/>
                <a:gd name="T140" fmla="*/ 439 w 439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9" h="474">
                  <a:moveTo>
                    <a:pt x="424" y="0"/>
                  </a:moveTo>
                  <a:lnTo>
                    <a:pt x="409" y="29"/>
                  </a:lnTo>
                  <a:lnTo>
                    <a:pt x="405" y="54"/>
                  </a:lnTo>
                  <a:lnTo>
                    <a:pt x="411" y="73"/>
                  </a:lnTo>
                  <a:lnTo>
                    <a:pt x="428" y="95"/>
                  </a:lnTo>
                  <a:lnTo>
                    <a:pt x="434" y="116"/>
                  </a:lnTo>
                  <a:lnTo>
                    <a:pt x="428" y="137"/>
                  </a:lnTo>
                  <a:lnTo>
                    <a:pt x="411" y="158"/>
                  </a:lnTo>
                  <a:lnTo>
                    <a:pt x="399" y="181"/>
                  </a:lnTo>
                  <a:lnTo>
                    <a:pt x="426" y="206"/>
                  </a:lnTo>
                  <a:lnTo>
                    <a:pt x="434" y="227"/>
                  </a:lnTo>
                  <a:lnTo>
                    <a:pt x="430" y="255"/>
                  </a:lnTo>
                  <a:lnTo>
                    <a:pt x="422" y="274"/>
                  </a:lnTo>
                  <a:lnTo>
                    <a:pt x="398" y="295"/>
                  </a:lnTo>
                  <a:lnTo>
                    <a:pt x="321" y="295"/>
                  </a:lnTo>
                  <a:lnTo>
                    <a:pt x="247" y="287"/>
                  </a:lnTo>
                  <a:lnTo>
                    <a:pt x="179" y="278"/>
                  </a:lnTo>
                  <a:lnTo>
                    <a:pt x="128" y="263"/>
                  </a:lnTo>
                  <a:lnTo>
                    <a:pt x="103" y="316"/>
                  </a:lnTo>
                  <a:lnTo>
                    <a:pt x="72" y="369"/>
                  </a:lnTo>
                  <a:lnTo>
                    <a:pt x="42" y="417"/>
                  </a:lnTo>
                  <a:lnTo>
                    <a:pt x="21" y="455"/>
                  </a:lnTo>
                  <a:lnTo>
                    <a:pt x="0" y="474"/>
                  </a:lnTo>
                  <a:lnTo>
                    <a:pt x="99" y="474"/>
                  </a:lnTo>
                  <a:lnTo>
                    <a:pt x="167" y="455"/>
                  </a:lnTo>
                  <a:lnTo>
                    <a:pt x="226" y="428"/>
                  </a:lnTo>
                  <a:lnTo>
                    <a:pt x="285" y="392"/>
                  </a:lnTo>
                  <a:lnTo>
                    <a:pt x="339" y="348"/>
                  </a:lnTo>
                  <a:lnTo>
                    <a:pt x="382" y="306"/>
                  </a:lnTo>
                  <a:lnTo>
                    <a:pt x="403" y="299"/>
                  </a:lnTo>
                  <a:lnTo>
                    <a:pt x="428" y="274"/>
                  </a:lnTo>
                  <a:lnTo>
                    <a:pt x="437" y="244"/>
                  </a:lnTo>
                  <a:lnTo>
                    <a:pt x="439" y="219"/>
                  </a:lnTo>
                  <a:lnTo>
                    <a:pt x="434" y="206"/>
                  </a:lnTo>
                  <a:lnTo>
                    <a:pt x="424" y="183"/>
                  </a:lnTo>
                  <a:lnTo>
                    <a:pt x="424" y="169"/>
                  </a:lnTo>
                  <a:lnTo>
                    <a:pt x="434" y="149"/>
                  </a:lnTo>
                  <a:lnTo>
                    <a:pt x="439" y="126"/>
                  </a:lnTo>
                  <a:lnTo>
                    <a:pt x="439" y="107"/>
                  </a:lnTo>
                  <a:lnTo>
                    <a:pt x="430" y="86"/>
                  </a:lnTo>
                  <a:lnTo>
                    <a:pt x="417" y="65"/>
                  </a:lnTo>
                  <a:lnTo>
                    <a:pt x="415" y="46"/>
                  </a:lnTo>
                  <a:lnTo>
                    <a:pt x="415" y="29"/>
                  </a:lnTo>
                  <a:lnTo>
                    <a:pt x="422" y="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46"/>
            <p:cNvSpPr>
              <a:spLocks/>
            </p:cNvSpPr>
            <p:nvPr/>
          </p:nvSpPr>
          <p:spPr bwMode="auto">
            <a:xfrm>
              <a:off x="3031" y="2935"/>
              <a:ext cx="961" cy="298"/>
            </a:xfrm>
            <a:custGeom>
              <a:avLst/>
              <a:gdLst>
                <a:gd name="T0" fmla="*/ 1325 w 1922"/>
                <a:gd name="T1" fmla="*/ 8 h 597"/>
                <a:gd name="T2" fmla="*/ 1244 w 1922"/>
                <a:gd name="T3" fmla="*/ 0 h 597"/>
                <a:gd name="T4" fmla="*/ 1219 w 1922"/>
                <a:gd name="T5" fmla="*/ 25 h 597"/>
                <a:gd name="T6" fmla="*/ 1181 w 1922"/>
                <a:gd name="T7" fmla="*/ 76 h 597"/>
                <a:gd name="T8" fmla="*/ 1135 w 1922"/>
                <a:gd name="T9" fmla="*/ 131 h 597"/>
                <a:gd name="T10" fmla="*/ 1059 w 1922"/>
                <a:gd name="T11" fmla="*/ 148 h 597"/>
                <a:gd name="T12" fmla="*/ 936 w 1922"/>
                <a:gd name="T13" fmla="*/ 173 h 597"/>
                <a:gd name="T14" fmla="*/ 804 w 1922"/>
                <a:gd name="T15" fmla="*/ 188 h 597"/>
                <a:gd name="T16" fmla="*/ 654 w 1922"/>
                <a:gd name="T17" fmla="*/ 204 h 597"/>
                <a:gd name="T18" fmla="*/ 525 w 1922"/>
                <a:gd name="T19" fmla="*/ 213 h 597"/>
                <a:gd name="T20" fmla="*/ 434 w 1922"/>
                <a:gd name="T21" fmla="*/ 221 h 597"/>
                <a:gd name="T22" fmla="*/ 390 w 1922"/>
                <a:gd name="T23" fmla="*/ 221 h 597"/>
                <a:gd name="T24" fmla="*/ 367 w 1922"/>
                <a:gd name="T25" fmla="*/ 223 h 597"/>
                <a:gd name="T26" fmla="*/ 253 w 1922"/>
                <a:gd name="T27" fmla="*/ 243 h 597"/>
                <a:gd name="T28" fmla="*/ 118 w 1922"/>
                <a:gd name="T29" fmla="*/ 268 h 597"/>
                <a:gd name="T30" fmla="*/ 0 w 1922"/>
                <a:gd name="T31" fmla="*/ 278 h 597"/>
                <a:gd name="T32" fmla="*/ 40 w 1922"/>
                <a:gd name="T33" fmla="*/ 314 h 597"/>
                <a:gd name="T34" fmla="*/ 185 w 1922"/>
                <a:gd name="T35" fmla="*/ 424 h 597"/>
                <a:gd name="T36" fmla="*/ 354 w 1922"/>
                <a:gd name="T37" fmla="*/ 508 h 597"/>
                <a:gd name="T38" fmla="*/ 527 w 1922"/>
                <a:gd name="T39" fmla="*/ 570 h 597"/>
                <a:gd name="T40" fmla="*/ 879 w 1922"/>
                <a:gd name="T41" fmla="*/ 597 h 597"/>
                <a:gd name="T42" fmla="*/ 1116 w 1922"/>
                <a:gd name="T43" fmla="*/ 597 h 597"/>
                <a:gd name="T44" fmla="*/ 1342 w 1922"/>
                <a:gd name="T45" fmla="*/ 587 h 597"/>
                <a:gd name="T46" fmla="*/ 1508 w 1922"/>
                <a:gd name="T47" fmla="*/ 559 h 597"/>
                <a:gd name="T48" fmla="*/ 1706 w 1922"/>
                <a:gd name="T49" fmla="*/ 521 h 597"/>
                <a:gd name="T50" fmla="*/ 1922 w 1922"/>
                <a:gd name="T51" fmla="*/ 458 h 597"/>
                <a:gd name="T52" fmla="*/ 1765 w 1922"/>
                <a:gd name="T53" fmla="*/ 409 h 597"/>
                <a:gd name="T54" fmla="*/ 1652 w 1922"/>
                <a:gd name="T55" fmla="*/ 350 h 597"/>
                <a:gd name="T56" fmla="*/ 1544 w 1922"/>
                <a:gd name="T57" fmla="*/ 289 h 597"/>
                <a:gd name="T58" fmla="*/ 1487 w 1922"/>
                <a:gd name="T59" fmla="*/ 243 h 597"/>
                <a:gd name="T60" fmla="*/ 1512 w 1922"/>
                <a:gd name="T61" fmla="*/ 215 h 597"/>
                <a:gd name="T62" fmla="*/ 1512 w 1922"/>
                <a:gd name="T63" fmla="*/ 188 h 597"/>
                <a:gd name="T64" fmla="*/ 1472 w 1922"/>
                <a:gd name="T65" fmla="*/ 148 h 597"/>
                <a:gd name="T66" fmla="*/ 1420 w 1922"/>
                <a:gd name="T67" fmla="*/ 133 h 597"/>
                <a:gd name="T68" fmla="*/ 1449 w 1922"/>
                <a:gd name="T69" fmla="*/ 110 h 597"/>
                <a:gd name="T70" fmla="*/ 1483 w 1922"/>
                <a:gd name="T71" fmla="*/ 70 h 597"/>
                <a:gd name="T72" fmla="*/ 1495 w 1922"/>
                <a:gd name="T73" fmla="*/ 38 h 597"/>
                <a:gd name="T74" fmla="*/ 1495 w 1922"/>
                <a:gd name="T75" fmla="*/ 10 h 597"/>
                <a:gd name="T76" fmla="*/ 1325 w 1922"/>
                <a:gd name="T77" fmla="*/ 8 h 597"/>
                <a:gd name="T78" fmla="*/ 1325 w 1922"/>
                <a:gd name="T79" fmla="*/ 8 h 5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22"/>
                <a:gd name="T121" fmla="*/ 0 h 597"/>
                <a:gd name="T122" fmla="*/ 1922 w 1922"/>
                <a:gd name="T123" fmla="*/ 597 h 5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22" h="597">
                  <a:moveTo>
                    <a:pt x="1325" y="8"/>
                  </a:moveTo>
                  <a:lnTo>
                    <a:pt x="1244" y="0"/>
                  </a:lnTo>
                  <a:lnTo>
                    <a:pt x="1219" y="25"/>
                  </a:lnTo>
                  <a:lnTo>
                    <a:pt x="1181" y="76"/>
                  </a:lnTo>
                  <a:lnTo>
                    <a:pt x="1135" y="131"/>
                  </a:lnTo>
                  <a:lnTo>
                    <a:pt x="1059" y="148"/>
                  </a:lnTo>
                  <a:lnTo>
                    <a:pt x="936" y="173"/>
                  </a:lnTo>
                  <a:lnTo>
                    <a:pt x="804" y="188"/>
                  </a:lnTo>
                  <a:lnTo>
                    <a:pt x="654" y="204"/>
                  </a:lnTo>
                  <a:lnTo>
                    <a:pt x="525" y="213"/>
                  </a:lnTo>
                  <a:lnTo>
                    <a:pt x="434" y="221"/>
                  </a:lnTo>
                  <a:lnTo>
                    <a:pt x="390" y="221"/>
                  </a:lnTo>
                  <a:lnTo>
                    <a:pt x="367" y="223"/>
                  </a:lnTo>
                  <a:lnTo>
                    <a:pt x="253" y="243"/>
                  </a:lnTo>
                  <a:lnTo>
                    <a:pt x="118" y="268"/>
                  </a:lnTo>
                  <a:lnTo>
                    <a:pt x="0" y="278"/>
                  </a:lnTo>
                  <a:lnTo>
                    <a:pt x="40" y="314"/>
                  </a:lnTo>
                  <a:lnTo>
                    <a:pt x="185" y="424"/>
                  </a:lnTo>
                  <a:lnTo>
                    <a:pt x="354" y="508"/>
                  </a:lnTo>
                  <a:lnTo>
                    <a:pt x="527" y="570"/>
                  </a:lnTo>
                  <a:lnTo>
                    <a:pt x="879" y="597"/>
                  </a:lnTo>
                  <a:lnTo>
                    <a:pt x="1116" y="597"/>
                  </a:lnTo>
                  <a:lnTo>
                    <a:pt x="1342" y="587"/>
                  </a:lnTo>
                  <a:lnTo>
                    <a:pt x="1508" y="559"/>
                  </a:lnTo>
                  <a:lnTo>
                    <a:pt x="1706" y="521"/>
                  </a:lnTo>
                  <a:lnTo>
                    <a:pt x="1922" y="458"/>
                  </a:lnTo>
                  <a:lnTo>
                    <a:pt x="1765" y="409"/>
                  </a:lnTo>
                  <a:lnTo>
                    <a:pt x="1652" y="350"/>
                  </a:lnTo>
                  <a:lnTo>
                    <a:pt x="1544" y="289"/>
                  </a:lnTo>
                  <a:lnTo>
                    <a:pt x="1487" y="243"/>
                  </a:lnTo>
                  <a:lnTo>
                    <a:pt x="1512" y="215"/>
                  </a:lnTo>
                  <a:lnTo>
                    <a:pt x="1512" y="188"/>
                  </a:lnTo>
                  <a:lnTo>
                    <a:pt x="1472" y="148"/>
                  </a:lnTo>
                  <a:lnTo>
                    <a:pt x="1420" y="133"/>
                  </a:lnTo>
                  <a:lnTo>
                    <a:pt x="1449" y="110"/>
                  </a:lnTo>
                  <a:lnTo>
                    <a:pt x="1483" y="70"/>
                  </a:lnTo>
                  <a:lnTo>
                    <a:pt x="1495" y="38"/>
                  </a:lnTo>
                  <a:lnTo>
                    <a:pt x="1495" y="10"/>
                  </a:lnTo>
                  <a:lnTo>
                    <a:pt x="13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47"/>
            <p:cNvSpPr>
              <a:spLocks/>
            </p:cNvSpPr>
            <p:nvPr/>
          </p:nvSpPr>
          <p:spPr bwMode="auto">
            <a:xfrm>
              <a:off x="2560" y="1770"/>
              <a:ext cx="481" cy="1168"/>
            </a:xfrm>
            <a:custGeom>
              <a:avLst/>
              <a:gdLst>
                <a:gd name="T0" fmla="*/ 438 w 962"/>
                <a:gd name="T1" fmla="*/ 15 h 2336"/>
                <a:gd name="T2" fmla="*/ 413 w 962"/>
                <a:gd name="T3" fmla="*/ 102 h 2336"/>
                <a:gd name="T4" fmla="*/ 361 w 962"/>
                <a:gd name="T5" fmla="*/ 325 h 2336"/>
                <a:gd name="T6" fmla="*/ 280 w 962"/>
                <a:gd name="T7" fmla="*/ 667 h 2336"/>
                <a:gd name="T8" fmla="*/ 185 w 962"/>
                <a:gd name="T9" fmla="*/ 992 h 2336"/>
                <a:gd name="T10" fmla="*/ 126 w 962"/>
                <a:gd name="T11" fmla="*/ 1140 h 2336"/>
                <a:gd name="T12" fmla="*/ 80 w 962"/>
                <a:gd name="T13" fmla="*/ 690 h 2336"/>
                <a:gd name="T14" fmla="*/ 185 w 962"/>
                <a:gd name="T15" fmla="*/ 695 h 2336"/>
                <a:gd name="T16" fmla="*/ 118 w 962"/>
                <a:gd name="T17" fmla="*/ 667 h 2336"/>
                <a:gd name="T18" fmla="*/ 65 w 962"/>
                <a:gd name="T19" fmla="*/ 606 h 2336"/>
                <a:gd name="T20" fmla="*/ 44 w 962"/>
                <a:gd name="T21" fmla="*/ 534 h 2336"/>
                <a:gd name="T22" fmla="*/ 0 w 962"/>
                <a:gd name="T23" fmla="*/ 384 h 2336"/>
                <a:gd name="T24" fmla="*/ 44 w 962"/>
                <a:gd name="T25" fmla="*/ 600 h 2336"/>
                <a:gd name="T26" fmla="*/ 65 w 962"/>
                <a:gd name="T27" fmla="*/ 807 h 2336"/>
                <a:gd name="T28" fmla="*/ 169 w 962"/>
                <a:gd name="T29" fmla="*/ 1699 h 2336"/>
                <a:gd name="T30" fmla="*/ 190 w 962"/>
                <a:gd name="T31" fmla="*/ 2070 h 2336"/>
                <a:gd name="T32" fmla="*/ 200 w 962"/>
                <a:gd name="T33" fmla="*/ 2336 h 2336"/>
                <a:gd name="T34" fmla="*/ 251 w 962"/>
                <a:gd name="T35" fmla="*/ 2336 h 2336"/>
                <a:gd name="T36" fmla="*/ 495 w 962"/>
                <a:gd name="T37" fmla="*/ 1830 h 2336"/>
                <a:gd name="T38" fmla="*/ 679 w 962"/>
                <a:gd name="T39" fmla="*/ 1444 h 2336"/>
                <a:gd name="T40" fmla="*/ 806 w 962"/>
                <a:gd name="T41" fmla="*/ 1119 h 2336"/>
                <a:gd name="T42" fmla="*/ 886 w 962"/>
                <a:gd name="T43" fmla="*/ 851 h 2336"/>
                <a:gd name="T44" fmla="*/ 962 w 962"/>
                <a:gd name="T45" fmla="*/ 576 h 2336"/>
                <a:gd name="T46" fmla="*/ 806 w 962"/>
                <a:gd name="T47" fmla="*/ 1089 h 2336"/>
                <a:gd name="T48" fmla="*/ 650 w 962"/>
                <a:gd name="T49" fmla="*/ 1461 h 2336"/>
                <a:gd name="T50" fmla="*/ 451 w 962"/>
                <a:gd name="T51" fmla="*/ 1881 h 2336"/>
                <a:gd name="T52" fmla="*/ 280 w 962"/>
                <a:gd name="T53" fmla="*/ 2208 h 2336"/>
                <a:gd name="T54" fmla="*/ 230 w 962"/>
                <a:gd name="T55" fmla="*/ 2113 h 2336"/>
                <a:gd name="T56" fmla="*/ 206 w 962"/>
                <a:gd name="T57" fmla="*/ 1771 h 2336"/>
                <a:gd name="T58" fmla="*/ 169 w 962"/>
                <a:gd name="T59" fmla="*/ 1467 h 2336"/>
                <a:gd name="T60" fmla="*/ 139 w 962"/>
                <a:gd name="T61" fmla="*/ 1184 h 2336"/>
                <a:gd name="T62" fmla="*/ 200 w 962"/>
                <a:gd name="T63" fmla="*/ 1028 h 2336"/>
                <a:gd name="T64" fmla="*/ 280 w 962"/>
                <a:gd name="T65" fmla="*/ 783 h 2336"/>
                <a:gd name="T66" fmla="*/ 331 w 962"/>
                <a:gd name="T67" fmla="*/ 549 h 2336"/>
                <a:gd name="T68" fmla="*/ 420 w 962"/>
                <a:gd name="T69" fmla="*/ 182 h 2336"/>
                <a:gd name="T70" fmla="*/ 458 w 962"/>
                <a:gd name="T71" fmla="*/ 0 h 2336"/>
                <a:gd name="T72" fmla="*/ 438 w 962"/>
                <a:gd name="T73" fmla="*/ 15 h 2336"/>
                <a:gd name="T74" fmla="*/ 438 w 962"/>
                <a:gd name="T75" fmla="*/ 15 h 2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2"/>
                <a:gd name="T115" fmla="*/ 0 h 2336"/>
                <a:gd name="T116" fmla="*/ 962 w 962"/>
                <a:gd name="T117" fmla="*/ 2336 h 2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2" h="2336">
                  <a:moveTo>
                    <a:pt x="438" y="15"/>
                  </a:moveTo>
                  <a:lnTo>
                    <a:pt x="413" y="102"/>
                  </a:lnTo>
                  <a:lnTo>
                    <a:pt x="361" y="325"/>
                  </a:lnTo>
                  <a:lnTo>
                    <a:pt x="280" y="667"/>
                  </a:lnTo>
                  <a:lnTo>
                    <a:pt x="185" y="992"/>
                  </a:lnTo>
                  <a:lnTo>
                    <a:pt x="126" y="1140"/>
                  </a:lnTo>
                  <a:lnTo>
                    <a:pt x="80" y="690"/>
                  </a:lnTo>
                  <a:lnTo>
                    <a:pt x="185" y="695"/>
                  </a:lnTo>
                  <a:lnTo>
                    <a:pt x="118" y="667"/>
                  </a:lnTo>
                  <a:lnTo>
                    <a:pt x="65" y="606"/>
                  </a:lnTo>
                  <a:lnTo>
                    <a:pt x="44" y="534"/>
                  </a:lnTo>
                  <a:lnTo>
                    <a:pt x="0" y="384"/>
                  </a:lnTo>
                  <a:lnTo>
                    <a:pt x="44" y="600"/>
                  </a:lnTo>
                  <a:lnTo>
                    <a:pt x="65" y="807"/>
                  </a:lnTo>
                  <a:lnTo>
                    <a:pt x="169" y="1699"/>
                  </a:lnTo>
                  <a:lnTo>
                    <a:pt x="190" y="2070"/>
                  </a:lnTo>
                  <a:lnTo>
                    <a:pt x="200" y="2336"/>
                  </a:lnTo>
                  <a:lnTo>
                    <a:pt x="251" y="2336"/>
                  </a:lnTo>
                  <a:lnTo>
                    <a:pt x="495" y="1830"/>
                  </a:lnTo>
                  <a:lnTo>
                    <a:pt x="679" y="1444"/>
                  </a:lnTo>
                  <a:lnTo>
                    <a:pt x="806" y="1119"/>
                  </a:lnTo>
                  <a:lnTo>
                    <a:pt x="886" y="851"/>
                  </a:lnTo>
                  <a:lnTo>
                    <a:pt x="962" y="576"/>
                  </a:lnTo>
                  <a:lnTo>
                    <a:pt x="806" y="1089"/>
                  </a:lnTo>
                  <a:lnTo>
                    <a:pt x="650" y="1461"/>
                  </a:lnTo>
                  <a:lnTo>
                    <a:pt x="451" y="1881"/>
                  </a:lnTo>
                  <a:lnTo>
                    <a:pt x="280" y="2208"/>
                  </a:lnTo>
                  <a:lnTo>
                    <a:pt x="230" y="2113"/>
                  </a:lnTo>
                  <a:lnTo>
                    <a:pt x="206" y="1771"/>
                  </a:lnTo>
                  <a:lnTo>
                    <a:pt x="169" y="1467"/>
                  </a:lnTo>
                  <a:lnTo>
                    <a:pt x="139" y="1184"/>
                  </a:lnTo>
                  <a:lnTo>
                    <a:pt x="200" y="1028"/>
                  </a:lnTo>
                  <a:lnTo>
                    <a:pt x="280" y="783"/>
                  </a:lnTo>
                  <a:lnTo>
                    <a:pt x="331" y="549"/>
                  </a:lnTo>
                  <a:lnTo>
                    <a:pt x="420" y="182"/>
                  </a:lnTo>
                  <a:lnTo>
                    <a:pt x="458" y="0"/>
                  </a:lnTo>
                  <a:lnTo>
                    <a:pt x="4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48"/>
            <p:cNvSpPr>
              <a:spLocks/>
            </p:cNvSpPr>
            <p:nvPr/>
          </p:nvSpPr>
          <p:spPr bwMode="auto">
            <a:xfrm>
              <a:off x="2681" y="2144"/>
              <a:ext cx="535" cy="794"/>
            </a:xfrm>
            <a:custGeom>
              <a:avLst/>
              <a:gdLst>
                <a:gd name="T0" fmla="*/ 733 w 1070"/>
                <a:gd name="T1" fmla="*/ 937 h 1589"/>
                <a:gd name="T2" fmla="*/ 502 w 1070"/>
                <a:gd name="T3" fmla="*/ 1269 h 1589"/>
                <a:gd name="T4" fmla="*/ 319 w 1070"/>
                <a:gd name="T5" fmla="*/ 1440 h 1589"/>
                <a:gd name="T6" fmla="*/ 169 w 1070"/>
                <a:gd name="T7" fmla="*/ 1551 h 1589"/>
                <a:gd name="T8" fmla="*/ 273 w 1070"/>
                <a:gd name="T9" fmla="*/ 1372 h 1589"/>
                <a:gd name="T10" fmla="*/ 133 w 1070"/>
                <a:gd name="T11" fmla="*/ 1520 h 1589"/>
                <a:gd name="T12" fmla="*/ 7 w 1070"/>
                <a:gd name="T13" fmla="*/ 1572 h 1589"/>
                <a:gd name="T14" fmla="*/ 0 w 1070"/>
                <a:gd name="T15" fmla="*/ 1589 h 1589"/>
                <a:gd name="T16" fmla="*/ 733 w 1070"/>
                <a:gd name="T17" fmla="*/ 1589 h 1589"/>
                <a:gd name="T18" fmla="*/ 834 w 1070"/>
                <a:gd name="T19" fmla="*/ 1471 h 1589"/>
                <a:gd name="T20" fmla="*/ 933 w 1070"/>
                <a:gd name="T21" fmla="*/ 1336 h 1589"/>
                <a:gd name="T22" fmla="*/ 992 w 1070"/>
                <a:gd name="T23" fmla="*/ 1239 h 1589"/>
                <a:gd name="T24" fmla="*/ 1043 w 1070"/>
                <a:gd name="T25" fmla="*/ 1119 h 1589"/>
                <a:gd name="T26" fmla="*/ 882 w 1070"/>
                <a:gd name="T27" fmla="*/ 730 h 1589"/>
                <a:gd name="T28" fmla="*/ 956 w 1070"/>
                <a:gd name="T29" fmla="*/ 692 h 1589"/>
                <a:gd name="T30" fmla="*/ 1070 w 1070"/>
                <a:gd name="T31" fmla="*/ 602 h 1589"/>
                <a:gd name="T32" fmla="*/ 806 w 1070"/>
                <a:gd name="T33" fmla="*/ 595 h 1589"/>
                <a:gd name="T34" fmla="*/ 927 w 1070"/>
                <a:gd name="T35" fmla="*/ 366 h 1589"/>
                <a:gd name="T36" fmla="*/ 1013 w 1070"/>
                <a:gd name="T37" fmla="*/ 157 h 1589"/>
                <a:gd name="T38" fmla="*/ 1057 w 1070"/>
                <a:gd name="T39" fmla="*/ 0 h 1589"/>
                <a:gd name="T40" fmla="*/ 975 w 1070"/>
                <a:gd name="T41" fmla="*/ 201 h 1589"/>
                <a:gd name="T42" fmla="*/ 882 w 1070"/>
                <a:gd name="T43" fmla="*/ 403 h 1589"/>
                <a:gd name="T44" fmla="*/ 718 w 1070"/>
                <a:gd name="T45" fmla="*/ 705 h 1589"/>
                <a:gd name="T46" fmla="*/ 785 w 1070"/>
                <a:gd name="T47" fmla="*/ 655 h 1589"/>
                <a:gd name="T48" fmla="*/ 790 w 1070"/>
                <a:gd name="T49" fmla="*/ 809 h 1589"/>
                <a:gd name="T50" fmla="*/ 733 w 1070"/>
                <a:gd name="T51" fmla="*/ 937 h 1589"/>
                <a:gd name="T52" fmla="*/ 733 w 1070"/>
                <a:gd name="T53" fmla="*/ 937 h 1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0"/>
                <a:gd name="T82" fmla="*/ 0 h 1589"/>
                <a:gd name="T83" fmla="*/ 1070 w 1070"/>
                <a:gd name="T84" fmla="*/ 1589 h 15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0" h="1589">
                  <a:moveTo>
                    <a:pt x="733" y="937"/>
                  </a:moveTo>
                  <a:lnTo>
                    <a:pt x="502" y="1269"/>
                  </a:lnTo>
                  <a:lnTo>
                    <a:pt x="319" y="1440"/>
                  </a:lnTo>
                  <a:lnTo>
                    <a:pt x="169" y="1551"/>
                  </a:lnTo>
                  <a:lnTo>
                    <a:pt x="273" y="1372"/>
                  </a:lnTo>
                  <a:lnTo>
                    <a:pt x="133" y="1520"/>
                  </a:lnTo>
                  <a:lnTo>
                    <a:pt x="7" y="1572"/>
                  </a:lnTo>
                  <a:lnTo>
                    <a:pt x="0" y="1589"/>
                  </a:lnTo>
                  <a:lnTo>
                    <a:pt x="733" y="1589"/>
                  </a:lnTo>
                  <a:lnTo>
                    <a:pt x="834" y="1471"/>
                  </a:lnTo>
                  <a:lnTo>
                    <a:pt x="933" y="1336"/>
                  </a:lnTo>
                  <a:lnTo>
                    <a:pt x="992" y="1239"/>
                  </a:lnTo>
                  <a:lnTo>
                    <a:pt x="1043" y="1119"/>
                  </a:lnTo>
                  <a:lnTo>
                    <a:pt x="882" y="730"/>
                  </a:lnTo>
                  <a:lnTo>
                    <a:pt x="956" y="692"/>
                  </a:lnTo>
                  <a:lnTo>
                    <a:pt x="1070" y="602"/>
                  </a:lnTo>
                  <a:lnTo>
                    <a:pt x="806" y="595"/>
                  </a:lnTo>
                  <a:lnTo>
                    <a:pt x="927" y="366"/>
                  </a:lnTo>
                  <a:lnTo>
                    <a:pt x="1013" y="157"/>
                  </a:lnTo>
                  <a:lnTo>
                    <a:pt x="1057" y="0"/>
                  </a:lnTo>
                  <a:lnTo>
                    <a:pt x="975" y="201"/>
                  </a:lnTo>
                  <a:lnTo>
                    <a:pt x="882" y="403"/>
                  </a:lnTo>
                  <a:lnTo>
                    <a:pt x="718" y="705"/>
                  </a:lnTo>
                  <a:lnTo>
                    <a:pt x="785" y="655"/>
                  </a:lnTo>
                  <a:lnTo>
                    <a:pt x="790" y="809"/>
                  </a:lnTo>
                  <a:lnTo>
                    <a:pt x="733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49"/>
            <p:cNvSpPr>
              <a:spLocks/>
            </p:cNvSpPr>
            <p:nvPr/>
          </p:nvSpPr>
          <p:spPr bwMode="auto">
            <a:xfrm>
              <a:off x="3070" y="1833"/>
              <a:ext cx="271" cy="624"/>
            </a:xfrm>
            <a:custGeom>
              <a:avLst/>
              <a:gdLst>
                <a:gd name="T0" fmla="*/ 133 w 542"/>
                <a:gd name="T1" fmla="*/ 0 h 1247"/>
                <a:gd name="T2" fmla="*/ 325 w 542"/>
                <a:gd name="T3" fmla="*/ 57 h 1247"/>
                <a:gd name="T4" fmla="*/ 533 w 542"/>
                <a:gd name="T5" fmla="*/ 148 h 1247"/>
                <a:gd name="T6" fmla="*/ 542 w 542"/>
                <a:gd name="T7" fmla="*/ 350 h 1247"/>
                <a:gd name="T8" fmla="*/ 513 w 542"/>
                <a:gd name="T9" fmla="*/ 587 h 1247"/>
                <a:gd name="T10" fmla="*/ 405 w 542"/>
                <a:gd name="T11" fmla="*/ 823 h 1247"/>
                <a:gd name="T12" fmla="*/ 259 w 542"/>
                <a:gd name="T13" fmla="*/ 1008 h 1247"/>
                <a:gd name="T14" fmla="*/ 0 w 542"/>
                <a:gd name="T15" fmla="*/ 1247 h 1247"/>
                <a:gd name="T16" fmla="*/ 139 w 542"/>
                <a:gd name="T17" fmla="*/ 988 h 1247"/>
                <a:gd name="T18" fmla="*/ 232 w 542"/>
                <a:gd name="T19" fmla="*/ 988 h 1247"/>
                <a:gd name="T20" fmla="*/ 371 w 542"/>
                <a:gd name="T21" fmla="*/ 823 h 1247"/>
                <a:gd name="T22" fmla="*/ 458 w 542"/>
                <a:gd name="T23" fmla="*/ 665 h 1247"/>
                <a:gd name="T24" fmla="*/ 504 w 542"/>
                <a:gd name="T25" fmla="*/ 534 h 1247"/>
                <a:gd name="T26" fmla="*/ 517 w 542"/>
                <a:gd name="T27" fmla="*/ 356 h 1247"/>
                <a:gd name="T28" fmla="*/ 513 w 542"/>
                <a:gd name="T29" fmla="*/ 173 h 1247"/>
                <a:gd name="T30" fmla="*/ 335 w 542"/>
                <a:gd name="T31" fmla="*/ 95 h 1247"/>
                <a:gd name="T32" fmla="*/ 192 w 542"/>
                <a:gd name="T33" fmla="*/ 67 h 1247"/>
                <a:gd name="T34" fmla="*/ 90 w 542"/>
                <a:gd name="T35" fmla="*/ 44 h 1247"/>
                <a:gd name="T36" fmla="*/ 133 w 542"/>
                <a:gd name="T37" fmla="*/ 0 h 1247"/>
                <a:gd name="T38" fmla="*/ 133 w 542"/>
                <a:gd name="T39" fmla="*/ 0 h 1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2"/>
                <a:gd name="T61" fmla="*/ 0 h 1247"/>
                <a:gd name="T62" fmla="*/ 542 w 542"/>
                <a:gd name="T63" fmla="*/ 1247 h 1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2" h="1247">
                  <a:moveTo>
                    <a:pt x="133" y="0"/>
                  </a:moveTo>
                  <a:lnTo>
                    <a:pt x="325" y="57"/>
                  </a:lnTo>
                  <a:lnTo>
                    <a:pt x="533" y="148"/>
                  </a:lnTo>
                  <a:lnTo>
                    <a:pt x="542" y="350"/>
                  </a:lnTo>
                  <a:lnTo>
                    <a:pt x="513" y="587"/>
                  </a:lnTo>
                  <a:lnTo>
                    <a:pt x="405" y="823"/>
                  </a:lnTo>
                  <a:lnTo>
                    <a:pt x="259" y="1008"/>
                  </a:lnTo>
                  <a:lnTo>
                    <a:pt x="0" y="1247"/>
                  </a:lnTo>
                  <a:lnTo>
                    <a:pt x="139" y="988"/>
                  </a:lnTo>
                  <a:lnTo>
                    <a:pt x="232" y="988"/>
                  </a:lnTo>
                  <a:lnTo>
                    <a:pt x="371" y="823"/>
                  </a:lnTo>
                  <a:lnTo>
                    <a:pt x="458" y="665"/>
                  </a:lnTo>
                  <a:lnTo>
                    <a:pt x="504" y="534"/>
                  </a:lnTo>
                  <a:lnTo>
                    <a:pt x="517" y="356"/>
                  </a:lnTo>
                  <a:lnTo>
                    <a:pt x="513" y="173"/>
                  </a:lnTo>
                  <a:lnTo>
                    <a:pt x="335" y="95"/>
                  </a:lnTo>
                  <a:lnTo>
                    <a:pt x="192" y="67"/>
                  </a:lnTo>
                  <a:lnTo>
                    <a:pt x="90" y="4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50"/>
            <p:cNvSpPr>
              <a:spLocks/>
            </p:cNvSpPr>
            <p:nvPr/>
          </p:nvSpPr>
          <p:spPr bwMode="auto">
            <a:xfrm>
              <a:off x="3266" y="2108"/>
              <a:ext cx="78" cy="277"/>
            </a:xfrm>
            <a:custGeom>
              <a:avLst/>
              <a:gdLst>
                <a:gd name="T0" fmla="*/ 125 w 156"/>
                <a:gd name="T1" fmla="*/ 0 h 555"/>
                <a:gd name="T2" fmla="*/ 156 w 156"/>
                <a:gd name="T3" fmla="*/ 38 h 555"/>
                <a:gd name="T4" fmla="*/ 150 w 156"/>
                <a:gd name="T5" fmla="*/ 170 h 555"/>
                <a:gd name="T6" fmla="*/ 87 w 156"/>
                <a:gd name="T7" fmla="*/ 363 h 555"/>
                <a:gd name="T8" fmla="*/ 0 w 156"/>
                <a:gd name="T9" fmla="*/ 555 h 555"/>
                <a:gd name="T10" fmla="*/ 104 w 156"/>
                <a:gd name="T11" fmla="*/ 244 h 555"/>
                <a:gd name="T12" fmla="*/ 125 w 156"/>
                <a:gd name="T13" fmla="*/ 103 h 555"/>
                <a:gd name="T14" fmla="*/ 112 w 156"/>
                <a:gd name="T15" fmla="*/ 38 h 555"/>
                <a:gd name="T16" fmla="*/ 125 w 156"/>
                <a:gd name="T17" fmla="*/ 0 h 555"/>
                <a:gd name="T18" fmla="*/ 125 w 156"/>
                <a:gd name="T19" fmla="*/ 0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555"/>
                <a:gd name="T32" fmla="*/ 156 w 156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555">
                  <a:moveTo>
                    <a:pt x="125" y="0"/>
                  </a:moveTo>
                  <a:lnTo>
                    <a:pt x="156" y="38"/>
                  </a:lnTo>
                  <a:lnTo>
                    <a:pt x="150" y="170"/>
                  </a:lnTo>
                  <a:lnTo>
                    <a:pt x="87" y="363"/>
                  </a:lnTo>
                  <a:lnTo>
                    <a:pt x="0" y="555"/>
                  </a:lnTo>
                  <a:lnTo>
                    <a:pt x="104" y="244"/>
                  </a:lnTo>
                  <a:lnTo>
                    <a:pt x="125" y="103"/>
                  </a:lnTo>
                  <a:lnTo>
                    <a:pt x="112" y="3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51"/>
            <p:cNvSpPr>
              <a:spLocks/>
            </p:cNvSpPr>
            <p:nvPr/>
          </p:nvSpPr>
          <p:spPr bwMode="auto">
            <a:xfrm>
              <a:off x="3270" y="2193"/>
              <a:ext cx="151" cy="245"/>
            </a:xfrm>
            <a:custGeom>
              <a:avLst/>
              <a:gdLst>
                <a:gd name="T0" fmla="*/ 124 w 303"/>
                <a:gd name="T1" fmla="*/ 0 h 491"/>
                <a:gd name="T2" fmla="*/ 134 w 303"/>
                <a:gd name="T3" fmla="*/ 147 h 491"/>
                <a:gd name="T4" fmla="*/ 170 w 303"/>
                <a:gd name="T5" fmla="*/ 274 h 491"/>
                <a:gd name="T6" fmla="*/ 303 w 303"/>
                <a:gd name="T7" fmla="*/ 474 h 491"/>
                <a:gd name="T8" fmla="*/ 267 w 303"/>
                <a:gd name="T9" fmla="*/ 491 h 491"/>
                <a:gd name="T10" fmla="*/ 177 w 303"/>
                <a:gd name="T11" fmla="*/ 364 h 491"/>
                <a:gd name="T12" fmla="*/ 128 w 303"/>
                <a:gd name="T13" fmla="*/ 259 h 491"/>
                <a:gd name="T14" fmla="*/ 75 w 303"/>
                <a:gd name="T15" fmla="*/ 251 h 491"/>
                <a:gd name="T16" fmla="*/ 0 w 303"/>
                <a:gd name="T17" fmla="*/ 365 h 491"/>
                <a:gd name="T18" fmla="*/ 78 w 303"/>
                <a:gd name="T19" fmla="*/ 162 h 491"/>
                <a:gd name="T20" fmla="*/ 124 w 303"/>
                <a:gd name="T21" fmla="*/ 0 h 491"/>
                <a:gd name="T22" fmla="*/ 124 w 303"/>
                <a:gd name="T23" fmla="*/ 0 h 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491"/>
                <a:gd name="T38" fmla="*/ 303 w 303"/>
                <a:gd name="T39" fmla="*/ 491 h 4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491">
                  <a:moveTo>
                    <a:pt x="124" y="0"/>
                  </a:moveTo>
                  <a:lnTo>
                    <a:pt x="134" y="147"/>
                  </a:lnTo>
                  <a:lnTo>
                    <a:pt x="170" y="274"/>
                  </a:lnTo>
                  <a:lnTo>
                    <a:pt x="303" y="474"/>
                  </a:lnTo>
                  <a:lnTo>
                    <a:pt x="267" y="491"/>
                  </a:lnTo>
                  <a:lnTo>
                    <a:pt x="177" y="364"/>
                  </a:lnTo>
                  <a:lnTo>
                    <a:pt x="128" y="259"/>
                  </a:lnTo>
                  <a:lnTo>
                    <a:pt x="75" y="251"/>
                  </a:lnTo>
                  <a:lnTo>
                    <a:pt x="0" y="365"/>
                  </a:lnTo>
                  <a:lnTo>
                    <a:pt x="78" y="1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52"/>
            <p:cNvSpPr>
              <a:spLocks/>
            </p:cNvSpPr>
            <p:nvPr/>
          </p:nvSpPr>
          <p:spPr bwMode="auto">
            <a:xfrm>
              <a:off x="2812" y="1930"/>
              <a:ext cx="239" cy="178"/>
            </a:xfrm>
            <a:custGeom>
              <a:avLst/>
              <a:gdLst>
                <a:gd name="T0" fmla="*/ 169 w 479"/>
                <a:gd name="T1" fmla="*/ 6 h 355"/>
                <a:gd name="T2" fmla="*/ 213 w 479"/>
                <a:gd name="T3" fmla="*/ 236 h 355"/>
                <a:gd name="T4" fmla="*/ 0 w 479"/>
                <a:gd name="T5" fmla="*/ 355 h 355"/>
                <a:gd name="T6" fmla="*/ 184 w 479"/>
                <a:gd name="T7" fmla="*/ 287 h 355"/>
                <a:gd name="T8" fmla="*/ 348 w 479"/>
                <a:gd name="T9" fmla="*/ 215 h 355"/>
                <a:gd name="T10" fmla="*/ 479 w 479"/>
                <a:gd name="T11" fmla="*/ 156 h 355"/>
                <a:gd name="T12" fmla="*/ 251 w 479"/>
                <a:gd name="T13" fmla="*/ 215 h 355"/>
                <a:gd name="T14" fmla="*/ 213 w 479"/>
                <a:gd name="T15" fmla="*/ 0 h 355"/>
                <a:gd name="T16" fmla="*/ 169 w 479"/>
                <a:gd name="T17" fmla="*/ 6 h 355"/>
                <a:gd name="T18" fmla="*/ 169 w 479"/>
                <a:gd name="T19" fmla="*/ 6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355"/>
                <a:gd name="T32" fmla="*/ 479 w 479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355">
                  <a:moveTo>
                    <a:pt x="169" y="6"/>
                  </a:moveTo>
                  <a:lnTo>
                    <a:pt x="213" y="236"/>
                  </a:lnTo>
                  <a:lnTo>
                    <a:pt x="0" y="355"/>
                  </a:lnTo>
                  <a:lnTo>
                    <a:pt x="184" y="287"/>
                  </a:lnTo>
                  <a:lnTo>
                    <a:pt x="348" y="215"/>
                  </a:lnTo>
                  <a:lnTo>
                    <a:pt x="479" y="156"/>
                  </a:lnTo>
                  <a:lnTo>
                    <a:pt x="251" y="215"/>
                  </a:lnTo>
                  <a:lnTo>
                    <a:pt x="213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53"/>
            <p:cNvSpPr>
              <a:spLocks/>
            </p:cNvSpPr>
            <p:nvPr/>
          </p:nvSpPr>
          <p:spPr bwMode="auto">
            <a:xfrm>
              <a:off x="1842" y="1797"/>
              <a:ext cx="471" cy="1141"/>
            </a:xfrm>
            <a:custGeom>
              <a:avLst/>
              <a:gdLst>
                <a:gd name="T0" fmla="*/ 943 w 943"/>
                <a:gd name="T1" fmla="*/ 0 h 2283"/>
                <a:gd name="T2" fmla="*/ 753 w 943"/>
                <a:gd name="T3" fmla="*/ 28 h 2283"/>
                <a:gd name="T4" fmla="*/ 538 w 943"/>
                <a:gd name="T5" fmla="*/ 80 h 2283"/>
                <a:gd name="T6" fmla="*/ 367 w 943"/>
                <a:gd name="T7" fmla="*/ 139 h 2283"/>
                <a:gd name="T8" fmla="*/ 331 w 943"/>
                <a:gd name="T9" fmla="*/ 376 h 2283"/>
                <a:gd name="T10" fmla="*/ 331 w 943"/>
                <a:gd name="T11" fmla="*/ 540 h 2283"/>
                <a:gd name="T12" fmla="*/ 346 w 943"/>
                <a:gd name="T13" fmla="*/ 747 h 2283"/>
                <a:gd name="T14" fmla="*/ 354 w 943"/>
                <a:gd name="T15" fmla="*/ 813 h 2283"/>
                <a:gd name="T16" fmla="*/ 287 w 943"/>
                <a:gd name="T17" fmla="*/ 931 h 2283"/>
                <a:gd name="T18" fmla="*/ 287 w 943"/>
                <a:gd name="T19" fmla="*/ 1000 h 2283"/>
                <a:gd name="T20" fmla="*/ 291 w 943"/>
                <a:gd name="T21" fmla="*/ 1131 h 2283"/>
                <a:gd name="T22" fmla="*/ 277 w 943"/>
                <a:gd name="T23" fmla="*/ 1199 h 2283"/>
                <a:gd name="T24" fmla="*/ 213 w 943"/>
                <a:gd name="T25" fmla="*/ 1424 h 2283"/>
                <a:gd name="T26" fmla="*/ 180 w 943"/>
                <a:gd name="T27" fmla="*/ 1695 h 2283"/>
                <a:gd name="T28" fmla="*/ 131 w 943"/>
                <a:gd name="T29" fmla="*/ 1882 h 2283"/>
                <a:gd name="T30" fmla="*/ 40 w 943"/>
                <a:gd name="T31" fmla="*/ 2134 h 2283"/>
                <a:gd name="T32" fmla="*/ 0 w 943"/>
                <a:gd name="T33" fmla="*/ 2283 h 2283"/>
                <a:gd name="T34" fmla="*/ 19 w 943"/>
                <a:gd name="T35" fmla="*/ 2275 h 2283"/>
                <a:gd name="T36" fmla="*/ 70 w 943"/>
                <a:gd name="T37" fmla="*/ 2104 h 2283"/>
                <a:gd name="T38" fmla="*/ 131 w 943"/>
                <a:gd name="T39" fmla="*/ 1933 h 2283"/>
                <a:gd name="T40" fmla="*/ 220 w 943"/>
                <a:gd name="T41" fmla="*/ 1792 h 2283"/>
                <a:gd name="T42" fmla="*/ 241 w 943"/>
                <a:gd name="T43" fmla="*/ 1460 h 2283"/>
                <a:gd name="T44" fmla="*/ 291 w 943"/>
                <a:gd name="T45" fmla="*/ 1258 h 2283"/>
                <a:gd name="T46" fmla="*/ 331 w 943"/>
                <a:gd name="T47" fmla="*/ 1161 h 2283"/>
                <a:gd name="T48" fmla="*/ 321 w 943"/>
                <a:gd name="T49" fmla="*/ 954 h 2283"/>
                <a:gd name="T50" fmla="*/ 367 w 943"/>
                <a:gd name="T51" fmla="*/ 851 h 2283"/>
                <a:gd name="T52" fmla="*/ 449 w 943"/>
                <a:gd name="T53" fmla="*/ 1021 h 2283"/>
                <a:gd name="T54" fmla="*/ 382 w 943"/>
                <a:gd name="T55" fmla="*/ 798 h 2283"/>
                <a:gd name="T56" fmla="*/ 361 w 943"/>
                <a:gd name="T57" fmla="*/ 621 h 2283"/>
                <a:gd name="T58" fmla="*/ 361 w 943"/>
                <a:gd name="T59" fmla="*/ 422 h 2283"/>
                <a:gd name="T60" fmla="*/ 382 w 943"/>
                <a:gd name="T61" fmla="*/ 228 h 2283"/>
                <a:gd name="T62" fmla="*/ 403 w 943"/>
                <a:gd name="T63" fmla="*/ 167 h 2283"/>
                <a:gd name="T64" fmla="*/ 530 w 943"/>
                <a:gd name="T65" fmla="*/ 116 h 2283"/>
                <a:gd name="T66" fmla="*/ 722 w 943"/>
                <a:gd name="T67" fmla="*/ 64 h 2283"/>
                <a:gd name="T68" fmla="*/ 943 w 943"/>
                <a:gd name="T69" fmla="*/ 0 h 2283"/>
                <a:gd name="T70" fmla="*/ 943 w 943"/>
                <a:gd name="T71" fmla="*/ 0 h 2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3"/>
                <a:gd name="T109" fmla="*/ 0 h 2283"/>
                <a:gd name="T110" fmla="*/ 943 w 943"/>
                <a:gd name="T111" fmla="*/ 2283 h 2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3" h="2283">
                  <a:moveTo>
                    <a:pt x="943" y="0"/>
                  </a:moveTo>
                  <a:lnTo>
                    <a:pt x="753" y="28"/>
                  </a:lnTo>
                  <a:lnTo>
                    <a:pt x="538" y="80"/>
                  </a:lnTo>
                  <a:lnTo>
                    <a:pt x="367" y="139"/>
                  </a:lnTo>
                  <a:lnTo>
                    <a:pt x="331" y="376"/>
                  </a:lnTo>
                  <a:lnTo>
                    <a:pt x="331" y="540"/>
                  </a:lnTo>
                  <a:lnTo>
                    <a:pt x="346" y="747"/>
                  </a:lnTo>
                  <a:lnTo>
                    <a:pt x="354" y="813"/>
                  </a:lnTo>
                  <a:lnTo>
                    <a:pt x="287" y="931"/>
                  </a:lnTo>
                  <a:lnTo>
                    <a:pt x="287" y="1000"/>
                  </a:lnTo>
                  <a:lnTo>
                    <a:pt x="291" y="1131"/>
                  </a:lnTo>
                  <a:lnTo>
                    <a:pt x="277" y="1199"/>
                  </a:lnTo>
                  <a:lnTo>
                    <a:pt x="213" y="1424"/>
                  </a:lnTo>
                  <a:lnTo>
                    <a:pt x="180" y="1695"/>
                  </a:lnTo>
                  <a:lnTo>
                    <a:pt x="131" y="1882"/>
                  </a:lnTo>
                  <a:lnTo>
                    <a:pt x="40" y="2134"/>
                  </a:lnTo>
                  <a:lnTo>
                    <a:pt x="0" y="2283"/>
                  </a:lnTo>
                  <a:lnTo>
                    <a:pt x="19" y="2275"/>
                  </a:lnTo>
                  <a:lnTo>
                    <a:pt x="70" y="2104"/>
                  </a:lnTo>
                  <a:lnTo>
                    <a:pt x="131" y="1933"/>
                  </a:lnTo>
                  <a:lnTo>
                    <a:pt x="220" y="1792"/>
                  </a:lnTo>
                  <a:lnTo>
                    <a:pt x="241" y="1460"/>
                  </a:lnTo>
                  <a:lnTo>
                    <a:pt x="291" y="1258"/>
                  </a:lnTo>
                  <a:lnTo>
                    <a:pt x="331" y="1161"/>
                  </a:lnTo>
                  <a:lnTo>
                    <a:pt x="321" y="954"/>
                  </a:lnTo>
                  <a:lnTo>
                    <a:pt x="367" y="851"/>
                  </a:lnTo>
                  <a:lnTo>
                    <a:pt x="449" y="1021"/>
                  </a:lnTo>
                  <a:lnTo>
                    <a:pt x="382" y="798"/>
                  </a:lnTo>
                  <a:lnTo>
                    <a:pt x="361" y="621"/>
                  </a:lnTo>
                  <a:lnTo>
                    <a:pt x="361" y="422"/>
                  </a:lnTo>
                  <a:lnTo>
                    <a:pt x="382" y="228"/>
                  </a:lnTo>
                  <a:lnTo>
                    <a:pt x="403" y="167"/>
                  </a:lnTo>
                  <a:lnTo>
                    <a:pt x="530" y="116"/>
                  </a:lnTo>
                  <a:lnTo>
                    <a:pt x="722" y="64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54"/>
            <p:cNvSpPr>
              <a:spLocks/>
            </p:cNvSpPr>
            <p:nvPr/>
          </p:nvSpPr>
          <p:spPr bwMode="auto">
            <a:xfrm>
              <a:off x="2100" y="1907"/>
              <a:ext cx="566" cy="1031"/>
            </a:xfrm>
            <a:custGeom>
              <a:avLst/>
              <a:gdLst>
                <a:gd name="T0" fmla="*/ 10 w 1133"/>
                <a:gd name="T1" fmla="*/ 135 h 2063"/>
                <a:gd name="T2" fmla="*/ 80 w 1133"/>
                <a:gd name="T3" fmla="*/ 517 h 2063"/>
                <a:gd name="T4" fmla="*/ 179 w 1133"/>
                <a:gd name="T5" fmla="*/ 905 h 2063"/>
                <a:gd name="T6" fmla="*/ 295 w 1133"/>
                <a:gd name="T7" fmla="*/ 1295 h 2063"/>
                <a:gd name="T8" fmla="*/ 631 w 1133"/>
                <a:gd name="T9" fmla="*/ 1743 h 2063"/>
                <a:gd name="T10" fmla="*/ 675 w 1133"/>
                <a:gd name="T11" fmla="*/ 1447 h 2063"/>
                <a:gd name="T12" fmla="*/ 513 w 1133"/>
                <a:gd name="T13" fmla="*/ 1002 h 2063"/>
                <a:gd name="T14" fmla="*/ 401 w 1133"/>
                <a:gd name="T15" fmla="*/ 624 h 2063"/>
                <a:gd name="T16" fmla="*/ 340 w 1133"/>
                <a:gd name="T17" fmla="*/ 303 h 2063"/>
                <a:gd name="T18" fmla="*/ 327 w 1133"/>
                <a:gd name="T19" fmla="*/ 97 h 2063"/>
                <a:gd name="T20" fmla="*/ 496 w 1133"/>
                <a:gd name="T21" fmla="*/ 177 h 2063"/>
                <a:gd name="T22" fmla="*/ 586 w 1133"/>
                <a:gd name="T23" fmla="*/ 0 h 2063"/>
                <a:gd name="T24" fmla="*/ 534 w 1133"/>
                <a:gd name="T25" fmla="*/ 187 h 2063"/>
                <a:gd name="T26" fmla="*/ 726 w 1133"/>
                <a:gd name="T27" fmla="*/ 320 h 2063"/>
                <a:gd name="T28" fmla="*/ 534 w 1133"/>
                <a:gd name="T29" fmla="*/ 236 h 2063"/>
                <a:gd name="T30" fmla="*/ 340 w 1133"/>
                <a:gd name="T31" fmla="*/ 126 h 2063"/>
                <a:gd name="T32" fmla="*/ 394 w 1133"/>
                <a:gd name="T33" fmla="*/ 453 h 2063"/>
                <a:gd name="T34" fmla="*/ 513 w 1133"/>
                <a:gd name="T35" fmla="*/ 877 h 2063"/>
                <a:gd name="T36" fmla="*/ 637 w 1133"/>
                <a:gd name="T37" fmla="*/ 1215 h 2063"/>
                <a:gd name="T38" fmla="*/ 778 w 1133"/>
                <a:gd name="T39" fmla="*/ 1588 h 2063"/>
                <a:gd name="T40" fmla="*/ 873 w 1133"/>
                <a:gd name="T41" fmla="*/ 1854 h 2063"/>
                <a:gd name="T42" fmla="*/ 920 w 1133"/>
                <a:gd name="T43" fmla="*/ 2017 h 2063"/>
                <a:gd name="T44" fmla="*/ 1133 w 1133"/>
                <a:gd name="T45" fmla="*/ 1987 h 2063"/>
                <a:gd name="T46" fmla="*/ 1133 w 1133"/>
                <a:gd name="T47" fmla="*/ 2063 h 2063"/>
                <a:gd name="T48" fmla="*/ 171 w 1133"/>
                <a:gd name="T49" fmla="*/ 2063 h 2063"/>
                <a:gd name="T50" fmla="*/ 186 w 1133"/>
                <a:gd name="T51" fmla="*/ 1920 h 2063"/>
                <a:gd name="T52" fmla="*/ 230 w 1133"/>
                <a:gd name="T53" fmla="*/ 1759 h 2063"/>
                <a:gd name="T54" fmla="*/ 221 w 1133"/>
                <a:gd name="T55" fmla="*/ 1707 h 2063"/>
                <a:gd name="T56" fmla="*/ 200 w 1133"/>
                <a:gd name="T57" fmla="*/ 1683 h 2063"/>
                <a:gd name="T58" fmla="*/ 156 w 1133"/>
                <a:gd name="T59" fmla="*/ 1683 h 2063"/>
                <a:gd name="T60" fmla="*/ 0 w 1133"/>
                <a:gd name="T61" fmla="*/ 1772 h 2063"/>
                <a:gd name="T62" fmla="*/ 207 w 1133"/>
                <a:gd name="T63" fmla="*/ 1468 h 2063"/>
                <a:gd name="T64" fmla="*/ 230 w 1133"/>
                <a:gd name="T65" fmla="*/ 1388 h 2063"/>
                <a:gd name="T66" fmla="*/ 171 w 1133"/>
                <a:gd name="T67" fmla="*/ 1076 h 2063"/>
                <a:gd name="T68" fmla="*/ 69 w 1133"/>
                <a:gd name="T69" fmla="*/ 593 h 2063"/>
                <a:gd name="T70" fmla="*/ 10 w 1133"/>
                <a:gd name="T71" fmla="*/ 135 h 2063"/>
                <a:gd name="T72" fmla="*/ 10 w 1133"/>
                <a:gd name="T73" fmla="*/ 135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2063"/>
                <a:gd name="T113" fmla="*/ 1133 w 1133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2063">
                  <a:moveTo>
                    <a:pt x="10" y="135"/>
                  </a:moveTo>
                  <a:lnTo>
                    <a:pt x="80" y="517"/>
                  </a:lnTo>
                  <a:lnTo>
                    <a:pt x="179" y="905"/>
                  </a:lnTo>
                  <a:lnTo>
                    <a:pt x="295" y="1295"/>
                  </a:lnTo>
                  <a:lnTo>
                    <a:pt x="631" y="1743"/>
                  </a:lnTo>
                  <a:lnTo>
                    <a:pt x="675" y="1447"/>
                  </a:lnTo>
                  <a:lnTo>
                    <a:pt x="513" y="1002"/>
                  </a:lnTo>
                  <a:lnTo>
                    <a:pt x="401" y="624"/>
                  </a:lnTo>
                  <a:lnTo>
                    <a:pt x="340" y="303"/>
                  </a:lnTo>
                  <a:lnTo>
                    <a:pt x="327" y="97"/>
                  </a:lnTo>
                  <a:lnTo>
                    <a:pt x="496" y="177"/>
                  </a:lnTo>
                  <a:lnTo>
                    <a:pt x="586" y="0"/>
                  </a:lnTo>
                  <a:lnTo>
                    <a:pt x="534" y="187"/>
                  </a:lnTo>
                  <a:lnTo>
                    <a:pt x="726" y="320"/>
                  </a:lnTo>
                  <a:lnTo>
                    <a:pt x="534" y="236"/>
                  </a:lnTo>
                  <a:lnTo>
                    <a:pt x="340" y="126"/>
                  </a:lnTo>
                  <a:lnTo>
                    <a:pt x="394" y="453"/>
                  </a:lnTo>
                  <a:lnTo>
                    <a:pt x="513" y="877"/>
                  </a:lnTo>
                  <a:lnTo>
                    <a:pt x="637" y="1215"/>
                  </a:lnTo>
                  <a:lnTo>
                    <a:pt x="778" y="1588"/>
                  </a:lnTo>
                  <a:lnTo>
                    <a:pt x="873" y="1854"/>
                  </a:lnTo>
                  <a:lnTo>
                    <a:pt x="920" y="2017"/>
                  </a:lnTo>
                  <a:lnTo>
                    <a:pt x="1133" y="1987"/>
                  </a:lnTo>
                  <a:lnTo>
                    <a:pt x="1133" y="2063"/>
                  </a:lnTo>
                  <a:lnTo>
                    <a:pt x="171" y="2063"/>
                  </a:lnTo>
                  <a:lnTo>
                    <a:pt x="186" y="1920"/>
                  </a:lnTo>
                  <a:lnTo>
                    <a:pt x="230" y="1759"/>
                  </a:lnTo>
                  <a:lnTo>
                    <a:pt x="221" y="1707"/>
                  </a:lnTo>
                  <a:lnTo>
                    <a:pt x="200" y="1683"/>
                  </a:lnTo>
                  <a:lnTo>
                    <a:pt x="156" y="1683"/>
                  </a:lnTo>
                  <a:lnTo>
                    <a:pt x="0" y="1772"/>
                  </a:lnTo>
                  <a:lnTo>
                    <a:pt x="207" y="1468"/>
                  </a:lnTo>
                  <a:lnTo>
                    <a:pt x="230" y="1388"/>
                  </a:lnTo>
                  <a:lnTo>
                    <a:pt x="171" y="1076"/>
                  </a:lnTo>
                  <a:lnTo>
                    <a:pt x="69" y="593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55"/>
            <p:cNvSpPr>
              <a:spLocks/>
            </p:cNvSpPr>
            <p:nvPr/>
          </p:nvSpPr>
          <p:spPr bwMode="auto">
            <a:xfrm>
              <a:off x="2647" y="1445"/>
              <a:ext cx="35" cy="31"/>
            </a:xfrm>
            <a:custGeom>
              <a:avLst/>
              <a:gdLst>
                <a:gd name="T0" fmla="*/ 2 w 71"/>
                <a:gd name="T1" fmla="*/ 36 h 60"/>
                <a:gd name="T2" fmla="*/ 0 w 71"/>
                <a:gd name="T3" fmla="*/ 17 h 60"/>
                <a:gd name="T4" fmla="*/ 12 w 71"/>
                <a:gd name="T5" fmla="*/ 0 h 60"/>
                <a:gd name="T6" fmla="*/ 42 w 71"/>
                <a:gd name="T7" fmla="*/ 3 h 60"/>
                <a:gd name="T8" fmla="*/ 71 w 71"/>
                <a:gd name="T9" fmla="*/ 24 h 60"/>
                <a:gd name="T10" fmla="*/ 67 w 71"/>
                <a:gd name="T11" fmla="*/ 43 h 60"/>
                <a:gd name="T12" fmla="*/ 55 w 71"/>
                <a:gd name="T13" fmla="*/ 60 h 60"/>
                <a:gd name="T14" fmla="*/ 27 w 71"/>
                <a:gd name="T15" fmla="*/ 60 h 60"/>
                <a:gd name="T16" fmla="*/ 46 w 71"/>
                <a:gd name="T17" fmla="*/ 53 h 60"/>
                <a:gd name="T18" fmla="*/ 57 w 71"/>
                <a:gd name="T19" fmla="*/ 38 h 60"/>
                <a:gd name="T20" fmla="*/ 50 w 71"/>
                <a:gd name="T21" fmla="*/ 22 h 60"/>
                <a:gd name="T22" fmla="*/ 36 w 71"/>
                <a:gd name="T23" fmla="*/ 39 h 60"/>
                <a:gd name="T24" fmla="*/ 21 w 71"/>
                <a:gd name="T25" fmla="*/ 36 h 60"/>
                <a:gd name="T26" fmla="*/ 25 w 71"/>
                <a:gd name="T27" fmla="*/ 22 h 60"/>
                <a:gd name="T28" fmla="*/ 36 w 71"/>
                <a:gd name="T29" fmla="*/ 11 h 60"/>
                <a:gd name="T30" fmla="*/ 12 w 71"/>
                <a:gd name="T31" fmla="*/ 15 h 60"/>
                <a:gd name="T32" fmla="*/ 2 w 71"/>
                <a:gd name="T33" fmla="*/ 36 h 60"/>
                <a:gd name="T34" fmla="*/ 2 w 71"/>
                <a:gd name="T35" fmla="*/ 3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60"/>
                <a:gd name="T56" fmla="*/ 71 w 7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60">
                  <a:moveTo>
                    <a:pt x="2" y="36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42" y="3"/>
                  </a:lnTo>
                  <a:lnTo>
                    <a:pt x="71" y="24"/>
                  </a:lnTo>
                  <a:lnTo>
                    <a:pt x="67" y="43"/>
                  </a:lnTo>
                  <a:lnTo>
                    <a:pt x="55" y="60"/>
                  </a:lnTo>
                  <a:lnTo>
                    <a:pt x="27" y="60"/>
                  </a:lnTo>
                  <a:lnTo>
                    <a:pt x="46" y="53"/>
                  </a:lnTo>
                  <a:lnTo>
                    <a:pt x="57" y="38"/>
                  </a:lnTo>
                  <a:lnTo>
                    <a:pt x="50" y="22"/>
                  </a:lnTo>
                  <a:lnTo>
                    <a:pt x="36" y="39"/>
                  </a:lnTo>
                  <a:lnTo>
                    <a:pt x="21" y="36"/>
                  </a:lnTo>
                  <a:lnTo>
                    <a:pt x="25" y="22"/>
                  </a:lnTo>
                  <a:lnTo>
                    <a:pt x="36" y="11"/>
                  </a:lnTo>
                  <a:lnTo>
                    <a:pt x="12" y="1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56"/>
            <p:cNvSpPr>
              <a:spLocks/>
            </p:cNvSpPr>
            <p:nvPr/>
          </p:nvSpPr>
          <p:spPr bwMode="auto">
            <a:xfrm>
              <a:off x="2840" y="1487"/>
              <a:ext cx="37" cy="26"/>
            </a:xfrm>
            <a:custGeom>
              <a:avLst/>
              <a:gdLst>
                <a:gd name="T0" fmla="*/ 19 w 74"/>
                <a:gd name="T1" fmla="*/ 48 h 51"/>
                <a:gd name="T2" fmla="*/ 0 w 74"/>
                <a:gd name="T3" fmla="*/ 31 h 51"/>
                <a:gd name="T4" fmla="*/ 2 w 74"/>
                <a:gd name="T5" fmla="*/ 4 h 51"/>
                <a:gd name="T6" fmla="*/ 38 w 74"/>
                <a:gd name="T7" fmla="*/ 0 h 51"/>
                <a:gd name="T8" fmla="*/ 70 w 74"/>
                <a:gd name="T9" fmla="*/ 4 h 51"/>
                <a:gd name="T10" fmla="*/ 74 w 74"/>
                <a:gd name="T11" fmla="*/ 21 h 51"/>
                <a:gd name="T12" fmla="*/ 67 w 74"/>
                <a:gd name="T13" fmla="*/ 44 h 51"/>
                <a:gd name="T14" fmla="*/ 44 w 74"/>
                <a:gd name="T15" fmla="*/ 51 h 51"/>
                <a:gd name="T16" fmla="*/ 61 w 74"/>
                <a:gd name="T17" fmla="*/ 34 h 51"/>
                <a:gd name="T18" fmla="*/ 59 w 74"/>
                <a:gd name="T19" fmla="*/ 17 h 51"/>
                <a:gd name="T20" fmla="*/ 42 w 74"/>
                <a:gd name="T21" fmla="*/ 32 h 51"/>
                <a:gd name="T22" fmla="*/ 29 w 74"/>
                <a:gd name="T23" fmla="*/ 29 h 51"/>
                <a:gd name="T24" fmla="*/ 31 w 74"/>
                <a:gd name="T25" fmla="*/ 6 h 51"/>
                <a:gd name="T26" fmla="*/ 12 w 74"/>
                <a:gd name="T27" fmla="*/ 10 h 51"/>
                <a:gd name="T28" fmla="*/ 10 w 74"/>
                <a:gd name="T29" fmla="*/ 31 h 51"/>
                <a:gd name="T30" fmla="*/ 19 w 74"/>
                <a:gd name="T31" fmla="*/ 48 h 51"/>
                <a:gd name="T32" fmla="*/ 19 w 74"/>
                <a:gd name="T33" fmla="*/ 48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1"/>
                <a:gd name="T53" fmla="*/ 74 w 7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1">
                  <a:moveTo>
                    <a:pt x="19" y="48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38" y="0"/>
                  </a:lnTo>
                  <a:lnTo>
                    <a:pt x="70" y="4"/>
                  </a:lnTo>
                  <a:lnTo>
                    <a:pt x="74" y="21"/>
                  </a:lnTo>
                  <a:lnTo>
                    <a:pt x="67" y="44"/>
                  </a:lnTo>
                  <a:lnTo>
                    <a:pt x="44" y="51"/>
                  </a:lnTo>
                  <a:lnTo>
                    <a:pt x="61" y="34"/>
                  </a:lnTo>
                  <a:lnTo>
                    <a:pt x="59" y="17"/>
                  </a:lnTo>
                  <a:lnTo>
                    <a:pt x="42" y="32"/>
                  </a:lnTo>
                  <a:lnTo>
                    <a:pt x="29" y="29"/>
                  </a:lnTo>
                  <a:lnTo>
                    <a:pt x="31" y="6"/>
                  </a:lnTo>
                  <a:lnTo>
                    <a:pt x="12" y="10"/>
                  </a:lnTo>
                  <a:lnTo>
                    <a:pt x="10" y="31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57"/>
            <p:cNvSpPr>
              <a:spLocks/>
            </p:cNvSpPr>
            <p:nvPr/>
          </p:nvSpPr>
          <p:spPr bwMode="auto">
            <a:xfrm>
              <a:off x="3170" y="2254"/>
              <a:ext cx="643" cy="519"/>
            </a:xfrm>
            <a:custGeom>
              <a:avLst/>
              <a:gdLst>
                <a:gd name="T0" fmla="*/ 0 w 1287"/>
                <a:gd name="T1" fmla="*/ 1038 h 1038"/>
                <a:gd name="T2" fmla="*/ 83 w 1287"/>
                <a:gd name="T3" fmla="*/ 869 h 1038"/>
                <a:gd name="T4" fmla="*/ 120 w 1287"/>
                <a:gd name="T5" fmla="*/ 629 h 1038"/>
                <a:gd name="T6" fmla="*/ 102 w 1287"/>
                <a:gd name="T7" fmla="*/ 451 h 1038"/>
                <a:gd name="T8" fmla="*/ 418 w 1287"/>
                <a:gd name="T9" fmla="*/ 401 h 1038"/>
                <a:gd name="T10" fmla="*/ 876 w 1287"/>
                <a:gd name="T11" fmla="*/ 232 h 1038"/>
                <a:gd name="T12" fmla="*/ 1102 w 1287"/>
                <a:gd name="T13" fmla="*/ 107 h 1038"/>
                <a:gd name="T14" fmla="*/ 1194 w 1287"/>
                <a:gd name="T15" fmla="*/ 32 h 1038"/>
                <a:gd name="T16" fmla="*/ 1236 w 1287"/>
                <a:gd name="T17" fmla="*/ 166 h 1038"/>
                <a:gd name="T18" fmla="*/ 1270 w 1287"/>
                <a:gd name="T19" fmla="*/ 645 h 1038"/>
                <a:gd name="T20" fmla="*/ 1256 w 1287"/>
                <a:gd name="T21" fmla="*/ 692 h 1038"/>
                <a:gd name="T22" fmla="*/ 1287 w 1287"/>
                <a:gd name="T23" fmla="*/ 683 h 1038"/>
                <a:gd name="T24" fmla="*/ 1260 w 1287"/>
                <a:gd name="T25" fmla="*/ 194 h 1038"/>
                <a:gd name="T26" fmla="*/ 1217 w 1287"/>
                <a:gd name="T27" fmla="*/ 36 h 1038"/>
                <a:gd name="T28" fmla="*/ 1207 w 1287"/>
                <a:gd name="T29" fmla="*/ 0 h 1038"/>
                <a:gd name="T30" fmla="*/ 884 w 1287"/>
                <a:gd name="T31" fmla="*/ 194 h 1038"/>
                <a:gd name="T32" fmla="*/ 439 w 1287"/>
                <a:gd name="T33" fmla="*/ 376 h 1038"/>
                <a:gd name="T34" fmla="*/ 74 w 1287"/>
                <a:gd name="T35" fmla="*/ 430 h 1038"/>
                <a:gd name="T36" fmla="*/ 95 w 1287"/>
                <a:gd name="T37" fmla="*/ 616 h 1038"/>
                <a:gd name="T38" fmla="*/ 53 w 1287"/>
                <a:gd name="T39" fmla="*/ 897 h 1038"/>
                <a:gd name="T40" fmla="*/ 0 w 1287"/>
                <a:gd name="T41" fmla="*/ 1038 h 1038"/>
                <a:gd name="T42" fmla="*/ 0 w 1287"/>
                <a:gd name="T43" fmla="*/ 1038 h 10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7"/>
                <a:gd name="T67" fmla="*/ 0 h 1038"/>
                <a:gd name="T68" fmla="*/ 1287 w 1287"/>
                <a:gd name="T69" fmla="*/ 1038 h 10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7" h="1038">
                  <a:moveTo>
                    <a:pt x="0" y="1038"/>
                  </a:moveTo>
                  <a:lnTo>
                    <a:pt x="83" y="869"/>
                  </a:lnTo>
                  <a:lnTo>
                    <a:pt x="120" y="629"/>
                  </a:lnTo>
                  <a:lnTo>
                    <a:pt x="102" y="451"/>
                  </a:lnTo>
                  <a:lnTo>
                    <a:pt x="418" y="401"/>
                  </a:lnTo>
                  <a:lnTo>
                    <a:pt x="876" y="232"/>
                  </a:lnTo>
                  <a:lnTo>
                    <a:pt x="1102" y="107"/>
                  </a:lnTo>
                  <a:lnTo>
                    <a:pt x="1194" y="32"/>
                  </a:lnTo>
                  <a:lnTo>
                    <a:pt x="1236" y="166"/>
                  </a:lnTo>
                  <a:lnTo>
                    <a:pt x="1270" y="645"/>
                  </a:lnTo>
                  <a:lnTo>
                    <a:pt x="1256" y="692"/>
                  </a:lnTo>
                  <a:lnTo>
                    <a:pt x="1287" y="683"/>
                  </a:lnTo>
                  <a:lnTo>
                    <a:pt x="1260" y="194"/>
                  </a:lnTo>
                  <a:lnTo>
                    <a:pt x="1217" y="36"/>
                  </a:lnTo>
                  <a:lnTo>
                    <a:pt x="1207" y="0"/>
                  </a:lnTo>
                  <a:lnTo>
                    <a:pt x="884" y="194"/>
                  </a:lnTo>
                  <a:lnTo>
                    <a:pt x="439" y="376"/>
                  </a:lnTo>
                  <a:lnTo>
                    <a:pt x="74" y="430"/>
                  </a:lnTo>
                  <a:lnTo>
                    <a:pt x="95" y="616"/>
                  </a:lnTo>
                  <a:lnTo>
                    <a:pt x="53" y="897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58"/>
            <p:cNvSpPr>
              <a:spLocks/>
            </p:cNvSpPr>
            <p:nvPr/>
          </p:nvSpPr>
          <p:spPr bwMode="auto">
            <a:xfrm>
              <a:off x="2100" y="2964"/>
              <a:ext cx="884" cy="156"/>
            </a:xfrm>
            <a:custGeom>
              <a:avLst/>
              <a:gdLst>
                <a:gd name="T0" fmla="*/ 194 w 1768"/>
                <a:gd name="T1" fmla="*/ 0 h 312"/>
                <a:gd name="T2" fmla="*/ 124 w 1768"/>
                <a:gd name="T3" fmla="*/ 120 h 312"/>
                <a:gd name="T4" fmla="*/ 0 w 1768"/>
                <a:gd name="T5" fmla="*/ 308 h 312"/>
                <a:gd name="T6" fmla="*/ 572 w 1768"/>
                <a:gd name="T7" fmla="*/ 308 h 312"/>
                <a:gd name="T8" fmla="*/ 1270 w 1768"/>
                <a:gd name="T9" fmla="*/ 306 h 312"/>
                <a:gd name="T10" fmla="*/ 1768 w 1768"/>
                <a:gd name="T11" fmla="*/ 312 h 312"/>
                <a:gd name="T12" fmla="*/ 1608 w 1768"/>
                <a:gd name="T13" fmla="*/ 11 h 312"/>
                <a:gd name="T14" fmla="*/ 1717 w 1768"/>
                <a:gd name="T15" fmla="*/ 285 h 312"/>
                <a:gd name="T16" fmla="*/ 1177 w 1768"/>
                <a:gd name="T17" fmla="*/ 291 h 312"/>
                <a:gd name="T18" fmla="*/ 485 w 1768"/>
                <a:gd name="T19" fmla="*/ 285 h 312"/>
                <a:gd name="T20" fmla="*/ 46 w 1768"/>
                <a:gd name="T21" fmla="*/ 285 h 312"/>
                <a:gd name="T22" fmla="*/ 194 w 1768"/>
                <a:gd name="T23" fmla="*/ 0 h 312"/>
                <a:gd name="T24" fmla="*/ 194 w 1768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312"/>
                <a:gd name="T41" fmla="*/ 1768 w 176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312">
                  <a:moveTo>
                    <a:pt x="194" y="0"/>
                  </a:moveTo>
                  <a:lnTo>
                    <a:pt x="124" y="120"/>
                  </a:lnTo>
                  <a:lnTo>
                    <a:pt x="0" y="308"/>
                  </a:lnTo>
                  <a:lnTo>
                    <a:pt x="572" y="308"/>
                  </a:lnTo>
                  <a:lnTo>
                    <a:pt x="1270" y="306"/>
                  </a:lnTo>
                  <a:lnTo>
                    <a:pt x="1768" y="312"/>
                  </a:lnTo>
                  <a:lnTo>
                    <a:pt x="1608" y="11"/>
                  </a:lnTo>
                  <a:lnTo>
                    <a:pt x="1717" y="285"/>
                  </a:lnTo>
                  <a:lnTo>
                    <a:pt x="1177" y="291"/>
                  </a:lnTo>
                  <a:lnTo>
                    <a:pt x="485" y="285"/>
                  </a:lnTo>
                  <a:lnTo>
                    <a:pt x="46" y="28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59"/>
            <p:cNvSpPr>
              <a:spLocks/>
            </p:cNvSpPr>
            <p:nvPr/>
          </p:nvSpPr>
          <p:spPr bwMode="auto">
            <a:xfrm>
              <a:off x="2135" y="2964"/>
              <a:ext cx="769" cy="108"/>
            </a:xfrm>
            <a:custGeom>
              <a:avLst/>
              <a:gdLst>
                <a:gd name="T0" fmla="*/ 1538 w 1538"/>
                <a:gd name="T1" fmla="*/ 11 h 217"/>
                <a:gd name="T2" fmla="*/ 1016 w 1538"/>
                <a:gd name="T3" fmla="*/ 0 h 217"/>
                <a:gd name="T4" fmla="*/ 124 w 1538"/>
                <a:gd name="T5" fmla="*/ 0 h 217"/>
                <a:gd name="T6" fmla="*/ 0 w 1538"/>
                <a:gd name="T7" fmla="*/ 217 h 217"/>
                <a:gd name="T8" fmla="*/ 132 w 1538"/>
                <a:gd name="T9" fmla="*/ 11 h 217"/>
                <a:gd name="T10" fmla="*/ 1538 w 1538"/>
                <a:gd name="T11" fmla="*/ 11 h 217"/>
                <a:gd name="T12" fmla="*/ 1538 w 1538"/>
                <a:gd name="T13" fmla="*/ 1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"/>
                <a:gd name="T22" fmla="*/ 0 h 217"/>
                <a:gd name="T23" fmla="*/ 1538 w 1538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" h="217">
                  <a:moveTo>
                    <a:pt x="1538" y="11"/>
                  </a:moveTo>
                  <a:lnTo>
                    <a:pt x="1016" y="0"/>
                  </a:lnTo>
                  <a:lnTo>
                    <a:pt x="124" y="0"/>
                  </a:lnTo>
                  <a:lnTo>
                    <a:pt x="0" y="217"/>
                  </a:lnTo>
                  <a:lnTo>
                    <a:pt x="132" y="11"/>
                  </a:lnTo>
                  <a:lnTo>
                    <a:pt x="15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60"/>
            <p:cNvSpPr>
              <a:spLocks/>
            </p:cNvSpPr>
            <p:nvPr/>
          </p:nvSpPr>
          <p:spPr bwMode="auto">
            <a:xfrm>
              <a:off x="3668" y="2936"/>
              <a:ext cx="385" cy="25"/>
            </a:xfrm>
            <a:custGeom>
              <a:avLst/>
              <a:gdLst>
                <a:gd name="T0" fmla="*/ 0 w 770"/>
                <a:gd name="T1" fmla="*/ 0 h 51"/>
                <a:gd name="T2" fmla="*/ 770 w 770"/>
                <a:gd name="T3" fmla="*/ 0 h 51"/>
                <a:gd name="T4" fmla="*/ 422 w 770"/>
                <a:gd name="T5" fmla="*/ 40 h 51"/>
                <a:gd name="T6" fmla="*/ 86 w 770"/>
                <a:gd name="T7" fmla="*/ 51 h 51"/>
                <a:gd name="T8" fmla="*/ 0 w 770"/>
                <a:gd name="T9" fmla="*/ 0 h 51"/>
                <a:gd name="T10" fmla="*/ 0 w 77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0"/>
                <a:gd name="T19" fmla="*/ 0 h 51"/>
                <a:gd name="T20" fmla="*/ 770 w 7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0" h="51">
                  <a:moveTo>
                    <a:pt x="0" y="0"/>
                  </a:moveTo>
                  <a:lnTo>
                    <a:pt x="770" y="0"/>
                  </a:lnTo>
                  <a:lnTo>
                    <a:pt x="422" y="40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Freeform 61"/>
            <p:cNvSpPr>
              <a:spLocks/>
            </p:cNvSpPr>
            <p:nvPr/>
          </p:nvSpPr>
          <p:spPr bwMode="auto">
            <a:xfrm>
              <a:off x="1687" y="2901"/>
              <a:ext cx="1561" cy="160"/>
            </a:xfrm>
            <a:custGeom>
              <a:avLst/>
              <a:gdLst>
                <a:gd name="T0" fmla="*/ 3122 w 3122"/>
                <a:gd name="T1" fmla="*/ 287 h 319"/>
                <a:gd name="T2" fmla="*/ 2774 w 3122"/>
                <a:gd name="T3" fmla="*/ 264 h 319"/>
                <a:gd name="T4" fmla="*/ 2557 w 3122"/>
                <a:gd name="T5" fmla="*/ 199 h 319"/>
                <a:gd name="T6" fmla="*/ 2705 w 3122"/>
                <a:gd name="T7" fmla="*/ 106 h 319"/>
                <a:gd name="T8" fmla="*/ 2774 w 3122"/>
                <a:gd name="T9" fmla="*/ 0 h 319"/>
                <a:gd name="T10" fmla="*/ 2717 w 3122"/>
                <a:gd name="T11" fmla="*/ 68 h 319"/>
                <a:gd name="T12" fmla="*/ 0 w 3122"/>
                <a:gd name="T13" fmla="*/ 68 h 319"/>
                <a:gd name="T14" fmla="*/ 114 w 3122"/>
                <a:gd name="T15" fmla="*/ 91 h 319"/>
                <a:gd name="T16" fmla="*/ 603 w 3122"/>
                <a:gd name="T17" fmla="*/ 135 h 319"/>
                <a:gd name="T18" fmla="*/ 1276 w 3122"/>
                <a:gd name="T19" fmla="*/ 91 h 319"/>
                <a:gd name="T20" fmla="*/ 1863 w 3122"/>
                <a:gd name="T21" fmla="*/ 102 h 319"/>
                <a:gd name="T22" fmla="*/ 2424 w 3122"/>
                <a:gd name="T23" fmla="*/ 95 h 319"/>
                <a:gd name="T24" fmla="*/ 2586 w 3122"/>
                <a:gd name="T25" fmla="*/ 155 h 319"/>
                <a:gd name="T26" fmla="*/ 2517 w 3122"/>
                <a:gd name="T27" fmla="*/ 195 h 319"/>
                <a:gd name="T28" fmla="*/ 2601 w 3122"/>
                <a:gd name="T29" fmla="*/ 251 h 319"/>
                <a:gd name="T30" fmla="*/ 2800 w 3122"/>
                <a:gd name="T31" fmla="*/ 290 h 319"/>
                <a:gd name="T32" fmla="*/ 3093 w 3122"/>
                <a:gd name="T33" fmla="*/ 319 h 319"/>
                <a:gd name="T34" fmla="*/ 3122 w 3122"/>
                <a:gd name="T35" fmla="*/ 287 h 319"/>
                <a:gd name="T36" fmla="*/ 3122 w 3122"/>
                <a:gd name="T37" fmla="*/ 287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2"/>
                <a:gd name="T58" fmla="*/ 0 h 319"/>
                <a:gd name="T59" fmla="*/ 3122 w 3122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2" h="319">
                  <a:moveTo>
                    <a:pt x="3122" y="287"/>
                  </a:moveTo>
                  <a:lnTo>
                    <a:pt x="2774" y="264"/>
                  </a:lnTo>
                  <a:lnTo>
                    <a:pt x="2557" y="199"/>
                  </a:lnTo>
                  <a:lnTo>
                    <a:pt x="2705" y="106"/>
                  </a:lnTo>
                  <a:lnTo>
                    <a:pt x="2774" y="0"/>
                  </a:lnTo>
                  <a:lnTo>
                    <a:pt x="2717" y="68"/>
                  </a:lnTo>
                  <a:lnTo>
                    <a:pt x="0" y="68"/>
                  </a:lnTo>
                  <a:lnTo>
                    <a:pt x="114" y="91"/>
                  </a:lnTo>
                  <a:lnTo>
                    <a:pt x="603" y="135"/>
                  </a:lnTo>
                  <a:lnTo>
                    <a:pt x="1276" y="91"/>
                  </a:lnTo>
                  <a:lnTo>
                    <a:pt x="1863" y="102"/>
                  </a:lnTo>
                  <a:lnTo>
                    <a:pt x="2424" y="95"/>
                  </a:lnTo>
                  <a:lnTo>
                    <a:pt x="2586" y="155"/>
                  </a:lnTo>
                  <a:lnTo>
                    <a:pt x="2517" y="195"/>
                  </a:lnTo>
                  <a:lnTo>
                    <a:pt x="2601" y="251"/>
                  </a:lnTo>
                  <a:lnTo>
                    <a:pt x="2800" y="290"/>
                  </a:lnTo>
                  <a:lnTo>
                    <a:pt x="3093" y="319"/>
                  </a:lnTo>
                  <a:lnTo>
                    <a:pt x="3122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62"/>
            <p:cNvSpPr>
              <a:spLocks/>
            </p:cNvSpPr>
            <p:nvPr/>
          </p:nvSpPr>
          <p:spPr bwMode="auto">
            <a:xfrm>
              <a:off x="2490" y="1517"/>
              <a:ext cx="22" cy="49"/>
            </a:xfrm>
            <a:custGeom>
              <a:avLst/>
              <a:gdLst>
                <a:gd name="T0" fmla="*/ 44 w 44"/>
                <a:gd name="T1" fmla="*/ 0 h 97"/>
                <a:gd name="T2" fmla="*/ 2 w 44"/>
                <a:gd name="T3" fmla="*/ 30 h 97"/>
                <a:gd name="T4" fmla="*/ 0 w 44"/>
                <a:gd name="T5" fmla="*/ 70 h 97"/>
                <a:gd name="T6" fmla="*/ 38 w 44"/>
                <a:gd name="T7" fmla="*/ 97 h 97"/>
                <a:gd name="T8" fmla="*/ 44 w 44"/>
                <a:gd name="T9" fmla="*/ 0 h 97"/>
                <a:gd name="T10" fmla="*/ 44 w 44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97"/>
                <a:gd name="T20" fmla="*/ 44 w 4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97">
                  <a:moveTo>
                    <a:pt x="44" y="0"/>
                  </a:moveTo>
                  <a:lnTo>
                    <a:pt x="2" y="30"/>
                  </a:lnTo>
                  <a:lnTo>
                    <a:pt x="0" y="70"/>
                  </a:lnTo>
                  <a:lnTo>
                    <a:pt x="38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E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671" name="AutoShape 63"/>
          <p:cNvSpPr>
            <a:spLocks noChangeArrowheads="1"/>
          </p:cNvSpPr>
          <p:nvPr/>
        </p:nvSpPr>
        <p:spPr bwMode="auto">
          <a:xfrm>
            <a:off x="2819400" y="1295400"/>
            <a:ext cx="4953000" cy="1828800"/>
          </a:xfrm>
          <a:prstGeom prst="wedgeRoundRectCallout">
            <a:avLst>
              <a:gd name="adj1" fmla="val -42694"/>
              <a:gd name="adj2" fmla="val 7517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Now, let’s extend the balances from the Adjusted Trial Balance column.</a:t>
            </a:r>
          </a:p>
        </p:txBody>
      </p:sp>
      <p:sp>
        <p:nvSpPr>
          <p:cNvPr id="196672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5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8738" y="8874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			2,065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Accounts Receivable	2,720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2,720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	760			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760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Prepaid Insurance	2,300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2,300</a:t>
            </a:r>
            <a:endParaRPr lang="en-US" sz="1700" b="1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Land	20,000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20,000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Office Equipment	1,800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1,800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Accounts Payable		900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900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Unearned Rent		240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240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Capital Stock		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25,000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Dividends	4,000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4,000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Fees Earned		16,840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16,840</a:t>
            </a:r>
            <a:r>
              <a:rPr lang="en-US" sz="1700" b="1">
                <a:latin typeface="Times New Roman" pitchFamily="18" charset="0"/>
              </a:rPr>
              <a:t>		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Wages Expense	4,525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4,525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Rent Expense	1,600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1,600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Utilities Expense	985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985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Supplies Expense	2,040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2,040</a:t>
            </a:r>
            <a:endParaRPr lang="en-US" sz="17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Miscellaneous Expense	455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455</a:t>
            </a: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5810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19050" y="1139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9050" y="13843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19050" y="1616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19050" y="1835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19050" y="2070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19050" y="2311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19050" y="2552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19050" y="2774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19050" y="3016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19050" y="3235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19050" y="347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5400" y="3698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25400" y="3946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5400" y="4187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V="1"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25400" y="46418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25400" y="487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25400" y="5102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5400" y="5346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25400" y="556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25400" y="580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5400" y="601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H="1">
            <a:off x="3810000" y="5762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 flipH="1">
            <a:off x="5867400" y="5699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7993063" y="5762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 flipH="1">
            <a:off x="28194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>
            <a:off x="381000" y="4762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304800" y="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Income Statement              Balance Sheet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 flipH="1">
            <a:off x="69342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>
            <a:off x="2819400" y="62484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-76200" y="8858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304800" y="4832350"/>
            <a:ext cx="899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100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100</a:t>
            </a:r>
            <a:r>
              <a:rPr lang="en-US" sz="1700" b="1">
                <a:latin typeface="Times New Roman" pitchFamily="18" charset="0"/>
              </a:rPr>
              <a:t>	</a:t>
            </a:r>
            <a:endParaRPr lang="en-US" sz="1700" b="1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120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120</a:t>
            </a:r>
            <a:r>
              <a:rPr lang="en-US" sz="1700" b="1">
                <a:latin typeface="Times New Roman" pitchFamily="18" charset="0"/>
              </a:rPr>
              <a:t>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250		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250</a:t>
            </a:r>
            <a:endParaRPr lang="en-US" sz="17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50	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50</a:t>
            </a:r>
            <a:endParaRPr lang="en-US" sz="17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50			</a:t>
            </a:r>
            <a:r>
              <a:rPr lang="en-US" sz="170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50	</a:t>
            </a:r>
            <a:r>
              <a:rPr lang="en-US" sz="1700" b="1">
                <a:latin typeface="Times New Roman" pitchFamily="18" charset="0"/>
              </a:rPr>
              <a:t>43,400	43,400</a:t>
            </a:r>
            <a:endParaRPr lang="en-US" sz="1700">
              <a:latin typeface="Times New Roman" pitchFamily="18" charset="0"/>
            </a:endParaRPr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0" y="624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Line 42"/>
          <p:cNvSpPr>
            <a:spLocks noChangeShapeType="1"/>
          </p:cNvSpPr>
          <p:nvPr/>
        </p:nvSpPr>
        <p:spPr bwMode="auto">
          <a:xfrm>
            <a:off x="0" y="6477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>
            <a:off x="2819400" y="6019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>
            <a:off x="0" y="6705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9" name="AutoShape 4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51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"/>
          <p:cNvGrpSpPr>
            <a:grpSpLocks/>
          </p:cNvGrpSpPr>
          <p:nvPr/>
        </p:nvGrpSpPr>
        <p:grpSpPr bwMode="auto">
          <a:xfrm>
            <a:off x="1981200" y="2743200"/>
            <a:ext cx="3756025" cy="3416300"/>
            <a:chOff x="1687" y="1081"/>
            <a:chExt cx="2366" cy="2152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11" y="2970"/>
              <a:ext cx="861" cy="145"/>
            </a:xfrm>
            <a:custGeom>
              <a:avLst/>
              <a:gdLst>
                <a:gd name="T0" fmla="*/ 0 w 1722"/>
                <a:gd name="T1" fmla="*/ 291 h 291"/>
                <a:gd name="T2" fmla="*/ 179 w 1722"/>
                <a:gd name="T3" fmla="*/ 0 h 291"/>
                <a:gd name="T4" fmla="*/ 1585 w 1722"/>
                <a:gd name="T5" fmla="*/ 0 h 291"/>
                <a:gd name="T6" fmla="*/ 1722 w 1722"/>
                <a:gd name="T7" fmla="*/ 291 h 291"/>
                <a:gd name="T8" fmla="*/ 0 w 1722"/>
                <a:gd name="T9" fmla="*/ 291 h 291"/>
                <a:gd name="T10" fmla="*/ 0 w 1722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2"/>
                <a:gd name="T19" fmla="*/ 0 h 291"/>
                <a:gd name="T20" fmla="*/ 1722 w 1722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2" h="291">
                  <a:moveTo>
                    <a:pt x="0" y="291"/>
                  </a:moveTo>
                  <a:lnTo>
                    <a:pt x="179" y="0"/>
                  </a:lnTo>
                  <a:lnTo>
                    <a:pt x="1585" y="0"/>
                  </a:lnTo>
                  <a:lnTo>
                    <a:pt x="1722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Freeform 5"/>
            <p:cNvSpPr>
              <a:spLocks/>
            </p:cNvSpPr>
            <p:nvPr/>
          </p:nvSpPr>
          <p:spPr bwMode="auto">
            <a:xfrm>
              <a:off x="1845" y="1716"/>
              <a:ext cx="1677" cy="1222"/>
            </a:xfrm>
            <a:custGeom>
              <a:avLst/>
              <a:gdLst>
                <a:gd name="T0" fmla="*/ 0 w 3353"/>
                <a:gd name="T1" fmla="*/ 2445 h 2445"/>
                <a:gd name="T2" fmla="*/ 3353 w 3353"/>
                <a:gd name="T3" fmla="*/ 2445 h 2445"/>
                <a:gd name="T4" fmla="*/ 3144 w 3353"/>
                <a:gd name="T5" fmla="*/ 1449 h 2445"/>
                <a:gd name="T6" fmla="*/ 3011 w 3353"/>
                <a:gd name="T7" fmla="*/ 1255 h 2445"/>
                <a:gd name="T8" fmla="*/ 2962 w 3353"/>
                <a:gd name="T9" fmla="*/ 1103 h 2445"/>
                <a:gd name="T10" fmla="*/ 2967 w 3353"/>
                <a:gd name="T11" fmla="*/ 1013 h 2445"/>
                <a:gd name="T12" fmla="*/ 2981 w 3353"/>
                <a:gd name="T13" fmla="*/ 896 h 2445"/>
                <a:gd name="T14" fmla="*/ 2954 w 3353"/>
                <a:gd name="T15" fmla="*/ 820 h 2445"/>
                <a:gd name="T16" fmla="*/ 2975 w 3353"/>
                <a:gd name="T17" fmla="*/ 677 h 2445"/>
                <a:gd name="T18" fmla="*/ 2967 w 3353"/>
                <a:gd name="T19" fmla="*/ 552 h 2445"/>
                <a:gd name="T20" fmla="*/ 2967 w 3353"/>
                <a:gd name="T21" fmla="*/ 399 h 2445"/>
                <a:gd name="T22" fmla="*/ 2732 w 3353"/>
                <a:gd name="T23" fmla="*/ 316 h 2445"/>
                <a:gd name="T24" fmla="*/ 2435 w 3353"/>
                <a:gd name="T25" fmla="*/ 234 h 2445"/>
                <a:gd name="T26" fmla="*/ 1855 w 3353"/>
                <a:gd name="T27" fmla="*/ 48 h 2445"/>
                <a:gd name="T28" fmla="*/ 1344 w 3353"/>
                <a:gd name="T29" fmla="*/ 0 h 2445"/>
                <a:gd name="T30" fmla="*/ 1049 w 3353"/>
                <a:gd name="T31" fmla="*/ 130 h 2445"/>
                <a:gd name="T32" fmla="*/ 815 w 3353"/>
                <a:gd name="T33" fmla="*/ 198 h 2445"/>
                <a:gd name="T34" fmla="*/ 477 w 3353"/>
                <a:gd name="T35" fmla="*/ 268 h 2445"/>
                <a:gd name="T36" fmla="*/ 372 w 3353"/>
                <a:gd name="T37" fmla="*/ 316 h 2445"/>
                <a:gd name="T38" fmla="*/ 344 w 3353"/>
                <a:gd name="T39" fmla="*/ 584 h 2445"/>
                <a:gd name="T40" fmla="*/ 344 w 3353"/>
                <a:gd name="T41" fmla="*/ 793 h 2445"/>
                <a:gd name="T42" fmla="*/ 359 w 3353"/>
                <a:gd name="T43" fmla="*/ 987 h 2445"/>
                <a:gd name="T44" fmla="*/ 296 w 3353"/>
                <a:gd name="T45" fmla="*/ 1097 h 2445"/>
                <a:gd name="T46" fmla="*/ 309 w 3353"/>
                <a:gd name="T47" fmla="*/ 1255 h 2445"/>
                <a:gd name="T48" fmla="*/ 304 w 3353"/>
                <a:gd name="T49" fmla="*/ 1338 h 2445"/>
                <a:gd name="T50" fmla="*/ 262 w 3353"/>
                <a:gd name="T51" fmla="*/ 1481 h 2445"/>
                <a:gd name="T52" fmla="*/ 214 w 3353"/>
                <a:gd name="T53" fmla="*/ 1635 h 2445"/>
                <a:gd name="T54" fmla="*/ 201 w 3353"/>
                <a:gd name="T55" fmla="*/ 1798 h 2445"/>
                <a:gd name="T56" fmla="*/ 180 w 3353"/>
                <a:gd name="T57" fmla="*/ 1932 h 2445"/>
                <a:gd name="T58" fmla="*/ 138 w 3353"/>
                <a:gd name="T59" fmla="*/ 2046 h 2445"/>
                <a:gd name="T60" fmla="*/ 104 w 3353"/>
                <a:gd name="T61" fmla="*/ 2137 h 2445"/>
                <a:gd name="T62" fmla="*/ 41 w 3353"/>
                <a:gd name="T63" fmla="*/ 2315 h 2445"/>
                <a:gd name="T64" fmla="*/ 0 w 3353"/>
                <a:gd name="T65" fmla="*/ 2445 h 2445"/>
                <a:gd name="T66" fmla="*/ 0 w 3353"/>
                <a:gd name="T67" fmla="*/ 2445 h 2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3"/>
                <a:gd name="T103" fmla="*/ 0 h 2445"/>
                <a:gd name="T104" fmla="*/ 3353 w 3353"/>
                <a:gd name="T105" fmla="*/ 2445 h 2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3" h="2445">
                  <a:moveTo>
                    <a:pt x="0" y="2445"/>
                  </a:moveTo>
                  <a:lnTo>
                    <a:pt x="3353" y="2445"/>
                  </a:lnTo>
                  <a:lnTo>
                    <a:pt x="3144" y="1449"/>
                  </a:lnTo>
                  <a:lnTo>
                    <a:pt x="3011" y="1255"/>
                  </a:lnTo>
                  <a:lnTo>
                    <a:pt x="2962" y="1103"/>
                  </a:lnTo>
                  <a:lnTo>
                    <a:pt x="2967" y="1013"/>
                  </a:lnTo>
                  <a:lnTo>
                    <a:pt x="2981" y="896"/>
                  </a:lnTo>
                  <a:lnTo>
                    <a:pt x="2954" y="820"/>
                  </a:lnTo>
                  <a:lnTo>
                    <a:pt x="2975" y="677"/>
                  </a:lnTo>
                  <a:lnTo>
                    <a:pt x="2967" y="552"/>
                  </a:lnTo>
                  <a:lnTo>
                    <a:pt x="2967" y="399"/>
                  </a:lnTo>
                  <a:lnTo>
                    <a:pt x="2732" y="316"/>
                  </a:lnTo>
                  <a:lnTo>
                    <a:pt x="2435" y="234"/>
                  </a:lnTo>
                  <a:lnTo>
                    <a:pt x="1855" y="48"/>
                  </a:lnTo>
                  <a:lnTo>
                    <a:pt x="1344" y="0"/>
                  </a:lnTo>
                  <a:lnTo>
                    <a:pt x="1049" y="130"/>
                  </a:lnTo>
                  <a:lnTo>
                    <a:pt x="815" y="198"/>
                  </a:lnTo>
                  <a:lnTo>
                    <a:pt x="477" y="268"/>
                  </a:lnTo>
                  <a:lnTo>
                    <a:pt x="372" y="316"/>
                  </a:lnTo>
                  <a:lnTo>
                    <a:pt x="344" y="584"/>
                  </a:lnTo>
                  <a:lnTo>
                    <a:pt x="344" y="793"/>
                  </a:lnTo>
                  <a:lnTo>
                    <a:pt x="359" y="987"/>
                  </a:lnTo>
                  <a:lnTo>
                    <a:pt x="296" y="1097"/>
                  </a:lnTo>
                  <a:lnTo>
                    <a:pt x="309" y="1255"/>
                  </a:lnTo>
                  <a:lnTo>
                    <a:pt x="304" y="1338"/>
                  </a:lnTo>
                  <a:lnTo>
                    <a:pt x="262" y="1481"/>
                  </a:lnTo>
                  <a:lnTo>
                    <a:pt x="214" y="1635"/>
                  </a:lnTo>
                  <a:lnTo>
                    <a:pt x="201" y="1798"/>
                  </a:lnTo>
                  <a:lnTo>
                    <a:pt x="180" y="1932"/>
                  </a:lnTo>
                  <a:lnTo>
                    <a:pt x="138" y="2046"/>
                  </a:lnTo>
                  <a:lnTo>
                    <a:pt x="104" y="2137"/>
                  </a:lnTo>
                  <a:lnTo>
                    <a:pt x="41" y="2315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2583" y="2064"/>
              <a:ext cx="125" cy="289"/>
            </a:xfrm>
            <a:custGeom>
              <a:avLst/>
              <a:gdLst>
                <a:gd name="T0" fmla="*/ 0 w 249"/>
                <a:gd name="T1" fmla="*/ 0 h 578"/>
                <a:gd name="T2" fmla="*/ 34 w 249"/>
                <a:gd name="T3" fmla="*/ 184 h 578"/>
                <a:gd name="T4" fmla="*/ 55 w 249"/>
                <a:gd name="T5" fmla="*/ 386 h 578"/>
                <a:gd name="T6" fmla="*/ 76 w 249"/>
                <a:gd name="T7" fmla="*/ 578 h 578"/>
                <a:gd name="T8" fmla="*/ 142 w 249"/>
                <a:gd name="T9" fmla="*/ 412 h 578"/>
                <a:gd name="T10" fmla="*/ 207 w 249"/>
                <a:gd name="T11" fmla="*/ 226 h 578"/>
                <a:gd name="T12" fmla="*/ 249 w 249"/>
                <a:gd name="T13" fmla="*/ 61 h 578"/>
                <a:gd name="T14" fmla="*/ 0 w 249"/>
                <a:gd name="T15" fmla="*/ 0 h 578"/>
                <a:gd name="T16" fmla="*/ 0 w 249"/>
                <a:gd name="T17" fmla="*/ 0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578"/>
                <a:gd name="T29" fmla="*/ 249 w 249"/>
                <a:gd name="T30" fmla="*/ 578 h 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578">
                  <a:moveTo>
                    <a:pt x="0" y="0"/>
                  </a:moveTo>
                  <a:lnTo>
                    <a:pt x="34" y="184"/>
                  </a:lnTo>
                  <a:lnTo>
                    <a:pt x="55" y="386"/>
                  </a:lnTo>
                  <a:lnTo>
                    <a:pt x="76" y="578"/>
                  </a:lnTo>
                  <a:lnTo>
                    <a:pt x="142" y="412"/>
                  </a:lnTo>
                  <a:lnTo>
                    <a:pt x="207" y="226"/>
                  </a:lnTo>
                  <a:lnTo>
                    <a:pt x="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2590" y="2102"/>
              <a:ext cx="65" cy="255"/>
            </a:xfrm>
            <a:custGeom>
              <a:avLst/>
              <a:gdLst>
                <a:gd name="T0" fmla="*/ 42 w 129"/>
                <a:gd name="T1" fmla="*/ 29 h 509"/>
                <a:gd name="T2" fmla="*/ 57 w 129"/>
                <a:gd name="T3" fmla="*/ 95 h 509"/>
                <a:gd name="T4" fmla="*/ 89 w 129"/>
                <a:gd name="T5" fmla="*/ 205 h 509"/>
                <a:gd name="T6" fmla="*/ 129 w 129"/>
                <a:gd name="T7" fmla="*/ 317 h 509"/>
                <a:gd name="T8" fmla="*/ 105 w 129"/>
                <a:gd name="T9" fmla="*/ 422 h 509"/>
                <a:gd name="T10" fmla="*/ 63 w 129"/>
                <a:gd name="T11" fmla="*/ 509 h 509"/>
                <a:gd name="T12" fmla="*/ 0 w 129"/>
                <a:gd name="T13" fmla="*/ 0 h 509"/>
                <a:gd name="T14" fmla="*/ 42 w 129"/>
                <a:gd name="T15" fmla="*/ 29 h 509"/>
                <a:gd name="T16" fmla="*/ 42 w 129"/>
                <a:gd name="T17" fmla="*/ 29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09"/>
                <a:gd name="T29" fmla="*/ 129 w 129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09">
                  <a:moveTo>
                    <a:pt x="42" y="29"/>
                  </a:moveTo>
                  <a:lnTo>
                    <a:pt x="57" y="95"/>
                  </a:lnTo>
                  <a:lnTo>
                    <a:pt x="89" y="205"/>
                  </a:lnTo>
                  <a:lnTo>
                    <a:pt x="129" y="317"/>
                  </a:lnTo>
                  <a:lnTo>
                    <a:pt x="105" y="422"/>
                  </a:lnTo>
                  <a:lnTo>
                    <a:pt x="63" y="509"/>
                  </a:lnTo>
                  <a:lnTo>
                    <a:pt x="0" y="0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985" y="2263"/>
              <a:ext cx="823" cy="776"/>
            </a:xfrm>
            <a:custGeom>
              <a:avLst/>
              <a:gdLst>
                <a:gd name="T0" fmla="*/ 460 w 1644"/>
                <a:gd name="T1" fmla="*/ 424 h 1553"/>
                <a:gd name="T2" fmla="*/ 787 w 1644"/>
                <a:gd name="T3" fmla="*/ 384 h 1553"/>
                <a:gd name="T4" fmla="*/ 1175 w 1644"/>
                <a:gd name="T5" fmla="*/ 226 h 1553"/>
                <a:gd name="T6" fmla="*/ 1496 w 1644"/>
                <a:gd name="T7" fmla="*/ 55 h 1553"/>
                <a:gd name="T8" fmla="*/ 1576 w 1644"/>
                <a:gd name="T9" fmla="*/ 0 h 1553"/>
                <a:gd name="T10" fmla="*/ 1616 w 1644"/>
                <a:gd name="T11" fmla="*/ 166 h 1553"/>
                <a:gd name="T12" fmla="*/ 1644 w 1644"/>
                <a:gd name="T13" fmla="*/ 498 h 1553"/>
                <a:gd name="T14" fmla="*/ 1644 w 1644"/>
                <a:gd name="T15" fmla="*/ 658 h 1553"/>
                <a:gd name="T16" fmla="*/ 1627 w 1644"/>
                <a:gd name="T17" fmla="*/ 808 h 1553"/>
                <a:gd name="T18" fmla="*/ 1595 w 1644"/>
                <a:gd name="T19" fmla="*/ 909 h 1553"/>
                <a:gd name="T20" fmla="*/ 1451 w 1644"/>
                <a:gd name="T21" fmla="*/ 1175 h 1553"/>
                <a:gd name="T22" fmla="*/ 1331 w 1644"/>
                <a:gd name="T23" fmla="*/ 1375 h 1553"/>
                <a:gd name="T24" fmla="*/ 1226 w 1644"/>
                <a:gd name="T25" fmla="*/ 1487 h 1553"/>
                <a:gd name="T26" fmla="*/ 559 w 1644"/>
                <a:gd name="T27" fmla="*/ 1553 h 1553"/>
                <a:gd name="T28" fmla="*/ 0 w 1644"/>
                <a:gd name="T29" fmla="*/ 1445 h 1553"/>
                <a:gd name="T30" fmla="*/ 105 w 1644"/>
                <a:gd name="T31" fmla="*/ 1365 h 1553"/>
                <a:gd name="T32" fmla="*/ 306 w 1644"/>
                <a:gd name="T33" fmla="*/ 1122 h 1553"/>
                <a:gd name="T34" fmla="*/ 433 w 1644"/>
                <a:gd name="T35" fmla="*/ 890 h 1553"/>
                <a:gd name="T36" fmla="*/ 473 w 1644"/>
                <a:gd name="T37" fmla="*/ 622 h 1553"/>
                <a:gd name="T38" fmla="*/ 460 w 1644"/>
                <a:gd name="T39" fmla="*/ 424 h 1553"/>
                <a:gd name="T40" fmla="*/ 460 w 1644"/>
                <a:gd name="T41" fmla="*/ 424 h 1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44"/>
                <a:gd name="T64" fmla="*/ 0 h 1553"/>
                <a:gd name="T65" fmla="*/ 1644 w 1644"/>
                <a:gd name="T66" fmla="*/ 1553 h 1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44" h="1553">
                  <a:moveTo>
                    <a:pt x="460" y="424"/>
                  </a:moveTo>
                  <a:lnTo>
                    <a:pt x="787" y="384"/>
                  </a:lnTo>
                  <a:lnTo>
                    <a:pt x="1175" y="226"/>
                  </a:lnTo>
                  <a:lnTo>
                    <a:pt x="1496" y="55"/>
                  </a:lnTo>
                  <a:lnTo>
                    <a:pt x="1576" y="0"/>
                  </a:lnTo>
                  <a:lnTo>
                    <a:pt x="1616" y="166"/>
                  </a:lnTo>
                  <a:lnTo>
                    <a:pt x="1644" y="498"/>
                  </a:lnTo>
                  <a:lnTo>
                    <a:pt x="1644" y="658"/>
                  </a:lnTo>
                  <a:lnTo>
                    <a:pt x="1627" y="808"/>
                  </a:lnTo>
                  <a:lnTo>
                    <a:pt x="1595" y="909"/>
                  </a:lnTo>
                  <a:lnTo>
                    <a:pt x="1451" y="1175"/>
                  </a:lnTo>
                  <a:lnTo>
                    <a:pt x="1331" y="1375"/>
                  </a:lnTo>
                  <a:lnTo>
                    <a:pt x="1226" y="1487"/>
                  </a:lnTo>
                  <a:lnTo>
                    <a:pt x="559" y="1553"/>
                  </a:lnTo>
                  <a:lnTo>
                    <a:pt x="0" y="1445"/>
                  </a:lnTo>
                  <a:lnTo>
                    <a:pt x="105" y="1365"/>
                  </a:lnTo>
                  <a:lnTo>
                    <a:pt x="306" y="1122"/>
                  </a:lnTo>
                  <a:lnTo>
                    <a:pt x="433" y="890"/>
                  </a:lnTo>
                  <a:lnTo>
                    <a:pt x="473" y="622"/>
                  </a:lnTo>
                  <a:lnTo>
                    <a:pt x="460" y="42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955" y="2583"/>
              <a:ext cx="851" cy="463"/>
            </a:xfrm>
            <a:custGeom>
              <a:avLst/>
              <a:gdLst>
                <a:gd name="T0" fmla="*/ 1702 w 1702"/>
                <a:gd name="T1" fmla="*/ 0 h 926"/>
                <a:gd name="T2" fmla="*/ 1504 w 1702"/>
                <a:gd name="T3" fmla="*/ 154 h 926"/>
                <a:gd name="T4" fmla="*/ 1308 w 1702"/>
                <a:gd name="T5" fmla="*/ 268 h 926"/>
                <a:gd name="T6" fmla="*/ 1097 w 1702"/>
                <a:gd name="T7" fmla="*/ 376 h 926"/>
                <a:gd name="T8" fmla="*/ 776 w 1702"/>
                <a:gd name="T9" fmla="*/ 524 h 926"/>
                <a:gd name="T10" fmla="*/ 504 w 1702"/>
                <a:gd name="T11" fmla="*/ 623 h 926"/>
                <a:gd name="T12" fmla="*/ 276 w 1702"/>
                <a:gd name="T13" fmla="*/ 705 h 926"/>
                <a:gd name="T14" fmla="*/ 154 w 1702"/>
                <a:gd name="T15" fmla="*/ 737 h 926"/>
                <a:gd name="T16" fmla="*/ 78 w 1702"/>
                <a:gd name="T17" fmla="*/ 789 h 926"/>
                <a:gd name="T18" fmla="*/ 0 w 1702"/>
                <a:gd name="T19" fmla="*/ 836 h 926"/>
                <a:gd name="T20" fmla="*/ 91 w 1702"/>
                <a:gd name="T21" fmla="*/ 882 h 926"/>
                <a:gd name="T22" fmla="*/ 190 w 1702"/>
                <a:gd name="T23" fmla="*/ 908 h 926"/>
                <a:gd name="T24" fmla="*/ 394 w 1702"/>
                <a:gd name="T25" fmla="*/ 924 h 926"/>
                <a:gd name="T26" fmla="*/ 576 w 1702"/>
                <a:gd name="T27" fmla="*/ 926 h 926"/>
                <a:gd name="T28" fmla="*/ 757 w 1702"/>
                <a:gd name="T29" fmla="*/ 924 h 926"/>
                <a:gd name="T30" fmla="*/ 1013 w 1702"/>
                <a:gd name="T31" fmla="*/ 903 h 926"/>
                <a:gd name="T32" fmla="*/ 1249 w 1702"/>
                <a:gd name="T33" fmla="*/ 878 h 926"/>
                <a:gd name="T34" fmla="*/ 1354 w 1702"/>
                <a:gd name="T35" fmla="*/ 796 h 926"/>
                <a:gd name="T36" fmla="*/ 1508 w 1702"/>
                <a:gd name="T37" fmla="*/ 553 h 926"/>
                <a:gd name="T38" fmla="*/ 1620 w 1702"/>
                <a:gd name="T39" fmla="*/ 220 h 926"/>
                <a:gd name="T40" fmla="*/ 1426 w 1702"/>
                <a:gd name="T41" fmla="*/ 317 h 926"/>
                <a:gd name="T42" fmla="*/ 1363 w 1702"/>
                <a:gd name="T43" fmla="*/ 357 h 926"/>
                <a:gd name="T44" fmla="*/ 1344 w 1702"/>
                <a:gd name="T45" fmla="*/ 384 h 926"/>
                <a:gd name="T46" fmla="*/ 1350 w 1702"/>
                <a:gd name="T47" fmla="*/ 410 h 926"/>
                <a:gd name="T48" fmla="*/ 1354 w 1702"/>
                <a:gd name="T49" fmla="*/ 424 h 926"/>
                <a:gd name="T50" fmla="*/ 1268 w 1702"/>
                <a:gd name="T51" fmla="*/ 475 h 926"/>
                <a:gd name="T52" fmla="*/ 977 w 1702"/>
                <a:gd name="T53" fmla="*/ 587 h 926"/>
                <a:gd name="T54" fmla="*/ 721 w 1702"/>
                <a:gd name="T55" fmla="*/ 661 h 926"/>
                <a:gd name="T56" fmla="*/ 394 w 1702"/>
                <a:gd name="T57" fmla="*/ 724 h 926"/>
                <a:gd name="T58" fmla="*/ 820 w 1702"/>
                <a:gd name="T59" fmla="*/ 583 h 926"/>
                <a:gd name="T60" fmla="*/ 1044 w 1702"/>
                <a:gd name="T61" fmla="*/ 483 h 926"/>
                <a:gd name="T62" fmla="*/ 1272 w 1702"/>
                <a:gd name="T63" fmla="*/ 370 h 926"/>
                <a:gd name="T64" fmla="*/ 1474 w 1702"/>
                <a:gd name="T65" fmla="*/ 262 h 926"/>
                <a:gd name="T66" fmla="*/ 1603 w 1702"/>
                <a:gd name="T67" fmla="*/ 180 h 926"/>
                <a:gd name="T68" fmla="*/ 1698 w 1702"/>
                <a:gd name="T69" fmla="*/ 108 h 926"/>
                <a:gd name="T70" fmla="*/ 1702 w 1702"/>
                <a:gd name="T71" fmla="*/ 0 h 926"/>
                <a:gd name="T72" fmla="*/ 1702 w 1702"/>
                <a:gd name="T73" fmla="*/ 0 h 9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2"/>
                <a:gd name="T112" fmla="*/ 0 h 926"/>
                <a:gd name="T113" fmla="*/ 1702 w 1702"/>
                <a:gd name="T114" fmla="*/ 926 h 9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2" h="926">
                  <a:moveTo>
                    <a:pt x="1702" y="0"/>
                  </a:moveTo>
                  <a:lnTo>
                    <a:pt x="1504" y="154"/>
                  </a:lnTo>
                  <a:lnTo>
                    <a:pt x="1308" y="268"/>
                  </a:lnTo>
                  <a:lnTo>
                    <a:pt x="1097" y="376"/>
                  </a:lnTo>
                  <a:lnTo>
                    <a:pt x="776" y="524"/>
                  </a:lnTo>
                  <a:lnTo>
                    <a:pt x="504" y="623"/>
                  </a:lnTo>
                  <a:lnTo>
                    <a:pt x="276" y="705"/>
                  </a:lnTo>
                  <a:lnTo>
                    <a:pt x="154" y="737"/>
                  </a:lnTo>
                  <a:lnTo>
                    <a:pt x="78" y="789"/>
                  </a:lnTo>
                  <a:lnTo>
                    <a:pt x="0" y="836"/>
                  </a:lnTo>
                  <a:lnTo>
                    <a:pt x="91" y="882"/>
                  </a:lnTo>
                  <a:lnTo>
                    <a:pt x="190" y="908"/>
                  </a:lnTo>
                  <a:lnTo>
                    <a:pt x="394" y="924"/>
                  </a:lnTo>
                  <a:lnTo>
                    <a:pt x="576" y="926"/>
                  </a:lnTo>
                  <a:lnTo>
                    <a:pt x="757" y="924"/>
                  </a:lnTo>
                  <a:lnTo>
                    <a:pt x="1013" y="903"/>
                  </a:lnTo>
                  <a:lnTo>
                    <a:pt x="1249" y="878"/>
                  </a:lnTo>
                  <a:lnTo>
                    <a:pt x="1354" y="796"/>
                  </a:lnTo>
                  <a:lnTo>
                    <a:pt x="1508" y="553"/>
                  </a:lnTo>
                  <a:lnTo>
                    <a:pt x="1620" y="220"/>
                  </a:lnTo>
                  <a:lnTo>
                    <a:pt x="1426" y="317"/>
                  </a:lnTo>
                  <a:lnTo>
                    <a:pt x="1363" y="357"/>
                  </a:lnTo>
                  <a:lnTo>
                    <a:pt x="1344" y="384"/>
                  </a:lnTo>
                  <a:lnTo>
                    <a:pt x="1350" y="410"/>
                  </a:lnTo>
                  <a:lnTo>
                    <a:pt x="1354" y="424"/>
                  </a:lnTo>
                  <a:lnTo>
                    <a:pt x="1268" y="475"/>
                  </a:lnTo>
                  <a:lnTo>
                    <a:pt x="977" y="587"/>
                  </a:lnTo>
                  <a:lnTo>
                    <a:pt x="721" y="661"/>
                  </a:lnTo>
                  <a:lnTo>
                    <a:pt x="394" y="724"/>
                  </a:lnTo>
                  <a:lnTo>
                    <a:pt x="820" y="583"/>
                  </a:lnTo>
                  <a:lnTo>
                    <a:pt x="1044" y="483"/>
                  </a:lnTo>
                  <a:lnTo>
                    <a:pt x="1272" y="370"/>
                  </a:lnTo>
                  <a:lnTo>
                    <a:pt x="1474" y="262"/>
                  </a:lnTo>
                  <a:lnTo>
                    <a:pt x="1603" y="180"/>
                  </a:lnTo>
                  <a:lnTo>
                    <a:pt x="1698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10"/>
            <p:cNvSpPr>
              <a:spLocks/>
            </p:cNvSpPr>
            <p:nvPr/>
          </p:nvSpPr>
          <p:spPr bwMode="auto">
            <a:xfrm>
              <a:off x="3655" y="2582"/>
              <a:ext cx="231" cy="269"/>
            </a:xfrm>
            <a:custGeom>
              <a:avLst/>
              <a:gdLst>
                <a:gd name="T0" fmla="*/ 217 w 462"/>
                <a:gd name="T1" fmla="*/ 93 h 538"/>
                <a:gd name="T2" fmla="*/ 219 w 462"/>
                <a:gd name="T3" fmla="*/ 110 h 538"/>
                <a:gd name="T4" fmla="*/ 223 w 462"/>
                <a:gd name="T5" fmla="*/ 127 h 538"/>
                <a:gd name="T6" fmla="*/ 238 w 462"/>
                <a:gd name="T7" fmla="*/ 139 h 538"/>
                <a:gd name="T8" fmla="*/ 261 w 462"/>
                <a:gd name="T9" fmla="*/ 146 h 538"/>
                <a:gd name="T10" fmla="*/ 295 w 462"/>
                <a:gd name="T11" fmla="*/ 146 h 538"/>
                <a:gd name="T12" fmla="*/ 289 w 462"/>
                <a:gd name="T13" fmla="*/ 179 h 538"/>
                <a:gd name="T14" fmla="*/ 272 w 462"/>
                <a:gd name="T15" fmla="*/ 200 h 538"/>
                <a:gd name="T16" fmla="*/ 94 w 462"/>
                <a:gd name="T17" fmla="*/ 277 h 538"/>
                <a:gd name="T18" fmla="*/ 73 w 462"/>
                <a:gd name="T19" fmla="*/ 289 h 538"/>
                <a:gd name="T20" fmla="*/ 0 w 462"/>
                <a:gd name="T21" fmla="*/ 342 h 538"/>
                <a:gd name="T22" fmla="*/ 0 w 462"/>
                <a:gd name="T23" fmla="*/ 367 h 538"/>
                <a:gd name="T24" fmla="*/ 19 w 462"/>
                <a:gd name="T25" fmla="*/ 376 h 538"/>
                <a:gd name="T26" fmla="*/ 42 w 462"/>
                <a:gd name="T27" fmla="*/ 378 h 538"/>
                <a:gd name="T28" fmla="*/ 27 w 462"/>
                <a:gd name="T29" fmla="*/ 399 h 538"/>
                <a:gd name="T30" fmla="*/ 19 w 462"/>
                <a:gd name="T31" fmla="*/ 426 h 538"/>
                <a:gd name="T32" fmla="*/ 27 w 462"/>
                <a:gd name="T33" fmla="*/ 452 h 538"/>
                <a:gd name="T34" fmla="*/ 52 w 462"/>
                <a:gd name="T35" fmla="*/ 460 h 538"/>
                <a:gd name="T36" fmla="*/ 80 w 462"/>
                <a:gd name="T37" fmla="*/ 468 h 538"/>
                <a:gd name="T38" fmla="*/ 107 w 462"/>
                <a:gd name="T39" fmla="*/ 492 h 538"/>
                <a:gd name="T40" fmla="*/ 128 w 462"/>
                <a:gd name="T41" fmla="*/ 504 h 538"/>
                <a:gd name="T42" fmla="*/ 189 w 462"/>
                <a:gd name="T43" fmla="*/ 521 h 538"/>
                <a:gd name="T44" fmla="*/ 284 w 462"/>
                <a:gd name="T45" fmla="*/ 536 h 538"/>
                <a:gd name="T46" fmla="*/ 343 w 462"/>
                <a:gd name="T47" fmla="*/ 538 h 538"/>
                <a:gd name="T48" fmla="*/ 388 w 462"/>
                <a:gd name="T49" fmla="*/ 534 h 538"/>
                <a:gd name="T50" fmla="*/ 409 w 462"/>
                <a:gd name="T51" fmla="*/ 515 h 538"/>
                <a:gd name="T52" fmla="*/ 419 w 462"/>
                <a:gd name="T53" fmla="*/ 490 h 538"/>
                <a:gd name="T54" fmla="*/ 421 w 462"/>
                <a:gd name="T55" fmla="*/ 468 h 538"/>
                <a:gd name="T56" fmla="*/ 413 w 462"/>
                <a:gd name="T57" fmla="*/ 447 h 538"/>
                <a:gd name="T58" fmla="*/ 405 w 462"/>
                <a:gd name="T59" fmla="*/ 422 h 538"/>
                <a:gd name="T60" fmla="*/ 407 w 462"/>
                <a:gd name="T61" fmla="*/ 407 h 538"/>
                <a:gd name="T62" fmla="*/ 413 w 462"/>
                <a:gd name="T63" fmla="*/ 382 h 538"/>
                <a:gd name="T64" fmla="*/ 421 w 462"/>
                <a:gd name="T65" fmla="*/ 361 h 538"/>
                <a:gd name="T66" fmla="*/ 413 w 462"/>
                <a:gd name="T67" fmla="*/ 342 h 538"/>
                <a:gd name="T68" fmla="*/ 400 w 462"/>
                <a:gd name="T69" fmla="*/ 310 h 538"/>
                <a:gd name="T70" fmla="*/ 394 w 462"/>
                <a:gd name="T71" fmla="*/ 283 h 538"/>
                <a:gd name="T72" fmla="*/ 400 w 462"/>
                <a:gd name="T73" fmla="*/ 260 h 538"/>
                <a:gd name="T74" fmla="*/ 407 w 462"/>
                <a:gd name="T75" fmla="*/ 243 h 538"/>
                <a:gd name="T76" fmla="*/ 411 w 462"/>
                <a:gd name="T77" fmla="*/ 226 h 538"/>
                <a:gd name="T78" fmla="*/ 409 w 462"/>
                <a:gd name="T79" fmla="*/ 220 h 538"/>
                <a:gd name="T80" fmla="*/ 400 w 462"/>
                <a:gd name="T81" fmla="*/ 203 h 538"/>
                <a:gd name="T82" fmla="*/ 365 w 462"/>
                <a:gd name="T83" fmla="*/ 188 h 538"/>
                <a:gd name="T84" fmla="*/ 352 w 462"/>
                <a:gd name="T85" fmla="*/ 173 h 538"/>
                <a:gd name="T86" fmla="*/ 352 w 462"/>
                <a:gd name="T87" fmla="*/ 150 h 538"/>
                <a:gd name="T88" fmla="*/ 352 w 462"/>
                <a:gd name="T89" fmla="*/ 127 h 538"/>
                <a:gd name="T90" fmla="*/ 449 w 462"/>
                <a:gd name="T91" fmla="*/ 89 h 538"/>
                <a:gd name="T92" fmla="*/ 460 w 462"/>
                <a:gd name="T93" fmla="*/ 66 h 538"/>
                <a:gd name="T94" fmla="*/ 462 w 462"/>
                <a:gd name="T95" fmla="*/ 42 h 538"/>
                <a:gd name="T96" fmla="*/ 455 w 462"/>
                <a:gd name="T97" fmla="*/ 15 h 538"/>
                <a:gd name="T98" fmla="*/ 441 w 462"/>
                <a:gd name="T99" fmla="*/ 4 h 538"/>
                <a:gd name="T100" fmla="*/ 426 w 462"/>
                <a:gd name="T101" fmla="*/ 0 h 538"/>
                <a:gd name="T102" fmla="*/ 409 w 462"/>
                <a:gd name="T103" fmla="*/ 2 h 538"/>
                <a:gd name="T104" fmla="*/ 265 w 462"/>
                <a:gd name="T105" fmla="*/ 47 h 538"/>
                <a:gd name="T106" fmla="*/ 236 w 462"/>
                <a:gd name="T107" fmla="*/ 66 h 538"/>
                <a:gd name="T108" fmla="*/ 217 w 462"/>
                <a:gd name="T109" fmla="*/ 93 h 538"/>
                <a:gd name="T110" fmla="*/ 217 w 462"/>
                <a:gd name="T111" fmla="*/ 93 h 5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2"/>
                <a:gd name="T169" fmla="*/ 0 h 538"/>
                <a:gd name="T170" fmla="*/ 462 w 462"/>
                <a:gd name="T171" fmla="*/ 538 h 5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2" h="538">
                  <a:moveTo>
                    <a:pt x="217" y="93"/>
                  </a:moveTo>
                  <a:lnTo>
                    <a:pt x="219" y="110"/>
                  </a:lnTo>
                  <a:lnTo>
                    <a:pt x="223" y="127"/>
                  </a:lnTo>
                  <a:lnTo>
                    <a:pt x="238" y="139"/>
                  </a:lnTo>
                  <a:lnTo>
                    <a:pt x="261" y="146"/>
                  </a:lnTo>
                  <a:lnTo>
                    <a:pt x="295" y="146"/>
                  </a:lnTo>
                  <a:lnTo>
                    <a:pt x="289" y="179"/>
                  </a:lnTo>
                  <a:lnTo>
                    <a:pt x="272" y="200"/>
                  </a:lnTo>
                  <a:lnTo>
                    <a:pt x="94" y="277"/>
                  </a:lnTo>
                  <a:lnTo>
                    <a:pt x="73" y="289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19" y="376"/>
                  </a:lnTo>
                  <a:lnTo>
                    <a:pt x="42" y="378"/>
                  </a:lnTo>
                  <a:lnTo>
                    <a:pt x="27" y="399"/>
                  </a:lnTo>
                  <a:lnTo>
                    <a:pt x="19" y="426"/>
                  </a:lnTo>
                  <a:lnTo>
                    <a:pt x="27" y="452"/>
                  </a:lnTo>
                  <a:lnTo>
                    <a:pt x="52" y="460"/>
                  </a:lnTo>
                  <a:lnTo>
                    <a:pt x="80" y="468"/>
                  </a:lnTo>
                  <a:lnTo>
                    <a:pt x="107" y="492"/>
                  </a:lnTo>
                  <a:lnTo>
                    <a:pt x="128" y="504"/>
                  </a:lnTo>
                  <a:lnTo>
                    <a:pt x="189" y="521"/>
                  </a:lnTo>
                  <a:lnTo>
                    <a:pt x="284" y="536"/>
                  </a:lnTo>
                  <a:lnTo>
                    <a:pt x="343" y="538"/>
                  </a:lnTo>
                  <a:lnTo>
                    <a:pt x="388" y="534"/>
                  </a:lnTo>
                  <a:lnTo>
                    <a:pt x="409" y="515"/>
                  </a:lnTo>
                  <a:lnTo>
                    <a:pt x="419" y="490"/>
                  </a:lnTo>
                  <a:lnTo>
                    <a:pt x="421" y="468"/>
                  </a:lnTo>
                  <a:lnTo>
                    <a:pt x="413" y="447"/>
                  </a:lnTo>
                  <a:lnTo>
                    <a:pt x="405" y="422"/>
                  </a:lnTo>
                  <a:lnTo>
                    <a:pt x="407" y="407"/>
                  </a:lnTo>
                  <a:lnTo>
                    <a:pt x="413" y="382"/>
                  </a:lnTo>
                  <a:lnTo>
                    <a:pt x="421" y="361"/>
                  </a:lnTo>
                  <a:lnTo>
                    <a:pt x="413" y="342"/>
                  </a:lnTo>
                  <a:lnTo>
                    <a:pt x="400" y="310"/>
                  </a:lnTo>
                  <a:lnTo>
                    <a:pt x="394" y="283"/>
                  </a:lnTo>
                  <a:lnTo>
                    <a:pt x="400" y="260"/>
                  </a:lnTo>
                  <a:lnTo>
                    <a:pt x="407" y="243"/>
                  </a:lnTo>
                  <a:lnTo>
                    <a:pt x="411" y="226"/>
                  </a:lnTo>
                  <a:lnTo>
                    <a:pt x="409" y="220"/>
                  </a:lnTo>
                  <a:lnTo>
                    <a:pt x="400" y="203"/>
                  </a:lnTo>
                  <a:lnTo>
                    <a:pt x="365" y="188"/>
                  </a:lnTo>
                  <a:lnTo>
                    <a:pt x="352" y="173"/>
                  </a:lnTo>
                  <a:lnTo>
                    <a:pt x="352" y="150"/>
                  </a:lnTo>
                  <a:lnTo>
                    <a:pt x="352" y="127"/>
                  </a:lnTo>
                  <a:lnTo>
                    <a:pt x="449" y="89"/>
                  </a:lnTo>
                  <a:lnTo>
                    <a:pt x="460" y="66"/>
                  </a:lnTo>
                  <a:lnTo>
                    <a:pt x="462" y="42"/>
                  </a:lnTo>
                  <a:lnTo>
                    <a:pt x="455" y="15"/>
                  </a:lnTo>
                  <a:lnTo>
                    <a:pt x="441" y="4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265" y="47"/>
                  </a:lnTo>
                  <a:lnTo>
                    <a:pt x="236" y="66"/>
                  </a:lnTo>
                  <a:lnTo>
                    <a:pt x="217" y="9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Freeform 11"/>
            <p:cNvSpPr>
              <a:spLocks/>
            </p:cNvSpPr>
            <p:nvPr/>
          </p:nvSpPr>
          <p:spPr bwMode="auto">
            <a:xfrm>
              <a:off x="3756" y="2621"/>
              <a:ext cx="46" cy="30"/>
            </a:xfrm>
            <a:custGeom>
              <a:avLst/>
              <a:gdLst>
                <a:gd name="T0" fmla="*/ 2 w 91"/>
                <a:gd name="T1" fmla="*/ 28 h 61"/>
                <a:gd name="T2" fmla="*/ 0 w 91"/>
                <a:gd name="T3" fmla="*/ 38 h 61"/>
                <a:gd name="T4" fmla="*/ 0 w 91"/>
                <a:gd name="T5" fmla="*/ 51 h 61"/>
                <a:gd name="T6" fmla="*/ 13 w 91"/>
                <a:gd name="T7" fmla="*/ 61 h 61"/>
                <a:gd name="T8" fmla="*/ 28 w 91"/>
                <a:gd name="T9" fmla="*/ 61 h 61"/>
                <a:gd name="T10" fmla="*/ 78 w 91"/>
                <a:gd name="T11" fmla="*/ 45 h 61"/>
                <a:gd name="T12" fmla="*/ 89 w 91"/>
                <a:gd name="T13" fmla="*/ 38 h 61"/>
                <a:gd name="T14" fmla="*/ 91 w 91"/>
                <a:gd name="T15" fmla="*/ 23 h 61"/>
                <a:gd name="T16" fmla="*/ 91 w 91"/>
                <a:gd name="T17" fmla="*/ 13 h 61"/>
                <a:gd name="T18" fmla="*/ 85 w 91"/>
                <a:gd name="T19" fmla="*/ 4 h 61"/>
                <a:gd name="T20" fmla="*/ 74 w 91"/>
                <a:gd name="T21" fmla="*/ 0 h 61"/>
                <a:gd name="T22" fmla="*/ 57 w 91"/>
                <a:gd name="T23" fmla="*/ 0 h 61"/>
                <a:gd name="T24" fmla="*/ 19 w 91"/>
                <a:gd name="T25" fmla="*/ 15 h 61"/>
                <a:gd name="T26" fmla="*/ 2 w 91"/>
                <a:gd name="T27" fmla="*/ 28 h 61"/>
                <a:gd name="T28" fmla="*/ 2 w 91"/>
                <a:gd name="T29" fmla="*/ 2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61"/>
                <a:gd name="T47" fmla="*/ 91 w 9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61">
                  <a:moveTo>
                    <a:pt x="2" y="28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13" y="61"/>
                  </a:lnTo>
                  <a:lnTo>
                    <a:pt x="28" y="61"/>
                  </a:lnTo>
                  <a:lnTo>
                    <a:pt x="78" y="45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91" y="13"/>
                  </a:lnTo>
                  <a:lnTo>
                    <a:pt x="85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19" y="1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2795" y="1083"/>
              <a:ext cx="318" cy="824"/>
            </a:xfrm>
            <a:custGeom>
              <a:avLst/>
              <a:gdLst>
                <a:gd name="T0" fmla="*/ 0 w 635"/>
                <a:gd name="T1" fmla="*/ 0 h 1648"/>
                <a:gd name="T2" fmla="*/ 0 w 635"/>
                <a:gd name="T3" fmla="*/ 312 h 1648"/>
                <a:gd name="T4" fmla="*/ 251 w 635"/>
                <a:gd name="T5" fmla="*/ 1388 h 1648"/>
                <a:gd name="T6" fmla="*/ 559 w 635"/>
                <a:gd name="T7" fmla="*/ 1648 h 1648"/>
                <a:gd name="T8" fmla="*/ 621 w 635"/>
                <a:gd name="T9" fmla="*/ 1578 h 1648"/>
                <a:gd name="T10" fmla="*/ 635 w 635"/>
                <a:gd name="T11" fmla="*/ 1508 h 1648"/>
                <a:gd name="T12" fmla="*/ 618 w 635"/>
                <a:gd name="T13" fmla="*/ 1445 h 1648"/>
                <a:gd name="T14" fmla="*/ 557 w 635"/>
                <a:gd name="T15" fmla="*/ 1373 h 1648"/>
                <a:gd name="T16" fmla="*/ 507 w 635"/>
                <a:gd name="T17" fmla="*/ 1266 h 1648"/>
                <a:gd name="T18" fmla="*/ 477 w 635"/>
                <a:gd name="T19" fmla="*/ 1129 h 1648"/>
                <a:gd name="T20" fmla="*/ 471 w 635"/>
                <a:gd name="T21" fmla="*/ 998 h 1648"/>
                <a:gd name="T22" fmla="*/ 485 w 635"/>
                <a:gd name="T23" fmla="*/ 795 h 1648"/>
                <a:gd name="T24" fmla="*/ 477 w 635"/>
                <a:gd name="T25" fmla="*/ 687 h 1648"/>
                <a:gd name="T26" fmla="*/ 467 w 635"/>
                <a:gd name="T27" fmla="*/ 574 h 1648"/>
                <a:gd name="T28" fmla="*/ 448 w 635"/>
                <a:gd name="T29" fmla="*/ 477 h 1648"/>
                <a:gd name="T30" fmla="*/ 418 w 635"/>
                <a:gd name="T31" fmla="*/ 380 h 1648"/>
                <a:gd name="T32" fmla="*/ 384 w 635"/>
                <a:gd name="T33" fmla="*/ 297 h 1648"/>
                <a:gd name="T34" fmla="*/ 331 w 635"/>
                <a:gd name="T35" fmla="*/ 204 h 1648"/>
                <a:gd name="T36" fmla="*/ 228 w 635"/>
                <a:gd name="T37" fmla="*/ 93 h 1648"/>
                <a:gd name="T38" fmla="*/ 127 w 635"/>
                <a:gd name="T39" fmla="*/ 36 h 1648"/>
                <a:gd name="T40" fmla="*/ 53 w 635"/>
                <a:gd name="T41" fmla="*/ 12 h 1648"/>
                <a:gd name="T42" fmla="*/ 0 w 635"/>
                <a:gd name="T43" fmla="*/ 0 h 1648"/>
                <a:gd name="T44" fmla="*/ 0 w 635"/>
                <a:gd name="T45" fmla="*/ 0 h 16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5"/>
                <a:gd name="T70" fmla="*/ 0 h 1648"/>
                <a:gd name="T71" fmla="*/ 635 w 635"/>
                <a:gd name="T72" fmla="*/ 1648 h 16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5" h="1648">
                  <a:moveTo>
                    <a:pt x="0" y="0"/>
                  </a:moveTo>
                  <a:lnTo>
                    <a:pt x="0" y="312"/>
                  </a:lnTo>
                  <a:lnTo>
                    <a:pt x="251" y="1388"/>
                  </a:lnTo>
                  <a:lnTo>
                    <a:pt x="559" y="1648"/>
                  </a:lnTo>
                  <a:lnTo>
                    <a:pt x="621" y="1578"/>
                  </a:lnTo>
                  <a:lnTo>
                    <a:pt x="635" y="1508"/>
                  </a:lnTo>
                  <a:lnTo>
                    <a:pt x="618" y="1445"/>
                  </a:lnTo>
                  <a:lnTo>
                    <a:pt x="557" y="1373"/>
                  </a:lnTo>
                  <a:lnTo>
                    <a:pt x="507" y="1266"/>
                  </a:lnTo>
                  <a:lnTo>
                    <a:pt x="477" y="1129"/>
                  </a:lnTo>
                  <a:lnTo>
                    <a:pt x="471" y="998"/>
                  </a:lnTo>
                  <a:lnTo>
                    <a:pt x="485" y="795"/>
                  </a:lnTo>
                  <a:lnTo>
                    <a:pt x="477" y="687"/>
                  </a:lnTo>
                  <a:lnTo>
                    <a:pt x="467" y="574"/>
                  </a:lnTo>
                  <a:lnTo>
                    <a:pt x="448" y="477"/>
                  </a:lnTo>
                  <a:lnTo>
                    <a:pt x="418" y="380"/>
                  </a:lnTo>
                  <a:lnTo>
                    <a:pt x="384" y="297"/>
                  </a:lnTo>
                  <a:lnTo>
                    <a:pt x="331" y="204"/>
                  </a:lnTo>
                  <a:lnTo>
                    <a:pt x="228" y="93"/>
                  </a:lnTo>
                  <a:lnTo>
                    <a:pt x="127" y="36"/>
                  </a:lnTo>
                  <a:lnTo>
                    <a:pt x="5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13"/>
            <p:cNvSpPr>
              <a:spLocks/>
            </p:cNvSpPr>
            <p:nvPr/>
          </p:nvSpPr>
          <p:spPr bwMode="auto">
            <a:xfrm>
              <a:off x="2460" y="1208"/>
              <a:ext cx="504" cy="910"/>
            </a:xfrm>
            <a:custGeom>
              <a:avLst/>
              <a:gdLst>
                <a:gd name="T0" fmla="*/ 57 w 1007"/>
                <a:gd name="T1" fmla="*/ 310 h 1821"/>
                <a:gd name="T2" fmla="*/ 36 w 1007"/>
                <a:gd name="T3" fmla="*/ 348 h 1821"/>
                <a:gd name="T4" fmla="*/ 5 w 1007"/>
                <a:gd name="T5" fmla="*/ 434 h 1821"/>
                <a:gd name="T6" fmla="*/ 0 w 1007"/>
                <a:gd name="T7" fmla="*/ 496 h 1821"/>
                <a:gd name="T8" fmla="*/ 15 w 1007"/>
                <a:gd name="T9" fmla="*/ 534 h 1821"/>
                <a:gd name="T10" fmla="*/ 118 w 1007"/>
                <a:gd name="T11" fmla="*/ 884 h 1821"/>
                <a:gd name="T12" fmla="*/ 112 w 1007"/>
                <a:gd name="T13" fmla="*/ 1061 h 1821"/>
                <a:gd name="T14" fmla="*/ 106 w 1007"/>
                <a:gd name="T15" fmla="*/ 1143 h 1821"/>
                <a:gd name="T16" fmla="*/ 118 w 1007"/>
                <a:gd name="T17" fmla="*/ 1251 h 1821"/>
                <a:gd name="T18" fmla="*/ 131 w 1007"/>
                <a:gd name="T19" fmla="*/ 1331 h 1821"/>
                <a:gd name="T20" fmla="*/ 182 w 1007"/>
                <a:gd name="T21" fmla="*/ 1434 h 1821"/>
                <a:gd name="T22" fmla="*/ 209 w 1007"/>
                <a:gd name="T23" fmla="*/ 1544 h 1821"/>
                <a:gd name="T24" fmla="*/ 247 w 1007"/>
                <a:gd name="T25" fmla="*/ 1692 h 1821"/>
                <a:gd name="T26" fmla="*/ 270 w 1007"/>
                <a:gd name="T27" fmla="*/ 1789 h 1821"/>
                <a:gd name="T28" fmla="*/ 370 w 1007"/>
                <a:gd name="T29" fmla="*/ 1818 h 1821"/>
                <a:gd name="T30" fmla="*/ 437 w 1007"/>
                <a:gd name="T31" fmla="*/ 1821 h 1821"/>
                <a:gd name="T32" fmla="*/ 471 w 1007"/>
                <a:gd name="T33" fmla="*/ 1812 h 1821"/>
                <a:gd name="T34" fmla="*/ 578 w 1007"/>
                <a:gd name="T35" fmla="*/ 1430 h 1821"/>
                <a:gd name="T36" fmla="*/ 642 w 1007"/>
                <a:gd name="T37" fmla="*/ 1133 h 1821"/>
                <a:gd name="T38" fmla="*/ 732 w 1007"/>
                <a:gd name="T39" fmla="*/ 1082 h 1821"/>
                <a:gd name="T40" fmla="*/ 842 w 1007"/>
                <a:gd name="T41" fmla="*/ 943 h 1821"/>
                <a:gd name="T42" fmla="*/ 933 w 1007"/>
                <a:gd name="T43" fmla="*/ 768 h 1821"/>
                <a:gd name="T44" fmla="*/ 992 w 1007"/>
                <a:gd name="T45" fmla="*/ 590 h 1821"/>
                <a:gd name="T46" fmla="*/ 1007 w 1007"/>
                <a:gd name="T47" fmla="*/ 438 h 1821"/>
                <a:gd name="T48" fmla="*/ 1000 w 1007"/>
                <a:gd name="T49" fmla="*/ 282 h 1821"/>
                <a:gd name="T50" fmla="*/ 922 w 1007"/>
                <a:gd name="T51" fmla="*/ 160 h 1821"/>
                <a:gd name="T52" fmla="*/ 399 w 1007"/>
                <a:gd name="T53" fmla="*/ 0 h 1821"/>
                <a:gd name="T54" fmla="*/ 176 w 1007"/>
                <a:gd name="T55" fmla="*/ 185 h 1821"/>
                <a:gd name="T56" fmla="*/ 57 w 1007"/>
                <a:gd name="T57" fmla="*/ 310 h 1821"/>
                <a:gd name="T58" fmla="*/ 57 w 1007"/>
                <a:gd name="T59" fmla="*/ 310 h 18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7"/>
                <a:gd name="T91" fmla="*/ 0 h 1821"/>
                <a:gd name="T92" fmla="*/ 1007 w 1007"/>
                <a:gd name="T93" fmla="*/ 1821 h 18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7" h="1821">
                  <a:moveTo>
                    <a:pt x="57" y="310"/>
                  </a:moveTo>
                  <a:lnTo>
                    <a:pt x="36" y="348"/>
                  </a:lnTo>
                  <a:lnTo>
                    <a:pt x="5" y="434"/>
                  </a:lnTo>
                  <a:lnTo>
                    <a:pt x="0" y="496"/>
                  </a:lnTo>
                  <a:lnTo>
                    <a:pt x="15" y="534"/>
                  </a:lnTo>
                  <a:lnTo>
                    <a:pt x="118" y="884"/>
                  </a:lnTo>
                  <a:lnTo>
                    <a:pt x="112" y="1061"/>
                  </a:lnTo>
                  <a:lnTo>
                    <a:pt x="106" y="1143"/>
                  </a:lnTo>
                  <a:lnTo>
                    <a:pt x="118" y="1251"/>
                  </a:lnTo>
                  <a:lnTo>
                    <a:pt x="131" y="1331"/>
                  </a:lnTo>
                  <a:lnTo>
                    <a:pt x="182" y="1434"/>
                  </a:lnTo>
                  <a:lnTo>
                    <a:pt x="209" y="1544"/>
                  </a:lnTo>
                  <a:lnTo>
                    <a:pt x="247" y="1692"/>
                  </a:lnTo>
                  <a:lnTo>
                    <a:pt x="270" y="1789"/>
                  </a:lnTo>
                  <a:lnTo>
                    <a:pt x="370" y="1818"/>
                  </a:lnTo>
                  <a:lnTo>
                    <a:pt x="437" y="1821"/>
                  </a:lnTo>
                  <a:lnTo>
                    <a:pt x="471" y="1812"/>
                  </a:lnTo>
                  <a:lnTo>
                    <a:pt x="578" y="1430"/>
                  </a:lnTo>
                  <a:lnTo>
                    <a:pt x="642" y="1133"/>
                  </a:lnTo>
                  <a:lnTo>
                    <a:pt x="732" y="1082"/>
                  </a:lnTo>
                  <a:lnTo>
                    <a:pt x="842" y="943"/>
                  </a:lnTo>
                  <a:lnTo>
                    <a:pt x="933" y="768"/>
                  </a:lnTo>
                  <a:lnTo>
                    <a:pt x="992" y="590"/>
                  </a:lnTo>
                  <a:lnTo>
                    <a:pt x="1007" y="438"/>
                  </a:lnTo>
                  <a:lnTo>
                    <a:pt x="1000" y="282"/>
                  </a:lnTo>
                  <a:lnTo>
                    <a:pt x="922" y="160"/>
                  </a:lnTo>
                  <a:lnTo>
                    <a:pt x="399" y="0"/>
                  </a:lnTo>
                  <a:lnTo>
                    <a:pt x="176" y="185"/>
                  </a:lnTo>
                  <a:lnTo>
                    <a:pt x="57" y="31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Freeform 14"/>
            <p:cNvSpPr>
              <a:spLocks/>
            </p:cNvSpPr>
            <p:nvPr/>
          </p:nvSpPr>
          <p:spPr bwMode="auto">
            <a:xfrm>
              <a:off x="2475" y="1504"/>
              <a:ext cx="56" cy="106"/>
            </a:xfrm>
            <a:custGeom>
              <a:avLst/>
              <a:gdLst>
                <a:gd name="T0" fmla="*/ 99 w 112"/>
                <a:gd name="T1" fmla="*/ 0 h 211"/>
                <a:gd name="T2" fmla="*/ 57 w 112"/>
                <a:gd name="T3" fmla="*/ 16 h 211"/>
                <a:gd name="T4" fmla="*/ 19 w 112"/>
                <a:gd name="T5" fmla="*/ 48 h 211"/>
                <a:gd name="T6" fmla="*/ 0 w 112"/>
                <a:gd name="T7" fmla="*/ 97 h 211"/>
                <a:gd name="T8" fmla="*/ 0 w 112"/>
                <a:gd name="T9" fmla="*/ 132 h 211"/>
                <a:gd name="T10" fmla="*/ 10 w 112"/>
                <a:gd name="T11" fmla="*/ 164 h 211"/>
                <a:gd name="T12" fmla="*/ 27 w 112"/>
                <a:gd name="T13" fmla="*/ 194 h 211"/>
                <a:gd name="T14" fmla="*/ 63 w 112"/>
                <a:gd name="T15" fmla="*/ 209 h 211"/>
                <a:gd name="T16" fmla="*/ 88 w 112"/>
                <a:gd name="T17" fmla="*/ 211 h 211"/>
                <a:gd name="T18" fmla="*/ 112 w 112"/>
                <a:gd name="T19" fmla="*/ 209 h 211"/>
                <a:gd name="T20" fmla="*/ 101 w 112"/>
                <a:gd name="T21" fmla="*/ 88 h 211"/>
                <a:gd name="T22" fmla="*/ 99 w 112"/>
                <a:gd name="T23" fmla="*/ 0 h 211"/>
                <a:gd name="T24" fmla="*/ 99 w 112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211"/>
                <a:gd name="T41" fmla="*/ 112 w 11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211">
                  <a:moveTo>
                    <a:pt x="99" y="0"/>
                  </a:moveTo>
                  <a:lnTo>
                    <a:pt x="57" y="16"/>
                  </a:lnTo>
                  <a:lnTo>
                    <a:pt x="19" y="4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10" y="164"/>
                  </a:lnTo>
                  <a:lnTo>
                    <a:pt x="27" y="194"/>
                  </a:lnTo>
                  <a:lnTo>
                    <a:pt x="63" y="209"/>
                  </a:lnTo>
                  <a:lnTo>
                    <a:pt x="88" y="211"/>
                  </a:lnTo>
                  <a:lnTo>
                    <a:pt x="112" y="209"/>
                  </a:lnTo>
                  <a:lnTo>
                    <a:pt x="101" y="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15"/>
            <p:cNvSpPr>
              <a:spLocks/>
            </p:cNvSpPr>
            <p:nvPr/>
          </p:nvSpPr>
          <p:spPr bwMode="auto">
            <a:xfrm>
              <a:off x="2671" y="1661"/>
              <a:ext cx="107" cy="41"/>
            </a:xfrm>
            <a:custGeom>
              <a:avLst/>
              <a:gdLst>
                <a:gd name="T0" fmla="*/ 0 w 215"/>
                <a:gd name="T1" fmla="*/ 2 h 82"/>
                <a:gd name="T2" fmla="*/ 15 w 215"/>
                <a:gd name="T3" fmla="*/ 32 h 82"/>
                <a:gd name="T4" fmla="*/ 38 w 215"/>
                <a:gd name="T5" fmla="*/ 57 h 82"/>
                <a:gd name="T6" fmla="*/ 68 w 215"/>
                <a:gd name="T7" fmla="*/ 76 h 82"/>
                <a:gd name="T8" fmla="*/ 93 w 215"/>
                <a:gd name="T9" fmla="*/ 82 h 82"/>
                <a:gd name="T10" fmla="*/ 123 w 215"/>
                <a:gd name="T11" fmla="*/ 82 h 82"/>
                <a:gd name="T12" fmla="*/ 152 w 215"/>
                <a:gd name="T13" fmla="*/ 78 h 82"/>
                <a:gd name="T14" fmla="*/ 177 w 215"/>
                <a:gd name="T15" fmla="*/ 67 h 82"/>
                <a:gd name="T16" fmla="*/ 197 w 215"/>
                <a:gd name="T17" fmla="*/ 53 h 82"/>
                <a:gd name="T18" fmla="*/ 215 w 215"/>
                <a:gd name="T19" fmla="*/ 34 h 82"/>
                <a:gd name="T20" fmla="*/ 190 w 215"/>
                <a:gd name="T21" fmla="*/ 29 h 82"/>
                <a:gd name="T22" fmla="*/ 154 w 215"/>
                <a:gd name="T23" fmla="*/ 29 h 82"/>
                <a:gd name="T24" fmla="*/ 116 w 215"/>
                <a:gd name="T25" fmla="*/ 30 h 82"/>
                <a:gd name="T26" fmla="*/ 83 w 215"/>
                <a:gd name="T27" fmla="*/ 17 h 82"/>
                <a:gd name="T28" fmla="*/ 55 w 215"/>
                <a:gd name="T29" fmla="*/ 6 h 82"/>
                <a:gd name="T30" fmla="*/ 21 w 215"/>
                <a:gd name="T31" fmla="*/ 0 h 82"/>
                <a:gd name="T32" fmla="*/ 0 w 215"/>
                <a:gd name="T33" fmla="*/ 2 h 82"/>
                <a:gd name="T34" fmla="*/ 0 w 215"/>
                <a:gd name="T35" fmla="*/ 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82"/>
                <a:gd name="T56" fmla="*/ 215 w 215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82">
                  <a:moveTo>
                    <a:pt x="0" y="2"/>
                  </a:moveTo>
                  <a:lnTo>
                    <a:pt x="15" y="32"/>
                  </a:lnTo>
                  <a:lnTo>
                    <a:pt x="38" y="57"/>
                  </a:lnTo>
                  <a:lnTo>
                    <a:pt x="68" y="76"/>
                  </a:lnTo>
                  <a:lnTo>
                    <a:pt x="93" y="82"/>
                  </a:lnTo>
                  <a:lnTo>
                    <a:pt x="123" y="82"/>
                  </a:lnTo>
                  <a:lnTo>
                    <a:pt x="152" y="78"/>
                  </a:lnTo>
                  <a:lnTo>
                    <a:pt x="177" y="67"/>
                  </a:lnTo>
                  <a:lnTo>
                    <a:pt x="197" y="53"/>
                  </a:lnTo>
                  <a:lnTo>
                    <a:pt x="215" y="34"/>
                  </a:lnTo>
                  <a:lnTo>
                    <a:pt x="190" y="29"/>
                  </a:lnTo>
                  <a:lnTo>
                    <a:pt x="154" y="29"/>
                  </a:lnTo>
                  <a:lnTo>
                    <a:pt x="116" y="30"/>
                  </a:lnTo>
                  <a:lnTo>
                    <a:pt x="83" y="17"/>
                  </a:lnTo>
                  <a:lnTo>
                    <a:pt x="55" y="6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16"/>
            <p:cNvSpPr>
              <a:spLocks/>
            </p:cNvSpPr>
            <p:nvPr/>
          </p:nvSpPr>
          <p:spPr bwMode="auto">
            <a:xfrm>
              <a:off x="2675" y="1660"/>
              <a:ext cx="103" cy="44"/>
            </a:xfrm>
            <a:custGeom>
              <a:avLst/>
              <a:gdLst>
                <a:gd name="T0" fmla="*/ 61 w 208"/>
                <a:gd name="T1" fmla="*/ 31 h 88"/>
                <a:gd name="T2" fmla="*/ 42 w 208"/>
                <a:gd name="T3" fmla="*/ 21 h 88"/>
                <a:gd name="T4" fmla="*/ 31 w 208"/>
                <a:gd name="T5" fmla="*/ 17 h 88"/>
                <a:gd name="T6" fmla="*/ 19 w 208"/>
                <a:gd name="T7" fmla="*/ 17 h 88"/>
                <a:gd name="T8" fmla="*/ 21 w 208"/>
                <a:gd name="T9" fmla="*/ 31 h 88"/>
                <a:gd name="T10" fmla="*/ 42 w 208"/>
                <a:gd name="T11" fmla="*/ 51 h 88"/>
                <a:gd name="T12" fmla="*/ 71 w 208"/>
                <a:gd name="T13" fmla="*/ 69 h 88"/>
                <a:gd name="T14" fmla="*/ 111 w 208"/>
                <a:gd name="T15" fmla="*/ 70 h 88"/>
                <a:gd name="T16" fmla="*/ 145 w 208"/>
                <a:gd name="T17" fmla="*/ 69 h 88"/>
                <a:gd name="T18" fmla="*/ 170 w 208"/>
                <a:gd name="T19" fmla="*/ 55 h 88"/>
                <a:gd name="T20" fmla="*/ 183 w 208"/>
                <a:gd name="T21" fmla="*/ 48 h 88"/>
                <a:gd name="T22" fmla="*/ 185 w 208"/>
                <a:gd name="T23" fmla="*/ 40 h 88"/>
                <a:gd name="T24" fmla="*/ 181 w 208"/>
                <a:gd name="T25" fmla="*/ 38 h 88"/>
                <a:gd name="T26" fmla="*/ 166 w 208"/>
                <a:gd name="T27" fmla="*/ 36 h 88"/>
                <a:gd name="T28" fmla="*/ 116 w 208"/>
                <a:gd name="T29" fmla="*/ 38 h 88"/>
                <a:gd name="T30" fmla="*/ 170 w 208"/>
                <a:gd name="T31" fmla="*/ 32 h 88"/>
                <a:gd name="T32" fmla="*/ 198 w 208"/>
                <a:gd name="T33" fmla="*/ 34 h 88"/>
                <a:gd name="T34" fmla="*/ 208 w 208"/>
                <a:gd name="T35" fmla="*/ 36 h 88"/>
                <a:gd name="T36" fmla="*/ 192 w 208"/>
                <a:gd name="T37" fmla="*/ 53 h 88"/>
                <a:gd name="T38" fmla="*/ 166 w 208"/>
                <a:gd name="T39" fmla="*/ 72 h 88"/>
                <a:gd name="T40" fmla="*/ 131 w 208"/>
                <a:gd name="T41" fmla="*/ 86 h 88"/>
                <a:gd name="T42" fmla="*/ 101 w 208"/>
                <a:gd name="T43" fmla="*/ 88 h 88"/>
                <a:gd name="T44" fmla="*/ 65 w 208"/>
                <a:gd name="T45" fmla="*/ 82 h 88"/>
                <a:gd name="T46" fmla="*/ 38 w 208"/>
                <a:gd name="T47" fmla="*/ 65 h 88"/>
                <a:gd name="T48" fmla="*/ 14 w 208"/>
                <a:gd name="T49" fmla="*/ 40 h 88"/>
                <a:gd name="T50" fmla="*/ 2 w 208"/>
                <a:gd name="T51" fmla="*/ 19 h 88"/>
                <a:gd name="T52" fmla="*/ 0 w 208"/>
                <a:gd name="T53" fmla="*/ 0 h 88"/>
                <a:gd name="T54" fmla="*/ 31 w 208"/>
                <a:gd name="T55" fmla="*/ 4 h 88"/>
                <a:gd name="T56" fmla="*/ 50 w 208"/>
                <a:gd name="T57" fmla="*/ 17 h 88"/>
                <a:gd name="T58" fmla="*/ 61 w 208"/>
                <a:gd name="T59" fmla="*/ 31 h 88"/>
                <a:gd name="T60" fmla="*/ 61 w 208"/>
                <a:gd name="T61" fmla="*/ 31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"/>
                <a:gd name="T94" fmla="*/ 0 h 88"/>
                <a:gd name="T95" fmla="*/ 208 w 20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" h="88">
                  <a:moveTo>
                    <a:pt x="61" y="31"/>
                  </a:moveTo>
                  <a:lnTo>
                    <a:pt x="42" y="21"/>
                  </a:lnTo>
                  <a:lnTo>
                    <a:pt x="31" y="17"/>
                  </a:lnTo>
                  <a:lnTo>
                    <a:pt x="19" y="17"/>
                  </a:lnTo>
                  <a:lnTo>
                    <a:pt x="21" y="31"/>
                  </a:lnTo>
                  <a:lnTo>
                    <a:pt x="42" y="51"/>
                  </a:lnTo>
                  <a:lnTo>
                    <a:pt x="71" y="69"/>
                  </a:lnTo>
                  <a:lnTo>
                    <a:pt x="111" y="70"/>
                  </a:lnTo>
                  <a:lnTo>
                    <a:pt x="145" y="69"/>
                  </a:lnTo>
                  <a:lnTo>
                    <a:pt x="170" y="55"/>
                  </a:lnTo>
                  <a:lnTo>
                    <a:pt x="183" y="48"/>
                  </a:lnTo>
                  <a:lnTo>
                    <a:pt x="185" y="40"/>
                  </a:lnTo>
                  <a:lnTo>
                    <a:pt x="181" y="38"/>
                  </a:lnTo>
                  <a:lnTo>
                    <a:pt x="166" y="36"/>
                  </a:lnTo>
                  <a:lnTo>
                    <a:pt x="116" y="38"/>
                  </a:lnTo>
                  <a:lnTo>
                    <a:pt x="170" y="32"/>
                  </a:lnTo>
                  <a:lnTo>
                    <a:pt x="198" y="34"/>
                  </a:lnTo>
                  <a:lnTo>
                    <a:pt x="208" y="36"/>
                  </a:lnTo>
                  <a:lnTo>
                    <a:pt x="192" y="53"/>
                  </a:lnTo>
                  <a:lnTo>
                    <a:pt x="166" y="72"/>
                  </a:lnTo>
                  <a:lnTo>
                    <a:pt x="131" y="86"/>
                  </a:lnTo>
                  <a:lnTo>
                    <a:pt x="101" y="88"/>
                  </a:lnTo>
                  <a:lnTo>
                    <a:pt x="65" y="82"/>
                  </a:lnTo>
                  <a:lnTo>
                    <a:pt x="38" y="65"/>
                  </a:lnTo>
                  <a:lnTo>
                    <a:pt x="14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31" y="4"/>
                  </a:lnTo>
                  <a:lnTo>
                    <a:pt x="50" y="17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C5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694" y="1678"/>
              <a:ext cx="5" cy="4"/>
            </a:xfrm>
            <a:custGeom>
              <a:avLst/>
              <a:gdLst>
                <a:gd name="T0" fmla="*/ 0 w 12"/>
                <a:gd name="T1" fmla="*/ 0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8"/>
            <p:cNvSpPr>
              <a:spLocks/>
            </p:cNvSpPr>
            <p:nvPr/>
          </p:nvSpPr>
          <p:spPr bwMode="auto">
            <a:xfrm>
              <a:off x="2702" y="1682"/>
              <a:ext cx="41" cy="10"/>
            </a:xfrm>
            <a:custGeom>
              <a:avLst/>
              <a:gdLst>
                <a:gd name="T0" fmla="*/ 0 w 82"/>
                <a:gd name="T1" fmla="*/ 6 h 21"/>
                <a:gd name="T2" fmla="*/ 16 w 82"/>
                <a:gd name="T3" fmla="*/ 13 h 21"/>
                <a:gd name="T4" fmla="*/ 52 w 82"/>
                <a:gd name="T5" fmla="*/ 21 h 21"/>
                <a:gd name="T6" fmla="*/ 82 w 82"/>
                <a:gd name="T7" fmla="*/ 17 h 21"/>
                <a:gd name="T8" fmla="*/ 73 w 82"/>
                <a:gd name="T9" fmla="*/ 7 h 21"/>
                <a:gd name="T10" fmla="*/ 48 w 82"/>
                <a:gd name="T11" fmla="*/ 11 h 21"/>
                <a:gd name="T12" fmla="*/ 10 w 82"/>
                <a:gd name="T13" fmla="*/ 0 h 21"/>
                <a:gd name="T14" fmla="*/ 0 w 82"/>
                <a:gd name="T15" fmla="*/ 6 h 21"/>
                <a:gd name="T16" fmla="*/ 0 w 8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21"/>
                <a:gd name="T29" fmla="*/ 82 w 8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21">
                  <a:moveTo>
                    <a:pt x="0" y="6"/>
                  </a:moveTo>
                  <a:lnTo>
                    <a:pt x="16" y="13"/>
                  </a:lnTo>
                  <a:lnTo>
                    <a:pt x="52" y="21"/>
                  </a:lnTo>
                  <a:lnTo>
                    <a:pt x="82" y="17"/>
                  </a:lnTo>
                  <a:lnTo>
                    <a:pt x="73" y="7"/>
                  </a:lnTo>
                  <a:lnTo>
                    <a:pt x="48" y="11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9"/>
            <p:cNvSpPr>
              <a:spLocks/>
            </p:cNvSpPr>
            <p:nvPr/>
          </p:nvSpPr>
          <p:spPr bwMode="auto">
            <a:xfrm>
              <a:off x="2743" y="1685"/>
              <a:ext cx="12" cy="5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11 h 11"/>
                <a:gd name="T4" fmla="*/ 13 w 25"/>
                <a:gd name="T5" fmla="*/ 5 h 11"/>
                <a:gd name="T6" fmla="*/ 25 w 25"/>
                <a:gd name="T7" fmla="*/ 0 h 11"/>
                <a:gd name="T8" fmla="*/ 12 w 25"/>
                <a:gd name="T9" fmla="*/ 1 h 11"/>
                <a:gd name="T10" fmla="*/ 0 w 25"/>
                <a:gd name="T11" fmla="*/ 3 h 11"/>
                <a:gd name="T12" fmla="*/ 0 w 25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0" y="3"/>
                  </a:moveTo>
                  <a:lnTo>
                    <a:pt x="6" y="11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1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20"/>
            <p:cNvSpPr>
              <a:spLocks/>
            </p:cNvSpPr>
            <p:nvPr/>
          </p:nvSpPr>
          <p:spPr bwMode="auto">
            <a:xfrm>
              <a:off x="2821" y="1487"/>
              <a:ext cx="76" cy="30"/>
            </a:xfrm>
            <a:custGeom>
              <a:avLst/>
              <a:gdLst>
                <a:gd name="T0" fmla="*/ 0 w 152"/>
                <a:gd name="T1" fmla="*/ 13 h 59"/>
                <a:gd name="T2" fmla="*/ 10 w 152"/>
                <a:gd name="T3" fmla="*/ 38 h 59"/>
                <a:gd name="T4" fmla="*/ 38 w 152"/>
                <a:gd name="T5" fmla="*/ 51 h 59"/>
                <a:gd name="T6" fmla="*/ 59 w 152"/>
                <a:gd name="T7" fmla="*/ 55 h 59"/>
                <a:gd name="T8" fmla="*/ 105 w 152"/>
                <a:gd name="T9" fmla="*/ 59 h 59"/>
                <a:gd name="T10" fmla="*/ 135 w 152"/>
                <a:gd name="T11" fmla="*/ 55 h 59"/>
                <a:gd name="T12" fmla="*/ 146 w 152"/>
                <a:gd name="T13" fmla="*/ 42 h 59"/>
                <a:gd name="T14" fmla="*/ 152 w 152"/>
                <a:gd name="T15" fmla="*/ 23 h 59"/>
                <a:gd name="T16" fmla="*/ 145 w 152"/>
                <a:gd name="T17" fmla="*/ 10 h 59"/>
                <a:gd name="T18" fmla="*/ 112 w 152"/>
                <a:gd name="T19" fmla="*/ 2 h 59"/>
                <a:gd name="T20" fmla="*/ 42 w 152"/>
                <a:gd name="T21" fmla="*/ 0 h 59"/>
                <a:gd name="T22" fmla="*/ 19 w 152"/>
                <a:gd name="T23" fmla="*/ 8 h 59"/>
                <a:gd name="T24" fmla="*/ 0 w 152"/>
                <a:gd name="T25" fmla="*/ 13 h 59"/>
                <a:gd name="T26" fmla="*/ 0 w 15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59"/>
                <a:gd name="T44" fmla="*/ 152 w 15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59">
                  <a:moveTo>
                    <a:pt x="0" y="13"/>
                  </a:moveTo>
                  <a:lnTo>
                    <a:pt x="10" y="38"/>
                  </a:lnTo>
                  <a:lnTo>
                    <a:pt x="38" y="51"/>
                  </a:lnTo>
                  <a:lnTo>
                    <a:pt x="59" y="55"/>
                  </a:lnTo>
                  <a:lnTo>
                    <a:pt x="105" y="59"/>
                  </a:lnTo>
                  <a:lnTo>
                    <a:pt x="135" y="55"/>
                  </a:lnTo>
                  <a:lnTo>
                    <a:pt x="146" y="42"/>
                  </a:lnTo>
                  <a:lnTo>
                    <a:pt x="152" y="23"/>
                  </a:lnTo>
                  <a:lnTo>
                    <a:pt x="145" y="10"/>
                  </a:lnTo>
                  <a:lnTo>
                    <a:pt x="112" y="2"/>
                  </a:lnTo>
                  <a:lnTo>
                    <a:pt x="42" y="0"/>
                  </a:lnTo>
                  <a:lnTo>
                    <a:pt x="19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Freeform 21"/>
            <p:cNvSpPr>
              <a:spLocks/>
            </p:cNvSpPr>
            <p:nvPr/>
          </p:nvSpPr>
          <p:spPr bwMode="auto">
            <a:xfrm>
              <a:off x="2631" y="1442"/>
              <a:ext cx="71" cy="42"/>
            </a:xfrm>
            <a:custGeom>
              <a:avLst/>
              <a:gdLst>
                <a:gd name="T0" fmla="*/ 0 w 142"/>
                <a:gd name="T1" fmla="*/ 6 h 83"/>
                <a:gd name="T2" fmla="*/ 9 w 142"/>
                <a:gd name="T3" fmla="*/ 34 h 83"/>
                <a:gd name="T4" fmla="*/ 19 w 142"/>
                <a:gd name="T5" fmla="*/ 49 h 83"/>
                <a:gd name="T6" fmla="*/ 51 w 142"/>
                <a:gd name="T7" fmla="*/ 72 h 83"/>
                <a:gd name="T8" fmla="*/ 76 w 142"/>
                <a:gd name="T9" fmla="*/ 83 h 83"/>
                <a:gd name="T10" fmla="*/ 101 w 142"/>
                <a:gd name="T11" fmla="*/ 83 h 83"/>
                <a:gd name="T12" fmla="*/ 129 w 142"/>
                <a:gd name="T13" fmla="*/ 80 h 83"/>
                <a:gd name="T14" fmla="*/ 142 w 142"/>
                <a:gd name="T15" fmla="*/ 78 h 83"/>
                <a:gd name="T16" fmla="*/ 129 w 142"/>
                <a:gd name="T17" fmla="*/ 49 h 83"/>
                <a:gd name="T18" fmla="*/ 122 w 142"/>
                <a:gd name="T19" fmla="*/ 34 h 83"/>
                <a:gd name="T20" fmla="*/ 106 w 142"/>
                <a:gd name="T21" fmla="*/ 26 h 83"/>
                <a:gd name="T22" fmla="*/ 49 w 142"/>
                <a:gd name="T23" fmla="*/ 2 h 83"/>
                <a:gd name="T24" fmla="*/ 26 w 142"/>
                <a:gd name="T25" fmla="*/ 0 h 83"/>
                <a:gd name="T26" fmla="*/ 0 w 142"/>
                <a:gd name="T27" fmla="*/ 6 h 83"/>
                <a:gd name="T28" fmla="*/ 0 w 142"/>
                <a:gd name="T29" fmla="*/ 6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83"/>
                <a:gd name="T47" fmla="*/ 142 w 142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83">
                  <a:moveTo>
                    <a:pt x="0" y="6"/>
                  </a:moveTo>
                  <a:lnTo>
                    <a:pt x="9" y="34"/>
                  </a:lnTo>
                  <a:lnTo>
                    <a:pt x="19" y="49"/>
                  </a:lnTo>
                  <a:lnTo>
                    <a:pt x="51" y="72"/>
                  </a:lnTo>
                  <a:lnTo>
                    <a:pt x="76" y="83"/>
                  </a:lnTo>
                  <a:lnTo>
                    <a:pt x="101" y="83"/>
                  </a:lnTo>
                  <a:lnTo>
                    <a:pt x="129" y="80"/>
                  </a:lnTo>
                  <a:lnTo>
                    <a:pt x="142" y="78"/>
                  </a:lnTo>
                  <a:lnTo>
                    <a:pt x="129" y="49"/>
                  </a:lnTo>
                  <a:lnTo>
                    <a:pt x="122" y="34"/>
                  </a:lnTo>
                  <a:lnTo>
                    <a:pt x="106" y="26"/>
                  </a:lnTo>
                  <a:lnTo>
                    <a:pt x="49" y="2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22"/>
            <p:cNvSpPr>
              <a:spLocks/>
            </p:cNvSpPr>
            <p:nvPr/>
          </p:nvSpPr>
          <p:spPr bwMode="auto">
            <a:xfrm>
              <a:off x="2845" y="1489"/>
              <a:ext cx="28" cy="24"/>
            </a:xfrm>
            <a:custGeom>
              <a:avLst/>
              <a:gdLst>
                <a:gd name="T0" fmla="*/ 7 w 57"/>
                <a:gd name="T1" fmla="*/ 0 h 47"/>
                <a:gd name="T2" fmla="*/ 0 w 57"/>
                <a:gd name="T3" fmla="*/ 9 h 47"/>
                <a:gd name="T4" fmla="*/ 0 w 57"/>
                <a:gd name="T5" fmla="*/ 27 h 47"/>
                <a:gd name="T6" fmla="*/ 2 w 57"/>
                <a:gd name="T7" fmla="*/ 34 h 47"/>
                <a:gd name="T8" fmla="*/ 9 w 57"/>
                <a:gd name="T9" fmla="*/ 44 h 47"/>
                <a:gd name="T10" fmla="*/ 21 w 57"/>
                <a:gd name="T11" fmla="*/ 47 h 47"/>
                <a:gd name="T12" fmla="*/ 28 w 57"/>
                <a:gd name="T13" fmla="*/ 47 h 47"/>
                <a:gd name="T14" fmla="*/ 40 w 57"/>
                <a:gd name="T15" fmla="*/ 47 h 47"/>
                <a:gd name="T16" fmla="*/ 49 w 57"/>
                <a:gd name="T17" fmla="*/ 38 h 47"/>
                <a:gd name="T18" fmla="*/ 55 w 57"/>
                <a:gd name="T19" fmla="*/ 27 h 47"/>
                <a:gd name="T20" fmla="*/ 57 w 57"/>
                <a:gd name="T21" fmla="*/ 17 h 47"/>
                <a:gd name="T22" fmla="*/ 55 w 57"/>
                <a:gd name="T23" fmla="*/ 9 h 47"/>
                <a:gd name="T24" fmla="*/ 49 w 57"/>
                <a:gd name="T25" fmla="*/ 4 h 47"/>
                <a:gd name="T26" fmla="*/ 7 w 57"/>
                <a:gd name="T27" fmla="*/ 0 h 47"/>
                <a:gd name="T28" fmla="*/ 7 w 57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7"/>
                <a:gd name="T47" fmla="*/ 57 w 5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7">
                  <a:moveTo>
                    <a:pt x="7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9" y="44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40" y="47"/>
                  </a:lnTo>
                  <a:lnTo>
                    <a:pt x="49" y="38"/>
                  </a:lnTo>
                  <a:lnTo>
                    <a:pt x="55" y="27"/>
                  </a:lnTo>
                  <a:lnTo>
                    <a:pt x="57" y="17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Freeform 23"/>
            <p:cNvSpPr>
              <a:spLocks/>
            </p:cNvSpPr>
            <p:nvPr/>
          </p:nvSpPr>
          <p:spPr bwMode="auto">
            <a:xfrm>
              <a:off x="2649" y="1448"/>
              <a:ext cx="29" cy="28"/>
            </a:xfrm>
            <a:custGeom>
              <a:avLst/>
              <a:gdLst>
                <a:gd name="T0" fmla="*/ 19 w 59"/>
                <a:gd name="T1" fmla="*/ 0 h 55"/>
                <a:gd name="T2" fmla="*/ 9 w 59"/>
                <a:gd name="T3" fmla="*/ 6 h 55"/>
                <a:gd name="T4" fmla="*/ 2 w 59"/>
                <a:gd name="T5" fmla="*/ 15 h 55"/>
                <a:gd name="T6" fmla="*/ 0 w 59"/>
                <a:gd name="T7" fmla="*/ 25 h 55"/>
                <a:gd name="T8" fmla="*/ 2 w 59"/>
                <a:gd name="T9" fmla="*/ 34 h 55"/>
                <a:gd name="T10" fmla="*/ 9 w 59"/>
                <a:gd name="T11" fmla="*/ 50 h 55"/>
                <a:gd name="T12" fmla="*/ 19 w 59"/>
                <a:gd name="T13" fmla="*/ 53 h 55"/>
                <a:gd name="T14" fmla="*/ 28 w 59"/>
                <a:gd name="T15" fmla="*/ 55 h 55"/>
                <a:gd name="T16" fmla="*/ 46 w 59"/>
                <a:gd name="T17" fmla="*/ 52 h 55"/>
                <a:gd name="T18" fmla="*/ 55 w 59"/>
                <a:gd name="T19" fmla="*/ 44 h 55"/>
                <a:gd name="T20" fmla="*/ 59 w 59"/>
                <a:gd name="T21" fmla="*/ 33 h 55"/>
                <a:gd name="T22" fmla="*/ 59 w 59"/>
                <a:gd name="T23" fmla="*/ 25 h 55"/>
                <a:gd name="T24" fmla="*/ 57 w 59"/>
                <a:gd name="T25" fmla="*/ 15 h 55"/>
                <a:gd name="T26" fmla="*/ 51 w 59"/>
                <a:gd name="T27" fmla="*/ 8 h 55"/>
                <a:gd name="T28" fmla="*/ 19 w 59"/>
                <a:gd name="T29" fmla="*/ 0 h 55"/>
                <a:gd name="T30" fmla="*/ 19 w 5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55"/>
                <a:gd name="T50" fmla="*/ 59 w 5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55">
                  <a:moveTo>
                    <a:pt x="19" y="0"/>
                  </a:moveTo>
                  <a:lnTo>
                    <a:pt x="9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50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46" y="52"/>
                  </a:lnTo>
                  <a:lnTo>
                    <a:pt x="55" y="44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24"/>
            <p:cNvSpPr>
              <a:spLocks/>
            </p:cNvSpPr>
            <p:nvPr/>
          </p:nvSpPr>
          <p:spPr bwMode="auto">
            <a:xfrm>
              <a:off x="2654" y="1457"/>
              <a:ext cx="12" cy="15"/>
            </a:xfrm>
            <a:custGeom>
              <a:avLst/>
              <a:gdLst>
                <a:gd name="T0" fmla="*/ 12 w 25"/>
                <a:gd name="T1" fmla="*/ 0 h 31"/>
                <a:gd name="T2" fmla="*/ 0 w 25"/>
                <a:gd name="T3" fmla="*/ 6 h 31"/>
                <a:gd name="T4" fmla="*/ 0 w 25"/>
                <a:gd name="T5" fmla="*/ 17 h 31"/>
                <a:gd name="T6" fmla="*/ 10 w 25"/>
                <a:gd name="T7" fmla="*/ 31 h 31"/>
                <a:gd name="T8" fmla="*/ 18 w 25"/>
                <a:gd name="T9" fmla="*/ 27 h 31"/>
                <a:gd name="T10" fmla="*/ 25 w 25"/>
                <a:gd name="T11" fmla="*/ 14 h 31"/>
                <a:gd name="T12" fmla="*/ 12 w 25"/>
                <a:gd name="T13" fmla="*/ 0 h 31"/>
                <a:gd name="T14" fmla="*/ 12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12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0" y="31"/>
                  </a:lnTo>
                  <a:lnTo>
                    <a:pt x="18" y="27"/>
                  </a:lnTo>
                  <a:lnTo>
                    <a:pt x="25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25"/>
            <p:cNvSpPr>
              <a:spLocks/>
            </p:cNvSpPr>
            <p:nvPr/>
          </p:nvSpPr>
          <p:spPr bwMode="auto">
            <a:xfrm>
              <a:off x="2850" y="1495"/>
              <a:ext cx="12" cy="13"/>
            </a:xfrm>
            <a:custGeom>
              <a:avLst/>
              <a:gdLst>
                <a:gd name="T0" fmla="*/ 13 w 25"/>
                <a:gd name="T1" fmla="*/ 0 h 27"/>
                <a:gd name="T2" fmla="*/ 6 w 25"/>
                <a:gd name="T3" fmla="*/ 0 h 27"/>
                <a:gd name="T4" fmla="*/ 0 w 25"/>
                <a:gd name="T5" fmla="*/ 10 h 27"/>
                <a:gd name="T6" fmla="*/ 8 w 25"/>
                <a:gd name="T7" fmla="*/ 23 h 27"/>
                <a:gd name="T8" fmla="*/ 23 w 25"/>
                <a:gd name="T9" fmla="*/ 27 h 27"/>
                <a:gd name="T10" fmla="*/ 25 w 25"/>
                <a:gd name="T11" fmla="*/ 10 h 27"/>
                <a:gd name="T12" fmla="*/ 23 w 25"/>
                <a:gd name="T13" fmla="*/ 4 h 27"/>
                <a:gd name="T14" fmla="*/ 13 w 25"/>
                <a:gd name="T15" fmla="*/ 0 h 27"/>
                <a:gd name="T16" fmla="*/ 13 w 2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7"/>
                <a:gd name="T29" fmla="*/ 25 w 2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7">
                  <a:moveTo>
                    <a:pt x="13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3" y="27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26"/>
            <p:cNvSpPr>
              <a:spLocks/>
            </p:cNvSpPr>
            <p:nvPr/>
          </p:nvSpPr>
          <p:spPr bwMode="auto">
            <a:xfrm>
              <a:off x="2722" y="1488"/>
              <a:ext cx="64" cy="142"/>
            </a:xfrm>
            <a:custGeom>
              <a:avLst/>
              <a:gdLst>
                <a:gd name="T0" fmla="*/ 126 w 128"/>
                <a:gd name="T1" fmla="*/ 0 h 283"/>
                <a:gd name="T2" fmla="*/ 103 w 128"/>
                <a:gd name="T3" fmla="*/ 57 h 283"/>
                <a:gd name="T4" fmla="*/ 97 w 128"/>
                <a:gd name="T5" fmla="*/ 95 h 283"/>
                <a:gd name="T6" fmla="*/ 97 w 128"/>
                <a:gd name="T7" fmla="*/ 160 h 283"/>
                <a:gd name="T8" fmla="*/ 113 w 128"/>
                <a:gd name="T9" fmla="*/ 205 h 283"/>
                <a:gd name="T10" fmla="*/ 126 w 128"/>
                <a:gd name="T11" fmla="*/ 222 h 283"/>
                <a:gd name="T12" fmla="*/ 128 w 128"/>
                <a:gd name="T13" fmla="*/ 243 h 283"/>
                <a:gd name="T14" fmla="*/ 109 w 128"/>
                <a:gd name="T15" fmla="*/ 270 h 283"/>
                <a:gd name="T16" fmla="*/ 78 w 128"/>
                <a:gd name="T17" fmla="*/ 266 h 283"/>
                <a:gd name="T18" fmla="*/ 25 w 128"/>
                <a:gd name="T19" fmla="*/ 283 h 283"/>
                <a:gd name="T20" fmla="*/ 0 w 128"/>
                <a:gd name="T21" fmla="*/ 274 h 283"/>
                <a:gd name="T22" fmla="*/ 88 w 128"/>
                <a:gd name="T23" fmla="*/ 222 h 283"/>
                <a:gd name="T24" fmla="*/ 95 w 128"/>
                <a:gd name="T25" fmla="*/ 205 h 283"/>
                <a:gd name="T26" fmla="*/ 84 w 128"/>
                <a:gd name="T27" fmla="*/ 146 h 283"/>
                <a:gd name="T28" fmla="*/ 88 w 128"/>
                <a:gd name="T29" fmla="*/ 80 h 283"/>
                <a:gd name="T30" fmla="*/ 97 w 128"/>
                <a:gd name="T31" fmla="*/ 46 h 283"/>
                <a:gd name="T32" fmla="*/ 126 w 128"/>
                <a:gd name="T33" fmla="*/ 0 h 283"/>
                <a:gd name="T34" fmla="*/ 126 w 128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283"/>
                <a:gd name="T56" fmla="*/ 128 w 128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283">
                  <a:moveTo>
                    <a:pt x="126" y="0"/>
                  </a:moveTo>
                  <a:lnTo>
                    <a:pt x="103" y="57"/>
                  </a:lnTo>
                  <a:lnTo>
                    <a:pt x="97" y="95"/>
                  </a:lnTo>
                  <a:lnTo>
                    <a:pt x="97" y="160"/>
                  </a:lnTo>
                  <a:lnTo>
                    <a:pt x="113" y="205"/>
                  </a:lnTo>
                  <a:lnTo>
                    <a:pt x="126" y="222"/>
                  </a:lnTo>
                  <a:lnTo>
                    <a:pt x="128" y="243"/>
                  </a:lnTo>
                  <a:lnTo>
                    <a:pt x="109" y="270"/>
                  </a:lnTo>
                  <a:lnTo>
                    <a:pt x="78" y="266"/>
                  </a:lnTo>
                  <a:lnTo>
                    <a:pt x="25" y="283"/>
                  </a:lnTo>
                  <a:lnTo>
                    <a:pt x="0" y="274"/>
                  </a:lnTo>
                  <a:lnTo>
                    <a:pt x="88" y="222"/>
                  </a:lnTo>
                  <a:lnTo>
                    <a:pt x="95" y="205"/>
                  </a:lnTo>
                  <a:lnTo>
                    <a:pt x="84" y="146"/>
                  </a:lnTo>
                  <a:lnTo>
                    <a:pt x="88" y="80"/>
                  </a:lnTo>
                  <a:lnTo>
                    <a:pt x="97" y="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Freeform 27"/>
            <p:cNvSpPr>
              <a:spLocks/>
            </p:cNvSpPr>
            <p:nvPr/>
          </p:nvSpPr>
          <p:spPr bwMode="auto">
            <a:xfrm>
              <a:off x="2649" y="1561"/>
              <a:ext cx="75" cy="53"/>
            </a:xfrm>
            <a:custGeom>
              <a:avLst/>
              <a:gdLst>
                <a:gd name="T0" fmla="*/ 150 w 150"/>
                <a:gd name="T1" fmla="*/ 97 h 107"/>
                <a:gd name="T2" fmla="*/ 133 w 150"/>
                <a:gd name="T3" fmla="*/ 76 h 107"/>
                <a:gd name="T4" fmla="*/ 106 w 150"/>
                <a:gd name="T5" fmla="*/ 71 h 107"/>
                <a:gd name="T6" fmla="*/ 89 w 150"/>
                <a:gd name="T7" fmla="*/ 59 h 107"/>
                <a:gd name="T8" fmla="*/ 89 w 150"/>
                <a:gd name="T9" fmla="*/ 44 h 107"/>
                <a:gd name="T10" fmla="*/ 106 w 150"/>
                <a:gd name="T11" fmla="*/ 0 h 107"/>
                <a:gd name="T12" fmla="*/ 51 w 150"/>
                <a:gd name="T13" fmla="*/ 31 h 107"/>
                <a:gd name="T14" fmla="*/ 23 w 150"/>
                <a:gd name="T15" fmla="*/ 56 h 107"/>
                <a:gd name="T16" fmla="*/ 0 w 150"/>
                <a:gd name="T17" fmla="*/ 97 h 107"/>
                <a:gd name="T18" fmla="*/ 0 w 150"/>
                <a:gd name="T19" fmla="*/ 107 h 107"/>
                <a:gd name="T20" fmla="*/ 72 w 150"/>
                <a:gd name="T21" fmla="*/ 75 h 107"/>
                <a:gd name="T22" fmla="*/ 89 w 150"/>
                <a:gd name="T23" fmla="*/ 86 h 107"/>
                <a:gd name="T24" fmla="*/ 120 w 150"/>
                <a:gd name="T25" fmla="*/ 86 h 107"/>
                <a:gd name="T26" fmla="*/ 150 w 150"/>
                <a:gd name="T27" fmla="*/ 97 h 107"/>
                <a:gd name="T28" fmla="*/ 150 w 150"/>
                <a:gd name="T29" fmla="*/ 9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07"/>
                <a:gd name="T47" fmla="*/ 150 w 15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07">
                  <a:moveTo>
                    <a:pt x="150" y="97"/>
                  </a:moveTo>
                  <a:lnTo>
                    <a:pt x="133" y="76"/>
                  </a:lnTo>
                  <a:lnTo>
                    <a:pt x="106" y="71"/>
                  </a:lnTo>
                  <a:lnTo>
                    <a:pt x="89" y="59"/>
                  </a:lnTo>
                  <a:lnTo>
                    <a:pt x="89" y="44"/>
                  </a:lnTo>
                  <a:lnTo>
                    <a:pt x="106" y="0"/>
                  </a:lnTo>
                  <a:lnTo>
                    <a:pt x="51" y="31"/>
                  </a:lnTo>
                  <a:lnTo>
                    <a:pt x="23" y="56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72" y="75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28"/>
            <p:cNvSpPr>
              <a:spLocks/>
            </p:cNvSpPr>
            <p:nvPr/>
          </p:nvSpPr>
          <p:spPr bwMode="auto">
            <a:xfrm>
              <a:off x="2795" y="1589"/>
              <a:ext cx="23" cy="54"/>
            </a:xfrm>
            <a:custGeom>
              <a:avLst/>
              <a:gdLst>
                <a:gd name="T0" fmla="*/ 0 w 45"/>
                <a:gd name="T1" fmla="*/ 41 h 108"/>
                <a:gd name="T2" fmla="*/ 2 w 45"/>
                <a:gd name="T3" fmla="*/ 0 h 108"/>
                <a:gd name="T4" fmla="*/ 45 w 45"/>
                <a:gd name="T5" fmla="*/ 39 h 108"/>
                <a:gd name="T6" fmla="*/ 45 w 45"/>
                <a:gd name="T7" fmla="*/ 81 h 108"/>
                <a:gd name="T8" fmla="*/ 34 w 45"/>
                <a:gd name="T9" fmla="*/ 108 h 108"/>
                <a:gd name="T10" fmla="*/ 19 w 45"/>
                <a:gd name="T11" fmla="*/ 98 h 108"/>
                <a:gd name="T12" fmla="*/ 0 w 45"/>
                <a:gd name="T13" fmla="*/ 41 h 108"/>
                <a:gd name="T14" fmla="*/ 0 w 45"/>
                <a:gd name="T15" fmla="*/ 4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08"/>
                <a:gd name="T26" fmla="*/ 45 w 4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08">
                  <a:moveTo>
                    <a:pt x="0" y="41"/>
                  </a:moveTo>
                  <a:lnTo>
                    <a:pt x="2" y="0"/>
                  </a:lnTo>
                  <a:lnTo>
                    <a:pt x="45" y="39"/>
                  </a:lnTo>
                  <a:lnTo>
                    <a:pt x="45" y="81"/>
                  </a:lnTo>
                  <a:lnTo>
                    <a:pt x="34" y="108"/>
                  </a:lnTo>
                  <a:lnTo>
                    <a:pt x="19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29"/>
            <p:cNvSpPr>
              <a:spLocks/>
            </p:cNvSpPr>
            <p:nvPr/>
          </p:nvSpPr>
          <p:spPr bwMode="auto">
            <a:xfrm>
              <a:off x="2629" y="1643"/>
              <a:ext cx="181" cy="49"/>
            </a:xfrm>
            <a:custGeom>
              <a:avLst/>
              <a:gdLst>
                <a:gd name="T0" fmla="*/ 29 w 361"/>
                <a:gd name="T1" fmla="*/ 0 h 99"/>
                <a:gd name="T2" fmla="*/ 59 w 361"/>
                <a:gd name="T3" fmla="*/ 25 h 99"/>
                <a:gd name="T4" fmla="*/ 91 w 361"/>
                <a:gd name="T5" fmla="*/ 25 h 99"/>
                <a:gd name="T6" fmla="*/ 146 w 361"/>
                <a:gd name="T7" fmla="*/ 25 h 99"/>
                <a:gd name="T8" fmla="*/ 202 w 361"/>
                <a:gd name="T9" fmla="*/ 51 h 99"/>
                <a:gd name="T10" fmla="*/ 224 w 361"/>
                <a:gd name="T11" fmla="*/ 38 h 99"/>
                <a:gd name="T12" fmla="*/ 259 w 361"/>
                <a:gd name="T13" fmla="*/ 42 h 99"/>
                <a:gd name="T14" fmla="*/ 295 w 361"/>
                <a:gd name="T15" fmla="*/ 61 h 99"/>
                <a:gd name="T16" fmla="*/ 329 w 361"/>
                <a:gd name="T17" fmla="*/ 59 h 99"/>
                <a:gd name="T18" fmla="*/ 352 w 361"/>
                <a:gd name="T19" fmla="*/ 46 h 99"/>
                <a:gd name="T20" fmla="*/ 361 w 361"/>
                <a:gd name="T21" fmla="*/ 68 h 99"/>
                <a:gd name="T22" fmla="*/ 329 w 361"/>
                <a:gd name="T23" fmla="*/ 99 h 99"/>
                <a:gd name="T24" fmla="*/ 295 w 361"/>
                <a:gd name="T25" fmla="*/ 76 h 99"/>
                <a:gd name="T26" fmla="*/ 274 w 361"/>
                <a:gd name="T27" fmla="*/ 68 h 99"/>
                <a:gd name="T28" fmla="*/ 202 w 361"/>
                <a:gd name="T29" fmla="*/ 72 h 99"/>
                <a:gd name="T30" fmla="*/ 156 w 361"/>
                <a:gd name="T31" fmla="*/ 65 h 99"/>
                <a:gd name="T32" fmla="*/ 126 w 361"/>
                <a:gd name="T33" fmla="*/ 46 h 99"/>
                <a:gd name="T34" fmla="*/ 99 w 361"/>
                <a:gd name="T35" fmla="*/ 42 h 99"/>
                <a:gd name="T36" fmla="*/ 63 w 361"/>
                <a:gd name="T37" fmla="*/ 38 h 99"/>
                <a:gd name="T38" fmla="*/ 29 w 361"/>
                <a:gd name="T39" fmla="*/ 46 h 99"/>
                <a:gd name="T40" fmla="*/ 0 w 361"/>
                <a:gd name="T41" fmla="*/ 28 h 99"/>
                <a:gd name="T42" fmla="*/ 13 w 361"/>
                <a:gd name="T43" fmla="*/ 19 h 99"/>
                <a:gd name="T44" fmla="*/ 29 w 361"/>
                <a:gd name="T45" fmla="*/ 0 h 99"/>
                <a:gd name="T46" fmla="*/ 29 w 361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99"/>
                <a:gd name="T74" fmla="*/ 361 w 361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99">
                  <a:moveTo>
                    <a:pt x="29" y="0"/>
                  </a:moveTo>
                  <a:lnTo>
                    <a:pt x="59" y="25"/>
                  </a:lnTo>
                  <a:lnTo>
                    <a:pt x="91" y="25"/>
                  </a:lnTo>
                  <a:lnTo>
                    <a:pt x="146" y="25"/>
                  </a:lnTo>
                  <a:lnTo>
                    <a:pt x="202" y="51"/>
                  </a:lnTo>
                  <a:lnTo>
                    <a:pt x="224" y="38"/>
                  </a:lnTo>
                  <a:lnTo>
                    <a:pt x="259" y="42"/>
                  </a:lnTo>
                  <a:lnTo>
                    <a:pt x="295" y="61"/>
                  </a:lnTo>
                  <a:lnTo>
                    <a:pt x="329" y="59"/>
                  </a:lnTo>
                  <a:lnTo>
                    <a:pt x="352" y="46"/>
                  </a:lnTo>
                  <a:lnTo>
                    <a:pt x="361" y="68"/>
                  </a:lnTo>
                  <a:lnTo>
                    <a:pt x="329" y="99"/>
                  </a:lnTo>
                  <a:lnTo>
                    <a:pt x="295" y="76"/>
                  </a:lnTo>
                  <a:lnTo>
                    <a:pt x="274" y="68"/>
                  </a:lnTo>
                  <a:lnTo>
                    <a:pt x="202" y="72"/>
                  </a:lnTo>
                  <a:lnTo>
                    <a:pt x="156" y="65"/>
                  </a:lnTo>
                  <a:lnTo>
                    <a:pt x="126" y="46"/>
                  </a:lnTo>
                  <a:lnTo>
                    <a:pt x="99" y="42"/>
                  </a:lnTo>
                  <a:lnTo>
                    <a:pt x="63" y="38"/>
                  </a:lnTo>
                  <a:lnTo>
                    <a:pt x="29" y="46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Freeform 30"/>
            <p:cNvSpPr>
              <a:spLocks/>
            </p:cNvSpPr>
            <p:nvPr/>
          </p:nvSpPr>
          <p:spPr bwMode="auto">
            <a:xfrm>
              <a:off x="2661" y="1660"/>
              <a:ext cx="124" cy="48"/>
            </a:xfrm>
            <a:custGeom>
              <a:avLst/>
              <a:gdLst>
                <a:gd name="T0" fmla="*/ 0 w 247"/>
                <a:gd name="T1" fmla="*/ 4 h 95"/>
                <a:gd name="T2" fmla="*/ 21 w 247"/>
                <a:gd name="T3" fmla="*/ 25 h 95"/>
                <a:gd name="T4" fmla="*/ 61 w 247"/>
                <a:gd name="T5" fmla="*/ 72 h 95"/>
                <a:gd name="T6" fmla="*/ 108 w 247"/>
                <a:gd name="T7" fmla="*/ 95 h 95"/>
                <a:gd name="T8" fmla="*/ 159 w 247"/>
                <a:gd name="T9" fmla="*/ 89 h 95"/>
                <a:gd name="T10" fmla="*/ 201 w 247"/>
                <a:gd name="T11" fmla="*/ 78 h 95"/>
                <a:gd name="T12" fmla="*/ 224 w 247"/>
                <a:gd name="T13" fmla="*/ 55 h 95"/>
                <a:gd name="T14" fmla="*/ 247 w 247"/>
                <a:gd name="T15" fmla="*/ 44 h 95"/>
                <a:gd name="T16" fmla="*/ 230 w 247"/>
                <a:gd name="T17" fmla="*/ 34 h 95"/>
                <a:gd name="T18" fmla="*/ 205 w 247"/>
                <a:gd name="T19" fmla="*/ 59 h 95"/>
                <a:gd name="T20" fmla="*/ 180 w 247"/>
                <a:gd name="T21" fmla="*/ 72 h 95"/>
                <a:gd name="T22" fmla="*/ 137 w 247"/>
                <a:gd name="T23" fmla="*/ 82 h 95"/>
                <a:gd name="T24" fmla="*/ 95 w 247"/>
                <a:gd name="T25" fmla="*/ 78 h 95"/>
                <a:gd name="T26" fmla="*/ 64 w 247"/>
                <a:gd name="T27" fmla="*/ 59 h 95"/>
                <a:gd name="T28" fmla="*/ 40 w 247"/>
                <a:gd name="T29" fmla="*/ 31 h 95"/>
                <a:gd name="T30" fmla="*/ 34 w 247"/>
                <a:gd name="T31" fmla="*/ 12 h 95"/>
                <a:gd name="T32" fmla="*/ 43 w 247"/>
                <a:gd name="T33" fmla="*/ 0 h 95"/>
                <a:gd name="T34" fmla="*/ 0 w 247"/>
                <a:gd name="T35" fmla="*/ 4 h 95"/>
                <a:gd name="T36" fmla="*/ 0 w 247"/>
                <a:gd name="T37" fmla="*/ 4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"/>
                <a:gd name="T58" fmla="*/ 0 h 95"/>
                <a:gd name="T59" fmla="*/ 247 w 247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" h="95">
                  <a:moveTo>
                    <a:pt x="0" y="4"/>
                  </a:moveTo>
                  <a:lnTo>
                    <a:pt x="21" y="25"/>
                  </a:lnTo>
                  <a:lnTo>
                    <a:pt x="61" y="72"/>
                  </a:lnTo>
                  <a:lnTo>
                    <a:pt x="108" y="95"/>
                  </a:lnTo>
                  <a:lnTo>
                    <a:pt x="159" y="89"/>
                  </a:lnTo>
                  <a:lnTo>
                    <a:pt x="201" y="78"/>
                  </a:lnTo>
                  <a:lnTo>
                    <a:pt x="224" y="55"/>
                  </a:lnTo>
                  <a:lnTo>
                    <a:pt x="247" y="44"/>
                  </a:lnTo>
                  <a:lnTo>
                    <a:pt x="230" y="34"/>
                  </a:lnTo>
                  <a:lnTo>
                    <a:pt x="205" y="59"/>
                  </a:lnTo>
                  <a:lnTo>
                    <a:pt x="180" y="72"/>
                  </a:lnTo>
                  <a:lnTo>
                    <a:pt x="137" y="82"/>
                  </a:lnTo>
                  <a:lnTo>
                    <a:pt x="95" y="78"/>
                  </a:lnTo>
                  <a:lnTo>
                    <a:pt x="64" y="59"/>
                  </a:lnTo>
                  <a:lnTo>
                    <a:pt x="40" y="31"/>
                  </a:lnTo>
                  <a:lnTo>
                    <a:pt x="34" y="12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Freeform 31"/>
            <p:cNvSpPr>
              <a:spLocks/>
            </p:cNvSpPr>
            <p:nvPr/>
          </p:nvSpPr>
          <p:spPr bwMode="auto">
            <a:xfrm>
              <a:off x="2604" y="1385"/>
              <a:ext cx="137" cy="63"/>
            </a:xfrm>
            <a:custGeom>
              <a:avLst/>
              <a:gdLst>
                <a:gd name="T0" fmla="*/ 0 w 273"/>
                <a:gd name="T1" fmla="*/ 21 h 125"/>
                <a:gd name="T2" fmla="*/ 53 w 273"/>
                <a:gd name="T3" fmla="*/ 4 h 125"/>
                <a:gd name="T4" fmla="*/ 108 w 273"/>
                <a:gd name="T5" fmla="*/ 0 h 125"/>
                <a:gd name="T6" fmla="*/ 157 w 273"/>
                <a:gd name="T7" fmla="*/ 24 h 125"/>
                <a:gd name="T8" fmla="*/ 209 w 273"/>
                <a:gd name="T9" fmla="*/ 78 h 125"/>
                <a:gd name="T10" fmla="*/ 249 w 273"/>
                <a:gd name="T11" fmla="*/ 99 h 125"/>
                <a:gd name="T12" fmla="*/ 273 w 273"/>
                <a:gd name="T13" fmla="*/ 125 h 125"/>
                <a:gd name="T14" fmla="*/ 249 w 273"/>
                <a:gd name="T15" fmla="*/ 112 h 125"/>
                <a:gd name="T16" fmla="*/ 195 w 273"/>
                <a:gd name="T17" fmla="*/ 99 h 125"/>
                <a:gd name="T18" fmla="*/ 154 w 273"/>
                <a:gd name="T19" fmla="*/ 61 h 125"/>
                <a:gd name="T20" fmla="*/ 117 w 273"/>
                <a:gd name="T21" fmla="*/ 21 h 125"/>
                <a:gd name="T22" fmla="*/ 81 w 273"/>
                <a:gd name="T23" fmla="*/ 17 h 125"/>
                <a:gd name="T24" fmla="*/ 47 w 273"/>
                <a:gd name="T25" fmla="*/ 17 h 125"/>
                <a:gd name="T26" fmla="*/ 0 w 273"/>
                <a:gd name="T27" fmla="*/ 21 h 125"/>
                <a:gd name="T28" fmla="*/ 0 w 273"/>
                <a:gd name="T29" fmla="*/ 21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25"/>
                <a:gd name="T47" fmla="*/ 273 w 27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25">
                  <a:moveTo>
                    <a:pt x="0" y="21"/>
                  </a:moveTo>
                  <a:lnTo>
                    <a:pt x="53" y="4"/>
                  </a:lnTo>
                  <a:lnTo>
                    <a:pt x="108" y="0"/>
                  </a:lnTo>
                  <a:lnTo>
                    <a:pt x="157" y="24"/>
                  </a:lnTo>
                  <a:lnTo>
                    <a:pt x="209" y="78"/>
                  </a:lnTo>
                  <a:lnTo>
                    <a:pt x="249" y="99"/>
                  </a:lnTo>
                  <a:lnTo>
                    <a:pt x="273" y="125"/>
                  </a:lnTo>
                  <a:lnTo>
                    <a:pt x="249" y="112"/>
                  </a:lnTo>
                  <a:lnTo>
                    <a:pt x="195" y="99"/>
                  </a:lnTo>
                  <a:lnTo>
                    <a:pt x="154" y="61"/>
                  </a:lnTo>
                  <a:lnTo>
                    <a:pt x="117" y="21"/>
                  </a:lnTo>
                  <a:lnTo>
                    <a:pt x="81" y="17"/>
                  </a:lnTo>
                  <a:lnTo>
                    <a:pt x="47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Freeform 32"/>
            <p:cNvSpPr>
              <a:spLocks/>
            </p:cNvSpPr>
            <p:nvPr/>
          </p:nvSpPr>
          <p:spPr bwMode="auto">
            <a:xfrm>
              <a:off x="2826" y="1428"/>
              <a:ext cx="112" cy="32"/>
            </a:xfrm>
            <a:custGeom>
              <a:avLst/>
              <a:gdLst>
                <a:gd name="T0" fmla="*/ 0 w 224"/>
                <a:gd name="T1" fmla="*/ 65 h 65"/>
                <a:gd name="T2" fmla="*/ 59 w 224"/>
                <a:gd name="T3" fmla="*/ 44 h 65"/>
                <a:gd name="T4" fmla="*/ 146 w 224"/>
                <a:gd name="T5" fmla="*/ 6 h 65"/>
                <a:gd name="T6" fmla="*/ 180 w 224"/>
                <a:gd name="T7" fmla="*/ 0 h 65"/>
                <a:gd name="T8" fmla="*/ 201 w 224"/>
                <a:gd name="T9" fmla="*/ 14 h 65"/>
                <a:gd name="T10" fmla="*/ 224 w 224"/>
                <a:gd name="T11" fmla="*/ 65 h 65"/>
                <a:gd name="T12" fmla="*/ 201 w 224"/>
                <a:gd name="T13" fmla="*/ 35 h 65"/>
                <a:gd name="T14" fmla="*/ 176 w 224"/>
                <a:gd name="T15" fmla="*/ 27 h 65"/>
                <a:gd name="T16" fmla="*/ 146 w 224"/>
                <a:gd name="T17" fmla="*/ 35 h 65"/>
                <a:gd name="T18" fmla="*/ 47 w 224"/>
                <a:gd name="T19" fmla="*/ 61 h 65"/>
                <a:gd name="T20" fmla="*/ 0 w 224"/>
                <a:gd name="T21" fmla="*/ 65 h 65"/>
                <a:gd name="T22" fmla="*/ 0 w 224"/>
                <a:gd name="T23" fmla="*/ 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65"/>
                <a:gd name="T38" fmla="*/ 224 w 2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65">
                  <a:moveTo>
                    <a:pt x="0" y="65"/>
                  </a:moveTo>
                  <a:lnTo>
                    <a:pt x="59" y="44"/>
                  </a:lnTo>
                  <a:lnTo>
                    <a:pt x="146" y="6"/>
                  </a:lnTo>
                  <a:lnTo>
                    <a:pt x="180" y="0"/>
                  </a:lnTo>
                  <a:lnTo>
                    <a:pt x="201" y="14"/>
                  </a:lnTo>
                  <a:lnTo>
                    <a:pt x="224" y="65"/>
                  </a:lnTo>
                  <a:lnTo>
                    <a:pt x="201" y="35"/>
                  </a:lnTo>
                  <a:lnTo>
                    <a:pt x="176" y="27"/>
                  </a:lnTo>
                  <a:lnTo>
                    <a:pt x="146" y="35"/>
                  </a:lnTo>
                  <a:lnTo>
                    <a:pt x="47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Freeform 33"/>
            <p:cNvSpPr>
              <a:spLocks/>
            </p:cNvSpPr>
            <p:nvPr/>
          </p:nvSpPr>
          <p:spPr bwMode="auto">
            <a:xfrm>
              <a:off x="2467" y="1081"/>
              <a:ext cx="351" cy="414"/>
            </a:xfrm>
            <a:custGeom>
              <a:avLst/>
              <a:gdLst>
                <a:gd name="T0" fmla="*/ 699 w 701"/>
                <a:gd name="T1" fmla="*/ 3 h 826"/>
                <a:gd name="T2" fmla="*/ 701 w 701"/>
                <a:gd name="T3" fmla="*/ 406 h 826"/>
                <a:gd name="T4" fmla="*/ 661 w 701"/>
                <a:gd name="T5" fmla="*/ 380 h 826"/>
                <a:gd name="T6" fmla="*/ 606 w 701"/>
                <a:gd name="T7" fmla="*/ 359 h 826"/>
                <a:gd name="T8" fmla="*/ 534 w 701"/>
                <a:gd name="T9" fmla="*/ 344 h 826"/>
                <a:gd name="T10" fmla="*/ 452 w 701"/>
                <a:gd name="T11" fmla="*/ 344 h 826"/>
                <a:gd name="T12" fmla="*/ 363 w 701"/>
                <a:gd name="T13" fmla="*/ 353 h 826"/>
                <a:gd name="T14" fmla="*/ 304 w 701"/>
                <a:gd name="T15" fmla="*/ 372 h 826"/>
                <a:gd name="T16" fmla="*/ 274 w 701"/>
                <a:gd name="T17" fmla="*/ 406 h 826"/>
                <a:gd name="T18" fmla="*/ 258 w 701"/>
                <a:gd name="T19" fmla="*/ 441 h 826"/>
                <a:gd name="T20" fmla="*/ 257 w 701"/>
                <a:gd name="T21" fmla="*/ 471 h 826"/>
                <a:gd name="T22" fmla="*/ 198 w 701"/>
                <a:gd name="T23" fmla="*/ 509 h 826"/>
                <a:gd name="T24" fmla="*/ 169 w 701"/>
                <a:gd name="T25" fmla="*/ 553 h 826"/>
                <a:gd name="T26" fmla="*/ 148 w 701"/>
                <a:gd name="T27" fmla="*/ 608 h 826"/>
                <a:gd name="T28" fmla="*/ 142 w 701"/>
                <a:gd name="T29" fmla="*/ 690 h 826"/>
                <a:gd name="T30" fmla="*/ 135 w 701"/>
                <a:gd name="T31" fmla="*/ 785 h 826"/>
                <a:gd name="T32" fmla="*/ 135 w 701"/>
                <a:gd name="T33" fmla="*/ 826 h 826"/>
                <a:gd name="T34" fmla="*/ 103 w 701"/>
                <a:gd name="T35" fmla="*/ 775 h 826"/>
                <a:gd name="T36" fmla="*/ 97 w 701"/>
                <a:gd name="T37" fmla="*/ 701 h 826"/>
                <a:gd name="T38" fmla="*/ 76 w 701"/>
                <a:gd name="T39" fmla="*/ 703 h 826"/>
                <a:gd name="T40" fmla="*/ 80 w 701"/>
                <a:gd name="T41" fmla="*/ 735 h 826"/>
                <a:gd name="T42" fmla="*/ 47 w 701"/>
                <a:gd name="T43" fmla="*/ 726 h 826"/>
                <a:gd name="T44" fmla="*/ 76 w 701"/>
                <a:gd name="T45" fmla="*/ 754 h 826"/>
                <a:gd name="T46" fmla="*/ 85 w 701"/>
                <a:gd name="T47" fmla="*/ 785 h 826"/>
                <a:gd name="T48" fmla="*/ 66 w 701"/>
                <a:gd name="T49" fmla="*/ 813 h 826"/>
                <a:gd name="T50" fmla="*/ 72 w 701"/>
                <a:gd name="T51" fmla="*/ 781 h 826"/>
                <a:gd name="T52" fmla="*/ 45 w 701"/>
                <a:gd name="T53" fmla="*/ 754 h 826"/>
                <a:gd name="T54" fmla="*/ 17 w 701"/>
                <a:gd name="T55" fmla="*/ 731 h 826"/>
                <a:gd name="T56" fmla="*/ 32 w 701"/>
                <a:gd name="T57" fmla="*/ 651 h 826"/>
                <a:gd name="T58" fmla="*/ 49 w 701"/>
                <a:gd name="T59" fmla="*/ 661 h 826"/>
                <a:gd name="T60" fmla="*/ 51 w 701"/>
                <a:gd name="T61" fmla="*/ 602 h 826"/>
                <a:gd name="T62" fmla="*/ 85 w 701"/>
                <a:gd name="T63" fmla="*/ 632 h 826"/>
                <a:gd name="T64" fmla="*/ 101 w 701"/>
                <a:gd name="T65" fmla="*/ 610 h 826"/>
                <a:gd name="T66" fmla="*/ 76 w 701"/>
                <a:gd name="T67" fmla="*/ 572 h 826"/>
                <a:gd name="T68" fmla="*/ 38 w 701"/>
                <a:gd name="T69" fmla="*/ 577 h 826"/>
                <a:gd name="T70" fmla="*/ 0 w 701"/>
                <a:gd name="T71" fmla="*/ 655 h 826"/>
                <a:gd name="T72" fmla="*/ 47 w 701"/>
                <a:gd name="T73" fmla="*/ 492 h 826"/>
                <a:gd name="T74" fmla="*/ 101 w 701"/>
                <a:gd name="T75" fmla="*/ 353 h 826"/>
                <a:gd name="T76" fmla="*/ 180 w 701"/>
                <a:gd name="T77" fmla="*/ 228 h 826"/>
                <a:gd name="T78" fmla="*/ 247 w 701"/>
                <a:gd name="T79" fmla="*/ 140 h 826"/>
                <a:gd name="T80" fmla="*/ 321 w 701"/>
                <a:gd name="T81" fmla="*/ 85 h 826"/>
                <a:gd name="T82" fmla="*/ 403 w 701"/>
                <a:gd name="T83" fmla="*/ 43 h 826"/>
                <a:gd name="T84" fmla="*/ 483 w 701"/>
                <a:gd name="T85" fmla="*/ 13 h 826"/>
                <a:gd name="T86" fmla="*/ 587 w 701"/>
                <a:gd name="T87" fmla="*/ 0 h 826"/>
                <a:gd name="T88" fmla="*/ 684 w 701"/>
                <a:gd name="T89" fmla="*/ 0 h 826"/>
                <a:gd name="T90" fmla="*/ 699 w 701"/>
                <a:gd name="T91" fmla="*/ 3 h 826"/>
                <a:gd name="T92" fmla="*/ 699 w 701"/>
                <a:gd name="T93" fmla="*/ 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826"/>
                <a:gd name="T143" fmla="*/ 701 w 701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826">
                  <a:moveTo>
                    <a:pt x="699" y="3"/>
                  </a:moveTo>
                  <a:lnTo>
                    <a:pt x="701" y="406"/>
                  </a:lnTo>
                  <a:lnTo>
                    <a:pt x="661" y="380"/>
                  </a:lnTo>
                  <a:lnTo>
                    <a:pt x="606" y="359"/>
                  </a:lnTo>
                  <a:lnTo>
                    <a:pt x="534" y="344"/>
                  </a:lnTo>
                  <a:lnTo>
                    <a:pt x="452" y="344"/>
                  </a:lnTo>
                  <a:lnTo>
                    <a:pt x="363" y="353"/>
                  </a:lnTo>
                  <a:lnTo>
                    <a:pt x="304" y="372"/>
                  </a:lnTo>
                  <a:lnTo>
                    <a:pt x="274" y="406"/>
                  </a:lnTo>
                  <a:lnTo>
                    <a:pt x="258" y="441"/>
                  </a:lnTo>
                  <a:lnTo>
                    <a:pt x="257" y="471"/>
                  </a:lnTo>
                  <a:lnTo>
                    <a:pt x="198" y="509"/>
                  </a:lnTo>
                  <a:lnTo>
                    <a:pt x="169" y="553"/>
                  </a:lnTo>
                  <a:lnTo>
                    <a:pt x="148" y="608"/>
                  </a:lnTo>
                  <a:lnTo>
                    <a:pt x="142" y="690"/>
                  </a:lnTo>
                  <a:lnTo>
                    <a:pt x="135" y="785"/>
                  </a:lnTo>
                  <a:lnTo>
                    <a:pt x="135" y="826"/>
                  </a:lnTo>
                  <a:lnTo>
                    <a:pt x="103" y="775"/>
                  </a:lnTo>
                  <a:lnTo>
                    <a:pt x="97" y="701"/>
                  </a:lnTo>
                  <a:lnTo>
                    <a:pt x="76" y="703"/>
                  </a:lnTo>
                  <a:lnTo>
                    <a:pt x="80" y="735"/>
                  </a:lnTo>
                  <a:lnTo>
                    <a:pt x="47" y="726"/>
                  </a:lnTo>
                  <a:lnTo>
                    <a:pt x="76" y="754"/>
                  </a:lnTo>
                  <a:lnTo>
                    <a:pt x="85" y="785"/>
                  </a:lnTo>
                  <a:lnTo>
                    <a:pt x="66" y="813"/>
                  </a:lnTo>
                  <a:lnTo>
                    <a:pt x="72" y="781"/>
                  </a:lnTo>
                  <a:lnTo>
                    <a:pt x="45" y="754"/>
                  </a:lnTo>
                  <a:lnTo>
                    <a:pt x="17" y="731"/>
                  </a:lnTo>
                  <a:lnTo>
                    <a:pt x="32" y="651"/>
                  </a:lnTo>
                  <a:lnTo>
                    <a:pt x="49" y="661"/>
                  </a:lnTo>
                  <a:lnTo>
                    <a:pt x="51" y="602"/>
                  </a:lnTo>
                  <a:lnTo>
                    <a:pt x="85" y="632"/>
                  </a:lnTo>
                  <a:lnTo>
                    <a:pt x="101" y="610"/>
                  </a:lnTo>
                  <a:lnTo>
                    <a:pt x="76" y="572"/>
                  </a:lnTo>
                  <a:lnTo>
                    <a:pt x="38" y="577"/>
                  </a:lnTo>
                  <a:lnTo>
                    <a:pt x="0" y="655"/>
                  </a:lnTo>
                  <a:lnTo>
                    <a:pt x="47" y="492"/>
                  </a:lnTo>
                  <a:lnTo>
                    <a:pt x="101" y="353"/>
                  </a:lnTo>
                  <a:lnTo>
                    <a:pt x="180" y="228"/>
                  </a:lnTo>
                  <a:lnTo>
                    <a:pt x="247" y="140"/>
                  </a:lnTo>
                  <a:lnTo>
                    <a:pt x="321" y="85"/>
                  </a:lnTo>
                  <a:lnTo>
                    <a:pt x="403" y="43"/>
                  </a:lnTo>
                  <a:lnTo>
                    <a:pt x="483" y="13"/>
                  </a:lnTo>
                  <a:lnTo>
                    <a:pt x="587" y="0"/>
                  </a:lnTo>
                  <a:lnTo>
                    <a:pt x="684" y="0"/>
                  </a:lnTo>
                  <a:lnTo>
                    <a:pt x="6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Freeform 34"/>
            <p:cNvSpPr>
              <a:spLocks/>
            </p:cNvSpPr>
            <p:nvPr/>
          </p:nvSpPr>
          <p:spPr bwMode="auto">
            <a:xfrm>
              <a:off x="2333" y="1422"/>
              <a:ext cx="485" cy="498"/>
            </a:xfrm>
            <a:custGeom>
              <a:avLst/>
              <a:gdLst>
                <a:gd name="T0" fmla="*/ 268 w 969"/>
                <a:gd name="T1" fmla="*/ 65 h 996"/>
                <a:gd name="T2" fmla="*/ 310 w 969"/>
                <a:gd name="T3" fmla="*/ 169 h 996"/>
                <a:gd name="T4" fmla="*/ 310 w 969"/>
                <a:gd name="T5" fmla="*/ 207 h 996"/>
                <a:gd name="T6" fmla="*/ 289 w 969"/>
                <a:gd name="T7" fmla="*/ 279 h 996"/>
                <a:gd name="T8" fmla="*/ 319 w 969"/>
                <a:gd name="T9" fmla="*/ 344 h 996"/>
                <a:gd name="T10" fmla="*/ 369 w 969"/>
                <a:gd name="T11" fmla="*/ 365 h 996"/>
                <a:gd name="T12" fmla="*/ 380 w 969"/>
                <a:gd name="T13" fmla="*/ 297 h 996"/>
                <a:gd name="T14" fmla="*/ 401 w 969"/>
                <a:gd name="T15" fmla="*/ 272 h 996"/>
                <a:gd name="T16" fmla="*/ 454 w 969"/>
                <a:gd name="T17" fmla="*/ 464 h 996"/>
                <a:gd name="T18" fmla="*/ 549 w 969"/>
                <a:gd name="T19" fmla="*/ 597 h 996"/>
                <a:gd name="T20" fmla="*/ 659 w 969"/>
                <a:gd name="T21" fmla="*/ 682 h 996"/>
                <a:gd name="T22" fmla="*/ 777 w 969"/>
                <a:gd name="T23" fmla="*/ 713 h 996"/>
                <a:gd name="T24" fmla="*/ 865 w 969"/>
                <a:gd name="T25" fmla="*/ 707 h 996"/>
                <a:gd name="T26" fmla="*/ 969 w 969"/>
                <a:gd name="T27" fmla="*/ 661 h 996"/>
                <a:gd name="T28" fmla="*/ 812 w 969"/>
                <a:gd name="T29" fmla="*/ 760 h 996"/>
                <a:gd name="T30" fmla="*/ 682 w 969"/>
                <a:gd name="T31" fmla="*/ 791 h 996"/>
                <a:gd name="T32" fmla="*/ 568 w 969"/>
                <a:gd name="T33" fmla="*/ 768 h 996"/>
                <a:gd name="T34" fmla="*/ 564 w 969"/>
                <a:gd name="T35" fmla="*/ 665 h 996"/>
                <a:gd name="T36" fmla="*/ 460 w 969"/>
                <a:gd name="T37" fmla="*/ 511 h 996"/>
                <a:gd name="T38" fmla="*/ 401 w 969"/>
                <a:gd name="T39" fmla="*/ 338 h 996"/>
                <a:gd name="T40" fmla="*/ 390 w 969"/>
                <a:gd name="T41" fmla="*/ 593 h 996"/>
                <a:gd name="T42" fmla="*/ 374 w 969"/>
                <a:gd name="T43" fmla="*/ 795 h 996"/>
                <a:gd name="T44" fmla="*/ 428 w 969"/>
                <a:gd name="T45" fmla="*/ 996 h 996"/>
                <a:gd name="T46" fmla="*/ 353 w 969"/>
                <a:gd name="T47" fmla="*/ 795 h 996"/>
                <a:gd name="T48" fmla="*/ 327 w 969"/>
                <a:gd name="T49" fmla="*/ 673 h 996"/>
                <a:gd name="T50" fmla="*/ 213 w 969"/>
                <a:gd name="T51" fmla="*/ 739 h 996"/>
                <a:gd name="T52" fmla="*/ 163 w 969"/>
                <a:gd name="T53" fmla="*/ 848 h 996"/>
                <a:gd name="T54" fmla="*/ 45 w 969"/>
                <a:gd name="T55" fmla="*/ 770 h 996"/>
                <a:gd name="T56" fmla="*/ 70 w 969"/>
                <a:gd name="T57" fmla="*/ 698 h 996"/>
                <a:gd name="T58" fmla="*/ 178 w 969"/>
                <a:gd name="T59" fmla="*/ 498 h 996"/>
                <a:gd name="T60" fmla="*/ 247 w 969"/>
                <a:gd name="T61" fmla="*/ 251 h 996"/>
                <a:gd name="T62" fmla="*/ 253 w 969"/>
                <a:gd name="T63" fmla="*/ 68 h 996"/>
                <a:gd name="T64" fmla="*/ 260 w 969"/>
                <a:gd name="T65" fmla="*/ 0 h 9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9"/>
                <a:gd name="T100" fmla="*/ 0 h 996"/>
                <a:gd name="T101" fmla="*/ 969 w 969"/>
                <a:gd name="T102" fmla="*/ 996 h 9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9" h="996">
                  <a:moveTo>
                    <a:pt x="260" y="0"/>
                  </a:moveTo>
                  <a:lnTo>
                    <a:pt x="268" y="65"/>
                  </a:lnTo>
                  <a:lnTo>
                    <a:pt x="306" y="120"/>
                  </a:lnTo>
                  <a:lnTo>
                    <a:pt x="310" y="169"/>
                  </a:lnTo>
                  <a:lnTo>
                    <a:pt x="346" y="179"/>
                  </a:lnTo>
                  <a:lnTo>
                    <a:pt x="310" y="207"/>
                  </a:lnTo>
                  <a:lnTo>
                    <a:pt x="289" y="245"/>
                  </a:lnTo>
                  <a:lnTo>
                    <a:pt x="289" y="279"/>
                  </a:lnTo>
                  <a:lnTo>
                    <a:pt x="296" y="319"/>
                  </a:lnTo>
                  <a:lnTo>
                    <a:pt x="319" y="344"/>
                  </a:lnTo>
                  <a:lnTo>
                    <a:pt x="340" y="361"/>
                  </a:lnTo>
                  <a:lnTo>
                    <a:pt x="369" y="365"/>
                  </a:lnTo>
                  <a:lnTo>
                    <a:pt x="388" y="355"/>
                  </a:lnTo>
                  <a:lnTo>
                    <a:pt x="380" y="297"/>
                  </a:lnTo>
                  <a:lnTo>
                    <a:pt x="382" y="144"/>
                  </a:lnTo>
                  <a:lnTo>
                    <a:pt x="401" y="272"/>
                  </a:lnTo>
                  <a:lnTo>
                    <a:pt x="428" y="386"/>
                  </a:lnTo>
                  <a:lnTo>
                    <a:pt x="454" y="464"/>
                  </a:lnTo>
                  <a:lnTo>
                    <a:pt x="496" y="528"/>
                  </a:lnTo>
                  <a:lnTo>
                    <a:pt x="549" y="597"/>
                  </a:lnTo>
                  <a:lnTo>
                    <a:pt x="602" y="642"/>
                  </a:lnTo>
                  <a:lnTo>
                    <a:pt x="659" y="682"/>
                  </a:lnTo>
                  <a:lnTo>
                    <a:pt x="713" y="701"/>
                  </a:lnTo>
                  <a:lnTo>
                    <a:pt x="777" y="713"/>
                  </a:lnTo>
                  <a:lnTo>
                    <a:pt x="829" y="717"/>
                  </a:lnTo>
                  <a:lnTo>
                    <a:pt x="865" y="707"/>
                  </a:lnTo>
                  <a:lnTo>
                    <a:pt x="920" y="692"/>
                  </a:lnTo>
                  <a:lnTo>
                    <a:pt x="969" y="661"/>
                  </a:lnTo>
                  <a:lnTo>
                    <a:pt x="903" y="713"/>
                  </a:lnTo>
                  <a:lnTo>
                    <a:pt x="812" y="760"/>
                  </a:lnTo>
                  <a:lnTo>
                    <a:pt x="743" y="781"/>
                  </a:lnTo>
                  <a:lnTo>
                    <a:pt x="682" y="791"/>
                  </a:lnTo>
                  <a:lnTo>
                    <a:pt x="627" y="781"/>
                  </a:lnTo>
                  <a:lnTo>
                    <a:pt x="568" y="768"/>
                  </a:lnTo>
                  <a:lnTo>
                    <a:pt x="525" y="755"/>
                  </a:lnTo>
                  <a:lnTo>
                    <a:pt x="564" y="665"/>
                  </a:lnTo>
                  <a:lnTo>
                    <a:pt x="500" y="593"/>
                  </a:lnTo>
                  <a:lnTo>
                    <a:pt x="460" y="511"/>
                  </a:lnTo>
                  <a:lnTo>
                    <a:pt x="429" y="433"/>
                  </a:lnTo>
                  <a:lnTo>
                    <a:pt x="401" y="338"/>
                  </a:lnTo>
                  <a:lnTo>
                    <a:pt x="401" y="489"/>
                  </a:lnTo>
                  <a:lnTo>
                    <a:pt x="390" y="593"/>
                  </a:lnTo>
                  <a:lnTo>
                    <a:pt x="369" y="713"/>
                  </a:lnTo>
                  <a:lnTo>
                    <a:pt x="374" y="795"/>
                  </a:lnTo>
                  <a:lnTo>
                    <a:pt x="390" y="895"/>
                  </a:lnTo>
                  <a:lnTo>
                    <a:pt x="428" y="996"/>
                  </a:lnTo>
                  <a:lnTo>
                    <a:pt x="374" y="871"/>
                  </a:lnTo>
                  <a:lnTo>
                    <a:pt x="353" y="795"/>
                  </a:lnTo>
                  <a:lnTo>
                    <a:pt x="340" y="688"/>
                  </a:lnTo>
                  <a:lnTo>
                    <a:pt x="327" y="673"/>
                  </a:lnTo>
                  <a:lnTo>
                    <a:pt x="285" y="707"/>
                  </a:lnTo>
                  <a:lnTo>
                    <a:pt x="213" y="739"/>
                  </a:lnTo>
                  <a:lnTo>
                    <a:pt x="188" y="745"/>
                  </a:lnTo>
                  <a:lnTo>
                    <a:pt x="163" y="848"/>
                  </a:lnTo>
                  <a:lnTo>
                    <a:pt x="150" y="781"/>
                  </a:lnTo>
                  <a:lnTo>
                    <a:pt x="45" y="770"/>
                  </a:lnTo>
                  <a:lnTo>
                    <a:pt x="0" y="768"/>
                  </a:lnTo>
                  <a:lnTo>
                    <a:pt x="70" y="698"/>
                  </a:lnTo>
                  <a:lnTo>
                    <a:pt x="120" y="616"/>
                  </a:lnTo>
                  <a:lnTo>
                    <a:pt x="178" y="498"/>
                  </a:lnTo>
                  <a:lnTo>
                    <a:pt x="226" y="354"/>
                  </a:lnTo>
                  <a:lnTo>
                    <a:pt x="247" y="251"/>
                  </a:lnTo>
                  <a:lnTo>
                    <a:pt x="264" y="93"/>
                  </a:lnTo>
                  <a:lnTo>
                    <a:pt x="253" y="6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35"/>
            <p:cNvSpPr>
              <a:spLocks/>
            </p:cNvSpPr>
            <p:nvPr/>
          </p:nvSpPr>
          <p:spPr bwMode="auto">
            <a:xfrm>
              <a:off x="2809" y="1081"/>
              <a:ext cx="207" cy="859"/>
            </a:xfrm>
            <a:custGeom>
              <a:avLst/>
              <a:gdLst>
                <a:gd name="T0" fmla="*/ 82 w 415"/>
                <a:gd name="T1" fmla="*/ 60 h 1718"/>
                <a:gd name="T2" fmla="*/ 101 w 415"/>
                <a:gd name="T3" fmla="*/ 153 h 1718"/>
                <a:gd name="T4" fmla="*/ 75 w 415"/>
                <a:gd name="T5" fmla="*/ 218 h 1718"/>
                <a:gd name="T6" fmla="*/ 170 w 415"/>
                <a:gd name="T7" fmla="*/ 292 h 1718"/>
                <a:gd name="T8" fmla="*/ 19 w 415"/>
                <a:gd name="T9" fmla="*/ 313 h 1718"/>
                <a:gd name="T10" fmla="*/ 82 w 415"/>
                <a:gd name="T11" fmla="*/ 401 h 1718"/>
                <a:gd name="T12" fmla="*/ 194 w 415"/>
                <a:gd name="T13" fmla="*/ 450 h 1718"/>
                <a:gd name="T14" fmla="*/ 259 w 415"/>
                <a:gd name="T15" fmla="*/ 543 h 1718"/>
                <a:gd name="T16" fmla="*/ 267 w 415"/>
                <a:gd name="T17" fmla="*/ 733 h 1718"/>
                <a:gd name="T18" fmla="*/ 211 w 415"/>
                <a:gd name="T19" fmla="*/ 1015 h 1718"/>
                <a:gd name="T20" fmla="*/ 97 w 415"/>
                <a:gd name="T21" fmla="*/ 1246 h 1718"/>
                <a:gd name="T22" fmla="*/ 12 w 415"/>
                <a:gd name="T23" fmla="*/ 1353 h 1718"/>
                <a:gd name="T24" fmla="*/ 80 w 415"/>
                <a:gd name="T25" fmla="*/ 1381 h 1718"/>
                <a:gd name="T26" fmla="*/ 111 w 415"/>
                <a:gd name="T27" fmla="*/ 1448 h 1718"/>
                <a:gd name="T28" fmla="*/ 141 w 415"/>
                <a:gd name="T29" fmla="*/ 1501 h 1718"/>
                <a:gd name="T30" fmla="*/ 177 w 415"/>
                <a:gd name="T31" fmla="*/ 1537 h 1718"/>
                <a:gd name="T32" fmla="*/ 177 w 415"/>
                <a:gd name="T33" fmla="*/ 1598 h 1718"/>
                <a:gd name="T34" fmla="*/ 122 w 415"/>
                <a:gd name="T35" fmla="*/ 1651 h 1718"/>
                <a:gd name="T36" fmla="*/ 71 w 415"/>
                <a:gd name="T37" fmla="*/ 1651 h 1718"/>
                <a:gd name="T38" fmla="*/ 71 w 415"/>
                <a:gd name="T39" fmla="*/ 1667 h 1718"/>
                <a:gd name="T40" fmla="*/ 171 w 415"/>
                <a:gd name="T41" fmla="*/ 1718 h 1718"/>
                <a:gd name="T42" fmla="*/ 278 w 415"/>
                <a:gd name="T43" fmla="*/ 1706 h 1718"/>
                <a:gd name="T44" fmla="*/ 354 w 415"/>
                <a:gd name="T45" fmla="*/ 1651 h 1718"/>
                <a:gd name="T46" fmla="*/ 375 w 415"/>
                <a:gd name="T47" fmla="*/ 1535 h 1718"/>
                <a:gd name="T48" fmla="*/ 320 w 415"/>
                <a:gd name="T49" fmla="*/ 1385 h 1718"/>
                <a:gd name="T50" fmla="*/ 278 w 415"/>
                <a:gd name="T51" fmla="*/ 1239 h 1718"/>
                <a:gd name="T52" fmla="*/ 297 w 415"/>
                <a:gd name="T53" fmla="*/ 1131 h 1718"/>
                <a:gd name="T54" fmla="*/ 312 w 415"/>
                <a:gd name="T55" fmla="*/ 1229 h 1718"/>
                <a:gd name="T56" fmla="*/ 327 w 415"/>
                <a:gd name="T57" fmla="*/ 1096 h 1718"/>
                <a:gd name="T58" fmla="*/ 367 w 415"/>
                <a:gd name="T59" fmla="*/ 956 h 1718"/>
                <a:gd name="T60" fmla="*/ 356 w 415"/>
                <a:gd name="T61" fmla="*/ 1079 h 1718"/>
                <a:gd name="T62" fmla="*/ 362 w 415"/>
                <a:gd name="T63" fmla="*/ 1140 h 1718"/>
                <a:gd name="T64" fmla="*/ 375 w 415"/>
                <a:gd name="T65" fmla="*/ 1100 h 1718"/>
                <a:gd name="T66" fmla="*/ 402 w 415"/>
                <a:gd name="T67" fmla="*/ 963 h 1718"/>
                <a:gd name="T68" fmla="*/ 415 w 415"/>
                <a:gd name="T69" fmla="*/ 674 h 1718"/>
                <a:gd name="T70" fmla="*/ 367 w 415"/>
                <a:gd name="T71" fmla="*/ 378 h 1718"/>
                <a:gd name="T72" fmla="*/ 267 w 415"/>
                <a:gd name="T73" fmla="*/ 152 h 1718"/>
                <a:gd name="T74" fmla="*/ 154 w 415"/>
                <a:gd name="T75" fmla="*/ 47 h 1718"/>
                <a:gd name="T76" fmla="*/ 40 w 415"/>
                <a:gd name="T77" fmla="*/ 3 h 1718"/>
                <a:gd name="T78" fmla="*/ 19 w 415"/>
                <a:gd name="T79" fmla="*/ 34 h 1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1718"/>
                <a:gd name="T122" fmla="*/ 415 w 415"/>
                <a:gd name="T123" fmla="*/ 1718 h 1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1718">
                  <a:moveTo>
                    <a:pt x="19" y="34"/>
                  </a:moveTo>
                  <a:lnTo>
                    <a:pt x="82" y="60"/>
                  </a:lnTo>
                  <a:lnTo>
                    <a:pt x="67" y="133"/>
                  </a:lnTo>
                  <a:lnTo>
                    <a:pt x="101" y="153"/>
                  </a:lnTo>
                  <a:lnTo>
                    <a:pt x="71" y="174"/>
                  </a:lnTo>
                  <a:lnTo>
                    <a:pt x="75" y="218"/>
                  </a:lnTo>
                  <a:lnTo>
                    <a:pt x="97" y="197"/>
                  </a:lnTo>
                  <a:lnTo>
                    <a:pt x="170" y="292"/>
                  </a:lnTo>
                  <a:lnTo>
                    <a:pt x="116" y="262"/>
                  </a:lnTo>
                  <a:lnTo>
                    <a:pt x="19" y="313"/>
                  </a:lnTo>
                  <a:lnTo>
                    <a:pt x="19" y="406"/>
                  </a:lnTo>
                  <a:lnTo>
                    <a:pt x="82" y="401"/>
                  </a:lnTo>
                  <a:lnTo>
                    <a:pt x="139" y="412"/>
                  </a:lnTo>
                  <a:lnTo>
                    <a:pt x="194" y="450"/>
                  </a:lnTo>
                  <a:lnTo>
                    <a:pt x="242" y="501"/>
                  </a:lnTo>
                  <a:lnTo>
                    <a:pt x="259" y="543"/>
                  </a:lnTo>
                  <a:lnTo>
                    <a:pt x="272" y="612"/>
                  </a:lnTo>
                  <a:lnTo>
                    <a:pt x="267" y="733"/>
                  </a:lnTo>
                  <a:lnTo>
                    <a:pt x="255" y="859"/>
                  </a:lnTo>
                  <a:lnTo>
                    <a:pt x="211" y="1015"/>
                  </a:lnTo>
                  <a:lnTo>
                    <a:pt x="170" y="1131"/>
                  </a:lnTo>
                  <a:lnTo>
                    <a:pt x="97" y="1246"/>
                  </a:lnTo>
                  <a:lnTo>
                    <a:pt x="44" y="1309"/>
                  </a:lnTo>
                  <a:lnTo>
                    <a:pt x="12" y="1353"/>
                  </a:lnTo>
                  <a:lnTo>
                    <a:pt x="44" y="1362"/>
                  </a:lnTo>
                  <a:lnTo>
                    <a:pt x="80" y="1381"/>
                  </a:lnTo>
                  <a:lnTo>
                    <a:pt x="97" y="1410"/>
                  </a:lnTo>
                  <a:lnTo>
                    <a:pt x="111" y="1448"/>
                  </a:lnTo>
                  <a:lnTo>
                    <a:pt x="128" y="1482"/>
                  </a:lnTo>
                  <a:lnTo>
                    <a:pt x="141" y="1501"/>
                  </a:lnTo>
                  <a:lnTo>
                    <a:pt x="170" y="1518"/>
                  </a:lnTo>
                  <a:lnTo>
                    <a:pt x="177" y="1537"/>
                  </a:lnTo>
                  <a:lnTo>
                    <a:pt x="185" y="1566"/>
                  </a:lnTo>
                  <a:lnTo>
                    <a:pt x="177" y="1598"/>
                  </a:lnTo>
                  <a:lnTo>
                    <a:pt x="154" y="1629"/>
                  </a:lnTo>
                  <a:lnTo>
                    <a:pt x="122" y="1651"/>
                  </a:lnTo>
                  <a:lnTo>
                    <a:pt x="97" y="1653"/>
                  </a:lnTo>
                  <a:lnTo>
                    <a:pt x="71" y="1651"/>
                  </a:lnTo>
                  <a:lnTo>
                    <a:pt x="44" y="1644"/>
                  </a:lnTo>
                  <a:lnTo>
                    <a:pt x="71" y="1667"/>
                  </a:lnTo>
                  <a:lnTo>
                    <a:pt x="111" y="1693"/>
                  </a:lnTo>
                  <a:lnTo>
                    <a:pt x="171" y="1718"/>
                  </a:lnTo>
                  <a:lnTo>
                    <a:pt x="230" y="1718"/>
                  </a:lnTo>
                  <a:lnTo>
                    <a:pt x="278" y="1706"/>
                  </a:lnTo>
                  <a:lnTo>
                    <a:pt x="324" y="1676"/>
                  </a:lnTo>
                  <a:lnTo>
                    <a:pt x="354" y="1651"/>
                  </a:lnTo>
                  <a:lnTo>
                    <a:pt x="371" y="1592"/>
                  </a:lnTo>
                  <a:lnTo>
                    <a:pt x="375" y="1535"/>
                  </a:lnTo>
                  <a:lnTo>
                    <a:pt x="356" y="1471"/>
                  </a:lnTo>
                  <a:lnTo>
                    <a:pt x="320" y="1385"/>
                  </a:lnTo>
                  <a:lnTo>
                    <a:pt x="280" y="1288"/>
                  </a:lnTo>
                  <a:lnTo>
                    <a:pt x="278" y="1239"/>
                  </a:lnTo>
                  <a:lnTo>
                    <a:pt x="280" y="1178"/>
                  </a:lnTo>
                  <a:lnTo>
                    <a:pt x="297" y="1131"/>
                  </a:lnTo>
                  <a:lnTo>
                    <a:pt x="297" y="1169"/>
                  </a:lnTo>
                  <a:lnTo>
                    <a:pt x="312" y="1229"/>
                  </a:lnTo>
                  <a:lnTo>
                    <a:pt x="312" y="1161"/>
                  </a:lnTo>
                  <a:lnTo>
                    <a:pt x="327" y="1096"/>
                  </a:lnTo>
                  <a:lnTo>
                    <a:pt x="356" y="1030"/>
                  </a:lnTo>
                  <a:lnTo>
                    <a:pt x="367" y="956"/>
                  </a:lnTo>
                  <a:lnTo>
                    <a:pt x="375" y="1015"/>
                  </a:lnTo>
                  <a:lnTo>
                    <a:pt x="356" y="1079"/>
                  </a:lnTo>
                  <a:lnTo>
                    <a:pt x="356" y="1123"/>
                  </a:lnTo>
                  <a:lnTo>
                    <a:pt x="362" y="1140"/>
                  </a:lnTo>
                  <a:lnTo>
                    <a:pt x="371" y="1169"/>
                  </a:lnTo>
                  <a:lnTo>
                    <a:pt x="375" y="1100"/>
                  </a:lnTo>
                  <a:lnTo>
                    <a:pt x="384" y="1045"/>
                  </a:lnTo>
                  <a:lnTo>
                    <a:pt x="402" y="963"/>
                  </a:lnTo>
                  <a:lnTo>
                    <a:pt x="409" y="836"/>
                  </a:lnTo>
                  <a:lnTo>
                    <a:pt x="415" y="674"/>
                  </a:lnTo>
                  <a:lnTo>
                    <a:pt x="396" y="522"/>
                  </a:lnTo>
                  <a:lnTo>
                    <a:pt x="367" y="378"/>
                  </a:lnTo>
                  <a:lnTo>
                    <a:pt x="327" y="239"/>
                  </a:lnTo>
                  <a:lnTo>
                    <a:pt x="267" y="152"/>
                  </a:lnTo>
                  <a:lnTo>
                    <a:pt x="211" y="91"/>
                  </a:lnTo>
                  <a:lnTo>
                    <a:pt x="154" y="47"/>
                  </a:lnTo>
                  <a:lnTo>
                    <a:pt x="101" y="22"/>
                  </a:lnTo>
                  <a:lnTo>
                    <a:pt x="40" y="3"/>
                  </a:lnTo>
                  <a:lnTo>
                    <a:pt x="0" y="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Freeform 36"/>
            <p:cNvSpPr>
              <a:spLocks/>
            </p:cNvSpPr>
            <p:nvPr/>
          </p:nvSpPr>
          <p:spPr bwMode="auto">
            <a:xfrm>
              <a:off x="2945" y="1201"/>
              <a:ext cx="190" cy="803"/>
            </a:xfrm>
            <a:custGeom>
              <a:avLst/>
              <a:gdLst>
                <a:gd name="T0" fmla="*/ 55 w 380"/>
                <a:gd name="T1" fmla="*/ 0 h 1606"/>
                <a:gd name="T2" fmla="*/ 112 w 380"/>
                <a:gd name="T3" fmla="*/ 114 h 1606"/>
                <a:gd name="T4" fmla="*/ 158 w 380"/>
                <a:gd name="T5" fmla="*/ 259 h 1606"/>
                <a:gd name="T6" fmla="*/ 185 w 380"/>
                <a:gd name="T7" fmla="*/ 369 h 1606"/>
                <a:gd name="T8" fmla="*/ 196 w 380"/>
                <a:gd name="T9" fmla="*/ 509 h 1606"/>
                <a:gd name="T10" fmla="*/ 187 w 380"/>
                <a:gd name="T11" fmla="*/ 667 h 1606"/>
                <a:gd name="T12" fmla="*/ 187 w 380"/>
                <a:gd name="T13" fmla="*/ 791 h 1606"/>
                <a:gd name="T14" fmla="*/ 200 w 380"/>
                <a:gd name="T15" fmla="*/ 909 h 1606"/>
                <a:gd name="T16" fmla="*/ 226 w 380"/>
                <a:gd name="T17" fmla="*/ 1030 h 1606"/>
                <a:gd name="T18" fmla="*/ 270 w 380"/>
                <a:gd name="T19" fmla="*/ 1123 h 1606"/>
                <a:gd name="T20" fmla="*/ 333 w 380"/>
                <a:gd name="T21" fmla="*/ 1201 h 1606"/>
                <a:gd name="T22" fmla="*/ 373 w 380"/>
                <a:gd name="T23" fmla="*/ 1249 h 1606"/>
                <a:gd name="T24" fmla="*/ 380 w 380"/>
                <a:gd name="T25" fmla="*/ 1283 h 1606"/>
                <a:gd name="T26" fmla="*/ 380 w 380"/>
                <a:gd name="T27" fmla="*/ 1312 h 1606"/>
                <a:gd name="T28" fmla="*/ 365 w 380"/>
                <a:gd name="T29" fmla="*/ 1369 h 1606"/>
                <a:gd name="T30" fmla="*/ 320 w 380"/>
                <a:gd name="T31" fmla="*/ 1428 h 1606"/>
                <a:gd name="T32" fmla="*/ 261 w 380"/>
                <a:gd name="T33" fmla="*/ 1492 h 1606"/>
                <a:gd name="T34" fmla="*/ 179 w 380"/>
                <a:gd name="T35" fmla="*/ 1549 h 1606"/>
                <a:gd name="T36" fmla="*/ 84 w 380"/>
                <a:gd name="T37" fmla="*/ 1587 h 1606"/>
                <a:gd name="T38" fmla="*/ 0 w 380"/>
                <a:gd name="T39" fmla="*/ 1606 h 1606"/>
                <a:gd name="T40" fmla="*/ 38 w 380"/>
                <a:gd name="T41" fmla="*/ 1578 h 1606"/>
                <a:gd name="T42" fmla="*/ 69 w 380"/>
                <a:gd name="T43" fmla="*/ 1536 h 1606"/>
                <a:gd name="T44" fmla="*/ 82 w 380"/>
                <a:gd name="T45" fmla="*/ 1492 h 1606"/>
                <a:gd name="T46" fmla="*/ 82 w 380"/>
                <a:gd name="T47" fmla="*/ 1462 h 1606"/>
                <a:gd name="T48" fmla="*/ 82 w 380"/>
                <a:gd name="T49" fmla="*/ 1437 h 1606"/>
                <a:gd name="T50" fmla="*/ 65 w 380"/>
                <a:gd name="T51" fmla="*/ 1405 h 1606"/>
                <a:gd name="T52" fmla="*/ 34 w 380"/>
                <a:gd name="T53" fmla="*/ 1218 h 1606"/>
                <a:gd name="T54" fmla="*/ 90 w 380"/>
                <a:gd name="T55" fmla="*/ 1243 h 1606"/>
                <a:gd name="T56" fmla="*/ 55 w 380"/>
                <a:gd name="T57" fmla="*/ 1063 h 1606"/>
                <a:gd name="T58" fmla="*/ 78 w 380"/>
                <a:gd name="T59" fmla="*/ 1095 h 1606"/>
                <a:gd name="T60" fmla="*/ 112 w 380"/>
                <a:gd name="T61" fmla="*/ 1133 h 1606"/>
                <a:gd name="T62" fmla="*/ 147 w 380"/>
                <a:gd name="T63" fmla="*/ 1169 h 1606"/>
                <a:gd name="T64" fmla="*/ 164 w 380"/>
                <a:gd name="T65" fmla="*/ 1205 h 1606"/>
                <a:gd name="T66" fmla="*/ 175 w 380"/>
                <a:gd name="T67" fmla="*/ 1239 h 1606"/>
                <a:gd name="T68" fmla="*/ 175 w 380"/>
                <a:gd name="T69" fmla="*/ 1194 h 1606"/>
                <a:gd name="T70" fmla="*/ 164 w 380"/>
                <a:gd name="T71" fmla="*/ 1148 h 1606"/>
                <a:gd name="T72" fmla="*/ 147 w 380"/>
                <a:gd name="T73" fmla="*/ 1082 h 1606"/>
                <a:gd name="T74" fmla="*/ 133 w 380"/>
                <a:gd name="T75" fmla="*/ 1013 h 1606"/>
                <a:gd name="T76" fmla="*/ 179 w 380"/>
                <a:gd name="T77" fmla="*/ 1114 h 1606"/>
                <a:gd name="T78" fmla="*/ 230 w 380"/>
                <a:gd name="T79" fmla="*/ 1186 h 1606"/>
                <a:gd name="T80" fmla="*/ 291 w 380"/>
                <a:gd name="T81" fmla="*/ 1236 h 1606"/>
                <a:gd name="T82" fmla="*/ 303 w 380"/>
                <a:gd name="T83" fmla="*/ 1270 h 1606"/>
                <a:gd name="T84" fmla="*/ 303 w 380"/>
                <a:gd name="T85" fmla="*/ 1317 h 1606"/>
                <a:gd name="T86" fmla="*/ 316 w 380"/>
                <a:gd name="T87" fmla="*/ 1266 h 1606"/>
                <a:gd name="T88" fmla="*/ 306 w 380"/>
                <a:gd name="T89" fmla="*/ 1222 h 1606"/>
                <a:gd name="T90" fmla="*/ 278 w 380"/>
                <a:gd name="T91" fmla="*/ 1186 h 1606"/>
                <a:gd name="T92" fmla="*/ 230 w 380"/>
                <a:gd name="T93" fmla="*/ 1129 h 1606"/>
                <a:gd name="T94" fmla="*/ 196 w 380"/>
                <a:gd name="T95" fmla="*/ 1061 h 1606"/>
                <a:gd name="T96" fmla="*/ 175 w 380"/>
                <a:gd name="T97" fmla="*/ 977 h 1606"/>
                <a:gd name="T98" fmla="*/ 164 w 380"/>
                <a:gd name="T99" fmla="*/ 878 h 1606"/>
                <a:gd name="T100" fmla="*/ 168 w 380"/>
                <a:gd name="T101" fmla="*/ 686 h 1606"/>
                <a:gd name="T102" fmla="*/ 179 w 380"/>
                <a:gd name="T103" fmla="*/ 519 h 1606"/>
                <a:gd name="T104" fmla="*/ 175 w 380"/>
                <a:gd name="T105" fmla="*/ 386 h 1606"/>
                <a:gd name="T106" fmla="*/ 156 w 380"/>
                <a:gd name="T107" fmla="*/ 276 h 1606"/>
                <a:gd name="T108" fmla="*/ 116 w 380"/>
                <a:gd name="T109" fmla="*/ 146 h 1606"/>
                <a:gd name="T110" fmla="*/ 55 w 380"/>
                <a:gd name="T111" fmla="*/ 0 h 1606"/>
                <a:gd name="T112" fmla="*/ 55 w 380"/>
                <a:gd name="T113" fmla="*/ 0 h 16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0"/>
                <a:gd name="T172" fmla="*/ 0 h 1606"/>
                <a:gd name="T173" fmla="*/ 380 w 380"/>
                <a:gd name="T174" fmla="*/ 1606 h 16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0" h="1606">
                  <a:moveTo>
                    <a:pt x="55" y="0"/>
                  </a:moveTo>
                  <a:lnTo>
                    <a:pt x="112" y="114"/>
                  </a:lnTo>
                  <a:lnTo>
                    <a:pt x="158" y="259"/>
                  </a:lnTo>
                  <a:lnTo>
                    <a:pt x="185" y="369"/>
                  </a:lnTo>
                  <a:lnTo>
                    <a:pt x="196" y="509"/>
                  </a:lnTo>
                  <a:lnTo>
                    <a:pt x="187" y="667"/>
                  </a:lnTo>
                  <a:lnTo>
                    <a:pt x="187" y="791"/>
                  </a:lnTo>
                  <a:lnTo>
                    <a:pt x="200" y="909"/>
                  </a:lnTo>
                  <a:lnTo>
                    <a:pt x="226" y="1030"/>
                  </a:lnTo>
                  <a:lnTo>
                    <a:pt x="270" y="1123"/>
                  </a:lnTo>
                  <a:lnTo>
                    <a:pt x="333" y="1201"/>
                  </a:lnTo>
                  <a:lnTo>
                    <a:pt x="373" y="1249"/>
                  </a:lnTo>
                  <a:lnTo>
                    <a:pt x="380" y="1283"/>
                  </a:lnTo>
                  <a:lnTo>
                    <a:pt x="380" y="1312"/>
                  </a:lnTo>
                  <a:lnTo>
                    <a:pt x="365" y="1369"/>
                  </a:lnTo>
                  <a:lnTo>
                    <a:pt x="320" y="1428"/>
                  </a:lnTo>
                  <a:lnTo>
                    <a:pt x="261" y="1492"/>
                  </a:lnTo>
                  <a:lnTo>
                    <a:pt x="179" y="1549"/>
                  </a:lnTo>
                  <a:lnTo>
                    <a:pt x="84" y="1587"/>
                  </a:lnTo>
                  <a:lnTo>
                    <a:pt x="0" y="1606"/>
                  </a:lnTo>
                  <a:lnTo>
                    <a:pt x="38" y="1578"/>
                  </a:lnTo>
                  <a:lnTo>
                    <a:pt x="69" y="1536"/>
                  </a:lnTo>
                  <a:lnTo>
                    <a:pt x="82" y="1492"/>
                  </a:lnTo>
                  <a:lnTo>
                    <a:pt x="82" y="1462"/>
                  </a:lnTo>
                  <a:lnTo>
                    <a:pt x="82" y="1437"/>
                  </a:lnTo>
                  <a:lnTo>
                    <a:pt x="65" y="1405"/>
                  </a:lnTo>
                  <a:lnTo>
                    <a:pt x="34" y="1218"/>
                  </a:lnTo>
                  <a:lnTo>
                    <a:pt x="90" y="1243"/>
                  </a:lnTo>
                  <a:lnTo>
                    <a:pt x="55" y="1063"/>
                  </a:lnTo>
                  <a:lnTo>
                    <a:pt x="78" y="1095"/>
                  </a:lnTo>
                  <a:lnTo>
                    <a:pt x="112" y="1133"/>
                  </a:lnTo>
                  <a:lnTo>
                    <a:pt x="147" y="1169"/>
                  </a:lnTo>
                  <a:lnTo>
                    <a:pt x="164" y="1205"/>
                  </a:lnTo>
                  <a:lnTo>
                    <a:pt x="175" y="1239"/>
                  </a:lnTo>
                  <a:lnTo>
                    <a:pt x="175" y="1194"/>
                  </a:lnTo>
                  <a:lnTo>
                    <a:pt x="164" y="1148"/>
                  </a:lnTo>
                  <a:lnTo>
                    <a:pt x="147" y="1082"/>
                  </a:lnTo>
                  <a:lnTo>
                    <a:pt x="133" y="1013"/>
                  </a:lnTo>
                  <a:lnTo>
                    <a:pt x="179" y="1114"/>
                  </a:lnTo>
                  <a:lnTo>
                    <a:pt x="230" y="1186"/>
                  </a:lnTo>
                  <a:lnTo>
                    <a:pt x="291" y="1236"/>
                  </a:lnTo>
                  <a:lnTo>
                    <a:pt x="303" y="1270"/>
                  </a:lnTo>
                  <a:lnTo>
                    <a:pt x="303" y="1317"/>
                  </a:lnTo>
                  <a:lnTo>
                    <a:pt x="316" y="1266"/>
                  </a:lnTo>
                  <a:lnTo>
                    <a:pt x="306" y="1222"/>
                  </a:lnTo>
                  <a:lnTo>
                    <a:pt x="278" y="1186"/>
                  </a:lnTo>
                  <a:lnTo>
                    <a:pt x="230" y="1129"/>
                  </a:lnTo>
                  <a:lnTo>
                    <a:pt x="196" y="1061"/>
                  </a:lnTo>
                  <a:lnTo>
                    <a:pt x="175" y="977"/>
                  </a:lnTo>
                  <a:lnTo>
                    <a:pt x="164" y="878"/>
                  </a:lnTo>
                  <a:lnTo>
                    <a:pt x="168" y="686"/>
                  </a:lnTo>
                  <a:lnTo>
                    <a:pt x="179" y="519"/>
                  </a:lnTo>
                  <a:lnTo>
                    <a:pt x="175" y="386"/>
                  </a:lnTo>
                  <a:lnTo>
                    <a:pt x="156" y="276"/>
                  </a:lnTo>
                  <a:lnTo>
                    <a:pt x="116" y="14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37"/>
            <p:cNvSpPr>
              <a:spLocks/>
            </p:cNvSpPr>
            <p:nvPr/>
          </p:nvSpPr>
          <p:spPr bwMode="auto">
            <a:xfrm>
              <a:off x="2607" y="1433"/>
              <a:ext cx="111" cy="51"/>
            </a:xfrm>
            <a:custGeom>
              <a:avLst/>
              <a:gdLst>
                <a:gd name="T0" fmla="*/ 67 w 223"/>
                <a:gd name="T1" fmla="*/ 68 h 102"/>
                <a:gd name="T2" fmla="*/ 59 w 223"/>
                <a:gd name="T3" fmla="*/ 53 h 102"/>
                <a:gd name="T4" fmla="*/ 54 w 223"/>
                <a:gd name="T5" fmla="*/ 38 h 102"/>
                <a:gd name="T6" fmla="*/ 48 w 223"/>
                <a:gd name="T7" fmla="*/ 25 h 102"/>
                <a:gd name="T8" fmla="*/ 57 w 223"/>
                <a:gd name="T9" fmla="*/ 25 h 102"/>
                <a:gd name="T10" fmla="*/ 80 w 223"/>
                <a:gd name="T11" fmla="*/ 25 h 102"/>
                <a:gd name="T12" fmla="*/ 95 w 223"/>
                <a:gd name="T13" fmla="*/ 30 h 102"/>
                <a:gd name="T14" fmla="*/ 151 w 223"/>
                <a:gd name="T15" fmla="*/ 49 h 102"/>
                <a:gd name="T16" fmla="*/ 166 w 223"/>
                <a:gd name="T17" fmla="*/ 61 h 102"/>
                <a:gd name="T18" fmla="*/ 175 w 223"/>
                <a:gd name="T19" fmla="*/ 68 h 102"/>
                <a:gd name="T20" fmla="*/ 189 w 223"/>
                <a:gd name="T21" fmla="*/ 102 h 102"/>
                <a:gd name="T22" fmla="*/ 223 w 223"/>
                <a:gd name="T23" fmla="*/ 95 h 102"/>
                <a:gd name="T24" fmla="*/ 204 w 223"/>
                <a:gd name="T25" fmla="*/ 63 h 102"/>
                <a:gd name="T26" fmla="*/ 187 w 223"/>
                <a:gd name="T27" fmla="*/ 40 h 102"/>
                <a:gd name="T28" fmla="*/ 160 w 223"/>
                <a:gd name="T29" fmla="*/ 25 h 102"/>
                <a:gd name="T30" fmla="*/ 128 w 223"/>
                <a:gd name="T31" fmla="*/ 15 h 102"/>
                <a:gd name="T32" fmla="*/ 93 w 223"/>
                <a:gd name="T33" fmla="*/ 6 h 102"/>
                <a:gd name="T34" fmla="*/ 71 w 223"/>
                <a:gd name="T35" fmla="*/ 6 h 102"/>
                <a:gd name="T36" fmla="*/ 55 w 223"/>
                <a:gd name="T37" fmla="*/ 0 h 102"/>
                <a:gd name="T38" fmla="*/ 55 w 223"/>
                <a:gd name="T39" fmla="*/ 7 h 102"/>
                <a:gd name="T40" fmla="*/ 12 w 223"/>
                <a:gd name="T41" fmla="*/ 0 h 102"/>
                <a:gd name="T42" fmla="*/ 23 w 223"/>
                <a:gd name="T43" fmla="*/ 32 h 102"/>
                <a:gd name="T44" fmla="*/ 0 w 223"/>
                <a:gd name="T45" fmla="*/ 40 h 102"/>
                <a:gd name="T46" fmla="*/ 35 w 223"/>
                <a:gd name="T47" fmla="*/ 51 h 102"/>
                <a:gd name="T48" fmla="*/ 35 w 223"/>
                <a:gd name="T49" fmla="*/ 74 h 102"/>
                <a:gd name="T50" fmla="*/ 67 w 223"/>
                <a:gd name="T51" fmla="*/ 68 h 102"/>
                <a:gd name="T52" fmla="*/ 67 w 223"/>
                <a:gd name="T53" fmla="*/ 68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102"/>
                <a:gd name="T83" fmla="*/ 223 w 22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102">
                  <a:moveTo>
                    <a:pt x="67" y="68"/>
                  </a:moveTo>
                  <a:lnTo>
                    <a:pt x="59" y="53"/>
                  </a:lnTo>
                  <a:lnTo>
                    <a:pt x="54" y="38"/>
                  </a:lnTo>
                  <a:lnTo>
                    <a:pt x="48" y="25"/>
                  </a:lnTo>
                  <a:lnTo>
                    <a:pt x="57" y="25"/>
                  </a:lnTo>
                  <a:lnTo>
                    <a:pt x="80" y="25"/>
                  </a:lnTo>
                  <a:lnTo>
                    <a:pt x="95" y="30"/>
                  </a:lnTo>
                  <a:lnTo>
                    <a:pt x="151" y="49"/>
                  </a:lnTo>
                  <a:lnTo>
                    <a:pt x="166" y="61"/>
                  </a:lnTo>
                  <a:lnTo>
                    <a:pt x="175" y="68"/>
                  </a:lnTo>
                  <a:lnTo>
                    <a:pt x="189" y="102"/>
                  </a:lnTo>
                  <a:lnTo>
                    <a:pt x="223" y="95"/>
                  </a:lnTo>
                  <a:lnTo>
                    <a:pt x="204" y="63"/>
                  </a:lnTo>
                  <a:lnTo>
                    <a:pt x="187" y="40"/>
                  </a:lnTo>
                  <a:lnTo>
                    <a:pt x="160" y="25"/>
                  </a:lnTo>
                  <a:lnTo>
                    <a:pt x="128" y="15"/>
                  </a:lnTo>
                  <a:lnTo>
                    <a:pt x="93" y="6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12" y="0"/>
                  </a:lnTo>
                  <a:lnTo>
                    <a:pt x="23" y="32"/>
                  </a:lnTo>
                  <a:lnTo>
                    <a:pt x="0" y="40"/>
                  </a:lnTo>
                  <a:lnTo>
                    <a:pt x="35" y="51"/>
                  </a:lnTo>
                  <a:lnTo>
                    <a:pt x="35" y="74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Freeform 38"/>
            <p:cNvSpPr>
              <a:spLocks/>
            </p:cNvSpPr>
            <p:nvPr/>
          </p:nvSpPr>
          <p:spPr bwMode="auto">
            <a:xfrm>
              <a:off x="2638" y="1467"/>
              <a:ext cx="28" cy="15"/>
            </a:xfrm>
            <a:custGeom>
              <a:avLst/>
              <a:gdLst>
                <a:gd name="T0" fmla="*/ 10 w 57"/>
                <a:gd name="T1" fmla="*/ 0 h 31"/>
                <a:gd name="T2" fmla="*/ 57 w 57"/>
                <a:gd name="T3" fmla="*/ 31 h 31"/>
                <a:gd name="T4" fmla="*/ 0 w 57"/>
                <a:gd name="T5" fmla="*/ 15 h 31"/>
                <a:gd name="T6" fmla="*/ 10 w 57"/>
                <a:gd name="T7" fmla="*/ 0 h 31"/>
                <a:gd name="T8" fmla="*/ 10 w 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1"/>
                <a:gd name="T17" fmla="*/ 57 w 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1">
                  <a:moveTo>
                    <a:pt x="10" y="0"/>
                  </a:moveTo>
                  <a:lnTo>
                    <a:pt x="57" y="31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Freeform 39"/>
            <p:cNvSpPr>
              <a:spLocks/>
            </p:cNvSpPr>
            <p:nvPr/>
          </p:nvSpPr>
          <p:spPr bwMode="auto">
            <a:xfrm>
              <a:off x="2672" y="1481"/>
              <a:ext cx="30" cy="10"/>
            </a:xfrm>
            <a:custGeom>
              <a:avLst/>
              <a:gdLst>
                <a:gd name="T0" fmla="*/ 0 w 60"/>
                <a:gd name="T1" fmla="*/ 5 h 19"/>
                <a:gd name="T2" fmla="*/ 60 w 60"/>
                <a:gd name="T3" fmla="*/ 0 h 19"/>
                <a:gd name="T4" fmla="*/ 51 w 60"/>
                <a:gd name="T5" fmla="*/ 19 h 19"/>
                <a:gd name="T6" fmla="*/ 26 w 60"/>
                <a:gd name="T7" fmla="*/ 11 h 19"/>
                <a:gd name="T8" fmla="*/ 9 w 60"/>
                <a:gd name="T9" fmla="*/ 13 h 19"/>
                <a:gd name="T10" fmla="*/ 0 w 60"/>
                <a:gd name="T11" fmla="*/ 5 h 19"/>
                <a:gd name="T12" fmla="*/ 0 w 60"/>
                <a:gd name="T13" fmla="*/ 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9"/>
                <a:gd name="T23" fmla="*/ 60 w 6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9">
                  <a:moveTo>
                    <a:pt x="0" y="5"/>
                  </a:moveTo>
                  <a:lnTo>
                    <a:pt x="60" y="0"/>
                  </a:lnTo>
                  <a:lnTo>
                    <a:pt x="51" y="19"/>
                  </a:lnTo>
                  <a:lnTo>
                    <a:pt x="26" y="11"/>
                  </a:lnTo>
                  <a:lnTo>
                    <a:pt x="9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Freeform 40"/>
            <p:cNvSpPr>
              <a:spLocks/>
            </p:cNvSpPr>
            <p:nvPr/>
          </p:nvSpPr>
          <p:spPr bwMode="auto">
            <a:xfrm>
              <a:off x="2776" y="1470"/>
              <a:ext cx="142" cy="42"/>
            </a:xfrm>
            <a:custGeom>
              <a:avLst/>
              <a:gdLst>
                <a:gd name="T0" fmla="*/ 26 w 283"/>
                <a:gd name="T1" fmla="*/ 28 h 84"/>
                <a:gd name="T2" fmla="*/ 95 w 283"/>
                <a:gd name="T3" fmla="*/ 0 h 84"/>
                <a:gd name="T4" fmla="*/ 118 w 283"/>
                <a:gd name="T5" fmla="*/ 0 h 84"/>
                <a:gd name="T6" fmla="*/ 102 w 283"/>
                <a:gd name="T7" fmla="*/ 25 h 84"/>
                <a:gd name="T8" fmla="*/ 175 w 283"/>
                <a:gd name="T9" fmla="*/ 11 h 84"/>
                <a:gd name="T10" fmla="*/ 232 w 283"/>
                <a:gd name="T11" fmla="*/ 28 h 84"/>
                <a:gd name="T12" fmla="*/ 245 w 283"/>
                <a:gd name="T13" fmla="*/ 34 h 84"/>
                <a:gd name="T14" fmla="*/ 239 w 283"/>
                <a:gd name="T15" fmla="*/ 42 h 84"/>
                <a:gd name="T16" fmla="*/ 268 w 283"/>
                <a:gd name="T17" fmla="*/ 36 h 84"/>
                <a:gd name="T18" fmla="*/ 283 w 283"/>
                <a:gd name="T19" fmla="*/ 68 h 84"/>
                <a:gd name="T20" fmla="*/ 243 w 283"/>
                <a:gd name="T21" fmla="*/ 84 h 84"/>
                <a:gd name="T22" fmla="*/ 230 w 283"/>
                <a:gd name="T23" fmla="*/ 47 h 84"/>
                <a:gd name="T24" fmla="*/ 209 w 283"/>
                <a:gd name="T25" fmla="*/ 42 h 84"/>
                <a:gd name="T26" fmla="*/ 184 w 283"/>
                <a:gd name="T27" fmla="*/ 42 h 84"/>
                <a:gd name="T28" fmla="*/ 119 w 283"/>
                <a:gd name="T29" fmla="*/ 40 h 84"/>
                <a:gd name="T30" fmla="*/ 81 w 283"/>
                <a:gd name="T31" fmla="*/ 55 h 84"/>
                <a:gd name="T32" fmla="*/ 45 w 283"/>
                <a:gd name="T33" fmla="*/ 80 h 84"/>
                <a:gd name="T34" fmla="*/ 51 w 283"/>
                <a:gd name="T35" fmla="*/ 47 h 84"/>
                <a:gd name="T36" fmla="*/ 19 w 283"/>
                <a:gd name="T37" fmla="*/ 53 h 84"/>
                <a:gd name="T38" fmla="*/ 0 w 283"/>
                <a:gd name="T39" fmla="*/ 68 h 84"/>
                <a:gd name="T40" fmla="*/ 17 w 283"/>
                <a:gd name="T41" fmla="*/ 36 h 84"/>
                <a:gd name="T42" fmla="*/ 26 w 283"/>
                <a:gd name="T43" fmla="*/ 28 h 84"/>
                <a:gd name="T44" fmla="*/ 26 w 283"/>
                <a:gd name="T45" fmla="*/ 2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84"/>
                <a:gd name="T71" fmla="*/ 283 w 283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84">
                  <a:moveTo>
                    <a:pt x="26" y="28"/>
                  </a:moveTo>
                  <a:lnTo>
                    <a:pt x="95" y="0"/>
                  </a:lnTo>
                  <a:lnTo>
                    <a:pt x="118" y="0"/>
                  </a:lnTo>
                  <a:lnTo>
                    <a:pt x="102" y="25"/>
                  </a:lnTo>
                  <a:lnTo>
                    <a:pt x="175" y="11"/>
                  </a:lnTo>
                  <a:lnTo>
                    <a:pt x="232" y="28"/>
                  </a:lnTo>
                  <a:lnTo>
                    <a:pt x="245" y="34"/>
                  </a:lnTo>
                  <a:lnTo>
                    <a:pt x="239" y="42"/>
                  </a:lnTo>
                  <a:lnTo>
                    <a:pt x="268" y="36"/>
                  </a:lnTo>
                  <a:lnTo>
                    <a:pt x="283" y="68"/>
                  </a:lnTo>
                  <a:lnTo>
                    <a:pt x="243" y="84"/>
                  </a:lnTo>
                  <a:lnTo>
                    <a:pt x="230" y="47"/>
                  </a:lnTo>
                  <a:lnTo>
                    <a:pt x="209" y="42"/>
                  </a:lnTo>
                  <a:lnTo>
                    <a:pt x="184" y="42"/>
                  </a:lnTo>
                  <a:lnTo>
                    <a:pt x="119" y="40"/>
                  </a:lnTo>
                  <a:lnTo>
                    <a:pt x="81" y="55"/>
                  </a:lnTo>
                  <a:lnTo>
                    <a:pt x="45" y="80"/>
                  </a:lnTo>
                  <a:lnTo>
                    <a:pt x="51" y="47"/>
                  </a:lnTo>
                  <a:lnTo>
                    <a:pt x="19" y="53"/>
                  </a:lnTo>
                  <a:lnTo>
                    <a:pt x="0" y="68"/>
                  </a:lnTo>
                  <a:lnTo>
                    <a:pt x="17" y="3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Freeform 41"/>
            <p:cNvSpPr>
              <a:spLocks/>
            </p:cNvSpPr>
            <p:nvPr/>
          </p:nvSpPr>
          <p:spPr bwMode="auto">
            <a:xfrm>
              <a:off x="2844" y="1498"/>
              <a:ext cx="60" cy="30"/>
            </a:xfrm>
            <a:custGeom>
              <a:avLst/>
              <a:gdLst>
                <a:gd name="T0" fmla="*/ 100 w 119"/>
                <a:gd name="T1" fmla="*/ 0 h 61"/>
                <a:gd name="T2" fmla="*/ 97 w 119"/>
                <a:gd name="T3" fmla="*/ 21 h 61"/>
                <a:gd name="T4" fmla="*/ 80 w 119"/>
                <a:gd name="T5" fmla="*/ 34 h 61"/>
                <a:gd name="T6" fmla="*/ 55 w 119"/>
                <a:gd name="T7" fmla="*/ 38 h 61"/>
                <a:gd name="T8" fmla="*/ 0 w 119"/>
                <a:gd name="T9" fmla="*/ 32 h 61"/>
                <a:gd name="T10" fmla="*/ 36 w 119"/>
                <a:gd name="T11" fmla="*/ 51 h 61"/>
                <a:gd name="T12" fmla="*/ 57 w 119"/>
                <a:gd name="T13" fmla="*/ 44 h 61"/>
                <a:gd name="T14" fmla="*/ 61 w 119"/>
                <a:gd name="T15" fmla="*/ 61 h 61"/>
                <a:gd name="T16" fmla="*/ 70 w 119"/>
                <a:gd name="T17" fmla="*/ 48 h 61"/>
                <a:gd name="T18" fmla="*/ 89 w 119"/>
                <a:gd name="T19" fmla="*/ 51 h 61"/>
                <a:gd name="T20" fmla="*/ 110 w 119"/>
                <a:gd name="T21" fmla="*/ 49 h 61"/>
                <a:gd name="T22" fmla="*/ 104 w 119"/>
                <a:gd name="T23" fmla="*/ 34 h 61"/>
                <a:gd name="T24" fmla="*/ 119 w 119"/>
                <a:gd name="T25" fmla="*/ 32 h 61"/>
                <a:gd name="T26" fmla="*/ 110 w 119"/>
                <a:gd name="T27" fmla="*/ 13 h 61"/>
                <a:gd name="T28" fmla="*/ 100 w 119"/>
                <a:gd name="T29" fmla="*/ 0 h 61"/>
                <a:gd name="T30" fmla="*/ 100 w 119"/>
                <a:gd name="T31" fmla="*/ 0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1"/>
                <a:gd name="T50" fmla="*/ 119 w 119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1">
                  <a:moveTo>
                    <a:pt x="100" y="0"/>
                  </a:moveTo>
                  <a:lnTo>
                    <a:pt x="97" y="21"/>
                  </a:lnTo>
                  <a:lnTo>
                    <a:pt x="80" y="34"/>
                  </a:lnTo>
                  <a:lnTo>
                    <a:pt x="55" y="38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57" y="44"/>
                  </a:lnTo>
                  <a:lnTo>
                    <a:pt x="61" y="61"/>
                  </a:lnTo>
                  <a:lnTo>
                    <a:pt x="70" y="48"/>
                  </a:lnTo>
                  <a:lnTo>
                    <a:pt x="89" y="51"/>
                  </a:lnTo>
                  <a:lnTo>
                    <a:pt x="110" y="49"/>
                  </a:lnTo>
                  <a:lnTo>
                    <a:pt x="104" y="34"/>
                  </a:lnTo>
                  <a:lnTo>
                    <a:pt x="119" y="32"/>
                  </a:lnTo>
                  <a:lnTo>
                    <a:pt x="110" y="1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Freeform 42"/>
            <p:cNvSpPr>
              <a:spLocks/>
            </p:cNvSpPr>
            <p:nvPr/>
          </p:nvSpPr>
          <p:spPr bwMode="auto">
            <a:xfrm>
              <a:off x="2813" y="1494"/>
              <a:ext cx="25" cy="20"/>
            </a:xfrm>
            <a:custGeom>
              <a:avLst/>
              <a:gdLst>
                <a:gd name="T0" fmla="*/ 25 w 49"/>
                <a:gd name="T1" fmla="*/ 0 h 40"/>
                <a:gd name="T2" fmla="*/ 25 w 49"/>
                <a:gd name="T3" fmla="*/ 21 h 40"/>
                <a:gd name="T4" fmla="*/ 49 w 49"/>
                <a:gd name="T5" fmla="*/ 40 h 40"/>
                <a:gd name="T6" fmla="*/ 2 w 49"/>
                <a:gd name="T7" fmla="*/ 19 h 40"/>
                <a:gd name="T8" fmla="*/ 0 w 49"/>
                <a:gd name="T9" fmla="*/ 0 h 40"/>
                <a:gd name="T10" fmla="*/ 25 w 49"/>
                <a:gd name="T11" fmla="*/ 0 h 40"/>
                <a:gd name="T12" fmla="*/ 25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5" y="0"/>
                  </a:moveTo>
                  <a:lnTo>
                    <a:pt x="25" y="21"/>
                  </a:lnTo>
                  <a:lnTo>
                    <a:pt x="49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Freeform 43"/>
            <p:cNvSpPr>
              <a:spLocks/>
            </p:cNvSpPr>
            <p:nvPr/>
          </p:nvSpPr>
          <p:spPr bwMode="auto">
            <a:xfrm>
              <a:off x="3706" y="2578"/>
              <a:ext cx="183" cy="139"/>
            </a:xfrm>
            <a:custGeom>
              <a:avLst/>
              <a:gdLst>
                <a:gd name="T0" fmla="*/ 167 w 367"/>
                <a:gd name="T1" fmla="*/ 86 h 278"/>
                <a:gd name="T2" fmla="*/ 190 w 367"/>
                <a:gd name="T3" fmla="*/ 99 h 278"/>
                <a:gd name="T4" fmla="*/ 192 w 367"/>
                <a:gd name="T5" fmla="*/ 109 h 278"/>
                <a:gd name="T6" fmla="*/ 186 w 367"/>
                <a:gd name="T7" fmla="*/ 86 h 278"/>
                <a:gd name="T8" fmla="*/ 164 w 367"/>
                <a:gd name="T9" fmla="*/ 80 h 278"/>
                <a:gd name="T10" fmla="*/ 120 w 367"/>
                <a:gd name="T11" fmla="*/ 97 h 278"/>
                <a:gd name="T12" fmla="*/ 162 w 367"/>
                <a:gd name="T13" fmla="*/ 61 h 278"/>
                <a:gd name="T14" fmla="*/ 312 w 367"/>
                <a:gd name="T15" fmla="*/ 10 h 278"/>
                <a:gd name="T16" fmla="*/ 350 w 367"/>
                <a:gd name="T17" fmla="*/ 23 h 278"/>
                <a:gd name="T18" fmla="*/ 357 w 367"/>
                <a:gd name="T19" fmla="*/ 67 h 278"/>
                <a:gd name="T20" fmla="*/ 340 w 367"/>
                <a:gd name="T21" fmla="*/ 92 h 278"/>
                <a:gd name="T22" fmla="*/ 209 w 367"/>
                <a:gd name="T23" fmla="*/ 141 h 278"/>
                <a:gd name="T24" fmla="*/ 158 w 367"/>
                <a:gd name="T25" fmla="*/ 147 h 278"/>
                <a:gd name="T26" fmla="*/ 181 w 367"/>
                <a:gd name="T27" fmla="*/ 133 h 278"/>
                <a:gd name="T28" fmla="*/ 118 w 367"/>
                <a:gd name="T29" fmla="*/ 147 h 278"/>
                <a:gd name="T30" fmla="*/ 101 w 367"/>
                <a:gd name="T31" fmla="*/ 135 h 278"/>
                <a:gd name="T32" fmla="*/ 114 w 367"/>
                <a:gd name="T33" fmla="*/ 149 h 278"/>
                <a:gd name="T34" fmla="*/ 152 w 367"/>
                <a:gd name="T35" fmla="*/ 156 h 278"/>
                <a:gd name="T36" fmla="*/ 183 w 367"/>
                <a:gd name="T37" fmla="*/ 156 h 278"/>
                <a:gd name="T38" fmla="*/ 171 w 367"/>
                <a:gd name="T39" fmla="*/ 202 h 278"/>
                <a:gd name="T40" fmla="*/ 192 w 367"/>
                <a:gd name="T41" fmla="*/ 202 h 278"/>
                <a:gd name="T42" fmla="*/ 261 w 367"/>
                <a:gd name="T43" fmla="*/ 208 h 278"/>
                <a:gd name="T44" fmla="*/ 299 w 367"/>
                <a:gd name="T45" fmla="*/ 219 h 278"/>
                <a:gd name="T46" fmla="*/ 304 w 367"/>
                <a:gd name="T47" fmla="*/ 215 h 278"/>
                <a:gd name="T48" fmla="*/ 261 w 367"/>
                <a:gd name="T49" fmla="*/ 187 h 278"/>
                <a:gd name="T50" fmla="*/ 255 w 367"/>
                <a:gd name="T51" fmla="*/ 166 h 278"/>
                <a:gd name="T52" fmla="*/ 344 w 367"/>
                <a:gd name="T53" fmla="*/ 101 h 278"/>
                <a:gd name="T54" fmla="*/ 361 w 367"/>
                <a:gd name="T55" fmla="*/ 73 h 278"/>
                <a:gd name="T56" fmla="*/ 361 w 367"/>
                <a:gd name="T57" fmla="*/ 35 h 278"/>
                <a:gd name="T58" fmla="*/ 340 w 367"/>
                <a:gd name="T59" fmla="*/ 10 h 278"/>
                <a:gd name="T60" fmla="*/ 299 w 367"/>
                <a:gd name="T61" fmla="*/ 8 h 278"/>
                <a:gd name="T62" fmla="*/ 129 w 367"/>
                <a:gd name="T63" fmla="*/ 78 h 278"/>
                <a:gd name="T64" fmla="*/ 108 w 367"/>
                <a:gd name="T65" fmla="*/ 105 h 278"/>
                <a:gd name="T66" fmla="*/ 107 w 367"/>
                <a:gd name="T67" fmla="*/ 109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278"/>
                <a:gd name="T104" fmla="*/ 367 w 367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278">
                  <a:moveTo>
                    <a:pt x="107" y="109"/>
                  </a:moveTo>
                  <a:lnTo>
                    <a:pt x="167" y="86"/>
                  </a:lnTo>
                  <a:lnTo>
                    <a:pt x="186" y="90"/>
                  </a:lnTo>
                  <a:lnTo>
                    <a:pt x="190" y="99"/>
                  </a:lnTo>
                  <a:lnTo>
                    <a:pt x="186" y="109"/>
                  </a:lnTo>
                  <a:lnTo>
                    <a:pt x="192" y="109"/>
                  </a:lnTo>
                  <a:lnTo>
                    <a:pt x="194" y="99"/>
                  </a:lnTo>
                  <a:lnTo>
                    <a:pt x="186" y="86"/>
                  </a:lnTo>
                  <a:lnTo>
                    <a:pt x="175" y="80"/>
                  </a:lnTo>
                  <a:lnTo>
                    <a:pt x="164" y="80"/>
                  </a:lnTo>
                  <a:lnTo>
                    <a:pt x="118" y="99"/>
                  </a:lnTo>
                  <a:lnTo>
                    <a:pt x="120" y="97"/>
                  </a:lnTo>
                  <a:lnTo>
                    <a:pt x="131" y="84"/>
                  </a:lnTo>
                  <a:lnTo>
                    <a:pt x="162" y="61"/>
                  </a:lnTo>
                  <a:lnTo>
                    <a:pt x="238" y="35"/>
                  </a:lnTo>
                  <a:lnTo>
                    <a:pt x="312" y="10"/>
                  </a:lnTo>
                  <a:lnTo>
                    <a:pt x="335" y="12"/>
                  </a:lnTo>
                  <a:lnTo>
                    <a:pt x="350" y="23"/>
                  </a:lnTo>
                  <a:lnTo>
                    <a:pt x="357" y="44"/>
                  </a:lnTo>
                  <a:lnTo>
                    <a:pt x="357" y="67"/>
                  </a:lnTo>
                  <a:lnTo>
                    <a:pt x="352" y="78"/>
                  </a:lnTo>
                  <a:lnTo>
                    <a:pt x="340" y="92"/>
                  </a:lnTo>
                  <a:lnTo>
                    <a:pt x="318" y="101"/>
                  </a:lnTo>
                  <a:lnTo>
                    <a:pt x="209" y="141"/>
                  </a:lnTo>
                  <a:lnTo>
                    <a:pt x="179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81" y="133"/>
                  </a:lnTo>
                  <a:lnTo>
                    <a:pt x="137" y="145"/>
                  </a:lnTo>
                  <a:lnTo>
                    <a:pt x="118" y="147"/>
                  </a:lnTo>
                  <a:lnTo>
                    <a:pt x="107" y="145"/>
                  </a:lnTo>
                  <a:lnTo>
                    <a:pt x="101" y="135"/>
                  </a:lnTo>
                  <a:lnTo>
                    <a:pt x="105" y="145"/>
                  </a:lnTo>
                  <a:lnTo>
                    <a:pt x="114" y="149"/>
                  </a:lnTo>
                  <a:lnTo>
                    <a:pt x="131" y="149"/>
                  </a:lnTo>
                  <a:lnTo>
                    <a:pt x="152" y="156"/>
                  </a:lnTo>
                  <a:lnTo>
                    <a:pt x="175" y="156"/>
                  </a:lnTo>
                  <a:lnTo>
                    <a:pt x="183" y="156"/>
                  </a:lnTo>
                  <a:lnTo>
                    <a:pt x="183" y="169"/>
                  </a:lnTo>
                  <a:lnTo>
                    <a:pt x="171" y="202"/>
                  </a:lnTo>
                  <a:lnTo>
                    <a:pt x="0" y="278"/>
                  </a:lnTo>
                  <a:lnTo>
                    <a:pt x="192" y="202"/>
                  </a:lnTo>
                  <a:lnTo>
                    <a:pt x="230" y="198"/>
                  </a:lnTo>
                  <a:lnTo>
                    <a:pt x="261" y="208"/>
                  </a:lnTo>
                  <a:lnTo>
                    <a:pt x="287" y="215"/>
                  </a:lnTo>
                  <a:lnTo>
                    <a:pt x="299" y="219"/>
                  </a:lnTo>
                  <a:lnTo>
                    <a:pt x="308" y="232"/>
                  </a:lnTo>
                  <a:lnTo>
                    <a:pt x="304" y="215"/>
                  </a:lnTo>
                  <a:lnTo>
                    <a:pt x="281" y="200"/>
                  </a:lnTo>
                  <a:lnTo>
                    <a:pt x="261" y="187"/>
                  </a:lnTo>
                  <a:lnTo>
                    <a:pt x="255" y="181"/>
                  </a:lnTo>
                  <a:lnTo>
                    <a:pt x="255" y="166"/>
                  </a:lnTo>
                  <a:lnTo>
                    <a:pt x="259" y="141"/>
                  </a:lnTo>
                  <a:lnTo>
                    <a:pt x="344" y="101"/>
                  </a:lnTo>
                  <a:lnTo>
                    <a:pt x="354" y="88"/>
                  </a:lnTo>
                  <a:lnTo>
                    <a:pt x="361" y="73"/>
                  </a:lnTo>
                  <a:lnTo>
                    <a:pt x="367" y="54"/>
                  </a:lnTo>
                  <a:lnTo>
                    <a:pt x="361" y="35"/>
                  </a:lnTo>
                  <a:lnTo>
                    <a:pt x="354" y="16"/>
                  </a:lnTo>
                  <a:lnTo>
                    <a:pt x="340" y="10"/>
                  </a:lnTo>
                  <a:lnTo>
                    <a:pt x="319" y="0"/>
                  </a:lnTo>
                  <a:lnTo>
                    <a:pt x="299" y="8"/>
                  </a:lnTo>
                  <a:lnTo>
                    <a:pt x="154" y="57"/>
                  </a:lnTo>
                  <a:lnTo>
                    <a:pt x="129" y="78"/>
                  </a:lnTo>
                  <a:lnTo>
                    <a:pt x="114" y="97"/>
                  </a:lnTo>
                  <a:lnTo>
                    <a:pt x="108" y="105"/>
                  </a:lnTo>
                  <a:lnTo>
                    <a:pt x="99" y="118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Freeform 44"/>
            <p:cNvSpPr>
              <a:spLocks/>
            </p:cNvSpPr>
            <p:nvPr/>
          </p:nvSpPr>
          <p:spPr bwMode="auto">
            <a:xfrm>
              <a:off x="3637" y="2724"/>
              <a:ext cx="191" cy="124"/>
            </a:xfrm>
            <a:custGeom>
              <a:avLst/>
              <a:gdLst>
                <a:gd name="T0" fmla="*/ 118 w 382"/>
                <a:gd name="T1" fmla="*/ 0 h 249"/>
                <a:gd name="T2" fmla="*/ 54 w 382"/>
                <a:gd name="T3" fmla="*/ 38 h 249"/>
                <a:gd name="T4" fmla="*/ 21 w 382"/>
                <a:gd name="T5" fmla="*/ 65 h 249"/>
                <a:gd name="T6" fmla="*/ 15 w 382"/>
                <a:gd name="T7" fmla="*/ 84 h 249"/>
                <a:gd name="T8" fmla="*/ 15 w 382"/>
                <a:gd name="T9" fmla="*/ 95 h 249"/>
                <a:gd name="T10" fmla="*/ 36 w 382"/>
                <a:gd name="T11" fmla="*/ 103 h 249"/>
                <a:gd name="T12" fmla="*/ 67 w 382"/>
                <a:gd name="T13" fmla="*/ 103 h 249"/>
                <a:gd name="T14" fmla="*/ 21 w 382"/>
                <a:gd name="T15" fmla="*/ 139 h 249"/>
                <a:gd name="T16" fmla="*/ 0 w 382"/>
                <a:gd name="T17" fmla="*/ 164 h 249"/>
                <a:gd name="T18" fmla="*/ 0 w 382"/>
                <a:gd name="T19" fmla="*/ 177 h 249"/>
                <a:gd name="T20" fmla="*/ 4 w 382"/>
                <a:gd name="T21" fmla="*/ 185 h 249"/>
                <a:gd name="T22" fmla="*/ 29 w 382"/>
                <a:gd name="T23" fmla="*/ 190 h 249"/>
                <a:gd name="T24" fmla="*/ 82 w 382"/>
                <a:gd name="T25" fmla="*/ 192 h 249"/>
                <a:gd name="T26" fmla="*/ 99 w 382"/>
                <a:gd name="T27" fmla="*/ 192 h 249"/>
                <a:gd name="T28" fmla="*/ 111 w 382"/>
                <a:gd name="T29" fmla="*/ 207 h 249"/>
                <a:gd name="T30" fmla="*/ 158 w 382"/>
                <a:gd name="T31" fmla="*/ 230 h 249"/>
                <a:gd name="T32" fmla="*/ 225 w 382"/>
                <a:gd name="T33" fmla="*/ 243 h 249"/>
                <a:gd name="T34" fmla="*/ 293 w 382"/>
                <a:gd name="T35" fmla="*/ 249 h 249"/>
                <a:gd name="T36" fmla="*/ 206 w 382"/>
                <a:gd name="T37" fmla="*/ 234 h 249"/>
                <a:gd name="T38" fmla="*/ 175 w 382"/>
                <a:gd name="T39" fmla="*/ 223 h 249"/>
                <a:gd name="T40" fmla="*/ 147 w 382"/>
                <a:gd name="T41" fmla="*/ 211 h 249"/>
                <a:gd name="T42" fmla="*/ 143 w 382"/>
                <a:gd name="T43" fmla="*/ 202 h 249"/>
                <a:gd name="T44" fmla="*/ 143 w 382"/>
                <a:gd name="T45" fmla="*/ 186 h 249"/>
                <a:gd name="T46" fmla="*/ 149 w 382"/>
                <a:gd name="T47" fmla="*/ 181 h 249"/>
                <a:gd name="T48" fmla="*/ 382 w 382"/>
                <a:gd name="T49" fmla="*/ 122 h 249"/>
                <a:gd name="T50" fmla="*/ 175 w 382"/>
                <a:gd name="T51" fmla="*/ 164 h 249"/>
                <a:gd name="T52" fmla="*/ 120 w 382"/>
                <a:gd name="T53" fmla="*/ 169 h 249"/>
                <a:gd name="T54" fmla="*/ 78 w 382"/>
                <a:gd name="T55" fmla="*/ 164 h 249"/>
                <a:gd name="T56" fmla="*/ 65 w 382"/>
                <a:gd name="T57" fmla="*/ 158 h 249"/>
                <a:gd name="T58" fmla="*/ 59 w 382"/>
                <a:gd name="T59" fmla="*/ 141 h 249"/>
                <a:gd name="T60" fmla="*/ 59 w 382"/>
                <a:gd name="T61" fmla="*/ 127 h 249"/>
                <a:gd name="T62" fmla="*/ 67 w 382"/>
                <a:gd name="T63" fmla="*/ 108 h 249"/>
                <a:gd name="T64" fmla="*/ 95 w 382"/>
                <a:gd name="T65" fmla="*/ 91 h 249"/>
                <a:gd name="T66" fmla="*/ 333 w 382"/>
                <a:gd name="T67" fmla="*/ 12 h 249"/>
                <a:gd name="T68" fmla="*/ 111 w 382"/>
                <a:gd name="T69" fmla="*/ 78 h 249"/>
                <a:gd name="T70" fmla="*/ 67 w 382"/>
                <a:gd name="T71" fmla="*/ 80 h 249"/>
                <a:gd name="T72" fmla="*/ 44 w 382"/>
                <a:gd name="T73" fmla="*/ 78 h 249"/>
                <a:gd name="T74" fmla="*/ 38 w 382"/>
                <a:gd name="T75" fmla="*/ 69 h 249"/>
                <a:gd name="T76" fmla="*/ 44 w 382"/>
                <a:gd name="T77" fmla="*/ 53 h 249"/>
                <a:gd name="T78" fmla="*/ 65 w 382"/>
                <a:gd name="T79" fmla="*/ 38 h 249"/>
                <a:gd name="T80" fmla="*/ 118 w 382"/>
                <a:gd name="T81" fmla="*/ 0 h 249"/>
                <a:gd name="T82" fmla="*/ 118 w 382"/>
                <a:gd name="T83" fmla="*/ 0 h 2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2"/>
                <a:gd name="T127" fmla="*/ 0 h 249"/>
                <a:gd name="T128" fmla="*/ 382 w 382"/>
                <a:gd name="T129" fmla="*/ 249 h 2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2" h="249">
                  <a:moveTo>
                    <a:pt x="118" y="0"/>
                  </a:moveTo>
                  <a:lnTo>
                    <a:pt x="54" y="38"/>
                  </a:lnTo>
                  <a:lnTo>
                    <a:pt x="21" y="65"/>
                  </a:lnTo>
                  <a:lnTo>
                    <a:pt x="15" y="84"/>
                  </a:lnTo>
                  <a:lnTo>
                    <a:pt x="15" y="95"/>
                  </a:lnTo>
                  <a:lnTo>
                    <a:pt x="36" y="103"/>
                  </a:lnTo>
                  <a:lnTo>
                    <a:pt x="67" y="103"/>
                  </a:lnTo>
                  <a:lnTo>
                    <a:pt x="21" y="139"/>
                  </a:lnTo>
                  <a:lnTo>
                    <a:pt x="0" y="164"/>
                  </a:lnTo>
                  <a:lnTo>
                    <a:pt x="0" y="177"/>
                  </a:lnTo>
                  <a:lnTo>
                    <a:pt x="4" y="185"/>
                  </a:lnTo>
                  <a:lnTo>
                    <a:pt x="29" y="190"/>
                  </a:lnTo>
                  <a:lnTo>
                    <a:pt x="82" y="192"/>
                  </a:lnTo>
                  <a:lnTo>
                    <a:pt x="99" y="192"/>
                  </a:lnTo>
                  <a:lnTo>
                    <a:pt x="111" y="207"/>
                  </a:lnTo>
                  <a:lnTo>
                    <a:pt x="158" y="230"/>
                  </a:lnTo>
                  <a:lnTo>
                    <a:pt x="225" y="243"/>
                  </a:lnTo>
                  <a:lnTo>
                    <a:pt x="293" y="249"/>
                  </a:lnTo>
                  <a:lnTo>
                    <a:pt x="206" y="234"/>
                  </a:lnTo>
                  <a:lnTo>
                    <a:pt x="175" y="223"/>
                  </a:lnTo>
                  <a:lnTo>
                    <a:pt x="147" y="211"/>
                  </a:lnTo>
                  <a:lnTo>
                    <a:pt x="143" y="202"/>
                  </a:lnTo>
                  <a:lnTo>
                    <a:pt x="143" y="186"/>
                  </a:lnTo>
                  <a:lnTo>
                    <a:pt x="149" y="181"/>
                  </a:lnTo>
                  <a:lnTo>
                    <a:pt x="382" y="122"/>
                  </a:lnTo>
                  <a:lnTo>
                    <a:pt x="175" y="164"/>
                  </a:lnTo>
                  <a:lnTo>
                    <a:pt x="120" y="169"/>
                  </a:lnTo>
                  <a:lnTo>
                    <a:pt x="78" y="164"/>
                  </a:lnTo>
                  <a:lnTo>
                    <a:pt x="65" y="158"/>
                  </a:lnTo>
                  <a:lnTo>
                    <a:pt x="59" y="141"/>
                  </a:lnTo>
                  <a:lnTo>
                    <a:pt x="59" y="127"/>
                  </a:lnTo>
                  <a:lnTo>
                    <a:pt x="67" y="108"/>
                  </a:lnTo>
                  <a:lnTo>
                    <a:pt x="95" y="91"/>
                  </a:lnTo>
                  <a:lnTo>
                    <a:pt x="333" y="12"/>
                  </a:lnTo>
                  <a:lnTo>
                    <a:pt x="111" y="78"/>
                  </a:lnTo>
                  <a:lnTo>
                    <a:pt x="67" y="80"/>
                  </a:lnTo>
                  <a:lnTo>
                    <a:pt x="44" y="78"/>
                  </a:lnTo>
                  <a:lnTo>
                    <a:pt x="38" y="69"/>
                  </a:lnTo>
                  <a:lnTo>
                    <a:pt x="44" y="53"/>
                  </a:lnTo>
                  <a:lnTo>
                    <a:pt x="65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Freeform 45"/>
            <p:cNvSpPr>
              <a:spLocks/>
            </p:cNvSpPr>
            <p:nvPr/>
          </p:nvSpPr>
          <p:spPr bwMode="auto">
            <a:xfrm>
              <a:off x="3647" y="2703"/>
              <a:ext cx="220" cy="236"/>
            </a:xfrm>
            <a:custGeom>
              <a:avLst/>
              <a:gdLst>
                <a:gd name="T0" fmla="*/ 424 w 439"/>
                <a:gd name="T1" fmla="*/ 0 h 474"/>
                <a:gd name="T2" fmla="*/ 409 w 439"/>
                <a:gd name="T3" fmla="*/ 29 h 474"/>
                <a:gd name="T4" fmla="*/ 405 w 439"/>
                <a:gd name="T5" fmla="*/ 54 h 474"/>
                <a:gd name="T6" fmla="*/ 411 w 439"/>
                <a:gd name="T7" fmla="*/ 73 h 474"/>
                <a:gd name="T8" fmla="*/ 428 w 439"/>
                <a:gd name="T9" fmla="*/ 95 h 474"/>
                <a:gd name="T10" fmla="*/ 434 w 439"/>
                <a:gd name="T11" fmla="*/ 116 h 474"/>
                <a:gd name="T12" fmla="*/ 428 w 439"/>
                <a:gd name="T13" fmla="*/ 137 h 474"/>
                <a:gd name="T14" fmla="*/ 411 w 439"/>
                <a:gd name="T15" fmla="*/ 158 h 474"/>
                <a:gd name="T16" fmla="*/ 399 w 439"/>
                <a:gd name="T17" fmla="*/ 181 h 474"/>
                <a:gd name="T18" fmla="*/ 426 w 439"/>
                <a:gd name="T19" fmla="*/ 206 h 474"/>
                <a:gd name="T20" fmla="*/ 434 w 439"/>
                <a:gd name="T21" fmla="*/ 227 h 474"/>
                <a:gd name="T22" fmla="*/ 430 w 439"/>
                <a:gd name="T23" fmla="*/ 255 h 474"/>
                <a:gd name="T24" fmla="*/ 422 w 439"/>
                <a:gd name="T25" fmla="*/ 274 h 474"/>
                <a:gd name="T26" fmla="*/ 398 w 439"/>
                <a:gd name="T27" fmla="*/ 295 h 474"/>
                <a:gd name="T28" fmla="*/ 321 w 439"/>
                <a:gd name="T29" fmla="*/ 295 h 474"/>
                <a:gd name="T30" fmla="*/ 247 w 439"/>
                <a:gd name="T31" fmla="*/ 287 h 474"/>
                <a:gd name="T32" fmla="*/ 179 w 439"/>
                <a:gd name="T33" fmla="*/ 278 h 474"/>
                <a:gd name="T34" fmla="*/ 128 w 439"/>
                <a:gd name="T35" fmla="*/ 263 h 474"/>
                <a:gd name="T36" fmla="*/ 103 w 439"/>
                <a:gd name="T37" fmla="*/ 316 h 474"/>
                <a:gd name="T38" fmla="*/ 72 w 439"/>
                <a:gd name="T39" fmla="*/ 369 h 474"/>
                <a:gd name="T40" fmla="*/ 42 w 439"/>
                <a:gd name="T41" fmla="*/ 417 h 474"/>
                <a:gd name="T42" fmla="*/ 21 w 439"/>
                <a:gd name="T43" fmla="*/ 455 h 474"/>
                <a:gd name="T44" fmla="*/ 0 w 439"/>
                <a:gd name="T45" fmla="*/ 474 h 474"/>
                <a:gd name="T46" fmla="*/ 99 w 439"/>
                <a:gd name="T47" fmla="*/ 474 h 474"/>
                <a:gd name="T48" fmla="*/ 167 w 439"/>
                <a:gd name="T49" fmla="*/ 455 h 474"/>
                <a:gd name="T50" fmla="*/ 226 w 439"/>
                <a:gd name="T51" fmla="*/ 428 h 474"/>
                <a:gd name="T52" fmla="*/ 285 w 439"/>
                <a:gd name="T53" fmla="*/ 392 h 474"/>
                <a:gd name="T54" fmla="*/ 339 w 439"/>
                <a:gd name="T55" fmla="*/ 348 h 474"/>
                <a:gd name="T56" fmla="*/ 382 w 439"/>
                <a:gd name="T57" fmla="*/ 306 h 474"/>
                <a:gd name="T58" fmla="*/ 403 w 439"/>
                <a:gd name="T59" fmla="*/ 299 h 474"/>
                <a:gd name="T60" fmla="*/ 428 w 439"/>
                <a:gd name="T61" fmla="*/ 274 h 474"/>
                <a:gd name="T62" fmla="*/ 437 w 439"/>
                <a:gd name="T63" fmla="*/ 244 h 474"/>
                <a:gd name="T64" fmla="*/ 439 w 439"/>
                <a:gd name="T65" fmla="*/ 219 h 474"/>
                <a:gd name="T66" fmla="*/ 434 w 439"/>
                <a:gd name="T67" fmla="*/ 206 h 474"/>
                <a:gd name="T68" fmla="*/ 424 w 439"/>
                <a:gd name="T69" fmla="*/ 183 h 474"/>
                <a:gd name="T70" fmla="*/ 424 w 439"/>
                <a:gd name="T71" fmla="*/ 169 h 474"/>
                <a:gd name="T72" fmla="*/ 434 w 439"/>
                <a:gd name="T73" fmla="*/ 149 h 474"/>
                <a:gd name="T74" fmla="*/ 439 w 439"/>
                <a:gd name="T75" fmla="*/ 126 h 474"/>
                <a:gd name="T76" fmla="*/ 439 w 439"/>
                <a:gd name="T77" fmla="*/ 107 h 474"/>
                <a:gd name="T78" fmla="*/ 430 w 439"/>
                <a:gd name="T79" fmla="*/ 86 h 474"/>
                <a:gd name="T80" fmla="*/ 417 w 439"/>
                <a:gd name="T81" fmla="*/ 65 h 474"/>
                <a:gd name="T82" fmla="*/ 415 w 439"/>
                <a:gd name="T83" fmla="*/ 46 h 474"/>
                <a:gd name="T84" fmla="*/ 415 w 439"/>
                <a:gd name="T85" fmla="*/ 29 h 474"/>
                <a:gd name="T86" fmla="*/ 422 w 439"/>
                <a:gd name="T87" fmla="*/ 12 h 474"/>
                <a:gd name="T88" fmla="*/ 424 w 439"/>
                <a:gd name="T89" fmla="*/ 0 h 474"/>
                <a:gd name="T90" fmla="*/ 424 w 439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9"/>
                <a:gd name="T139" fmla="*/ 0 h 474"/>
                <a:gd name="T140" fmla="*/ 439 w 439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9" h="474">
                  <a:moveTo>
                    <a:pt x="424" y="0"/>
                  </a:moveTo>
                  <a:lnTo>
                    <a:pt x="409" y="29"/>
                  </a:lnTo>
                  <a:lnTo>
                    <a:pt x="405" y="54"/>
                  </a:lnTo>
                  <a:lnTo>
                    <a:pt x="411" y="73"/>
                  </a:lnTo>
                  <a:lnTo>
                    <a:pt x="428" y="95"/>
                  </a:lnTo>
                  <a:lnTo>
                    <a:pt x="434" y="116"/>
                  </a:lnTo>
                  <a:lnTo>
                    <a:pt x="428" y="137"/>
                  </a:lnTo>
                  <a:lnTo>
                    <a:pt x="411" y="158"/>
                  </a:lnTo>
                  <a:lnTo>
                    <a:pt x="399" y="181"/>
                  </a:lnTo>
                  <a:lnTo>
                    <a:pt x="426" y="206"/>
                  </a:lnTo>
                  <a:lnTo>
                    <a:pt x="434" y="227"/>
                  </a:lnTo>
                  <a:lnTo>
                    <a:pt x="430" y="255"/>
                  </a:lnTo>
                  <a:lnTo>
                    <a:pt x="422" y="274"/>
                  </a:lnTo>
                  <a:lnTo>
                    <a:pt x="398" y="295"/>
                  </a:lnTo>
                  <a:lnTo>
                    <a:pt x="321" y="295"/>
                  </a:lnTo>
                  <a:lnTo>
                    <a:pt x="247" y="287"/>
                  </a:lnTo>
                  <a:lnTo>
                    <a:pt x="179" y="278"/>
                  </a:lnTo>
                  <a:lnTo>
                    <a:pt x="128" y="263"/>
                  </a:lnTo>
                  <a:lnTo>
                    <a:pt x="103" y="316"/>
                  </a:lnTo>
                  <a:lnTo>
                    <a:pt x="72" y="369"/>
                  </a:lnTo>
                  <a:lnTo>
                    <a:pt x="42" y="417"/>
                  </a:lnTo>
                  <a:lnTo>
                    <a:pt x="21" y="455"/>
                  </a:lnTo>
                  <a:lnTo>
                    <a:pt x="0" y="474"/>
                  </a:lnTo>
                  <a:lnTo>
                    <a:pt x="99" y="474"/>
                  </a:lnTo>
                  <a:lnTo>
                    <a:pt x="167" y="455"/>
                  </a:lnTo>
                  <a:lnTo>
                    <a:pt x="226" y="428"/>
                  </a:lnTo>
                  <a:lnTo>
                    <a:pt x="285" y="392"/>
                  </a:lnTo>
                  <a:lnTo>
                    <a:pt x="339" y="348"/>
                  </a:lnTo>
                  <a:lnTo>
                    <a:pt x="382" y="306"/>
                  </a:lnTo>
                  <a:lnTo>
                    <a:pt x="403" y="299"/>
                  </a:lnTo>
                  <a:lnTo>
                    <a:pt x="428" y="274"/>
                  </a:lnTo>
                  <a:lnTo>
                    <a:pt x="437" y="244"/>
                  </a:lnTo>
                  <a:lnTo>
                    <a:pt x="439" y="219"/>
                  </a:lnTo>
                  <a:lnTo>
                    <a:pt x="434" y="206"/>
                  </a:lnTo>
                  <a:lnTo>
                    <a:pt x="424" y="183"/>
                  </a:lnTo>
                  <a:lnTo>
                    <a:pt x="424" y="169"/>
                  </a:lnTo>
                  <a:lnTo>
                    <a:pt x="434" y="149"/>
                  </a:lnTo>
                  <a:lnTo>
                    <a:pt x="439" y="126"/>
                  </a:lnTo>
                  <a:lnTo>
                    <a:pt x="439" y="107"/>
                  </a:lnTo>
                  <a:lnTo>
                    <a:pt x="430" y="86"/>
                  </a:lnTo>
                  <a:lnTo>
                    <a:pt x="417" y="65"/>
                  </a:lnTo>
                  <a:lnTo>
                    <a:pt x="415" y="46"/>
                  </a:lnTo>
                  <a:lnTo>
                    <a:pt x="415" y="29"/>
                  </a:lnTo>
                  <a:lnTo>
                    <a:pt x="422" y="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Freeform 46"/>
            <p:cNvSpPr>
              <a:spLocks/>
            </p:cNvSpPr>
            <p:nvPr/>
          </p:nvSpPr>
          <p:spPr bwMode="auto">
            <a:xfrm>
              <a:off x="3031" y="2935"/>
              <a:ext cx="961" cy="298"/>
            </a:xfrm>
            <a:custGeom>
              <a:avLst/>
              <a:gdLst>
                <a:gd name="T0" fmla="*/ 1325 w 1922"/>
                <a:gd name="T1" fmla="*/ 8 h 597"/>
                <a:gd name="T2" fmla="*/ 1244 w 1922"/>
                <a:gd name="T3" fmla="*/ 0 h 597"/>
                <a:gd name="T4" fmla="*/ 1219 w 1922"/>
                <a:gd name="T5" fmla="*/ 25 h 597"/>
                <a:gd name="T6" fmla="*/ 1181 w 1922"/>
                <a:gd name="T7" fmla="*/ 76 h 597"/>
                <a:gd name="T8" fmla="*/ 1135 w 1922"/>
                <a:gd name="T9" fmla="*/ 131 h 597"/>
                <a:gd name="T10" fmla="*/ 1059 w 1922"/>
                <a:gd name="T11" fmla="*/ 148 h 597"/>
                <a:gd name="T12" fmla="*/ 936 w 1922"/>
                <a:gd name="T13" fmla="*/ 173 h 597"/>
                <a:gd name="T14" fmla="*/ 804 w 1922"/>
                <a:gd name="T15" fmla="*/ 188 h 597"/>
                <a:gd name="T16" fmla="*/ 654 w 1922"/>
                <a:gd name="T17" fmla="*/ 204 h 597"/>
                <a:gd name="T18" fmla="*/ 525 w 1922"/>
                <a:gd name="T19" fmla="*/ 213 h 597"/>
                <a:gd name="T20" fmla="*/ 434 w 1922"/>
                <a:gd name="T21" fmla="*/ 221 h 597"/>
                <a:gd name="T22" fmla="*/ 390 w 1922"/>
                <a:gd name="T23" fmla="*/ 221 h 597"/>
                <a:gd name="T24" fmla="*/ 367 w 1922"/>
                <a:gd name="T25" fmla="*/ 223 h 597"/>
                <a:gd name="T26" fmla="*/ 253 w 1922"/>
                <a:gd name="T27" fmla="*/ 243 h 597"/>
                <a:gd name="T28" fmla="*/ 118 w 1922"/>
                <a:gd name="T29" fmla="*/ 268 h 597"/>
                <a:gd name="T30" fmla="*/ 0 w 1922"/>
                <a:gd name="T31" fmla="*/ 278 h 597"/>
                <a:gd name="T32" fmla="*/ 40 w 1922"/>
                <a:gd name="T33" fmla="*/ 314 h 597"/>
                <a:gd name="T34" fmla="*/ 185 w 1922"/>
                <a:gd name="T35" fmla="*/ 424 h 597"/>
                <a:gd name="T36" fmla="*/ 354 w 1922"/>
                <a:gd name="T37" fmla="*/ 508 h 597"/>
                <a:gd name="T38" fmla="*/ 527 w 1922"/>
                <a:gd name="T39" fmla="*/ 570 h 597"/>
                <a:gd name="T40" fmla="*/ 879 w 1922"/>
                <a:gd name="T41" fmla="*/ 597 h 597"/>
                <a:gd name="T42" fmla="*/ 1116 w 1922"/>
                <a:gd name="T43" fmla="*/ 597 h 597"/>
                <a:gd name="T44" fmla="*/ 1342 w 1922"/>
                <a:gd name="T45" fmla="*/ 587 h 597"/>
                <a:gd name="T46" fmla="*/ 1508 w 1922"/>
                <a:gd name="T47" fmla="*/ 559 h 597"/>
                <a:gd name="T48" fmla="*/ 1706 w 1922"/>
                <a:gd name="T49" fmla="*/ 521 h 597"/>
                <a:gd name="T50" fmla="*/ 1922 w 1922"/>
                <a:gd name="T51" fmla="*/ 458 h 597"/>
                <a:gd name="T52" fmla="*/ 1765 w 1922"/>
                <a:gd name="T53" fmla="*/ 409 h 597"/>
                <a:gd name="T54" fmla="*/ 1652 w 1922"/>
                <a:gd name="T55" fmla="*/ 350 h 597"/>
                <a:gd name="T56" fmla="*/ 1544 w 1922"/>
                <a:gd name="T57" fmla="*/ 289 h 597"/>
                <a:gd name="T58" fmla="*/ 1487 w 1922"/>
                <a:gd name="T59" fmla="*/ 243 h 597"/>
                <a:gd name="T60" fmla="*/ 1512 w 1922"/>
                <a:gd name="T61" fmla="*/ 215 h 597"/>
                <a:gd name="T62" fmla="*/ 1512 w 1922"/>
                <a:gd name="T63" fmla="*/ 188 h 597"/>
                <a:gd name="T64" fmla="*/ 1472 w 1922"/>
                <a:gd name="T65" fmla="*/ 148 h 597"/>
                <a:gd name="T66" fmla="*/ 1420 w 1922"/>
                <a:gd name="T67" fmla="*/ 133 h 597"/>
                <a:gd name="T68" fmla="*/ 1449 w 1922"/>
                <a:gd name="T69" fmla="*/ 110 h 597"/>
                <a:gd name="T70" fmla="*/ 1483 w 1922"/>
                <a:gd name="T71" fmla="*/ 70 h 597"/>
                <a:gd name="T72" fmla="*/ 1495 w 1922"/>
                <a:gd name="T73" fmla="*/ 38 h 597"/>
                <a:gd name="T74" fmla="*/ 1495 w 1922"/>
                <a:gd name="T75" fmla="*/ 10 h 597"/>
                <a:gd name="T76" fmla="*/ 1325 w 1922"/>
                <a:gd name="T77" fmla="*/ 8 h 597"/>
                <a:gd name="T78" fmla="*/ 1325 w 1922"/>
                <a:gd name="T79" fmla="*/ 8 h 5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22"/>
                <a:gd name="T121" fmla="*/ 0 h 597"/>
                <a:gd name="T122" fmla="*/ 1922 w 1922"/>
                <a:gd name="T123" fmla="*/ 597 h 5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22" h="597">
                  <a:moveTo>
                    <a:pt x="1325" y="8"/>
                  </a:moveTo>
                  <a:lnTo>
                    <a:pt x="1244" y="0"/>
                  </a:lnTo>
                  <a:lnTo>
                    <a:pt x="1219" y="25"/>
                  </a:lnTo>
                  <a:lnTo>
                    <a:pt x="1181" y="76"/>
                  </a:lnTo>
                  <a:lnTo>
                    <a:pt x="1135" y="131"/>
                  </a:lnTo>
                  <a:lnTo>
                    <a:pt x="1059" y="148"/>
                  </a:lnTo>
                  <a:lnTo>
                    <a:pt x="936" y="173"/>
                  </a:lnTo>
                  <a:lnTo>
                    <a:pt x="804" y="188"/>
                  </a:lnTo>
                  <a:lnTo>
                    <a:pt x="654" y="204"/>
                  </a:lnTo>
                  <a:lnTo>
                    <a:pt x="525" y="213"/>
                  </a:lnTo>
                  <a:lnTo>
                    <a:pt x="434" y="221"/>
                  </a:lnTo>
                  <a:lnTo>
                    <a:pt x="390" y="221"/>
                  </a:lnTo>
                  <a:lnTo>
                    <a:pt x="367" y="223"/>
                  </a:lnTo>
                  <a:lnTo>
                    <a:pt x="253" y="243"/>
                  </a:lnTo>
                  <a:lnTo>
                    <a:pt x="118" y="268"/>
                  </a:lnTo>
                  <a:lnTo>
                    <a:pt x="0" y="278"/>
                  </a:lnTo>
                  <a:lnTo>
                    <a:pt x="40" y="314"/>
                  </a:lnTo>
                  <a:lnTo>
                    <a:pt x="185" y="424"/>
                  </a:lnTo>
                  <a:lnTo>
                    <a:pt x="354" y="508"/>
                  </a:lnTo>
                  <a:lnTo>
                    <a:pt x="527" y="570"/>
                  </a:lnTo>
                  <a:lnTo>
                    <a:pt x="879" y="597"/>
                  </a:lnTo>
                  <a:lnTo>
                    <a:pt x="1116" y="597"/>
                  </a:lnTo>
                  <a:lnTo>
                    <a:pt x="1342" y="587"/>
                  </a:lnTo>
                  <a:lnTo>
                    <a:pt x="1508" y="559"/>
                  </a:lnTo>
                  <a:lnTo>
                    <a:pt x="1706" y="521"/>
                  </a:lnTo>
                  <a:lnTo>
                    <a:pt x="1922" y="458"/>
                  </a:lnTo>
                  <a:lnTo>
                    <a:pt x="1765" y="409"/>
                  </a:lnTo>
                  <a:lnTo>
                    <a:pt x="1652" y="350"/>
                  </a:lnTo>
                  <a:lnTo>
                    <a:pt x="1544" y="289"/>
                  </a:lnTo>
                  <a:lnTo>
                    <a:pt x="1487" y="243"/>
                  </a:lnTo>
                  <a:lnTo>
                    <a:pt x="1512" y="215"/>
                  </a:lnTo>
                  <a:lnTo>
                    <a:pt x="1512" y="188"/>
                  </a:lnTo>
                  <a:lnTo>
                    <a:pt x="1472" y="148"/>
                  </a:lnTo>
                  <a:lnTo>
                    <a:pt x="1420" y="133"/>
                  </a:lnTo>
                  <a:lnTo>
                    <a:pt x="1449" y="110"/>
                  </a:lnTo>
                  <a:lnTo>
                    <a:pt x="1483" y="70"/>
                  </a:lnTo>
                  <a:lnTo>
                    <a:pt x="1495" y="38"/>
                  </a:lnTo>
                  <a:lnTo>
                    <a:pt x="1495" y="10"/>
                  </a:lnTo>
                  <a:lnTo>
                    <a:pt x="13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Freeform 47"/>
            <p:cNvSpPr>
              <a:spLocks/>
            </p:cNvSpPr>
            <p:nvPr/>
          </p:nvSpPr>
          <p:spPr bwMode="auto">
            <a:xfrm>
              <a:off x="2560" y="1770"/>
              <a:ext cx="481" cy="1168"/>
            </a:xfrm>
            <a:custGeom>
              <a:avLst/>
              <a:gdLst>
                <a:gd name="T0" fmla="*/ 438 w 962"/>
                <a:gd name="T1" fmla="*/ 15 h 2336"/>
                <a:gd name="T2" fmla="*/ 413 w 962"/>
                <a:gd name="T3" fmla="*/ 102 h 2336"/>
                <a:gd name="T4" fmla="*/ 361 w 962"/>
                <a:gd name="T5" fmla="*/ 325 h 2336"/>
                <a:gd name="T6" fmla="*/ 280 w 962"/>
                <a:gd name="T7" fmla="*/ 667 h 2336"/>
                <a:gd name="T8" fmla="*/ 185 w 962"/>
                <a:gd name="T9" fmla="*/ 992 h 2336"/>
                <a:gd name="T10" fmla="*/ 126 w 962"/>
                <a:gd name="T11" fmla="*/ 1140 h 2336"/>
                <a:gd name="T12" fmla="*/ 80 w 962"/>
                <a:gd name="T13" fmla="*/ 690 h 2336"/>
                <a:gd name="T14" fmla="*/ 185 w 962"/>
                <a:gd name="T15" fmla="*/ 695 h 2336"/>
                <a:gd name="T16" fmla="*/ 118 w 962"/>
                <a:gd name="T17" fmla="*/ 667 h 2336"/>
                <a:gd name="T18" fmla="*/ 65 w 962"/>
                <a:gd name="T19" fmla="*/ 606 h 2336"/>
                <a:gd name="T20" fmla="*/ 44 w 962"/>
                <a:gd name="T21" fmla="*/ 534 h 2336"/>
                <a:gd name="T22" fmla="*/ 0 w 962"/>
                <a:gd name="T23" fmla="*/ 384 h 2336"/>
                <a:gd name="T24" fmla="*/ 44 w 962"/>
                <a:gd name="T25" fmla="*/ 600 h 2336"/>
                <a:gd name="T26" fmla="*/ 65 w 962"/>
                <a:gd name="T27" fmla="*/ 807 h 2336"/>
                <a:gd name="T28" fmla="*/ 169 w 962"/>
                <a:gd name="T29" fmla="*/ 1699 h 2336"/>
                <a:gd name="T30" fmla="*/ 190 w 962"/>
                <a:gd name="T31" fmla="*/ 2070 h 2336"/>
                <a:gd name="T32" fmla="*/ 200 w 962"/>
                <a:gd name="T33" fmla="*/ 2336 h 2336"/>
                <a:gd name="T34" fmla="*/ 251 w 962"/>
                <a:gd name="T35" fmla="*/ 2336 h 2336"/>
                <a:gd name="T36" fmla="*/ 495 w 962"/>
                <a:gd name="T37" fmla="*/ 1830 h 2336"/>
                <a:gd name="T38" fmla="*/ 679 w 962"/>
                <a:gd name="T39" fmla="*/ 1444 h 2336"/>
                <a:gd name="T40" fmla="*/ 806 w 962"/>
                <a:gd name="T41" fmla="*/ 1119 h 2336"/>
                <a:gd name="T42" fmla="*/ 886 w 962"/>
                <a:gd name="T43" fmla="*/ 851 h 2336"/>
                <a:gd name="T44" fmla="*/ 962 w 962"/>
                <a:gd name="T45" fmla="*/ 576 h 2336"/>
                <a:gd name="T46" fmla="*/ 806 w 962"/>
                <a:gd name="T47" fmla="*/ 1089 h 2336"/>
                <a:gd name="T48" fmla="*/ 650 w 962"/>
                <a:gd name="T49" fmla="*/ 1461 h 2336"/>
                <a:gd name="T50" fmla="*/ 451 w 962"/>
                <a:gd name="T51" fmla="*/ 1881 h 2336"/>
                <a:gd name="T52" fmla="*/ 280 w 962"/>
                <a:gd name="T53" fmla="*/ 2208 h 2336"/>
                <a:gd name="T54" fmla="*/ 230 w 962"/>
                <a:gd name="T55" fmla="*/ 2113 h 2336"/>
                <a:gd name="T56" fmla="*/ 206 w 962"/>
                <a:gd name="T57" fmla="*/ 1771 h 2336"/>
                <a:gd name="T58" fmla="*/ 169 w 962"/>
                <a:gd name="T59" fmla="*/ 1467 h 2336"/>
                <a:gd name="T60" fmla="*/ 139 w 962"/>
                <a:gd name="T61" fmla="*/ 1184 h 2336"/>
                <a:gd name="T62" fmla="*/ 200 w 962"/>
                <a:gd name="T63" fmla="*/ 1028 h 2336"/>
                <a:gd name="T64" fmla="*/ 280 w 962"/>
                <a:gd name="T65" fmla="*/ 783 h 2336"/>
                <a:gd name="T66" fmla="*/ 331 w 962"/>
                <a:gd name="T67" fmla="*/ 549 h 2336"/>
                <a:gd name="T68" fmla="*/ 420 w 962"/>
                <a:gd name="T69" fmla="*/ 182 h 2336"/>
                <a:gd name="T70" fmla="*/ 458 w 962"/>
                <a:gd name="T71" fmla="*/ 0 h 2336"/>
                <a:gd name="T72" fmla="*/ 438 w 962"/>
                <a:gd name="T73" fmla="*/ 15 h 2336"/>
                <a:gd name="T74" fmla="*/ 438 w 962"/>
                <a:gd name="T75" fmla="*/ 15 h 2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2"/>
                <a:gd name="T115" fmla="*/ 0 h 2336"/>
                <a:gd name="T116" fmla="*/ 962 w 962"/>
                <a:gd name="T117" fmla="*/ 2336 h 2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2" h="2336">
                  <a:moveTo>
                    <a:pt x="438" y="15"/>
                  </a:moveTo>
                  <a:lnTo>
                    <a:pt x="413" y="102"/>
                  </a:lnTo>
                  <a:lnTo>
                    <a:pt x="361" y="325"/>
                  </a:lnTo>
                  <a:lnTo>
                    <a:pt x="280" y="667"/>
                  </a:lnTo>
                  <a:lnTo>
                    <a:pt x="185" y="992"/>
                  </a:lnTo>
                  <a:lnTo>
                    <a:pt x="126" y="1140"/>
                  </a:lnTo>
                  <a:lnTo>
                    <a:pt x="80" y="690"/>
                  </a:lnTo>
                  <a:lnTo>
                    <a:pt x="185" y="695"/>
                  </a:lnTo>
                  <a:lnTo>
                    <a:pt x="118" y="667"/>
                  </a:lnTo>
                  <a:lnTo>
                    <a:pt x="65" y="606"/>
                  </a:lnTo>
                  <a:lnTo>
                    <a:pt x="44" y="534"/>
                  </a:lnTo>
                  <a:lnTo>
                    <a:pt x="0" y="384"/>
                  </a:lnTo>
                  <a:lnTo>
                    <a:pt x="44" y="600"/>
                  </a:lnTo>
                  <a:lnTo>
                    <a:pt x="65" y="807"/>
                  </a:lnTo>
                  <a:lnTo>
                    <a:pt x="169" y="1699"/>
                  </a:lnTo>
                  <a:lnTo>
                    <a:pt x="190" y="2070"/>
                  </a:lnTo>
                  <a:lnTo>
                    <a:pt x="200" y="2336"/>
                  </a:lnTo>
                  <a:lnTo>
                    <a:pt x="251" y="2336"/>
                  </a:lnTo>
                  <a:lnTo>
                    <a:pt x="495" y="1830"/>
                  </a:lnTo>
                  <a:lnTo>
                    <a:pt x="679" y="1444"/>
                  </a:lnTo>
                  <a:lnTo>
                    <a:pt x="806" y="1119"/>
                  </a:lnTo>
                  <a:lnTo>
                    <a:pt x="886" y="851"/>
                  </a:lnTo>
                  <a:lnTo>
                    <a:pt x="962" y="576"/>
                  </a:lnTo>
                  <a:lnTo>
                    <a:pt x="806" y="1089"/>
                  </a:lnTo>
                  <a:lnTo>
                    <a:pt x="650" y="1461"/>
                  </a:lnTo>
                  <a:lnTo>
                    <a:pt x="451" y="1881"/>
                  </a:lnTo>
                  <a:lnTo>
                    <a:pt x="280" y="2208"/>
                  </a:lnTo>
                  <a:lnTo>
                    <a:pt x="230" y="2113"/>
                  </a:lnTo>
                  <a:lnTo>
                    <a:pt x="206" y="1771"/>
                  </a:lnTo>
                  <a:lnTo>
                    <a:pt x="169" y="1467"/>
                  </a:lnTo>
                  <a:lnTo>
                    <a:pt x="139" y="1184"/>
                  </a:lnTo>
                  <a:lnTo>
                    <a:pt x="200" y="1028"/>
                  </a:lnTo>
                  <a:lnTo>
                    <a:pt x="280" y="783"/>
                  </a:lnTo>
                  <a:lnTo>
                    <a:pt x="331" y="549"/>
                  </a:lnTo>
                  <a:lnTo>
                    <a:pt x="420" y="182"/>
                  </a:lnTo>
                  <a:lnTo>
                    <a:pt x="458" y="0"/>
                  </a:lnTo>
                  <a:lnTo>
                    <a:pt x="4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Freeform 48"/>
            <p:cNvSpPr>
              <a:spLocks/>
            </p:cNvSpPr>
            <p:nvPr/>
          </p:nvSpPr>
          <p:spPr bwMode="auto">
            <a:xfrm>
              <a:off x="2681" y="2144"/>
              <a:ext cx="535" cy="794"/>
            </a:xfrm>
            <a:custGeom>
              <a:avLst/>
              <a:gdLst>
                <a:gd name="T0" fmla="*/ 733 w 1070"/>
                <a:gd name="T1" fmla="*/ 937 h 1589"/>
                <a:gd name="T2" fmla="*/ 502 w 1070"/>
                <a:gd name="T3" fmla="*/ 1269 h 1589"/>
                <a:gd name="T4" fmla="*/ 319 w 1070"/>
                <a:gd name="T5" fmla="*/ 1440 h 1589"/>
                <a:gd name="T6" fmla="*/ 169 w 1070"/>
                <a:gd name="T7" fmla="*/ 1551 h 1589"/>
                <a:gd name="T8" fmla="*/ 273 w 1070"/>
                <a:gd name="T9" fmla="*/ 1372 h 1589"/>
                <a:gd name="T10" fmla="*/ 133 w 1070"/>
                <a:gd name="T11" fmla="*/ 1520 h 1589"/>
                <a:gd name="T12" fmla="*/ 7 w 1070"/>
                <a:gd name="T13" fmla="*/ 1572 h 1589"/>
                <a:gd name="T14" fmla="*/ 0 w 1070"/>
                <a:gd name="T15" fmla="*/ 1589 h 1589"/>
                <a:gd name="T16" fmla="*/ 733 w 1070"/>
                <a:gd name="T17" fmla="*/ 1589 h 1589"/>
                <a:gd name="T18" fmla="*/ 834 w 1070"/>
                <a:gd name="T19" fmla="*/ 1471 h 1589"/>
                <a:gd name="T20" fmla="*/ 933 w 1070"/>
                <a:gd name="T21" fmla="*/ 1336 h 1589"/>
                <a:gd name="T22" fmla="*/ 992 w 1070"/>
                <a:gd name="T23" fmla="*/ 1239 h 1589"/>
                <a:gd name="T24" fmla="*/ 1043 w 1070"/>
                <a:gd name="T25" fmla="*/ 1119 h 1589"/>
                <a:gd name="T26" fmla="*/ 882 w 1070"/>
                <a:gd name="T27" fmla="*/ 730 h 1589"/>
                <a:gd name="T28" fmla="*/ 956 w 1070"/>
                <a:gd name="T29" fmla="*/ 692 h 1589"/>
                <a:gd name="T30" fmla="*/ 1070 w 1070"/>
                <a:gd name="T31" fmla="*/ 602 h 1589"/>
                <a:gd name="T32" fmla="*/ 806 w 1070"/>
                <a:gd name="T33" fmla="*/ 595 h 1589"/>
                <a:gd name="T34" fmla="*/ 927 w 1070"/>
                <a:gd name="T35" fmla="*/ 366 h 1589"/>
                <a:gd name="T36" fmla="*/ 1013 w 1070"/>
                <a:gd name="T37" fmla="*/ 157 h 1589"/>
                <a:gd name="T38" fmla="*/ 1057 w 1070"/>
                <a:gd name="T39" fmla="*/ 0 h 1589"/>
                <a:gd name="T40" fmla="*/ 975 w 1070"/>
                <a:gd name="T41" fmla="*/ 201 h 1589"/>
                <a:gd name="T42" fmla="*/ 882 w 1070"/>
                <a:gd name="T43" fmla="*/ 403 h 1589"/>
                <a:gd name="T44" fmla="*/ 718 w 1070"/>
                <a:gd name="T45" fmla="*/ 705 h 1589"/>
                <a:gd name="T46" fmla="*/ 785 w 1070"/>
                <a:gd name="T47" fmla="*/ 655 h 1589"/>
                <a:gd name="T48" fmla="*/ 790 w 1070"/>
                <a:gd name="T49" fmla="*/ 809 h 1589"/>
                <a:gd name="T50" fmla="*/ 733 w 1070"/>
                <a:gd name="T51" fmla="*/ 937 h 1589"/>
                <a:gd name="T52" fmla="*/ 733 w 1070"/>
                <a:gd name="T53" fmla="*/ 937 h 1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0"/>
                <a:gd name="T82" fmla="*/ 0 h 1589"/>
                <a:gd name="T83" fmla="*/ 1070 w 1070"/>
                <a:gd name="T84" fmla="*/ 1589 h 15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0" h="1589">
                  <a:moveTo>
                    <a:pt x="733" y="937"/>
                  </a:moveTo>
                  <a:lnTo>
                    <a:pt x="502" y="1269"/>
                  </a:lnTo>
                  <a:lnTo>
                    <a:pt x="319" y="1440"/>
                  </a:lnTo>
                  <a:lnTo>
                    <a:pt x="169" y="1551"/>
                  </a:lnTo>
                  <a:lnTo>
                    <a:pt x="273" y="1372"/>
                  </a:lnTo>
                  <a:lnTo>
                    <a:pt x="133" y="1520"/>
                  </a:lnTo>
                  <a:lnTo>
                    <a:pt x="7" y="1572"/>
                  </a:lnTo>
                  <a:lnTo>
                    <a:pt x="0" y="1589"/>
                  </a:lnTo>
                  <a:lnTo>
                    <a:pt x="733" y="1589"/>
                  </a:lnTo>
                  <a:lnTo>
                    <a:pt x="834" y="1471"/>
                  </a:lnTo>
                  <a:lnTo>
                    <a:pt x="933" y="1336"/>
                  </a:lnTo>
                  <a:lnTo>
                    <a:pt x="992" y="1239"/>
                  </a:lnTo>
                  <a:lnTo>
                    <a:pt x="1043" y="1119"/>
                  </a:lnTo>
                  <a:lnTo>
                    <a:pt x="882" y="730"/>
                  </a:lnTo>
                  <a:lnTo>
                    <a:pt x="956" y="692"/>
                  </a:lnTo>
                  <a:lnTo>
                    <a:pt x="1070" y="602"/>
                  </a:lnTo>
                  <a:lnTo>
                    <a:pt x="806" y="595"/>
                  </a:lnTo>
                  <a:lnTo>
                    <a:pt x="927" y="366"/>
                  </a:lnTo>
                  <a:lnTo>
                    <a:pt x="1013" y="157"/>
                  </a:lnTo>
                  <a:lnTo>
                    <a:pt x="1057" y="0"/>
                  </a:lnTo>
                  <a:lnTo>
                    <a:pt x="975" y="201"/>
                  </a:lnTo>
                  <a:lnTo>
                    <a:pt x="882" y="403"/>
                  </a:lnTo>
                  <a:lnTo>
                    <a:pt x="718" y="705"/>
                  </a:lnTo>
                  <a:lnTo>
                    <a:pt x="785" y="655"/>
                  </a:lnTo>
                  <a:lnTo>
                    <a:pt x="790" y="809"/>
                  </a:lnTo>
                  <a:lnTo>
                    <a:pt x="733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Freeform 49"/>
            <p:cNvSpPr>
              <a:spLocks/>
            </p:cNvSpPr>
            <p:nvPr/>
          </p:nvSpPr>
          <p:spPr bwMode="auto">
            <a:xfrm>
              <a:off x="3070" y="1833"/>
              <a:ext cx="271" cy="624"/>
            </a:xfrm>
            <a:custGeom>
              <a:avLst/>
              <a:gdLst>
                <a:gd name="T0" fmla="*/ 133 w 542"/>
                <a:gd name="T1" fmla="*/ 0 h 1247"/>
                <a:gd name="T2" fmla="*/ 325 w 542"/>
                <a:gd name="T3" fmla="*/ 57 h 1247"/>
                <a:gd name="T4" fmla="*/ 533 w 542"/>
                <a:gd name="T5" fmla="*/ 148 h 1247"/>
                <a:gd name="T6" fmla="*/ 542 w 542"/>
                <a:gd name="T7" fmla="*/ 350 h 1247"/>
                <a:gd name="T8" fmla="*/ 513 w 542"/>
                <a:gd name="T9" fmla="*/ 587 h 1247"/>
                <a:gd name="T10" fmla="*/ 405 w 542"/>
                <a:gd name="T11" fmla="*/ 823 h 1247"/>
                <a:gd name="T12" fmla="*/ 259 w 542"/>
                <a:gd name="T13" fmla="*/ 1008 h 1247"/>
                <a:gd name="T14" fmla="*/ 0 w 542"/>
                <a:gd name="T15" fmla="*/ 1247 h 1247"/>
                <a:gd name="T16" fmla="*/ 139 w 542"/>
                <a:gd name="T17" fmla="*/ 988 h 1247"/>
                <a:gd name="T18" fmla="*/ 232 w 542"/>
                <a:gd name="T19" fmla="*/ 988 h 1247"/>
                <a:gd name="T20" fmla="*/ 371 w 542"/>
                <a:gd name="T21" fmla="*/ 823 h 1247"/>
                <a:gd name="T22" fmla="*/ 458 w 542"/>
                <a:gd name="T23" fmla="*/ 665 h 1247"/>
                <a:gd name="T24" fmla="*/ 504 w 542"/>
                <a:gd name="T25" fmla="*/ 534 h 1247"/>
                <a:gd name="T26" fmla="*/ 517 w 542"/>
                <a:gd name="T27" fmla="*/ 356 h 1247"/>
                <a:gd name="T28" fmla="*/ 513 w 542"/>
                <a:gd name="T29" fmla="*/ 173 h 1247"/>
                <a:gd name="T30" fmla="*/ 335 w 542"/>
                <a:gd name="T31" fmla="*/ 95 h 1247"/>
                <a:gd name="T32" fmla="*/ 192 w 542"/>
                <a:gd name="T33" fmla="*/ 67 h 1247"/>
                <a:gd name="T34" fmla="*/ 90 w 542"/>
                <a:gd name="T35" fmla="*/ 44 h 1247"/>
                <a:gd name="T36" fmla="*/ 133 w 542"/>
                <a:gd name="T37" fmla="*/ 0 h 1247"/>
                <a:gd name="T38" fmla="*/ 133 w 542"/>
                <a:gd name="T39" fmla="*/ 0 h 1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2"/>
                <a:gd name="T61" fmla="*/ 0 h 1247"/>
                <a:gd name="T62" fmla="*/ 542 w 542"/>
                <a:gd name="T63" fmla="*/ 1247 h 1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2" h="1247">
                  <a:moveTo>
                    <a:pt x="133" y="0"/>
                  </a:moveTo>
                  <a:lnTo>
                    <a:pt x="325" y="57"/>
                  </a:lnTo>
                  <a:lnTo>
                    <a:pt x="533" y="148"/>
                  </a:lnTo>
                  <a:lnTo>
                    <a:pt x="542" y="350"/>
                  </a:lnTo>
                  <a:lnTo>
                    <a:pt x="513" y="587"/>
                  </a:lnTo>
                  <a:lnTo>
                    <a:pt x="405" y="823"/>
                  </a:lnTo>
                  <a:lnTo>
                    <a:pt x="259" y="1008"/>
                  </a:lnTo>
                  <a:lnTo>
                    <a:pt x="0" y="1247"/>
                  </a:lnTo>
                  <a:lnTo>
                    <a:pt x="139" y="988"/>
                  </a:lnTo>
                  <a:lnTo>
                    <a:pt x="232" y="988"/>
                  </a:lnTo>
                  <a:lnTo>
                    <a:pt x="371" y="823"/>
                  </a:lnTo>
                  <a:lnTo>
                    <a:pt x="458" y="665"/>
                  </a:lnTo>
                  <a:lnTo>
                    <a:pt x="504" y="534"/>
                  </a:lnTo>
                  <a:lnTo>
                    <a:pt x="517" y="356"/>
                  </a:lnTo>
                  <a:lnTo>
                    <a:pt x="513" y="173"/>
                  </a:lnTo>
                  <a:lnTo>
                    <a:pt x="335" y="95"/>
                  </a:lnTo>
                  <a:lnTo>
                    <a:pt x="192" y="67"/>
                  </a:lnTo>
                  <a:lnTo>
                    <a:pt x="90" y="4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Freeform 50"/>
            <p:cNvSpPr>
              <a:spLocks/>
            </p:cNvSpPr>
            <p:nvPr/>
          </p:nvSpPr>
          <p:spPr bwMode="auto">
            <a:xfrm>
              <a:off x="3266" y="2108"/>
              <a:ext cx="78" cy="277"/>
            </a:xfrm>
            <a:custGeom>
              <a:avLst/>
              <a:gdLst>
                <a:gd name="T0" fmla="*/ 125 w 156"/>
                <a:gd name="T1" fmla="*/ 0 h 555"/>
                <a:gd name="T2" fmla="*/ 156 w 156"/>
                <a:gd name="T3" fmla="*/ 38 h 555"/>
                <a:gd name="T4" fmla="*/ 150 w 156"/>
                <a:gd name="T5" fmla="*/ 170 h 555"/>
                <a:gd name="T6" fmla="*/ 87 w 156"/>
                <a:gd name="T7" fmla="*/ 363 h 555"/>
                <a:gd name="T8" fmla="*/ 0 w 156"/>
                <a:gd name="T9" fmla="*/ 555 h 555"/>
                <a:gd name="T10" fmla="*/ 104 w 156"/>
                <a:gd name="T11" fmla="*/ 244 h 555"/>
                <a:gd name="T12" fmla="*/ 125 w 156"/>
                <a:gd name="T13" fmla="*/ 103 h 555"/>
                <a:gd name="T14" fmla="*/ 112 w 156"/>
                <a:gd name="T15" fmla="*/ 38 h 555"/>
                <a:gd name="T16" fmla="*/ 125 w 156"/>
                <a:gd name="T17" fmla="*/ 0 h 555"/>
                <a:gd name="T18" fmla="*/ 125 w 156"/>
                <a:gd name="T19" fmla="*/ 0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555"/>
                <a:gd name="T32" fmla="*/ 156 w 156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555">
                  <a:moveTo>
                    <a:pt x="125" y="0"/>
                  </a:moveTo>
                  <a:lnTo>
                    <a:pt x="156" y="38"/>
                  </a:lnTo>
                  <a:lnTo>
                    <a:pt x="150" y="170"/>
                  </a:lnTo>
                  <a:lnTo>
                    <a:pt x="87" y="363"/>
                  </a:lnTo>
                  <a:lnTo>
                    <a:pt x="0" y="555"/>
                  </a:lnTo>
                  <a:lnTo>
                    <a:pt x="104" y="244"/>
                  </a:lnTo>
                  <a:lnTo>
                    <a:pt x="125" y="103"/>
                  </a:lnTo>
                  <a:lnTo>
                    <a:pt x="112" y="3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Freeform 51"/>
            <p:cNvSpPr>
              <a:spLocks/>
            </p:cNvSpPr>
            <p:nvPr/>
          </p:nvSpPr>
          <p:spPr bwMode="auto">
            <a:xfrm>
              <a:off x="3270" y="2193"/>
              <a:ext cx="151" cy="245"/>
            </a:xfrm>
            <a:custGeom>
              <a:avLst/>
              <a:gdLst>
                <a:gd name="T0" fmla="*/ 124 w 303"/>
                <a:gd name="T1" fmla="*/ 0 h 491"/>
                <a:gd name="T2" fmla="*/ 134 w 303"/>
                <a:gd name="T3" fmla="*/ 147 h 491"/>
                <a:gd name="T4" fmla="*/ 170 w 303"/>
                <a:gd name="T5" fmla="*/ 274 h 491"/>
                <a:gd name="T6" fmla="*/ 303 w 303"/>
                <a:gd name="T7" fmla="*/ 474 h 491"/>
                <a:gd name="T8" fmla="*/ 267 w 303"/>
                <a:gd name="T9" fmla="*/ 491 h 491"/>
                <a:gd name="T10" fmla="*/ 177 w 303"/>
                <a:gd name="T11" fmla="*/ 364 h 491"/>
                <a:gd name="T12" fmla="*/ 128 w 303"/>
                <a:gd name="T13" fmla="*/ 259 h 491"/>
                <a:gd name="T14" fmla="*/ 75 w 303"/>
                <a:gd name="T15" fmla="*/ 251 h 491"/>
                <a:gd name="T16" fmla="*/ 0 w 303"/>
                <a:gd name="T17" fmla="*/ 365 h 491"/>
                <a:gd name="T18" fmla="*/ 78 w 303"/>
                <a:gd name="T19" fmla="*/ 162 h 491"/>
                <a:gd name="T20" fmla="*/ 124 w 303"/>
                <a:gd name="T21" fmla="*/ 0 h 491"/>
                <a:gd name="T22" fmla="*/ 124 w 303"/>
                <a:gd name="T23" fmla="*/ 0 h 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491"/>
                <a:gd name="T38" fmla="*/ 303 w 303"/>
                <a:gd name="T39" fmla="*/ 491 h 4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491">
                  <a:moveTo>
                    <a:pt x="124" y="0"/>
                  </a:moveTo>
                  <a:lnTo>
                    <a:pt x="134" y="147"/>
                  </a:lnTo>
                  <a:lnTo>
                    <a:pt x="170" y="274"/>
                  </a:lnTo>
                  <a:lnTo>
                    <a:pt x="303" y="474"/>
                  </a:lnTo>
                  <a:lnTo>
                    <a:pt x="267" y="491"/>
                  </a:lnTo>
                  <a:lnTo>
                    <a:pt x="177" y="364"/>
                  </a:lnTo>
                  <a:lnTo>
                    <a:pt x="128" y="259"/>
                  </a:lnTo>
                  <a:lnTo>
                    <a:pt x="75" y="251"/>
                  </a:lnTo>
                  <a:lnTo>
                    <a:pt x="0" y="365"/>
                  </a:lnTo>
                  <a:lnTo>
                    <a:pt x="78" y="1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Freeform 52"/>
            <p:cNvSpPr>
              <a:spLocks/>
            </p:cNvSpPr>
            <p:nvPr/>
          </p:nvSpPr>
          <p:spPr bwMode="auto">
            <a:xfrm>
              <a:off x="2812" y="1930"/>
              <a:ext cx="239" cy="178"/>
            </a:xfrm>
            <a:custGeom>
              <a:avLst/>
              <a:gdLst>
                <a:gd name="T0" fmla="*/ 169 w 479"/>
                <a:gd name="T1" fmla="*/ 6 h 355"/>
                <a:gd name="T2" fmla="*/ 213 w 479"/>
                <a:gd name="T3" fmla="*/ 236 h 355"/>
                <a:gd name="T4" fmla="*/ 0 w 479"/>
                <a:gd name="T5" fmla="*/ 355 h 355"/>
                <a:gd name="T6" fmla="*/ 184 w 479"/>
                <a:gd name="T7" fmla="*/ 287 h 355"/>
                <a:gd name="T8" fmla="*/ 348 w 479"/>
                <a:gd name="T9" fmla="*/ 215 h 355"/>
                <a:gd name="T10" fmla="*/ 479 w 479"/>
                <a:gd name="T11" fmla="*/ 156 h 355"/>
                <a:gd name="T12" fmla="*/ 251 w 479"/>
                <a:gd name="T13" fmla="*/ 215 h 355"/>
                <a:gd name="T14" fmla="*/ 213 w 479"/>
                <a:gd name="T15" fmla="*/ 0 h 355"/>
                <a:gd name="T16" fmla="*/ 169 w 479"/>
                <a:gd name="T17" fmla="*/ 6 h 355"/>
                <a:gd name="T18" fmla="*/ 169 w 479"/>
                <a:gd name="T19" fmla="*/ 6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355"/>
                <a:gd name="T32" fmla="*/ 479 w 479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355">
                  <a:moveTo>
                    <a:pt x="169" y="6"/>
                  </a:moveTo>
                  <a:lnTo>
                    <a:pt x="213" y="236"/>
                  </a:lnTo>
                  <a:lnTo>
                    <a:pt x="0" y="355"/>
                  </a:lnTo>
                  <a:lnTo>
                    <a:pt x="184" y="287"/>
                  </a:lnTo>
                  <a:lnTo>
                    <a:pt x="348" y="215"/>
                  </a:lnTo>
                  <a:lnTo>
                    <a:pt x="479" y="156"/>
                  </a:lnTo>
                  <a:lnTo>
                    <a:pt x="251" y="215"/>
                  </a:lnTo>
                  <a:lnTo>
                    <a:pt x="213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Freeform 53"/>
            <p:cNvSpPr>
              <a:spLocks/>
            </p:cNvSpPr>
            <p:nvPr/>
          </p:nvSpPr>
          <p:spPr bwMode="auto">
            <a:xfrm>
              <a:off x="1842" y="1797"/>
              <a:ext cx="471" cy="1141"/>
            </a:xfrm>
            <a:custGeom>
              <a:avLst/>
              <a:gdLst>
                <a:gd name="T0" fmla="*/ 943 w 943"/>
                <a:gd name="T1" fmla="*/ 0 h 2283"/>
                <a:gd name="T2" fmla="*/ 753 w 943"/>
                <a:gd name="T3" fmla="*/ 28 h 2283"/>
                <a:gd name="T4" fmla="*/ 538 w 943"/>
                <a:gd name="T5" fmla="*/ 80 h 2283"/>
                <a:gd name="T6" fmla="*/ 367 w 943"/>
                <a:gd name="T7" fmla="*/ 139 h 2283"/>
                <a:gd name="T8" fmla="*/ 331 w 943"/>
                <a:gd name="T9" fmla="*/ 376 h 2283"/>
                <a:gd name="T10" fmla="*/ 331 w 943"/>
                <a:gd name="T11" fmla="*/ 540 h 2283"/>
                <a:gd name="T12" fmla="*/ 346 w 943"/>
                <a:gd name="T13" fmla="*/ 747 h 2283"/>
                <a:gd name="T14" fmla="*/ 354 w 943"/>
                <a:gd name="T15" fmla="*/ 813 h 2283"/>
                <a:gd name="T16" fmla="*/ 287 w 943"/>
                <a:gd name="T17" fmla="*/ 931 h 2283"/>
                <a:gd name="T18" fmla="*/ 287 w 943"/>
                <a:gd name="T19" fmla="*/ 1000 h 2283"/>
                <a:gd name="T20" fmla="*/ 291 w 943"/>
                <a:gd name="T21" fmla="*/ 1131 h 2283"/>
                <a:gd name="T22" fmla="*/ 277 w 943"/>
                <a:gd name="T23" fmla="*/ 1199 h 2283"/>
                <a:gd name="T24" fmla="*/ 213 w 943"/>
                <a:gd name="T25" fmla="*/ 1424 h 2283"/>
                <a:gd name="T26" fmla="*/ 180 w 943"/>
                <a:gd name="T27" fmla="*/ 1695 h 2283"/>
                <a:gd name="T28" fmla="*/ 131 w 943"/>
                <a:gd name="T29" fmla="*/ 1882 h 2283"/>
                <a:gd name="T30" fmla="*/ 40 w 943"/>
                <a:gd name="T31" fmla="*/ 2134 h 2283"/>
                <a:gd name="T32" fmla="*/ 0 w 943"/>
                <a:gd name="T33" fmla="*/ 2283 h 2283"/>
                <a:gd name="T34" fmla="*/ 19 w 943"/>
                <a:gd name="T35" fmla="*/ 2275 h 2283"/>
                <a:gd name="T36" fmla="*/ 70 w 943"/>
                <a:gd name="T37" fmla="*/ 2104 h 2283"/>
                <a:gd name="T38" fmla="*/ 131 w 943"/>
                <a:gd name="T39" fmla="*/ 1933 h 2283"/>
                <a:gd name="T40" fmla="*/ 220 w 943"/>
                <a:gd name="T41" fmla="*/ 1792 h 2283"/>
                <a:gd name="T42" fmla="*/ 241 w 943"/>
                <a:gd name="T43" fmla="*/ 1460 h 2283"/>
                <a:gd name="T44" fmla="*/ 291 w 943"/>
                <a:gd name="T45" fmla="*/ 1258 h 2283"/>
                <a:gd name="T46" fmla="*/ 331 w 943"/>
                <a:gd name="T47" fmla="*/ 1161 h 2283"/>
                <a:gd name="T48" fmla="*/ 321 w 943"/>
                <a:gd name="T49" fmla="*/ 954 h 2283"/>
                <a:gd name="T50" fmla="*/ 367 w 943"/>
                <a:gd name="T51" fmla="*/ 851 h 2283"/>
                <a:gd name="T52" fmla="*/ 449 w 943"/>
                <a:gd name="T53" fmla="*/ 1021 h 2283"/>
                <a:gd name="T54" fmla="*/ 382 w 943"/>
                <a:gd name="T55" fmla="*/ 798 h 2283"/>
                <a:gd name="T56" fmla="*/ 361 w 943"/>
                <a:gd name="T57" fmla="*/ 621 h 2283"/>
                <a:gd name="T58" fmla="*/ 361 w 943"/>
                <a:gd name="T59" fmla="*/ 422 h 2283"/>
                <a:gd name="T60" fmla="*/ 382 w 943"/>
                <a:gd name="T61" fmla="*/ 228 h 2283"/>
                <a:gd name="T62" fmla="*/ 403 w 943"/>
                <a:gd name="T63" fmla="*/ 167 h 2283"/>
                <a:gd name="T64" fmla="*/ 530 w 943"/>
                <a:gd name="T65" fmla="*/ 116 h 2283"/>
                <a:gd name="T66" fmla="*/ 722 w 943"/>
                <a:gd name="T67" fmla="*/ 64 h 2283"/>
                <a:gd name="T68" fmla="*/ 943 w 943"/>
                <a:gd name="T69" fmla="*/ 0 h 2283"/>
                <a:gd name="T70" fmla="*/ 943 w 943"/>
                <a:gd name="T71" fmla="*/ 0 h 2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3"/>
                <a:gd name="T109" fmla="*/ 0 h 2283"/>
                <a:gd name="T110" fmla="*/ 943 w 943"/>
                <a:gd name="T111" fmla="*/ 2283 h 2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3" h="2283">
                  <a:moveTo>
                    <a:pt x="943" y="0"/>
                  </a:moveTo>
                  <a:lnTo>
                    <a:pt x="753" y="28"/>
                  </a:lnTo>
                  <a:lnTo>
                    <a:pt x="538" y="80"/>
                  </a:lnTo>
                  <a:lnTo>
                    <a:pt x="367" y="139"/>
                  </a:lnTo>
                  <a:lnTo>
                    <a:pt x="331" y="376"/>
                  </a:lnTo>
                  <a:lnTo>
                    <a:pt x="331" y="540"/>
                  </a:lnTo>
                  <a:lnTo>
                    <a:pt x="346" y="747"/>
                  </a:lnTo>
                  <a:lnTo>
                    <a:pt x="354" y="813"/>
                  </a:lnTo>
                  <a:lnTo>
                    <a:pt x="287" y="931"/>
                  </a:lnTo>
                  <a:lnTo>
                    <a:pt x="287" y="1000"/>
                  </a:lnTo>
                  <a:lnTo>
                    <a:pt x="291" y="1131"/>
                  </a:lnTo>
                  <a:lnTo>
                    <a:pt x="277" y="1199"/>
                  </a:lnTo>
                  <a:lnTo>
                    <a:pt x="213" y="1424"/>
                  </a:lnTo>
                  <a:lnTo>
                    <a:pt x="180" y="1695"/>
                  </a:lnTo>
                  <a:lnTo>
                    <a:pt x="131" y="1882"/>
                  </a:lnTo>
                  <a:lnTo>
                    <a:pt x="40" y="2134"/>
                  </a:lnTo>
                  <a:lnTo>
                    <a:pt x="0" y="2283"/>
                  </a:lnTo>
                  <a:lnTo>
                    <a:pt x="19" y="2275"/>
                  </a:lnTo>
                  <a:lnTo>
                    <a:pt x="70" y="2104"/>
                  </a:lnTo>
                  <a:lnTo>
                    <a:pt x="131" y="1933"/>
                  </a:lnTo>
                  <a:lnTo>
                    <a:pt x="220" y="1792"/>
                  </a:lnTo>
                  <a:lnTo>
                    <a:pt x="241" y="1460"/>
                  </a:lnTo>
                  <a:lnTo>
                    <a:pt x="291" y="1258"/>
                  </a:lnTo>
                  <a:lnTo>
                    <a:pt x="331" y="1161"/>
                  </a:lnTo>
                  <a:lnTo>
                    <a:pt x="321" y="954"/>
                  </a:lnTo>
                  <a:lnTo>
                    <a:pt x="367" y="851"/>
                  </a:lnTo>
                  <a:lnTo>
                    <a:pt x="449" y="1021"/>
                  </a:lnTo>
                  <a:lnTo>
                    <a:pt x="382" y="798"/>
                  </a:lnTo>
                  <a:lnTo>
                    <a:pt x="361" y="621"/>
                  </a:lnTo>
                  <a:lnTo>
                    <a:pt x="361" y="422"/>
                  </a:lnTo>
                  <a:lnTo>
                    <a:pt x="382" y="228"/>
                  </a:lnTo>
                  <a:lnTo>
                    <a:pt x="403" y="167"/>
                  </a:lnTo>
                  <a:lnTo>
                    <a:pt x="530" y="116"/>
                  </a:lnTo>
                  <a:lnTo>
                    <a:pt x="722" y="64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Freeform 54"/>
            <p:cNvSpPr>
              <a:spLocks/>
            </p:cNvSpPr>
            <p:nvPr/>
          </p:nvSpPr>
          <p:spPr bwMode="auto">
            <a:xfrm>
              <a:off x="2100" y="1907"/>
              <a:ext cx="566" cy="1031"/>
            </a:xfrm>
            <a:custGeom>
              <a:avLst/>
              <a:gdLst>
                <a:gd name="T0" fmla="*/ 10 w 1133"/>
                <a:gd name="T1" fmla="*/ 135 h 2063"/>
                <a:gd name="T2" fmla="*/ 80 w 1133"/>
                <a:gd name="T3" fmla="*/ 517 h 2063"/>
                <a:gd name="T4" fmla="*/ 179 w 1133"/>
                <a:gd name="T5" fmla="*/ 905 h 2063"/>
                <a:gd name="T6" fmla="*/ 295 w 1133"/>
                <a:gd name="T7" fmla="*/ 1295 h 2063"/>
                <a:gd name="T8" fmla="*/ 631 w 1133"/>
                <a:gd name="T9" fmla="*/ 1743 h 2063"/>
                <a:gd name="T10" fmla="*/ 675 w 1133"/>
                <a:gd name="T11" fmla="*/ 1447 h 2063"/>
                <a:gd name="T12" fmla="*/ 513 w 1133"/>
                <a:gd name="T13" fmla="*/ 1002 h 2063"/>
                <a:gd name="T14" fmla="*/ 401 w 1133"/>
                <a:gd name="T15" fmla="*/ 624 h 2063"/>
                <a:gd name="T16" fmla="*/ 340 w 1133"/>
                <a:gd name="T17" fmla="*/ 303 h 2063"/>
                <a:gd name="T18" fmla="*/ 327 w 1133"/>
                <a:gd name="T19" fmla="*/ 97 h 2063"/>
                <a:gd name="T20" fmla="*/ 496 w 1133"/>
                <a:gd name="T21" fmla="*/ 177 h 2063"/>
                <a:gd name="T22" fmla="*/ 586 w 1133"/>
                <a:gd name="T23" fmla="*/ 0 h 2063"/>
                <a:gd name="T24" fmla="*/ 534 w 1133"/>
                <a:gd name="T25" fmla="*/ 187 h 2063"/>
                <a:gd name="T26" fmla="*/ 726 w 1133"/>
                <a:gd name="T27" fmla="*/ 320 h 2063"/>
                <a:gd name="T28" fmla="*/ 534 w 1133"/>
                <a:gd name="T29" fmla="*/ 236 h 2063"/>
                <a:gd name="T30" fmla="*/ 340 w 1133"/>
                <a:gd name="T31" fmla="*/ 126 h 2063"/>
                <a:gd name="T32" fmla="*/ 394 w 1133"/>
                <a:gd name="T33" fmla="*/ 453 h 2063"/>
                <a:gd name="T34" fmla="*/ 513 w 1133"/>
                <a:gd name="T35" fmla="*/ 877 h 2063"/>
                <a:gd name="T36" fmla="*/ 637 w 1133"/>
                <a:gd name="T37" fmla="*/ 1215 h 2063"/>
                <a:gd name="T38" fmla="*/ 778 w 1133"/>
                <a:gd name="T39" fmla="*/ 1588 h 2063"/>
                <a:gd name="T40" fmla="*/ 873 w 1133"/>
                <a:gd name="T41" fmla="*/ 1854 h 2063"/>
                <a:gd name="T42" fmla="*/ 920 w 1133"/>
                <a:gd name="T43" fmla="*/ 2017 h 2063"/>
                <a:gd name="T44" fmla="*/ 1133 w 1133"/>
                <a:gd name="T45" fmla="*/ 1987 h 2063"/>
                <a:gd name="T46" fmla="*/ 1133 w 1133"/>
                <a:gd name="T47" fmla="*/ 2063 h 2063"/>
                <a:gd name="T48" fmla="*/ 171 w 1133"/>
                <a:gd name="T49" fmla="*/ 2063 h 2063"/>
                <a:gd name="T50" fmla="*/ 186 w 1133"/>
                <a:gd name="T51" fmla="*/ 1920 h 2063"/>
                <a:gd name="T52" fmla="*/ 230 w 1133"/>
                <a:gd name="T53" fmla="*/ 1759 h 2063"/>
                <a:gd name="T54" fmla="*/ 221 w 1133"/>
                <a:gd name="T55" fmla="*/ 1707 h 2063"/>
                <a:gd name="T56" fmla="*/ 200 w 1133"/>
                <a:gd name="T57" fmla="*/ 1683 h 2063"/>
                <a:gd name="T58" fmla="*/ 156 w 1133"/>
                <a:gd name="T59" fmla="*/ 1683 h 2063"/>
                <a:gd name="T60" fmla="*/ 0 w 1133"/>
                <a:gd name="T61" fmla="*/ 1772 h 2063"/>
                <a:gd name="T62" fmla="*/ 207 w 1133"/>
                <a:gd name="T63" fmla="*/ 1468 h 2063"/>
                <a:gd name="T64" fmla="*/ 230 w 1133"/>
                <a:gd name="T65" fmla="*/ 1388 h 2063"/>
                <a:gd name="T66" fmla="*/ 171 w 1133"/>
                <a:gd name="T67" fmla="*/ 1076 h 2063"/>
                <a:gd name="T68" fmla="*/ 69 w 1133"/>
                <a:gd name="T69" fmla="*/ 593 h 2063"/>
                <a:gd name="T70" fmla="*/ 10 w 1133"/>
                <a:gd name="T71" fmla="*/ 135 h 2063"/>
                <a:gd name="T72" fmla="*/ 10 w 1133"/>
                <a:gd name="T73" fmla="*/ 135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2063"/>
                <a:gd name="T113" fmla="*/ 1133 w 1133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2063">
                  <a:moveTo>
                    <a:pt x="10" y="135"/>
                  </a:moveTo>
                  <a:lnTo>
                    <a:pt x="80" y="517"/>
                  </a:lnTo>
                  <a:lnTo>
                    <a:pt x="179" y="905"/>
                  </a:lnTo>
                  <a:lnTo>
                    <a:pt x="295" y="1295"/>
                  </a:lnTo>
                  <a:lnTo>
                    <a:pt x="631" y="1743"/>
                  </a:lnTo>
                  <a:lnTo>
                    <a:pt x="675" y="1447"/>
                  </a:lnTo>
                  <a:lnTo>
                    <a:pt x="513" y="1002"/>
                  </a:lnTo>
                  <a:lnTo>
                    <a:pt x="401" y="624"/>
                  </a:lnTo>
                  <a:lnTo>
                    <a:pt x="340" y="303"/>
                  </a:lnTo>
                  <a:lnTo>
                    <a:pt x="327" y="97"/>
                  </a:lnTo>
                  <a:lnTo>
                    <a:pt x="496" y="177"/>
                  </a:lnTo>
                  <a:lnTo>
                    <a:pt x="586" y="0"/>
                  </a:lnTo>
                  <a:lnTo>
                    <a:pt x="534" y="187"/>
                  </a:lnTo>
                  <a:lnTo>
                    <a:pt x="726" y="320"/>
                  </a:lnTo>
                  <a:lnTo>
                    <a:pt x="534" y="236"/>
                  </a:lnTo>
                  <a:lnTo>
                    <a:pt x="340" y="126"/>
                  </a:lnTo>
                  <a:lnTo>
                    <a:pt x="394" y="453"/>
                  </a:lnTo>
                  <a:lnTo>
                    <a:pt x="513" y="877"/>
                  </a:lnTo>
                  <a:lnTo>
                    <a:pt x="637" y="1215"/>
                  </a:lnTo>
                  <a:lnTo>
                    <a:pt x="778" y="1588"/>
                  </a:lnTo>
                  <a:lnTo>
                    <a:pt x="873" y="1854"/>
                  </a:lnTo>
                  <a:lnTo>
                    <a:pt x="920" y="2017"/>
                  </a:lnTo>
                  <a:lnTo>
                    <a:pt x="1133" y="1987"/>
                  </a:lnTo>
                  <a:lnTo>
                    <a:pt x="1133" y="2063"/>
                  </a:lnTo>
                  <a:lnTo>
                    <a:pt x="171" y="2063"/>
                  </a:lnTo>
                  <a:lnTo>
                    <a:pt x="186" y="1920"/>
                  </a:lnTo>
                  <a:lnTo>
                    <a:pt x="230" y="1759"/>
                  </a:lnTo>
                  <a:lnTo>
                    <a:pt x="221" y="1707"/>
                  </a:lnTo>
                  <a:lnTo>
                    <a:pt x="200" y="1683"/>
                  </a:lnTo>
                  <a:lnTo>
                    <a:pt x="156" y="1683"/>
                  </a:lnTo>
                  <a:lnTo>
                    <a:pt x="0" y="1772"/>
                  </a:lnTo>
                  <a:lnTo>
                    <a:pt x="207" y="1468"/>
                  </a:lnTo>
                  <a:lnTo>
                    <a:pt x="230" y="1388"/>
                  </a:lnTo>
                  <a:lnTo>
                    <a:pt x="171" y="1076"/>
                  </a:lnTo>
                  <a:lnTo>
                    <a:pt x="69" y="593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Freeform 55"/>
            <p:cNvSpPr>
              <a:spLocks/>
            </p:cNvSpPr>
            <p:nvPr/>
          </p:nvSpPr>
          <p:spPr bwMode="auto">
            <a:xfrm>
              <a:off x="2647" y="1445"/>
              <a:ext cx="35" cy="31"/>
            </a:xfrm>
            <a:custGeom>
              <a:avLst/>
              <a:gdLst>
                <a:gd name="T0" fmla="*/ 2 w 71"/>
                <a:gd name="T1" fmla="*/ 36 h 60"/>
                <a:gd name="T2" fmla="*/ 0 w 71"/>
                <a:gd name="T3" fmla="*/ 17 h 60"/>
                <a:gd name="T4" fmla="*/ 12 w 71"/>
                <a:gd name="T5" fmla="*/ 0 h 60"/>
                <a:gd name="T6" fmla="*/ 42 w 71"/>
                <a:gd name="T7" fmla="*/ 3 h 60"/>
                <a:gd name="T8" fmla="*/ 71 w 71"/>
                <a:gd name="T9" fmla="*/ 24 h 60"/>
                <a:gd name="T10" fmla="*/ 67 w 71"/>
                <a:gd name="T11" fmla="*/ 43 h 60"/>
                <a:gd name="T12" fmla="*/ 55 w 71"/>
                <a:gd name="T13" fmla="*/ 60 h 60"/>
                <a:gd name="T14" fmla="*/ 27 w 71"/>
                <a:gd name="T15" fmla="*/ 60 h 60"/>
                <a:gd name="T16" fmla="*/ 46 w 71"/>
                <a:gd name="T17" fmla="*/ 53 h 60"/>
                <a:gd name="T18" fmla="*/ 57 w 71"/>
                <a:gd name="T19" fmla="*/ 38 h 60"/>
                <a:gd name="T20" fmla="*/ 50 w 71"/>
                <a:gd name="T21" fmla="*/ 22 h 60"/>
                <a:gd name="T22" fmla="*/ 36 w 71"/>
                <a:gd name="T23" fmla="*/ 39 h 60"/>
                <a:gd name="T24" fmla="*/ 21 w 71"/>
                <a:gd name="T25" fmla="*/ 36 h 60"/>
                <a:gd name="T26" fmla="*/ 25 w 71"/>
                <a:gd name="T27" fmla="*/ 22 h 60"/>
                <a:gd name="T28" fmla="*/ 36 w 71"/>
                <a:gd name="T29" fmla="*/ 11 h 60"/>
                <a:gd name="T30" fmla="*/ 12 w 71"/>
                <a:gd name="T31" fmla="*/ 15 h 60"/>
                <a:gd name="T32" fmla="*/ 2 w 71"/>
                <a:gd name="T33" fmla="*/ 36 h 60"/>
                <a:gd name="T34" fmla="*/ 2 w 71"/>
                <a:gd name="T35" fmla="*/ 3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60"/>
                <a:gd name="T56" fmla="*/ 71 w 7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60">
                  <a:moveTo>
                    <a:pt x="2" y="36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42" y="3"/>
                  </a:lnTo>
                  <a:lnTo>
                    <a:pt x="71" y="24"/>
                  </a:lnTo>
                  <a:lnTo>
                    <a:pt x="67" y="43"/>
                  </a:lnTo>
                  <a:lnTo>
                    <a:pt x="55" y="60"/>
                  </a:lnTo>
                  <a:lnTo>
                    <a:pt x="27" y="60"/>
                  </a:lnTo>
                  <a:lnTo>
                    <a:pt x="46" y="53"/>
                  </a:lnTo>
                  <a:lnTo>
                    <a:pt x="57" y="38"/>
                  </a:lnTo>
                  <a:lnTo>
                    <a:pt x="50" y="22"/>
                  </a:lnTo>
                  <a:lnTo>
                    <a:pt x="36" y="39"/>
                  </a:lnTo>
                  <a:lnTo>
                    <a:pt x="21" y="36"/>
                  </a:lnTo>
                  <a:lnTo>
                    <a:pt x="25" y="22"/>
                  </a:lnTo>
                  <a:lnTo>
                    <a:pt x="36" y="11"/>
                  </a:lnTo>
                  <a:lnTo>
                    <a:pt x="12" y="1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Freeform 56"/>
            <p:cNvSpPr>
              <a:spLocks/>
            </p:cNvSpPr>
            <p:nvPr/>
          </p:nvSpPr>
          <p:spPr bwMode="auto">
            <a:xfrm>
              <a:off x="2840" y="1487"/>
              <a:ext cx="37" cy="26"/>
            </a:xfrm>
            <a:custGeom>
              <a:avLst/>
              <a:gdLst>
                <a:gd name="T0" fmla="*/ 19 w 74"/>
                <a:gd name="T1" fmla="*/ 48 h 51"/>
                <a:gd name="T2" fmla="*/ 0 w 74"/>
                <a:gd name="T3" fmla="*/ 31 h 51"/>
                <a:gd name="T4" fmla="*/ 2 w 74"/>
                <a:gd name="T5" fmla="*/ 4 h 51"/>
                <a:gd name="T6" fmla="*/ 38 w 74"/>
                <a:gd name="T7" fmla="*/ 0 h 51"/>
                <a:gd name="T8" fmla="*/ 70 w 74"/>
                <a:gd name="T9" fmla="*/ 4 h 51"/>
                <a:gd name="T10" fmla="*/ 74 w 74"/>
                <a:gd name="T11" fmla="*/ 21 h 51"/>
                <a:gd name="T12" fmla="*/ 67 w 74"/>
                <a:gd name="T13" fmla="*/ 44 h 51"/>
                <a:gd name="T14" fmla="*/ 44 w 74"/>
                <a:gd name="T15" fmla="*/ 51 h 51"/>
                <a:gd name="T16" fmla="*/ 61 w 74"/>
                <a:gd name="T17" fmla="*/ 34 h 51"/>
                <a:gd name="T18" fmla="*/ 59 w 74"/>
                <a:gd name="T19" fmla="*/ 17 h 51"/>
                <a:gd name="T20" fmla="*/ 42 w 74"/>
                <a:gd name="T21" fmla="*/ 32 h 51"/>
                <a:gd name="T22" fmla="*/ 29 w 74"/>
                <a:gd name="T23" fmla="*/ 29 h 51"/>
                <a:gd name="T24" fmla="*/ 31 w 74"/>
                <a:gd name="T25" fmla="*/ 6 h 51"/>
                <a:gd name="T26" fmla="*/ 12 w 74"/>
                <a:gd name="T27" fmla="*/ 10 h 51"/>
                <a:gd name="T28" fmla="*/ 10 w 74"/>
                <a:gd name="T29" fmla="*/ 31 h 51"/>
                <a:gd name="T30" fmla="*/ 19 w 74"/>
                <a:gd name="T31" fmla="*/ 48 h 51"/>
                <a:gd name="T32" fmla="*/ 19 w 74"/>
                <a:gd name="T33" fmla="*/ 48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1"/>
                <a:gd name="T53" fmla="*/ 74 w 7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1">
                  <a:moveTo>
                    <a:pt x="19" y="48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38" y="0"/>
                  </a:lnTo>
                  <a:lnTo>
                    <a:pt x="70" y="4"/>
                  </a:lnTo>
                  <a:lnTo>
                    <a:pt x="74" y="21"/>
                  </a:lnTo>
                  <a:lnTo>
                    <a:pt x="67" y="44"/>
                  </a:lnTo>
                  <a:lnTo>
                    <a:pt x="44" y="51"/>
                  </a:lnTo>
                  <a:lnTo>
                    <a:pt x="61" y="34"/>
                  </a:lnTo>
                  <a:lnTo>
                    <a:pt x="59" y="17"/>
                  </a:lnTo>
                  <a:lnTo>
                    <a:pt x="42" y="32"/>
                  </a:lnTo>
                  <a:lnTo>
                    <a:pt x="29" y="29"/>
                  </a:lnTo>
                  <a:lnTo>
                    <a:pt x="31" y="6"/>
                  </a:lnTo>
                  <a:lnTo>
                    <a:pt x="12" y="10"/>
                  </a:lnTo>
                  <a:lnTo>
                    <a:pt x="10" y="31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Freeform 57"/>
            <p:cNvSpPr>
              <a:spLocks/>
            </p:cNvSpPr>
            <p:nvPr/>
          </p:nvSpPr>
          <p:spPr bwMode="auto">
            <a:xfrm>
              <a:off x="3170" y="2254"/>
              <a:ext cx="643" cy="519"/>
            </a:xfrm>
            <a:custGeom>
              <a:avLst/>
              <a:gdLst>
                <a:gd name="T0" fmla="*/ 0 w 1287"/>
                <a:gd name="T1" fmla="*/ 1038 h 1038"/>
                <a:gd name="T2" fmla="*/ 83 w 1287"/>
                <a:gd name="T3" fmla="*/ 869 h 1038"/>
                <a:gd name="T4" fmla="*/ 120 w 1287"/>
                <a:gd name="T5" fmla="*/ 629 h 1038"/>
                <a:gd name="T6" fmla="*/ 102 w 1287"/>
                <a:gd name="T7" fmla="*/ 451 h 1038"/>
                <a:gd name="T8" fmla="*/ 418 w 1287"/>
                <a:gd name="T9" fmla="*/ 401 h 1038"/>
                <a:gd name="T10" fmla="*/ 876 w 1287"/>
                <a:gd name="T11" fmla="*/ 232 h 1038"/>
                <a:gd name="T12" fmla="*/ 1102 w 1287"/>
                <a:gd name="T13" fmla="*/ 107 h 1038"/>
                <a:gd name="T14" fmla="*/ 1194 w 1287"/>
                <a:gd name="T15" fmla="*/ 32 h 1038"/>
                <a:gd name="T16" fmla="*/ 1236 w 1287"/>
                <a:gd name="T17" fmla="*/ 166 h 1038"/>
                <a:gd name="T18" fmla="*/ 1270 w 1287"/>
                <a:gd name="T19" fmla="*/ 645 h 1038"/>
                <a:gd name="T20" fmla="*/ 1256 w 1287"/>
                <a:gd name="T21" fmla="*/ 692 h 1038"/>
                <a:gd name="T22" fmla="*/ 1287 w 1287"/>
                <a:gd name="T23" fmla="*/ 683 h 1038"/>
                <a:gd name="T24" fmla="*/ 1260 w 1287"/>
                <a:gd name="T25" fmla="*/ 194 h 1038"/>
                <a:gd name="T26" fmla="*/ 1217 w 1287"/>
                <a:gd name="T27" fmla="*/ 36 h 1038"/>
                <a:gd name="T28" fmla="*/ 1207 w 1287"/>
                <a:gd name="T29" fmla="*/ 0 h 1038"/>
                <a:gd name="T30" fmla="*/ 884 w 1287"/>
                <a:gd name="T31" fmla="*/ 194 h 1038"/>
                <a:gd name="T32" fmla="*/ 439 w 1287"/>
                <a:gd name="T33" fmla="*/ 376 h 1038"/>
                <a:gd name="T34" fmla="*/ 74 w 1287"/>
                <a:gd name="T35" fmla="*/ 430 h 1038"/>
                <a:gd name="T36" fmla="*/ 95 w 1287"/>
                <a:gd name="T37" fmla="*/ 616 h 1038"/>
                <a:gd name="T38" fmla="*/ 53 w 1287"/>
                <a:gd name="T39" fmla="*/ 897 h 1038"/>
                <a:gd name="T40" fmla="*/ 0 w 1287"/>
                <a:gd name="T41" fmla="*/ 1038 h 1038"/>
                <a:gd name="T42" fmla="*/ 0 w 1287"/>
                <a:gd name="T43" fmla="*/ 1038 h 10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7"/>
                <a:gd name="T67" fmla="*/ 0 h 1038"/>
                <a:gd name="T68" fmla="*/ 1287 w 1287"/>
                <a:gd name="T69" fmla="*/ 1038 h 10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7" h="1038">
                  <a:moveTo>
                    <a:pt x="0" y="1038"/>
                  </a:moveTo>
                  <a:lnTo>
                    <a:pt x="83" y="869"/>
                  </a:lnTo>
                  <a:lnTo>
                    <a:pt x="120" y="629"/>
                  </a:lnTo>
                  <a:lnTo>
                    <a:pt x="102" y="451"/>
                  </a:lnTo>
                  <a:lnTo>
                    <a:pt x="418" y="401"/>
                  </a:lnTo>
                  <a:lnTo>
                    <a:pt x="876" y="232"/>
                  </a:lnTo>
                  <a:lnTo>
                    <a:pt x="1102" y="107"/>
                  </a:lnTo>
                  <a:lnTo>
                    <a:pt x="1194" y="32"/>
                  </a:lnTo>
                  <a:lnTo>
                    <a:pt x="1236" y="166"/>
                  </a:lnTo>
                  <a:lnTo>
                    <a:pt x="1270" y="645"/>
                  </a:lnTo>
                  <a:lnTo>
                    <a:pt x="1256" y="692"/>
                  </a:lnTo>
                  <a:lnTo>
                    <a:pt x="1287" y="683"/>
                  </a:lnTo>
                  <a:lnTo>
                    <a:pt x="1260" y="194"/>
                  </a:lnTo>
                  <a:lnTo>
                    <a:pt x="1217" y="36"/>
                  </a:lnTo>
                  <a:lnTo>
                    <a:pt x="1207" y="0"/>
                  </a:lnTo>
                  <a:lnTo>
                    <a:pt x="884" y="194"/>
                  </a:lnTo>
                  <a:lnTo>
                    <a:pt x="439" y="376"/>
                  </a:lnTo>
                  <a:lnTo>
                    <a:pt x="74" y="430"/>
                  </a:lnTo>
                  <a:lnTo>
                    <a:pt x="95" y="616"/>
                  </a:lnTo>
                  <a:lnTo>
                    <a:pt x="53" y="897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Freeform 58"/>
            <p:cNvSpPr>
              <a:spLocks/>
            </p:cNvSpPr>
            <p:nvPr/>
          </p:nvSpPr>
          <p:spPr bwMode="auto">
            <a:xfrm>
              <a:off x="2100" y="2964"/>
              <a:ext cx="884" cy="156"/>
            </a:xfrm>
            <a:custGeom>
              <a:avLst/>
              <a:gdLst>
                <a:gd name="T0" fmla="*/ 194 w 1768"/>
                <a:gd name="T1" fmla="*/ 0 h 312"/>
                <a:gd name="T2" fmla="*/ 124 w 1768"/>
                <a:gd name="T3" fmla="*/ 120 h 312"/>
                <a:gd name="T4" fmla="*/ 0 w 1768"/>
                <a:gd name="T5" fmla="*/ 308 h 312"/>
                <a:gd name="T6" fmla="*/ 572 w 1768"/>
                <a:gd name="T7" fmla="*/ 308 h 312"/>
                <a:gd name="T8" fmla="*/ 1270 w 1768"/>
                <a:gd name="T9" fmla="*/ 306 h 312"/>
                <a:gd name="T10" fmla="*/ 1768 w 1768"/>
                <a:gd name="T11" fmla="*/ 312 h 312"/>
                <a:gd name="T12" fmla="*/ 1608 w 1768"/>
                <a:gd name="T13" fmla="*/ 11 h 312"/>
                <a:gd name="T14" fmla="*/ 1717 w 1768"/>
                <a:gd name="T15" fmla="*/ 285 h 312"/>
                <a:gd name="T16" fmla="*/ 1177 w 1768"/>
                <a:gd name="T17" fmla="*/ 291 h 312"/>
                <a:gd name="T18" fmla="*/ 485 w 1768"/>
                <a:gd name="T19" fmla="*/ 285 h 312"/>
                <a:gd name="T20" fmla="*/ 46 w 1768"/>
                <a:gd name="T21" fmla="*/ 285 h 312"/>
                <a:gd name="T22" fmla="*/ 194 w 1768"/>
                <a:gd name="T23" fmla="*/ 0 h 312"/>
                <a:gd name="T24" fmla="*/ 194 w 1768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312"/>
                <a:gd name="T41" fmla="*/ 1768 w 176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312">
                  <a:moveTo>
                    <a:pt x="194" y="0"/>
                  </a:moveTo>
                  <a:lnTo>
                    <a:pt x="124" y="120"/>
                  </a:lnTo>
                  <a:lnTo>
                    <a:pt x="0" y="308"/>
                  </a:lnTo>
                  <a:lnTo>
                    <a:pt x="572" y="308"/>
                  </a:lnTo>
                  <a:lnTo>
                    <a:pt x="1270" y="306"/>
                  </a:lnTo>
                  <a:lnTo>
                    <a:pt x="1768" y="312"/>
                  </a:lnTo>
                  <a:lnTo>
                    <a:pt x="1608" y="11"/>
                  </a:lnTo>
                  <a:lnTo>
                    <a:pt x="1717" y="285"/>
                  </a:lnTo>
                  <a:lnTo>
                    <a:pt x="1177" y="291"/>
                  </a:lnTo>
                  <a:lnTo>
                    <a:pt x="485" y="285"/>
                  </a:lnTo>
                  <a:lnTo>
                    <a:pt x="46" y="28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Freeform 59"/>
            <p:cNvSpPr>
              <a:spLocks/>
            </p:cNvSpPr>
            <p:nvPr/>
          </p:nvSpPr>
          <p:spPr bwMode="auto">
            <a:xfrm>
              <a:off x="2135" y="2964"/>
              <a:ext cx="769" cy="108"/>
            </a:xfrm>
            <a:custGeom>
              <a:avLst/>
              <a:gdLst>
                <a:gd name="T0" fmla="*/ 1538 w 1538"/>
                <a:gd name="T1" fmla="*/ 11 h 217"/>
                <a:gd name="T2" fmla="*/ 1016 w 1538"/>
                <a:gd name="T3" fmla="*/ 0 h 217"/>
                <a:gd name="T4" fmla="*/ 124 w 1538"/>
                <a:gd name="T5" fmla="*/ 0 h 217"/>
                <a:gd name="T6" fmla="*/ 0 w 1538"/>
                <a:gd name="T7" fmla="*/ 217 h 217"/>
                <a:gd name="T8" fmla="*/ 132 w 1538"/>
                <a:gd name="T9" fmla="*/ 11 h 217"/>
                <a:gd name="T10" fmla="*/ 1538 w 1538"/>
                <a:gd name="T11" fmla="*/ 11 h 217"/>
                <a:gd name="T12" fmla="*/ 1538 w 1538"/>
                <a:gd name="T13" fmla="*/ 1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"/>
                <a:gd name="T22" fmla="*/ 0 h 217"/>
                <a:gd name="T23" fmla="*/ 1538 w 1538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" h="217">
                  <a:moveTo>
                    <a:pt x="1538" y="11"/>
                  </a:moveTo>
                  <a:lnTo>
                    <a:pt x="1016" y="0"/>
                  </a:lnTo>
                  <a:lnTo>
                    <a:pt x="124" y="0"/>
                  </a:lnTo>
                  <a:lnTo>
                    <a:pt x="0" y="217"/>
                  </a:lnTo>
                  <a:lnTo>
                    <a:pt x="132" y="11"/>
                  </a:lnTo>
                  <a:lnTo>
                    <a:pt x="15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Freeform 60"/>
            <p:cNvSpPr>
              <a:spLocks/>
            </p:cNvSpPr>
            <p:nvPr/>
          </p:nvSpPr>
          <p:spPr bwMode="auto">
            <a:xfrm>
              <a:off x="3668" y="2936"/>
              <a:ext cx="385" cy="25"/>
            </a:xfrm>
            <a:custGeom>
              <a:avLst/>
              <a:gdLst>
                <a:gd name="T0" fmla="*/ 0 w 770"/>
                <a:gd name="T1" fmla="*/ 0 h 51"/>
                <a:gd name="T2" fmla="*/ 770 w 770"/>
                <a:gd name="T3" fmla="*/ 0 h 51"/>
                <a:gd name="T4" fmla="*/ 422 w 770"/>
                <a:gd name="T5" fmla="*/ 40 h 51"/>
                <a:gd name="T6" fmla="*/ 86 w 770"/>
                <a:gd name="T7" fmla="*/ 51 h 51"/>
                <a:gd name="T8" fmla="*/ 0 w 770"/>
                <a:gd name="T9" fmla="*/ 0 h 51"/>
                <a:gd name="T10" fmla="*/ 0 w 77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0"/>
                <a:gd name="T19" fmla="*/ 0 h 51"/>
                <a:gd name="T20" fmla="*/ 770 w 7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0" h="51">
                  <a:moveTo>
                    <a:pt x="0" y="0"/>
                  </a:moveTo>
                  <a:lnTo>
                    <a:pt x="770" y="0"/>
                  </a:lnTo>
                  <a:lnTo>
                    <a:pt x="422" y="40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Freeform 61"/>
            <p:cNvSpPr>
              <a:spLocks/>
            </p:cNvSpPr>
            <p:nvPr/>
          </p:nvSpPr>
          <p:spPr bwMode="auto">
            <a:xfrm>
              <a:off x="1687" y="2901"/>
              <a:ext cx="1561" cy="160"/>
            </a:xfrm>
            <a:custGeom>
              <a:avLst/>
              <a:gdLst>
                <a:gd name="T0" fmla="*/ 3122 w 3122"/>
                <a:gd name="T1" fmla="*/ 287 h 319"/>
                <a:gd name="T2" fmla="*/ 2774 w 3122"/>
                <a:gd name="T3" fmla="*/ 264 h 319"/>
                <a:gd name="T4" fmla="*/ 2557 w 3122"/>
                <a:gd name="T5" fmla="*/ 199 h 319"/>
                <a:gd name="T6" fmla="*/ 2705 w 3122"/>
                <a:gd name="T7" fmla="*/ 106 h 319"/>
                <a:gd name="T8" fmla="*/ 2774 w 3122"/>
                <a:gd name="T9" fmla="*/ 0 h 319"/>
                <a:gd name="T10" fmla="*/ 2717 w 3122"/>
                <a:gd name="T11" fmla="*/ 68 h 319"/>
                <a:gd name="T12" fmla="*/ 0 w 3122"/>
                <a:gd name="T13" fmla="*/ 68 h 319"/>
                <a:gd name="T14" fmla="*/ 114 w 3122"/>
                <a:gd name="T15" fmla="*/ 91 h 319"/>
                <a:gd name="T16" fmla="*/ 603 w 3122"/>
                <a:gd name="T17" fmla="*/ 135 h 319"/>
                <a:gd name="T18" fmla="*/ 1276 w 3122"/>
                <a:gd name="T19" fmla="*/ 91 h 319"/>
                <a:gd name="T20" fmla="*/ 1863 w 3122"/>
                <a:gd name="T21" fmla="*/ 102 h 319"/>
                <a:gd name="T22" fmla="*/ 2424 w 3122"/>
                <a:gd name="T23" fmla="*/ 95 h 319"/>
                <a:gd name="T24" fmla="*/ 2586 w 3122"/>
                <a:gd name="T25" fmla="*/ 155 h 319"/>
                <a:gd name="T26" fmla="*/ 2517 w 3122"/>
                <a:gd name="T27" fmla="*/ 195 h 319"/>
                <a:gd name="T28" fmla="*/ 2601 w 3122"/>
                <a:gd name="T29" fmla="*/ 251 h 319"/>
                <a:gd name="T30" fmla="*/ 2800 w 3122"/>
                <a:gd name="T31" fmla="*/ 290 h 319"/>
                <a:gd name="T32" fmla="*/ 3093 w 3122"/>
                <a:gd name="T33" fmla="*/ 319 h 319"/>
                <a:gd name="T34" fmla="*/ 3122 w 3122"/>
                <a:gd name="T35" fmla="*/ 287 h 319"/>
                <a:gd name="T36" fmla="*/ 3122 w 3122"/>
                <a:gd name="T37" fmla="*/ 287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2"/>
                <a:gd name="T58" fmla="*/ 0 h 319"/>
                <a:gd name="T59" fmla="*/ 3122 w 3122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2" h="319">
                  <a:moveTo>
                    <a:pt x="3122" y="287"/>
                  </a:moveTo>
                  <a:lnTo>
                    <a:pt x="2774" y="264"/>
                  </a:lnTo>
                  <a:lnTo>
                    <a:pt x="2557" y="199"/>
                  </a:lnTo>
                  <a:lnTo>
                    <a:pt x="2705" y="106"/>
                  </a:lnTo>
                  <a:lnTo>
                    <a:pt x="2774" y="0"/>
                  </a:lnTo>
                  <a:lnTo>
                    <a:pt x="2717" y="68"/>
                  </a:lnTo>
                  <a:lnTo>
                    <a:pt x="0" y="68"/>
                  </a:lnTo>
                  <a:lnTo>
                    <a:pt x="114" y="91"/>
                  </a:lnTo>
                  <a:lnTo>
                    <a:pt x="603" y="135"/>
                  </a:lnTo>
                  <a:lnTo>
                    <a:pt x="1276" y="91"/>
                  </a:lnTo>
                  <a:lnTo>
                    <a:pt x="1863" y="102"/>
                  </a:lnTo>
                  <a:lnTo>
                    <a:pt x="2424" y="95"/>
                  </a:lnTo>
                  <a:lnTo>
                    <a:pt x="2586" y="155"/>
                  </a:lnTo>
                  <a:lnTo>
                    <a:pt x="2517" y="195"/>
                  </a:lnTo>
                  <a:lnTo>
                    <a:pt x="2601" y="251"/>
                  </a:lnTo>
                  <a:lnTo>
                    <a:pt x="2800" y="290"/>
                  </a:lnTo>
                  <a:lnTo>
                    <a:pt x="3093" y="319"/>
                  </a:lnTo>
                  <a:lnTo>
                    <a:pt x="3122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Freeform 62"/>
            <p:cNvSpPr>
              <a:spLocks/>
            </p:cNvSpPr>
            <p:nvPr/>
          </p:nvSpPr>
          <p:spPr bwMode="auto">
            <a:xfrm>
              <a:off x="2490" y="1517"/>
              <a:ext cx="22" cy="49"/>
            </a:xfrm>
            <a:custGeom>
              <a:avLst/>
              <a:gdLst>
                <a:gd name="T0" fmla="*/ 44 w 44"/>
                <a:gd name="T1" fmla="*/ 0 h 97"/>
                <a:gd name="T2" fmla="*/ 2 w 44"/>
                <a:gd name="T3" fmla="*/ 30 h 97"/>
                <a:gd name="T4" fmla="*/ 0 w 44"/>
                <a:gd name="T5" fmla="*/ 70 h 97"/>
                <a:gd name="T6" fmla="*/ 38 w 44"/>
                <a:gd name="T7" fmla="*/ 97 h 97"/>
                <a:gd name="T8" fmla="*/ 44 w 44"/>
                <a:gd name="T9" fmla="*/ 0 h 97"/>
                <a:gd name="T10" fmla="*/ 44 w 44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97"/>
                <a:gd name="T20" fmla="*/ 44 w 4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97">
                  <a:moveTo>
                    <a:pt x="44" y="0"/>
                  </a:moveTo>
                  <a:lnTo>
                    <a:pt x="2" y="30"/>
                  </a:lnTo>
                  <a:lnTo>
                    <a:pt x="0" y="70"/>
                  </a:lnTo>
                  <a:lnTo>
                    <a:pt x="38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E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719" name="AutoShape 63"/>
          <p:cNvSpPr>
            <a:spLocks noChangeArrowheads="1"/>
          </p:cNvSpPr>
          <p:nvPr/>
        </p:nvSpPr>
        <p:spPr bwMode="auto">
          <a:xfrm>
            <a:off x="3962400" y="1295400"/>
            <a:ext cx="2971800" cy="1600200"/>
          </a:xfrm>
          <a:prstGeom prst="wedgeRoundRectCallout">
            <a:avLst>
              <a:gd name="adj1" fmla="val -39745"/>
              <a:gd name="adj2" fmla="val 6567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These four columns are summed.</a:t>
            </a:r>
          </a:p>
        </p:txBody>
      </p:sp>
      <p:sp>
        <p:nvSpPr>
          <p:cNvPr id="198720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08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FCFE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8738" y="887413"/>
            <a:ext cx="90138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	Cash	2,065</a:t>
            </a:r>
            <a:r>
              <a:rPr lang="en-US" sz="1700" b="1">
                <a:latin typeface="Times New Roman" pitchFamily="18" charset="0"/>
              </a:rPr>
              <a:t>				2,065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Accounts Receivable	2,720				2,720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Supplies	760				760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Prepaid Insurance	2,300				2,300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Land	20,000				20,000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Office Equipment	1,800				1,800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Accounts Payable		900				900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Unearned Rent		240				240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Capital Stock		25,000				25,000	Dividends	4,000				4,000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Fees Earned		16,840		16,840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Wages Expense	4,525		4,525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Rent Expense	1,600		1,600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Utilities Expense	985		985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Supplies Expense	2,040		2,040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Miscellaneous Expense	455		455	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latin typeface="Times New Roman" pitchFamily="18" charset="0"/>
              </a:rPr>
              <a:t>			 	</a:t>
            </a:r>
          </a:p>
          <a:p>
            <a:pPr eaLnBrk="0" hangingPunct="0">
              <a:lnSpc>
                <a:spcPct val="90000"/>
              </a:lnSpc>
              <a:tabLst>
                <a:tab pos="285750" algn="l"/>
                <a:tab pos="3600450" algn="r"/>
                <a:tab pos="4514850" algn="r"/>
                <a:tab pos="5600700" algn="r"/>
                <a:tab pos="6686550" algn="r"/>
                <a:tab pos="7772400" algn="r"/>
                <a:tab pos="8686800" algn="r"/>
              </a:tabLst>
            </a:pPr>
            <a:r>
              <a:rPr lang="en-US" sz="1700" b="1">
                <a:solidFill>
                  <a:schemeClr val="bg2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581025"/>
            <a:ext cx="914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206500" algn="ctr"/>
                <a:tab pos="3263900" algn="ctr"/>
                <a:tab pos="4178300" algn="ctr"/>
                <a:tab pos="5257800" algn="ctr"/>
                <a:tab pos="6286500" algn="ctr"/>
                <a:tab pos="7372350" algn="ctr"/>
                <a:tab pos="8458200" algn="ctr"/>
              </a:tabLst>
            </a:pPr>
            <a:r>
              <a:rPr lang="en-US" sz="1600" b="1">
                <a:latin typeface="Times New Roman" pitchFamily="18" charset="0"/>
              </a:rPr>
              <a:t>	Account Title	Debit	Credit	Debit	Credit	Debit	Credit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19050" y="1139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19050" y="13843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19050" y="1616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19050" y="18351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9050" y="20701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19050" y="2311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19050" y="2552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19050" y="27749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19050" y="30162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19050" y="32353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19050" y="347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25400" y="36988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25400" y="39465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25400" y="41878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V="1"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25400" y="464185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25400" y="48736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25400" y="510222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25400" y="53467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25400" y="55657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25400" y="5807075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25400" y="60198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3810000" y="576263"/>
            <a:ext cx="4763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H="1">
            <a:off x="5867400" y="569913"/>
            <a:ext cx="4763" cy="628808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7993063" y="576263"/>
            <a:ext cx="7937" cy="6281737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H="1">
            <a:off x="28194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381000" y="47625"/>
            <a:ext cx="0" cy="681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04800" y="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                                                   </a:t>
            </a:r>
            <a:r>
              <a:rPr lang="en-US" sz="1600" b="1">
                <a:latin typeface="Times New Roman" pitchFamily="18" charset="0"/>
              </a:rPr>
              <a:t>Adjusted</a:t>
            </a:r>
            <a:r>
              <a:rPr lang="en-US" sz="1600">
                <a:latin typeface="Times New Roman" pitchFamily="18" charset="0"/>
              </a:rPr>
              <a:t>  </a:t>
            </a:r>
          </a:p>
          <a:p>
            <a:r>
              <a:rPr lang="en-US" sz="1600">
                <a:latin typeface="Times New Roman" pitchFamily="18" charset="0"/>
              </a:rPr>
              <a:t>                                                       </a:t>
            </a:r>
            <a:r>
              <a:rPr lang="en-US" sz="1600" b="1">
                <a:latin typeface="Times New Roman" pitchFamily="18" charset="0"/>
              </a:rPr>
              <a:t>Trial Balance             Income Statement              Balance Sheet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H="1">
            <a:off x="6934200" y="47625"/>
            <a:ext cx="0" cy="681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2819400" y="62484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-76200" y="885825"/>
            <a:ext cx="4572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latin typeface="Times New Roman" pitchFamily="18" charset="0"/>
              </a:rPr>
              <a:t>25</a:t>
            </a: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304800" y="4832350"/>
            <a:ext cx="899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r"/>
                <a:tab pos="4286250" algn="r"/>
                <a:tab pos="5372100" algn="r"/>
                <a:tab pos="6400800" algn="r"/>
                <a:tab pos="74866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700" b="1">
                <a:latin typeface="Times New Roman" pitchFamily="18" charset="0"/>
              </a:rPr>
              <a:t>Insurance Expense	100		100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Rent Revenue	 	120		120		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Wages Payable		250				250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Depreciation Expense	50		50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Times New Roman" pitchFamily="18" charset="0"/>
              </a:rPr>
              <a:t> Accum. Depreciation		50				50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1700" b="1">
                <a:latin typeface="Times New Roman" pitchFamily="18" charset="0"/>
              </a:rPr>
              <a:t>43,400	43,400	</a:t>
            </a:r>
            <a:r>
              <a:rPr lang="en-US" sz="1700" b="1">
                <a:solidFill>
                  <a:schemeClr val="accent2"/>
                </a:solidFill>
                <a:latin typeface="Times New Roman" pitchFamily="18" charset="0"/>
              </a:rPr>
              <a:t>9,755	16,960	33,645	26,440</a:t>
            </a:r>
            <a:endParaRPr lang="en-US" sz="1700">
              <a:latin typeface="Times New Roman" pitchFamily="18" charset="0"/>
            </a:endParaRPr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>
            <a:off x="0" y="62484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0" y="64770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Line 44"/>
          <p:cNvSpPr>
            <a:spLocks noChangeShapeType="1"/>
          </p:cNvSpPr>
          <p:nvPr/>
        </p:nvSpPr>
        <p:spPr bwMode="auto">
          <a:xfrm>
            <a:off x="2819400" y="60198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Line 45"/>
          <p:cNvSpPr>
            <a:spLocks noChangeShapeType="1"/>
          </p:cNvSpPr>
          <p:nvPr/>
        </p:nvSpPr>
        <p:spPr bwMode="auto">
          <a:xfrm>
            <a:off x="0" y="6705600"/>
            <a:ext cx="9104313" cy="0"/>
          </a:xfrm>
          <a:prstGeom prst="line">
            <a:avLst/>
          </a:prstGeom>
          <a:noFill/>
          <a:ln w="12700">
            <a:solidFill>
              <a:srgbClr val="F6BF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27" name="AutoShape 4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4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815975" y="2743200"/>
            <a:ext cx="3756025" cy="3416300"/>
            <a:chOff x="1687" y="1081"/>
            <a:chExt cx="2366" cy="2152"/>
          </a:xfrm>
        </p:grpSpPr>
        <p:sp>
          <p:nvSpPr>
            <p:cNvPr id="44037" name="Freeform 4"/>
            <p:cNvSpPr>
              <a:spLocks/>
            </p:cNvSpPr>
            <p:nvPr/>
          </p:nvSpPr>
          <p:spPr bwMode="auto">
            <a:xfrm>
              <a:off x="2111" y="2970"/>
              <a:ext cx="861" cy="145"/>
            </a:xfrm>
            <a:custGeom>
              <a:avLst/>
              <a:gdLst>
                <a:gd name="T0" fmla="*/ 0 w 1722"/>
                <a:gd name="T1" fmla="*/ 291 h 291"/>
                <a:gd name="T2" fmla="*/ 179 w 1722"/>
                <a:gd name="T3" fmla="*/ 0 h 291"/>
                <a:gd name="T4" fmla="*/ 1585 w 1722"/>
                <a:gd name="T5" fmla="*/ 0 h 291"/>
                <a:gd name="T6" fmla="*/ 1722 w 1722"/>
                <a:gd name="T7" fmla="*/ 291 h 291"/>
                <a:gd name="T8" fmla="*/ 0 w 1722"/>
                <a:gd name="T9" fmla="*/ 291 h 291"/>
                <a:gd name="T10" fmla="*/ 0 w 1722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2"/>
                <a:gd name="T19" fmla="*/ 0 h 291"/>
                <a:gd name="T20" fmla="*/ 1722 w 1722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2" h="291">
                  <a:moveTo>
                    <a:pt x="0" y="291"/>
                  </a:moveTo>
                  <a:lnTo>
                    <a:pt x="179" y="0"/>
                  </a:lnTo>
                  <a:lnTo>
                    <a:pt x="1585" y="0"/>
                  </a:lnTo>
                  <a:lnTo>
                    <a:pt x="1722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8" name="Freeform 5"/>
            <p:cNvSpPr>
              <a:spLocks/>
            </p:cNvSpPr>
            <p:nvPr/>
          </p:nvSpPr>
          <p:spPr bwMode="auto">
            <a:xfrm>
              <a:off x="1845" y="1716"/>
              <a:ext cx="1677" cy="1222"/>
            </a:xfrm>
            <a:custGeom>
              <a:avLst/>
              <a:gdLst>
                <a:gd name="T0" fmla="*/ 0 w 3353"/>
                <a:gd name="T1" fmla="*/ 2445 h 2445"/>
                <a:gd name="T2" fmla="*/ 3353 w 3353"/>
                <a:gd name="T3" fmla="*/ 2445 h 2445"/>
                <a:gd name="T4" fmla="*/ 3144 w 3353"/>
                <a:gd name="T5" fmla="*/ 1449 h 2445"/>
                <a:gd name="T6" fmla="*/ 3011 w 3353"/>
                <a:gd name="T7" fmla="*/ 1255 h 2445"/>
                <a:gd name="T8" fmla="*/ 2962 w 3353"/>
                <a:gd name="T9" fmla="*/ 1103 h 2445"/>
                <a:gd name="T10" fmla="*/ 2967 w 3353"/>
                <a:gd name="T11" fmla="*/ 1013 h 2445"/>
                <a:gd name="T12" fmla="*/ 2981 w 3353"/>
                <a:gd name="T13" fmla="*/ 896 h 2445"/>
                <a:gd name="T14" fmla="*/ 2954 w 3353"/>
                <a:gd name="T15" fmla="*/ 820 h 2445"/>
                <a:gd name="T16" fmla="*/ 2975 w 3353"/>
                <a:gd name="T17" fmla="*/ 677 h 2445"/>
                <a:gd name="T18" fmla="*/ 2967 w 3353"/>
                <a:gd name="T19" fmla="*/ 552 h 2445"/>
                <a:gd name="T20" fmla="*/ 2967 w 3353"/>
                <a:gd name="T21" fmla="*/ 399 h 2445"/>
                <a:gd name="T22" fmla="*/ 2732 w 3353"/>
                <a:gd name="T23" fmla="*/ 316 h 2445"/>
                <a:gd name="T24" fmla="*/ 2435 w 3353"/>
                <a:gd name="T25" fmla="*/ 234 h 2445"/>
                <a:gd name="T26" fmla="*/ 1855 w 3353"/>
                <a:gd name="T27" fmla="*/ 48 h 2445"/>
                <a:gd name="T28" fmla="*/ 1344 w 3353"/>
                <a:gd name="T29" fmla="*/ 0 h 2445"/>
                <a:gd name="T30" fmla="*/ 1049 w 3353"/>
                <a:gd name="T31" fmla="*/ 130 h 2445"/>
                <a:gd name="T32" fmla="*/ 815 w 3353"/>
                <a:gd name="T33" fmla="*/ 198 h 2445"/>
                <a:gd name="T34" fmla="*/ 477 w 3353"/>
                <a:gd name="T35" fmla="*/ 268 h 2445"/>
                <a:gd name="T36" fmla="*/ 372 w 3353"/>
                <a:gd name="T37" fmla="*/ 316 h 2445"/>
                <a:gd name="T38" fmla="*/ 344 w 3353"/>
                <a:gd name="T39" fmla="*/ 584 h 2445"/>
                <a:gd name="T40" fmla="*/ 344 w 3353"/>
                <a:gd name="T41" fmla="*/ 793 h 2445"/>
                <a:gd name="T42" fmla="*/ 359 w 3353"/>
                <a:gd name="T43" fmla="*/ 987 h 2445"/>
                <a:gd name="T44" fmla="*/ 296 w 3353"/>
                <a:gd name="T45" fmla="*/ 1097 h 2445"/>
                <a:gd name="T46" fmla="*/ 309 w 3353"/>
                <a:gd name="T47" fmla="*/ 1255 h 2445"/>
                <a:gd name="T48" fmla="*/ 304 w 3353"/>
                <a:gd name="T49" fmla="*/ 1338 h 2445"/>
                <a:gd name="T50" fmla="*/ 262 w 3353"/>
                <a:gd name="T51" fmla="*/ 1481 h 2445"/>
                <a:gd name="T52" fmla="*/ 214 w 3353"/>
                <a:gd name="T53" fmla="*/ 1635 h 2445"/>
                <a:gd name="T54" fmla="*/ 201 w 3353"/>
                <a:gd name="T55" fmla="*/ 1798 h 2445"/>
                <a:gd name="T56" fmla="*/ 180 w 3353"/>
                <a:gd name="T57" fmla="*/ 1932 h 2445"/>
                <a:gd name="T58" fmla="*/ 138 w 3353"/>
                <a:gd name="T59" fmla="*/ 2046 h 2445"/>
                <a:gd name="T60" fmla="*/ 104 w 3353"/>
                <a:gd name="T61" fmla="*/ 2137 h 2445"/>
                <a:gd name="T62" fmla="*/ 41 w 3353"/>
                <a:gd name="T63" fmla="*/ 2315 h 2445"/>
                <a:gd name="T64" fmla="*/ 0 w 3353"/>
                <a:gd name="T65" fmla="*/ 2445 h 2445"/>
                <a:gd name="T66" fmla="*/ 0 w 3353"/>
                <a:gd name="T67" fmla="*/ 2445 h 2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3"/>
                <a:gd name="T103" fmla="*/ 0 h 2445"/>
                <a:gd name="T104" fmla="*/ 3353 w 3353"/>
                <a:gd name="T105" fmla="*/ 2445 h 2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3" h="2445">
                  <a:moveTo>
                    <a:pt x="0" y="2445"/>
                  </a:moveTo>
                  <a:lnTo>
                    <a:pt x="3353" y="2445"/>
                  </a:lnTo>
                  <a:lnTo>
                    <a:pt x="3144" y="1449"/>
                  </a:lnTo>
                  <a:lnTo>
                    <a:pt x="3011" y="1255"/>
                  </a:lnTo>
                  <a:lnTo>
                    <a:pt x="2962" y="1103"/>
                  </a:lnTo>
                  <a:lnTo>
                    <a:pt x="2967" y="1013"/>
                  </a:lnTo>
                  <a:lnTo>
                    <a:pt x="2981" y="896"/>
                  </a:lnTo>
                  <a:lnTo>
                    <a:pt x="2954" y="820"/>
                  </a:lnTo>
                  <a:lnTo>
                    <a:pt x="2975" y="677"/>
                  </a:lnTo>
                  <a:lnTo>
                    <a:pt x="2967" y="552"/>
                  </a:lnTo>
                  <a:lnTo>
                    <a:pt x="2967" y="399"/>
                  </a:lnTo>
                  <a:lnTo>
                    <a:pt x="2732" y="316"/>
                  </a:lnTo>
                  <a:lnTo>
                    <a:pt x="2435" y="234"/>
                  </a:lnTo>
                  <a:lnTo>
                    <a:pt x="1855" y="48"/>
                  </a:lnTo>
                  <a:lnTo>
                    <a:pt x="1344" y="0"/>
                  </a:lnTo>
                  <a:lnTo>
                    <a:pt x="1049" y="130"/>
                  </a:lnTo>
                  <a:lnTo>
                    <a:pt x="815" y="198"/>
                  </a:lnTo>
                  <a:lnTo>
                    <a:pt x="477" y="268"/>
                  </a:lnTo>
                  <a:lnTo>
                    <a:pt x="372" y="316"/>
                  </a:lnTo>
                  <a:lnTo>
                    <a:pt x="344" y="584"/>
                  </a:lnTo>
                  <a:lnTo>
                    <a:pt x="344" y="793"/>
                  </a:lnTo>
                  <a:lnTo>
                    <a:pt x="359" y="987"/>
                  </a:lnTo>
                  <a:lnTo>
                    <a:pt x="296" y="1097"/>
                  </a:lnTo>
                  <a:lnTo>
                    <a:pt x="309" y="1255"/>
                  </a:lnTo>
                  <a:lnTo>
                    <a:pt x="304" y="1338"/>
                  </a:lnTo>
                  <a:lnTo>
                    <a:pt x="262" y="1481"/>
                  </a:lnTo>
                  <a:lnTo>
                    <a:pt x="214" y="1635"/>
                  </a:lnTo>
                  <a:lnTo>
                    <a:pt x="201" y="1798"/>
                  </a:lnTo>
                  <a:lnTo>
                    <a:pt x="180" y="1932"/>
                  </a:lnTo>
                  <a:lnTo>
                    <a:pt x="138" y="2046"/>
                  </a:lnTo>
                  <a:lnTo>
                    <a:pt x="104" y="2137"/>
                  </a:lnTo>
                  <a:lnTo>
                    <a:pt x="41" y="2315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Freeform 6"/>
            <p:cNvSpPr>
              <a:spLocks/>
            </p:cNvSpPr>
            <p:nvPr/>
          </p:nvSpPr>
          <p:spPr bwMode="auto">
            <a:xfrm>
              <a:off x="2583" y="2064"/>
              <a:ext cx="125" cy="289"/>
            </a:xfrm>
            <a:custGeom>
              <a:avLst/>
              <a:gdLst>
                <a:gd name="T0" fmla="*/ 0 w 249"/>
                <a:gd name="T1" fmla="*/ 0 h 578"/>
                <a:gd name="T2" fmla="*/ 34 w 249"/>
                <a:gd name="T3" fmla="*/ 184 h 578"/>
                <a:gd name="T4" fmla="*/ 55 w 249"/>
                <a:gd name="T5" fmla="*/ 386 h 578"/>
                <a:gd name="T6" fmla="*/ 76 w 249"/>
                <a:gd name="T7" fmla="*/ 578 h 578"/>
                <a:gd name="T8" fmla="*/ 142 w 249"/>
                <a:gd name="T9" fmla="*/ 412 h 578"/>
                <a:gd name="T10" fmla="*/ 207 w 249"/>
                <a:gd name="T11" fmla="*/ 226 h 578"/>
                <a:gd name="T12" fmla="*/ 249 w 249"/>
                <a:gd name="T13" fmla="*/ 61 h 578"/>
                <a:gd name="T14" fmla="*/ 0 w 249"/>
                <a:gd name="T15" fmla="*/ 0 h 578"/>
                <a:gd name="T16" fmla="*/ 0 w 249"/>
                <a:gd name="T17" fmla="*/ 0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578"/>
                <a:gd name="T29" fmla="*/ 249 w 249"/>
                <a:gd name="T30" fmla="*/ 578 h 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578">
                  <a:moveTo>
                    <a:pt x="0" y="0"/>
                  </a:moveTo>
                  <a:lnTo>
                    <a:pt x="34" y="184"/>
                  </a:lnTo>
                  <a:lnTo>
                    <a:pt x="55" y="386"/>
                  </a:lnTo>
                  <a:lnTo>
                    <a:pt x="76" y="578"/>
                  </a:lnTo>
                  <a:lnTo>
                    <a:pt x="142" y="412"/>
                  </a:lnTo>
                  <a:lnTo>
                    <a:pt x="207" y="226"/>
                  </a:lnTo>
                  <a:lnTo>
                    <a:pt x="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Freeform 7"/>
            <p:cNvSpPr>
              <a:spLocks/>
            </p:cNvSpPr>
            <p:nvPr/>
          </p:nvSpPr>
          <p:spPr bwMode="auto">
            <a:xfrm>
              <a:off x="2590" y="2102"/>
              <a:ext cx="65" cy="255"/>
            </a:xfrm>
            <a:custGeom>
              <a:avLst/>
              <a:gdLst>
                <a:gd name="T0" fmla="*/ 42 w 129"/>
                <a:gd name="T1" fmla="*/ 29 h 509"/>
                <a:gd name="T2" fmla="*/ 57 w 129"/>
                <a:gd name="T3" fmla="*/ 95 h 509"/>
                <a:gd name="T4" fmla="*/ 89 w 129"/>
                <a:gd name="T5" fmla="*/ 205 h 509"/>
                <a:gd name="T6" fmla="*/ 129 w 129"/>
                <a:gd name="T7" fmla="*/ 317 h 509"/>
                <a:gd name="T8" fmla="*/ 105 w 129"/>
                <a:gd name="T9" fmla="*/ 422 h 509"/>
                <a:gd name="T10" fmla="*/ 63 w 129"/>
                <a:gd name="T11" fmla="*/ 509 h 509"/>
                <a:gd name="T12" fmla="*/ 0 w 129"/>
                <a:gd name="T13" fmla="*/ 0 h 509"/>
                <a:gd name="T14" fmla="*/ 42 w 129"/>
                <a:gd name="T15" fmla="*/ 29 h 509"/>
                <a:gd name="T16" fmla="*/ 42 w 129"/>
                <a:gd name="T17" fmla="*/ 29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09"/>
                <a:gd name="T29" fmla="*/ 129 w 129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09">
                  <a:moveTo>
                    <a:pt x="42" y="29"/>
                  </a:moveTo>
                  <a:lnTo>
                    <a:pt x="57" y="95"/>
                  </a:lnTo>
                  <a:lnTo>
                    <a:pt x="89" y="205"/>
                  </a:lnTo>
                  <a:lnTo>
                    <a:pt x="129" y="317"/>
                  </a:lnTo>
                  <a:lnTo>
                    <a:pt x="105" y="422"/>
                  </a:lnTo>
                  <a:lnTo>
                    <a:pt x="63" y="509"/>
                  </a:lnTo>
                  <a:lnTo>
                    <a:pt x="0" y="0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Freeform 8"/>
            <p:cNvSpPr>
              <a:spLocks/>
            </p:cNvSpPr>
            <p:nvPr/>
          </p:nvSpPr>
          <p:spPr bwMode="auto">
            <a:xfrm>
              <a:off x="2985" y="2263"/>
              <a:ext cx="823" cy="776"/>
            </a:xfrm>
            <a:custGeom>
              <a:avLst/>
              <a:gdLst>
                <a:gd name="T0" fmla="*/ 460 w 1644"/>
                <a:gd name="T1" fmla="*/ 424 h 1553"/>
                <a:gd name="T2" fmla="*/ 787 w 1644"/>
                <a:gd name="T3" fmla="*/ 384 h 1553"/>
                <a:gd name="T4" fmla="*/ 1175 w 1644"/>
                <a:gd name="T5" fmla="*/ 226 h 1553"/>
                <a:gd name="T6" fmla="*/ 1496 w 1644"/>
                <a:gd name="T7" fmla="*/ 55 h 1553"/>
                <a:gd name="T8" fmla="*/ 1576 w 1644"/>
                <a:gd name="T9" fmla="*/ 0 h 1553"/>
                <a:gd name="T10" fmla="*/ 1616 w 1644"/>
                <a:gd name="T11" fmla="*/ 166 h 1553"/>
                <a:gd name="T12" fmla="*/ 1644 w 1644"/>
                <a:gd name="T13" fmla="*/ 498 h 1553"/>
                <a:gd name="T14" fmla="*/ 1644 w 1644"/>
                <a:gd name="T15" fmla="*/ 658 h 1553"/>
                <a:gd name="T16" fmla="*/ 1627 w 1644"/>
                <a:gd name="T17" fmla="*/ 808 h 1553"/>
                <a:gd name="T18" fmla="*/ 1595 w 1644"/>
                <a:gd name="T19" fmla="*/ 909 h 1553"/>
                <a:gd name="T20" fmla="*/ 1451 w 1644"/>
                <a:gd name="T21" fmla="*/ 1175 h 1553"/>
                <a:gd name="T22" fmla="*/ 1331 w 1644"/>
                <a:gd name="T23" fmla="*/ 1375 h 1553"/>
                <a:gd name="T24" fmla="*/ 1226 w 1644"/>
                <a:gd name="T25" fmla="*/ 1487 h 1553"/>
                <a:gd name="T26" fmla="*/ 559 w 1644"/>
                <a:gd name="T27" fmla="*/ 1553 h 1553"/>
                <a:gd name="T28" fmla="*/ 0 w 1644"/>
                <a:gd name="T29" fmla="*/ 1445 h 1553"/>
                <a:gd name="T30" fmla="*/ 105 w 1644"/>
                <a:gd name="T31" fmla="*/ 1365 h 1553"/>
                <a:gd name="T32" fmla="*/ 306 w 1644"/>
                <a:gd name="T33" fmla="*/ 1122 h 1553"/>
                <a:gd name="T34" fmla="*/ 433 w 1644"/>
                <a:gd name="T35" fmla="*/ 890 h 1553"/>
                <a:gd name="T36" fmla="*/ 473 w 1644"/>
                <a:gd name="T37" fmla="*/ 622 h 1553"/>
                <a:gd name="T38" fmla="*/ 460 w 1644"/>
                <a:gd name="T39" fmla="*/ 424 h 1553"/>
                <a:gd name="T40" fmla="*/ 460 w 1644"/>
                <a:gd name="T41" fmla="*/ 424 h 1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44"/>
                <a:gd name="T64" fmla="*/ 0 h 1553"/>
                <a:gd name="T65" fmla="*/ 1644 w 1644"/>
                <a:gd name="T66" fmla="*/ 1553 h 1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44" h="1553">
                  <a:moveTo>
                    <a:pt x="460" y="424"/>
                  </a:moveTo>
                  <a:lnTo>
                    <a:pt x="787" y="384"/>
                  </a:lnTo>
                  <a:lnTo>
                    <a:pt x="1175" y="226"/>
                  </a:lnTo>
                  <a:lnTo>
                    <a:pt x="1496" y="55"/>
                  </a:lnTo>
                  <a:lnTo>
                    <a:pt x="1576" y="0"/>
                  </a:lnTo>
                  <a:lnTo>
                    <a:pt x="1616" y="166"/>
                  </a:lnTo>
                  <a:lnTo>
                    <a:pt x="1644" y="498"/>
                  </a:lnTo>
                  <a:lnTo>
                    <a:pt x="1644" y="658"/>
                  </a:lnTo>
                  <a:lnTo>
                    <a:pt x="1627" y="808"/>
                  </a:lnTo>
                  <a:lnTo>
                    <a:pt x="1595" y="909"/>
                  </a:lnTo>
                  <a:lnTo>
                    <a:pt x="1451" y="1175"/>
                  </a:lnTo>
                  <a:lnTo>
                    <a:pt x="1331" y="1375"/>
                  </a:lnTo>
                  <a:lnTo>
                    <a:pt x="1226" y="1487"/>
                  </a:lnTo>
                  <a:lnTo>
                    <a:pt x="559" y="1553"/>
                  </a:lnTo>
                  <a:lnTo>
                    <a:pt x="0" y="1445"/>
                  </a:lnTo>
                  <a:lnTo>
                    <a:pt x="105" y="1365"/>
                  </a:lnTo>
                  <a:lnTo>
                    <a:pt x="306" y="1122"/>
                  </a:lnTo>
                  <a:lnTo>
                    <a:pt x="433" y="890"/>
                  </a:lnTo>
                  <a:lnTo>
                    <a:pt x="473" y="622"/>
                  </a:lnTo>
                  <a:lnTo>
                    <a:pt x="460" y="42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Freeform 9"/>
            <p:cNvSpPr>
              <a:spLocks/>
            </p:cNvSpPr>
            <p:nvPr/>
          </p:nvSpPr>
          <p:spPr bwMode="auto">
            <a:xfrm>
              <a:off x="2955" y="2583"/>
              <a:ext cx="851" cy="463"/>
            </a:xfrm>
            <a:custGeom>
              <a:avLst/>
              <a:gdLst>
                <a:gd name="T0" fmla="*/ 1702 w 1702"/>
                <a:gd name="T1" fmla="*/ 0 h 926"/>
                <a:gd name="T2" fmla="*/ 1504 w 1702"/>
                <a:gd name="T3" fmla="*/ 154 h 926"/>
                <a:gd name="T4" fmla="*/ 1308 w 1702"/>
                <a:gd name="T5" fmla="*/ 268 h 926"/>
                <a:gd name="T6" fmla="*/ 1097 w 1702"/>
                <a:gd name="T7" fmla="*/ 376 h 926"/>
                <a:gd name="T8" fmla="*/ 776 w 1702"/>
                <a:gd name="T9" fmla="*/ 524 h 926"/>
                <a:gd name="T10" fmla="*/ 504 w 1702"/>
                <a:gd name="T11" fmla="*/ 623 h 926"/>
                <a:gd name="T12" fmla="*/ 276 w 1702"/>
                <a:gd name="T13" fmla="*/ 705 h 926"/>
                <a:gd name="T14" fmla="*/ 154 w 1702"/>
                <a:gd name="T15" fmla="*/ 737 h 926"/>
                <a:gd name="T16" fmla="*/ 78 w 1702"/>
                <a:gd name="T17" fmla="*/ 789 h 926"/>
                <a:gd name="T18" fmla="*/ 0 w 1702"/>
                <a:gd name="T19" fmla="*/ 836 h 926"/>
                <a:gd name="T20" fmla="*/ 91 w 1702"/>
                <a:gd name="T21" fmla="*/ 882 h 926"/>
                <a:gd name="T22" fmla="*/ 190 w 1702"/>
                <a:gd name="T23" fmla="*/ 908 h 926"/>
                <a:gd name="T24" fmla="*/ 394 w 1702"/>
                <a:gd name="T25" fmla="*/ 924 h 926"/>
                <a:gd name="T26" fmla="*/ 576 w 1702"/>
                <a:gd name="T27" fmla="*/ 926 h 926"/>
                <a:gd name="T28" fmla="*/ 757 w 1702"/>
                <a:gd name="T29" fmla="*/ 924 h 926"/>
                <a:gd name="T30" fmla="*/ 1013 w 1702"/>
                <a:gd name="T31" fmla="*/ 903 h 926"/>
                <a:gd name="T32" fmla="*/ 1249 w 1702"/>
                <a:gd name="T33" fmla="*/ 878 h 926"/>
                <a:gd name="T34" fmla="*/ 1354 w 1702"/>
                <a:gd name="T35" fmla="*/ 796 h 926"/>
                <a:gd name="T36" fmla="*/ 1508 w 1702"/>
                <a:gd name="T37" fmla="*/ 553 h 926"/>
                <a:gd name="T38" fmla="*/ 1620 w 1702"/>
                <a:gd name="T39" fmla="*/ 220 h 926"/>
                <a:gd name="T40" fmla="*/ 1426 w 1702"/>
                <a:gd name="T41" fmla="*/ 317 h 926"/>
                <a:gd name="T42" fmla="*/ 1363 w 1702"/>
                <a:gd name="T43" fmla="*/ 357 h 926"/>
                <a:gd name="T44" fmla="*/ 1344 w 1702"/>
                <a:gd name="T45" fmla="*/ 384 h 926"/>
                <a:gd name="T46" fmla="*/ 1350 w 1702"/>
                <a:gd name="T47" fmla="*/ 410 h 926"/>
                <a:gd name="T48" fmla="*/ 1354 w 1702"/>
                <a:gd name="T49" fmla="*/ 424 h 926"/>
                <a:gd name="T50" fmla="*/ 1268 w 1702"/>
                <a:gd name="T51" fmla="*/ 475 h 926"/>
                <a:gd name="T52" fmla="*/ 977 w 1702"/>
                <a:gd name="T53" fmla="*/ 587 h 926"/>
                <a:gd name="T54" fmla="*/ 721 w 1702"/>
                <a:gd name="T55" fmla="*/ 661 h 926"/>
                <a:gd name="T56" fmla="*/ 394 w 1702"/>
                <a:gd name="T57" fmla="*/ 724 h 926"/>
                <a:gd name="T58" fmla="*/ 820 w 1702"/>
                <a:gd name="T59" fmla="*/ 583 h 926"/>
                <a:gd name="T60" fmla="*/ 1044 w 1702"/>
                <a:gd name="T61" fmla="*/ 483 h 926"/>
                <a:gd name="T62" fmla="*/ 1272 w 1702"/>
                <a:gd name="T63" fmla="*/ 370 h 926"/>
                <a:gd name="T64" fmla="*/ 1474 w 1702"/>
                <a:gd name="T65" fmla="*/ 262 h 926"/>
                <a:gd name="T66" fmla="*/ 1603 w 1702"/>
                <a:gd name="T67" fmla="*/ 180 h 926"/>
                <a:gd name="T68" fmla="*/ 1698 w 1702"/>
                <a:gd name="T69" fmla="*/ 108 h 926"/>
                <a:gd name="T70" fmla="*/ 1702 w 1702"/>
                <a:gd name="T71" fmla="*/ 0 h 926"/>
                <a:gd name="T72" fmla="*/ 1702 w 1702"/>
                <a:gd name="T73" fmla="*/ 0 h 9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2"/>
                <a:gd name="T112" fmla="*/ 0 h 926"/>
                <a:gd name="T113" fmla="*/ 1702 w 1702"/>
                <a:gd name="T114" fmla="*/ 926 h 9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2" h="926">
                  <a:moveTo>
                    <a:pt x="1702" y="0"/>
                  </a:moveTo>
                  <a:lnTo>
                    <a:pt x="1504" y="154"/>
                  </a:lnTo>
                  <a:lnTo>
                    <a:pt x="1308" y="268"/>
                  </a:lnTo>
                  <a:lnTo>
                    <a:pt x="1097" y="376"/>
                  </a:lnTo>
                  <a:lnTo>
                    <a:pt x="776" y="524"/>
                  </a:lnTo>
                  <a:lnTo>
                    <a:pt x="504" y="623"/>
                  </a:lnTo>
                  <a:lnTo>
                    <a:pt x="276" y="705"/>
                  </a:lnTo>
                  <a:lnTo>
                    <a:pt x="154" y="737"/>
                  </a:lnTo>
                  <a:lnTo>
                    <a:pt x="78" y="789"/>
                  </a:lnTo>
                  <a:lnTo>
                    <a:pt x="0" y="836"/>
                  </a:lnTo>
                  <a:lnTo>
                    <a:pt x="91" y="882"/>
                  </a:lnTo>
                  <a:lnTo>
                    <a:pt x="190" y="908"/>
                  </a:lnTo>
                  <a:lnTo>
                    <a:pt x="394" y="924"/>
                  </a:lnTo>
                  <a:lnTo>
                    <a:pt x="576" y="926"/>
                  </a:lnTo>
                  <a:lnTo>
                    <a:pt x="757" y="924"/>
                  </a:lnTo>
                  <a:lnTo>
                    <a:pt x="1013" y="903"/>
                  </a:lnTo>
                  <a:lnTo>
                    <a:pt x="1249" y="878"/>
                  </a:lnTo>
                  <a:lnTo>
                    <a:pt x="1354" y="796"/>
                  </a:lnTo>
                  <a:lnTo>
                    <a:pt x="1508" y="553"/>
                  </a:lnTo>
                  <a:lnTo>
                    <a:pt x="1620" y="220"/>
                  </a:lnTo>
                  <a:lnTo>
                    <a:pt x="1426" y="317"/>
                  </a:lnTo>
                  <a:lnTo>
                    <a:pt x="1363" y="357"/>
                  </a:lnTo>
                  <a:lnTo>
                    <a:pt x="1344" y="384"/>
                  </a:lnTo>
                  <a:lnTo>
                    <a:pt x="1350" y="410"/>
                  </a:lnTo>
                  <a:lnTo>
                    <a:pt x="1354" y="424"/>
                  </a:lnTo>
                  <a:lnTo>
                    <a:pt x="1268" y="475"/>
                  </a:lnTo>
                  <a:lnTo>
                    <a:pt x="977" y="587"/>
                  </a:lnTo>
                  <a:lnTo>
                    <a:pt x="721" y="661"/>
                  </a:lnTo>
                  <a:lnTo>
                    <a:pt x="394" y="724"/>
                  </a:lnTo>
                  <a:lnTo>
                    <a:pt x="820" y="583"/>
                  </a:lnTo>
                  <a:lnTo>
                    <a:pt x="1044" y="483"/>
                  </a:lnTo>
                  <a:lnTo>
                    <a:pt x="1272" y="370"/>
                  </a:lnTo>
                  <a:lnTo>
                    <a:pt x="1474" y="262"/>
                  </a:lnTo>
                  <a:lnTo>
                    <a:pt x="1603" y="180"/>
                  </a:lnTo>
                  <a:lnTo>
                    <a:pt x="1698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10"/>
            <p:cNvSpPr>
              <a:spLocks/>
            </p:cNvSpPr>
            <p:nvPr/>
          </p:nvSpPr>
          <p:spPr bwMode="auto">
            <a:xfrm>
              <a:off x="3655" y="2582"/>
              <a:ext cx="231" cy="269"/>
            </a:xfrm>
            <a:custGeom>
              <a:avLst/>
              <a:gdLst>
                <a:gd name="T0" fmla="*/ 217 w 462"/>
                <a:gd name="T1" fmla="*/ 93 h 538"/>
                <a:gd name="T2" fmla="*/ 219 w 462"/>
                <a:gd name="T3" fmla="*/ 110 h 538"/>
                <a:gd name="T4" fmla="*/ 223 w 462"/>
                <a:gd name="T5" fmla="*/ 127 h 538"/>
                <a:gd name="T6" fmla="*/ 238 w 462"/>
                <a:gd name="T7" fmla="*/ 139 h 538"/>
                <a:gd name="T8" fmla="*/ 261 w 462"/>
                <a:gd name="T9" fmla="*/ 146 h 538"/>
                <a:gd name="T10" fmla="*/ 295 w 462"/>
                <a:gd name="T11" fmla="*/ 146 h 538"/>
                <a:gd name="T12" fmla="*/ 289 w 462"/>
                <a:gd name="T13" fmla="*/ 179 h 538"/>
                <a:gd name="T14" fmla="*/ 272 w 462"/>
                <a:gd name="T15" fmla="*/ 200 h 538"/>
                <a:gd name="T16" fmla="*/ 94 w 462"/>
                <a:gd name="T17" fmla="*/ 277 h 538"/>
                <a:gd name="T18" fmla="*/ 73 w 462"/>
                <a:gd name="T19" fmla="*/ 289 h 538"/>
                <a:gd name="T20" fmla="*/ 0 w 462"/>
                <a:gd name="T21" fmla="*/ 342 h 538"/>
                <a:gd name="T22" fmla="*/ 0 w 462"/>
                <a:gd name="T23" fmla="*/ 367 h 538"/>
                <a:gd name="T24" fmla="*/ 19 w 462"/>
                <a:gd name="T25" fmla="*/ 376 h 538"/>
                <a:gd name="T26" fmla="*/ 42 w 462"/>
                <a:gd name="T27" fmla="*/ 378 h 538"/>
                <a:gd name="T28" fmla="*/ 27 w 462"/>
                <a:gd name="T29" fmla="*/ 399 h 538"/>
                <a:gd name="T30" fmla="*/ 19 w 462"/>
                <a:gd name="T31" fmla="*/ 426 h 538"/>
                <a:gd name="T32" fmla="*/ 27 w 462"/>
                <a:gd name="T33" fmla="*/ 452 h 538"/>
                <a:gd name="T34" fmla="*/ 52 w 462"/>
                <a:gd name="T35" fmla="*/ 460 h 538"/>
                <a:gd name="T36" fmla="*/ 80 w 462"/>
                <a:gd name="T37" fmla="*/ 468 h 538"/>
                <a:gd name="T38" fmla="*/ 107 w 462"/>
                <a:gd name="T39" fmla="*/ 492 h 538"/>
                <a:gd name="T40" fmla="*/ 128 w 462"/>
                <a:gd name="T41" fmla="*/ 504 h 538"/>
                <a:gd name="T42" fmla="*/ 189 w 462"/>
                <a:gd name="T43" fmla="*/ 521 h 538"/>
                <a:gd name="T44" fmla="*/ 284 w 462"/>
                <a:gd name="T45" fmla="*/ 536 h 538"/>
                <a:gd name="T46" fmla="*/ 343 w 462"/>
                <a:gd name="T47" fmla="*/ 538 h 538"/>
                <a:gd name="T48" fmla="*/ 388 w 462"/>
                <a:gd name="T49" fmla="*/ 534 h 538"/>
                <a:gd name="T50" fmla="*/ 409 w 462"/>
                <a:gd name="T51" fmla="*/ 515 h 538"/>
                <a:gd name="T52" fmla="*/ 419 w 462"/>
                <a:gd name="T53" fmla="*/ 490 h 538"/>
                <a:gd name="T54" fmla="*/ 421 w 462"/>
                <a:gd name="T55" fmla="*/ 468 h 538"/>
                <a:gd name="T56" fmla="*/ 413 w 462"/>
                <a:gd name="T57" fmla="*/ 447 h 538"/>
                <a:gd name="T58" fmla="*/ 405 w 462"/>
                <a:gd name="T59" fmla="*/ 422 h 538"/>
                <a:gd name="T60" fmla="*/ 407 w 462"/>
                <a:gd name="T61" fmla="*/ 407 h 538"/>
                <a:gd name="T62" fmla="*/ 413 w 462"/>
                <a:gd name="T63" fmla="*/ 382 h 538"/>
                <a:gd name="T64" fmla="*/ 421 w 462"/>
                <a:gd name="T65" fmla="*/ 361 h 538"/>
                <a:gd name="T66" fmla="*/ 413 w 462"/>
                <a:gd name="T67" fmla="*/ 342 h 538"/>
                <a:gd name="T68" fmla="*/ 400 w 462"/>
                <a:gd name="T69" fmla="*/ 310 h 538"/>
                <a:gd name="T70" fmla="*/ 394 w 462"/>
                <a:gd name="T71" fmla="*/ 283 h 538"/>
                <a:gd name="T72" fmla="*/ 400 w 462"/>
                <a:gd name="T73" fmla="*/ 260 h 538"/>
                <a:gd name="T74" fmla="*/ 407 w 462"/>
                <a:gd name="T75" fmla="*/ 243 h 538"/>
                <a:gd name="T76" fmla="*/ 411 w 462"/>
                <a:gd name="T77" fmla="*/ 226 h 538"/>
                <a:gd name="T78" fmla="*/ 409 w 462"/>
                <a:gd name="T79" fmla="*/ 220 h 538"/>
                <a:gd name="T80" fmla="*/ 400 w 462"/>
                <a:gd name="T81" fmla="*/ 203 h 538"/>
                <a:gd name="T82" fmla="*/ 365 w 462"/>
                <a:gd name="T83" fmla="*/ 188 h 538"/>
                <a:gd name="T84" fmla="*/ 352 w 462"/>
                <a:gd name="T85" fmla="*/ 173 h 538"/>
                <a:gd name="T86" fmla="*/ 352 w 462"/>
                <a:gd name="T87" fmla="*/ 150 h 538"/>
                <a:gd name="T88" fmla="*/ 352 w 462"/>
                <a:gd name="T89" fmla="*/ 127 h 538"/>
                <a:gd name="T90" fmla="*/ 449 w 462"/>
                <a:gd name="T91" fmla="*/ 89 h 538"/>
                <a:gd name="T92" fmla="*/ 460 w 462"/>
                <a:gd name="T93" fmla="*/ 66 h 538"/>
                <a:gd name="T94" fmla="*/ 462 w 462"/>
                <a:gd name="T95" fmla="*/ 42 h 538"/>
                <a:gd name="T96" fmla="*/ 455 w 462"/>
                <a:gd name="T97" fmla="*/ 15 h 538"/>
                <a:gd name="T98" fmla="*/ 441 w 462"/>
                <a:gd name="T99" fmla="*/ 4 h 538"/>
                <a:gd name="T100" fmla="*/ 426 w 462"/>
                <a:gd name="T101" fmla="*/ 0 h 538"/>
                <a:gd name="T102" fmla="*/ 409 w 462"/>
                <a:gd name="T103" fmla="*/ 2 h 538"/>
                <a:gd name="T104" fmla="*/ 265 w 462"/>
                <a:gd name="T105" fmla="*/ 47 h 538"/>
                <a:gd name="T106" fmla="*/ 236 w 462"/>
                <a:gd name="T107" fmla="*/ 66 h 538"/>
                <a:gd name="T108" fmla="*/ 217 w 462"/>
                <a:gd name="T109" fmla="*/ 93 h 538"/>
                <a:gd name="T110" fmla="*/ 217 w 462"/>
                <a:gd name="T111" fmla="*/ 93 h 5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2"/>
                <a:gd name="T169" fmla="*/ 0 h 538"/>
                <a:gd name="T170" fmla="*/ 462 w 462"/>
                <a:gd name="T171" fmla="*/ 538 h 5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2" h="538">
                  <a:moveTo>
                    <a:pt x="217" y="93"/>
                  </a:moveTo>
                  <a:lnTo>
                    <a:pt x="219" y="110"/>
                  </a:lnTo>
                  <a:lnTo>
                    <a:pt x="223" y="127"/>
                  </a:lnTo>
                  <a:lnTo>
                    <a:pt x="238" y="139"/>
                  </a:lnTo>
                  <a:lnTo>
                    <a:pt x="261" y="146"/>
                  </a:lnTo>
                  <a:lnTo>
                    <a:pt x="295" y="146"/>
                  </a:lnTo>
                  <a:lnTo>
                    <a:pt x="289" y="179"/>
                  </a:lnTo>
                  <a:lnTo>
                    <a:pt x="272" y="200"/>
                  </a:lnTo>
                  <a:lnTo>
                    <a:pt x="94" y="277"/>
                  </a:lnTo>
                  <a:lnTo>
                    <a:pt x="73" y="289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19" y="376"/>
                  </a:lnTo>
                  <a:lnTo>
                    <a:pt x="42" y="378"/>
                  </a:lnTo>
                  <a:lnTo>
                    <a:pt x="27" y="399"/>
                  </a:lnTo>
                  <a:lnTo>
                    <a:pt x="19" y="426"/>
                  </a:lnTo>
                  <a:lnTo>
                    <a:pt x="27" y="452"/>
                  </a:lnTo>
                  <a:lnTo>
                    <a:pt x="52" y="460"/>
                  </a:lnTo>
                  <a:lnTo>
                    <a:pt x="80" y="468"/>
                  </a:lnTo>
                  <a:lnTo>
                    <a:pt x="107" y="492"/>
                  </a:lnTo>
                  <a:lnTo>
                    <a:pt x="128" y="504"/>
                  </a:lnTo>
                  <a:lnTo>
                    <a:pt x="189" y="521"/>
                  </a:lnTo>
                  <a:lnTo>
                    <a:pt x="284" y="536"/>
                  </a:lnTo>
                  <a:lnTo>
                    <a:pt x="343" y="538"/>
                  </a:lnTo>
                  <a:lnTo>
                    <a:pt x="388" y="534"/>
                  </a:lnTo>
                  <a:lnTo>
                    <a:pt x="409" y="515"/>
                  </a:lnTo>
                  <a:lnTo>
                    <a:pt x="419" y="490"/>
                  </a:lnTo>
                  <a:lnTo>
                    <a:pt x="421" y="468"/>
                  </a:lnTo>
                  <a:lnTo>
                    <a:pt x="413" y="447"/>
                  </a:lnTo>
                  <a:lnTo>
                    <a:pt x="405" y="422"/>
                  </a:lnTo>
                  <a:lnTo>
                    <a:pt x="407" y="407"/>
                  </a:lnTo>
                  <a:lnTo>
                    <a:pt x="413" y="382"/>
                  </a:lnTo>
                  <a:lnTo>
                    <a:pt x="421" y="361"/>
                  </a:lnTo>
                  <a:lnTo>
                    <a:pt x="413" y="342"/>
                  </a:lnTo>
                  <a:lnTo>
                    <a:pt x="400" y="310"/>
                  </a:lnTo>
                  <a:lnTo>
                    <a:pt x="394" y="283"/>
                  </a:lnTo>
                  <a:lnTo>
                    <a:pt x="400" y="260"/>
                  </a:lnTo>
                  <a:lnTo>
                    <a:pt x="407" y="243"/>
                  </a:lnTo>
                  <a:lnTo>
                    <a:pt x="411" y="226"/>
                  </a:lnTo>
                  <a:lnTo>
                    <a:pt x="409" y="220"/>
                  </a:lnTo>
                  <a:lnTo>
                    <a:pt x="400" y="203"/>
                  </a:lnTo>
                  <a:lnTo>
                    <a:pt x="365" y="188"/>
                  </a:lnTo>
                  <a:lnTo>
                    <a:pt x="352" y="173"/>
                  </a:lnTo>
                  <a:lnTo>
                    <a:pt x="352" y="150"/>
                  </a:lnTo>
                  <a:lnTo>
                    <a:pt x="352" y="127"/>
                  </a:lnTo>
                  <a:lnTo>
                    <a:pt x="449" y="89"/>
                  </a:lnTo>
                  <a:lnTo>
                    <a:pt x="460" y="66"/>
                  </a:lnTo>
                  <a:lnTo>
                    <a:pt x="462" y="42"/>
                  </a:lnTo>
                  <a:lnTo>
                    <a:pt x="455" y="15"/>
                  </a:lnTo>
                  <a:lnTo>
                    <a:pt x="441" y="4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265" y="47"/>
                  </a:lnTo>
                  <a:lnTo>
                    <a:pt x="236" y="66"/>
                  </a:lnTo>
                  <a:lnTo>
                    <a:pt x="217" y="9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Freeform 11"/>
            <p:cNvSpPr>
              <a:spLocks/>
            </p:cNvSpPr>
            <p:nvPr/>
          </p:nvSpPr>
          <p:spPr bwMode="auto">
            <a:xfrm>
              <a:off x="3756" y="2621"/>
              <a:ext cx="46" cy="30"/>
            </a:xfrm>
            <a:custGeom>
              <a:avLst/>
              <a:gdLst>
                <a:gd name="T0" fmla="*/ 2 w 91"/>
                <a:gd name="T1" fmla="*/ 28 h 61"/>
                <a:gd name="T2" fmla="*/ 0 w 91"/>
                <a:gd name="T3" fmla="*/ 38 h 61"/>
                <a:gd name="T4" fmla="*/ 0 w 91"/>
                <a:gd name="T5" fmla="*/ 51 h 61"/>
                <a:gd name="T6" fmla="*/ 13 w 91"/>
                <a:gd name="T7" fmla="*/ 61 h 61"/>
                <a:gd name="T8" fmla="*/ 28 w 91"/>
                <a:gd name="T9" fmla="*/ 61 h 61"/>
                <a:gd name="T10" fmla="*/ 78 w 91"/>
                <a:gd name="T11" fmla="*/ 45 h 61"/>
                <a:gd name="T12" fmla="*/ 89 w 91"/>
                <a:gd name="T13" fmla="*/ 38 h 61"/>
                <a:gd name="T14" fmla="*/ 91 w 91"/>
                <a:gd name="T15" fmla="*/ 23 h 61"/>
                <a:gd name="T16" fmla="*/ 91 w 91"/>
                <a:gd name="T17" fmla="*/ 13 h 61"/>
                <a:gd name="T18" fmla="*/ 85 w 91"/>
                <a:gd name="T19" fmla="*/ 4 h 61"/>
                <a:gd name="T20" fmla="*/ 74 w 91"/>
                <a:gd name="T21" fmla="*/ 0 h 61"/>
                <a:gd name="T22" fmla="*/ 57 w 91"/>
                <a:gd name="T23" fmla="*/ 0 h 61"/>
                <a:gd name="T24" fmla="*/ 19 w 91"/>
                <a:gd name="T25" fmla="*/ 15 h 61"/>
                <a:gd name="T26" fmla="*/ 2 w 91"/>
                <a:gd name="T27" fmla="*/ 28 h 61"/>
                <a:gd name="T28" fmla="*/ 2 w 91"/>
                <a:gd name="T29" fmla="*/ 2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61"/>
                <a:gd name="T47" fmla="*/ 91 w 9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61">
                  <a:moveTo>
                    <a:pt x="2" y="28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13" y="61"/>
                  </a:lnTo>
                  <a:lnTo>
                    <a:pt x="28" y="61"/>
                  </a:lnTo>
                  <a:lnTo>
                    <a:pt x="78" y="45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91" y="13"/>
                  </a:lnTo>
                  <a:lnTo>
                    <a:pt x="85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19" y="1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Freeform 12"/>
            <p:cNvSpPr>
              <a:spLocks/>
            </p:cNvSpPr>
            <p:nvPr/>
          </p:nvSpPr>
          <p:spPr bwMode="auto">
            <a:xfrm>
              <a:off x="2795" y="1083"/>
              <a:ext cx="318" cy="824"/>
            </a:xfrm>
            <a:custGeom>
              <a:avLst/>
              <a:gdLst>
                <a:gd name="T0" fmla="*/ 0 w 635"/>
                <a:gd name="T1" fmla="*/ 0 h 1648"/>
                <a:gd name="T2" fmla="*/ 0 w 635"/>
                <a:gd name="T3" fmla="*/ 312 h 1648"/>
                <a:gd name="T4" fmla="*/ 251 w 635"/>
                <a:gd name="T5" fmla="*/ 1388 h 1648"/>
                <a:gd name="T6" fmla="*/ 559 w 635"/>
                <a:gd name="T7" fmla="*/ 1648 h 1648"/>
                <a:gd name="T8" fmla="*/ 621 w 635"/>
                <a:gd name="T9" fmla="*/ 1578 h 1648"/>
                <a:gd name="T10" fmla="*/ 635 w 635"/>
                <a:gd name="T11" fmla="*/ 1508 h 1648"/>
                <a:gd name="T12" fmla="*/ 618 w 635"/>
                <a:gd name="T13" fmla="*/ 1445 h 1648"/>
                <a:gd name="T14" fmla="*/ 557 w 635"/>
                <a:gd name="T15" fmla="*/ 1373 h 1648"/>
                <a:gd name="T16" fmla="*/ 507 w 635"/>
                <a:gd name="T17" fmla="*/ 1266 h 1648"/>
                <a:gd name="T18" fmla="*/ 477 w 635"/>
                <a:gd name="T19" fmla="*/ 1129 h 1648"/>
                <a:gd name="T20" fmla="*/ 471 w 635"/>
                <a:gd name="T21" fmla="*/ 998 h 1648"/>
                <a:gd name="T22" fmla="*/ 485 w 635"/>
                <a:gd name="T23" fmla="*/ 795 h 1648"/>
                <a:gd name="T24" fmla="*/ 477 w 635"/>
                <a:gd name="T25" fmla="*/ 687 h 1648"/>
                <a:gd name="T26" fmla="*/ 467 w 635"/>
                <a:gd name="T27" fmla="*/ 574 h 1648"/>
                <a:gd name="T28" fmla="*/ 448 w 635"/>
                <a:gd name="T29" fmla="*/ 477 h 1648"/>
                <a:gd name="T30" fmla="*/ 418 w 635"/>
                <a:gd name="T31" fmla="*/ 380 h 1648"/>
                <a:gd name="T32" fmla="*/ 384 w 635"/>
                <a:gd name="T33" fmla="*/ 297 h 1648"/>
                <a:gd name="T34" fmla="*/ 331 w 635"/>
                <a:gd name="T35" fmla="*/ 204 h 1648"/>
                <a:gd name="T36" fmla="*/ 228 w 635"/>
                <a:gd name="T37" fmla="*/ 93 h 1648"/>
                <a:gd name="T38" fmla="*/ 127 w 635"/>
                <a:gd name="T39" fmla="*/ 36 h 1648"/>
                <a:gd name="T40" fmla="*/ 53 w 635"/>
                <a:gd name="T41" fmla="*/ 12 h 1648"/>
                <a:gd name="T42" fmla="*/ 0 w 635"/>
                <a:gd name="T43" fmla="*/ 0 h 1648"/>
                <a:gd name="T44" fmla="*/ 0 w 635"/>
                <a:gd name="T45" fmla="*/ 0 h 16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5"/>
                <a:gd name="T70" fmla="*/ 0 h 1648"/>
                <a:gd name="T71" fmla="*/ 635 w 635"/>
                <a:gd name="T72" fmla="*/ 1648 h 16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5" h="1648">
                  <a:moveTo>
                    <a:pt x="0" y="0"/>
                  </a:moveTo>
                  <a:lnTo>
                    <a:pt x="0" y="312"/>
                  </a:lnTo>
                  <a:lnTo>
                    <a:pt x="251" y="1388"/>
                  </a:lnTo>
                  <a:lnTo>
                    <a:pt x="559" y="1648"/>
                  </a:lnTo>
                  <a:lnTo>
                    <a:pt x="621" y="1578"/>
                  </a:lnTo>
                  <a:lnTo>
                    <a:pt x="635" y="1508"/>
                  </a:lnTo>
                  <a:lnTo>
                    <a:pt x="618" y="1445"/>
                  </a:lnTo>
                  <a:lnTo>
                    <a:pt x="557" y="1373"/>
                  </a:lnTo>
                  <a:lnTo>
                    <a:pt x="507" y="1266"/>
                  </a:lnTo>
                  <a:lnTo>
                    <a:pt x="477" y="1129"/>
                  </a:lnTo>
                  <a:lnTo>
                    <a:pt x="471" y="998"/>
                  </a:lnTo>
                  <a:lnTo>
                    <a:pt x="485" y="795"/>
                  </a:lnTo>
                  <a:lnTo>
                    <a:pt x="477" y="687"/>
                  </a:lnTo>
                  <a:lnTo>
                    <a:pt x="467" y="574"/>
                  </a:lnTo>
                  <a:lnTo>
                    <a:pt x="448" y="477"/>
                  </a:lnTo>
                  <a:lnTo>
                    <a:pt x="418" y="380"/>
                  </a:lnTo>
                  <a:lnTo>
                    <a:pt x="384" y="297"/>
                  </a:lnTo>
                  <a:lnTo>
                    <a:pt x="331" y="204"/>
                  </a:lnTo>
                  <a:lnTo>
                    <a:pt x="228" y="93"/>
                  </a:lnTo>
                  <a:lnTo>
                    <a:pt x="127" y="36"/>
                  </a:lnTo>
                  <a:lnTo>
                    <a:pt x="5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Freeform 13"/>
            <p:cNvSpPr>
              <a:spLocks/>
            </p:cNvSpPr>
            <p:nvPr/>
          </p:nvSpPr>
          <p:spPr bwMode="auto">
            <a:xfrm>
              <a:off x="2460" y="1208"/>
              <a:ext cx="504" cy="910"/>
            </a:xfrm>
            <a:custGeom>
              <a:avLst/>
              <a:gdLst>
                <a:gd name="T0" fmla="*/ 57 w 1007"/>
                <a:gd name="T1" fmla="*/ 310 h 1821"/>
                <a:gd name="T2" fmla="*/ 36 w 1007"/>
                <a:gd name="T3" fmla="*/ 348 h 1821"/>
                <a:gd name="T4" fmla="*/ 5 w 1007"/>
                <a:gd name="T5" fmla="*/ 434 h 1821"/>
                <a:gd name="T6" fmla="*/ 0 w 1007"/>
                <a:gd name="T7" fmla="*/ 496 h 1821"/>
                <a:gd name="T8" fmla="*/ 15 w 1007"/>
                <a:gd name="T9" fmla="*/ 534 h 1821"/>
                <a:gd name="T10" fmla="*/ 118 w 1007"/>
                <a:gd name="T11" fmla="*/ 884 h 1821"/>
                <a:gd name="T12" fmla="*/ 112 w 1007"/>
                <a:gd name="T13" fmla="*/ 1061 h 1821"/>
                <a:gd name="T14" fmla="*/ 106 w 1007"/>
                <a:gd name="T15" fmla="*/ 1143 h 1821"/>
                <a:gd name="T16" fmla="*/ 118 w 1007"/>
                <a:gd name="T17" fmla="*/ 1251 h 1821"/>
                <a:gd name="T18" fmla="*/ 131 w 1007"/>
                <a:gd name="T19" fmla="*/ 1331 h 1821"/>
                <a:gd name="T20" fmla="*/ 182 w 1007"/>
                <a:gd name="T21" fmla="*/ 1434 h 1821"/>
                <a:gd name="T22" fmla="*/ 209 w 1007"/>
                <a:gd name="T23" fmla="*/ 1544 h 1821"/>
                <a:gd name="T24" fmla="*/ 247 w 1007"/>
                <a:gd name="T25" fmla="*/ 1692 h 1821"/>
                <a:gd name="T26" fmla="*/ 270 w 1007"/>
                <a:gd name="T27" fmla="*/ 1789 h 1821"/>
                <a:gd name="T28" fmla="*/ 370 w 1007"/>
                <a:gd name="T29" fmla="*/ 1818 h 1821"/>
                <a:gd name="T30" fmla="*/ 437 w 1007"/>
                <a:gd name="T31" fmla="*/ 1821 h 1821"/>
                <a:gd name="T32" fmla="*/ 471 w 1007"/>
                <a:gd name="T33" fmla="*/ 1812 h 1821"/>
                <a:gd name="T34" fmla="*/ 578 w 1007"/>
                <a:gd name="T35" fmla="*/ 1430 h 1821"/>
                <a:gd name="T36" fmla="*/ 642 w 1007"/>
                <a:gd name="T37" fmla="*/ 1133 h 1821"/>
                <a:gd name="T38" fmla="*/ 732 w 1007"/>
                <a:gd name="T39" fmla="*/ 1082 h 1821"/>
                <a:gd name="T40" fmla="*/ 842 w 1007"/>
                <a:gd name="T41" fmla="*/ 943 h 1821"/>
                <a:gd name="T42" fmla="*/ 933 w 1007"/>
                <a:gd name="T43" fmla="*/ 768 h 1821"/>
                <a:gd name="T44" fmla="*/ 992 w 1007"/>
                <a:gd name="T45" fmla="*/ 590 h 1821"/>
                <a:gd name="T46" fmla="*/ 1007 w 1007"/>
                <a:gd name="T47" fmla="*/ 438 h 1821"/>
                <a:gd name="T48" fmla="*/ 1000 w 1007"/>
                <a:gd name="T49" fmla="*/ 282 h 1821"/>
                <a:gd name="T50" fmla="*/ 922 w 1007"/>
                <a:gd name="T51" fmla="*/ 160 h 1821"/>
                <a:gd name="T52" fmla="*/ 399 w 1007"/>
                <a:gd name="T53" fmla="*/ 0 h 1821"/>
                <a:gd name="T54" fmla="*/ 176 w 1007"/>
                <a:gd name="T55" fmla="*/ 185 h 1821"/>
                <a:gd name="T56" fmla="*/ 57 w 1007"/>
                <a:gd name="T57" fmla="*/ 310 h 1821"/>
                <a:gd name="T58" fmla="*/ 57 w 1007"/>
                <a:gd name="T59" fmla="*/ 310 h 18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7"/>
                <a:gd name="T91" fmla="*/ 0 h 1821"/>
                <a:gd name="T92" fmla="*/ 1007 w 1007"/>
                <a:gd name="T93" fmla="*/ 1821 h 18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7" h="1821">
                  <a:moveTo>
                    <a:pt x="57" y="310"/>
                  </a:moveTo>
                  <a:lnTo>
                    <a:pt x="36" y="348"/>
                  </a:lnTo>
                  <a:lnTo>
                    <a:pt x="5" y="434"/>
                  </a:lnTo>
                  <a:lnTo>
                    <a:pt x="0" y="496"/>
                  </a:lnTo>
                  <a:lnTo>
                    <a:pt x="15" y="534"/>
                  </a:lnTo>
                  <a:lnTo>
                    <a:pt x="118" y="884"/>
                  </a:lnTo>
                  <a:lnTo>
                    <a:pt x="112" y="1061"/>
                  </a:lnTo>
                  <a:lnTo>
                    <a:pt x="106" y="1143"/>
                  </a:lnTo>
                  <a:lnTo>
                    <a:pt x="118" y="1251"/>
                  </a:lnTo>
                  <a:lnTo>
                    <a:pt x="131" y="1331"/>
                  </a:lnTo>
                  <a:lnTo>
                    <a:pt x="182" y="1434"/>
                  </a:lnTo>
                  <a:lnTo>
                    <a:pt x="209" y="1544"/>
                  </a:lnTo>
                  <a:lnTo>
                    <a:pt x="247" y="1692"/>
                  </a:lnTo>
                  <a:lnTo>
                    <a:pt x="270" y="1789"/>
                  </a:lnTo>
                  <a:lnTo>
                    <a:pt x="370" y="1818"/>
                  </a:lnTo>
                  <a:lnTo>
                    <a:pt x="437" y="1821"/>
                  </a:lnTo>
                  <a:lnTo>
                    <a:pt x="471" y="1812"/>
                  </a:lnTo>
                  <a:lnTo>
                    <a:pt x="578" y="1430"/>
                  </a:lnTo>
                  <a:lnTo>
                    <a:pt x="642" y="1133"/>
                  </a:lnTo>
                  <a:lnTo>
                    <a:pt x="732" y="1082"/>
                  </a:lnTo>
                  <a:lnTo>
                    <a:pt x="842" y="943"/>
                  </a:lnTo>
                  <a:lnTo>
                    <a:pt x="933" y="768"/>
                  </a:lnTo>
                  <a:lnTo>
                    <a:pt x="992" y="590"/>
                  </a:lnTo>
                  <a:lnTo>
                    <a:pt x="1007" y="438"/>
                  </a:lnTo>
                  <a:lnTo>
                    <a:pt x="1000" y="282"/>
                  </a:lnTo>
                  <a:lnTo>
                    <a:pt x="922" y="160"/>
                  </a:lnTo>
                  <a:lnTo>
                    <a:pt x="399" y="0"/>
                  </a:lnTo>
                  <a:lnTo>
                    <a:pt x="176" y="185"/>
                  </a:lnTo>
                  <a:lnTo>
                    <a:pt x="57" y="31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Freeform 14"/>
            <p:cNvSpPr>
              <a:spLocks/>
            </p:cNvSpPr>
            <p:nvPr/>
          </p:nvSpPr>
          <p:spPr bwMode="auto">
            <a:xfrm>
              <a:off x="2475" y="1504"/>
              <a:ext cx="56" cy="106"/>
            </a:xfrm>
            <a:custGeom>
              <a:avLst/>
              <a:gdLst>
                <a:gd name="T0" fmla="*/ 99 w 112"/>
                <a:gd name="T1" fmla="*/ 0 h 211"/>
                <a:gd name="T2" fmla="*/ 57 w 112"/>
                <a:gd name="T3" fmla="*/ 16 h 211"/>
                <a:gd name="T4" fmla="*/ 19 w 112"/>
                <a:gd name="T5" fmla="*/ 48 h 211"/>
                <a:gd name="T6" fmla="*/ 0 w 112"/>
                <a:gd name="T7" fmla="*/ 97 h 211"/>
                <a:gd name="T8" fmla="*/ 0 w 112"/>
                <a:gd name="T9" fmla="*/ 132 h 211"/>
                <a:gd name="T10" fmla="*/ 10 w 112"/>
                <a:gd name="T11" fmla="*/ 164 h 211"/>
                <a:gd name="T12" fmla="*/ 27 w 112"/>
                <a:gd name="T13" fmla="*/ 194 h 211"/>
                <a:gd name="T14" fmla="*/ 63 w 112"/>
                <a:gd name="T15" fmla="*/ 209 h 211"/>
                <a:gd name="T16" fmla="*/ 88 w 112"/>
                <a:gd name="T17" fmla="*/ 211 h 211"/>
                <a:gd name="T18" fmla="*/ 112 w 112"/>
                <a:gd name="T19" fmla="*/ 209 h 211"/>
                <a:gd name="T20" fmla="*/ 101 w 112"/>
                <a:gd name="T21" fmla="*/ 88 h 211"/>
                <a:gd name="T22" fmla="*/ 99 w 112"/>
                <a:gd name="T23" fmla="*/ 0 h 211"/>
                <a:gd name="T24" fmla="*/ 99 w 112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211"/>
                <a:gd name="T41" fmla="*/ 112 w 11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211">
                  <a:moveTo>
                    <a:pt x="99" y="0"/>
                  </a:moveTo>
                  <a:lnTo>
                    <a:pt x="57" y="16"/>
                  </a:lnTo>
                  <a:lnTo>
                    <a:pt x="19" y="4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10" y="164"/>
                  </a:lnTo>
                  <a:lnTo>
                    <a:pt x="27" y="194"/>
                  </a:lnTo>
                  <a:lnTo>
                    <a:pt x="63" y="209"/>
                  </a:lnTo>
                  <a:lnTo>
                    <a:pt x="88" y="211"/>
                  </a:lnTo>
                  <a:lnTo>
                    <a:pt x="112" y="209"/>
                  </a:lnTo>
                  <a:lnTo>
                    <a:pt x="101" y="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Freeform 15"/>
            <p:cNvSpPr>
              <a:spLocks/>
            </p:cNvSpPr>
            <p:nvPr/>
          </p:nvSpPr>
          <p:spPr bwMode="auto">
            <a:xfrm>
              <a:off x="2671" y="1661"/>
              <a:ext cx="107" cy="41"/>
            </a:xfrm>
            <a:custGeom>
              <a:avLst/>
              <a:gdLst>
                <a:gd name="T0" fmla="*/ 0 w 215"/>
                <a:gd name="T1" fmla="*/ 2 h 82"/>
                <a:gd name="T2" fmla="*/ 15 w 215"/>
                <a:gd name="T3" fmla="*/ 32 h 82"/>
                <a:gd name="T4" fmla="*/ 38 w 215"/>
                <a:gd name="T5" fmla="*/ 57 h 82"/>
                <a:gd name="T6" fmla="*/ 68 w 215"/>
                <a:gd name="T7" fmla="*/ 76 h 82"/>
                <a:gd name="T8" fmla="*/ 93 w 215"/>
                <a:gd name="T9" fmla="*/ 82 h 82"/>
                <a:gd name="T10" fmla="*/ 123 w 215"/>
                <a:gd name="T11" fmla="*/ 82 h 82"/>
                <a:gd name="T12" fmla="*/ 152 w 215"/>
                <a:gd name="T13" fmla="*/ 78 h 82"/>
                <a:gd name="T14" fmla="*/ 177 w 215"/>
                <a:gd name="T15" fmla="*/ 67 h 82"/>
                <a:gd name="T16" fmla="*/ 197 w 215"/>
                <a:gd name="T17" fmla="*/ 53 h 82"/>
                <a:gd name="T18" fmla="*/ 215 w 215"/>
                <a:gd name="T19" fmla="*/ 34 h 82"/>
                <a:gd name="T20" fmla="*/ 190 w 215"/>
                <a:gd name="T21" fmla="*/ 29 h 82"/>
                <a:gd name="T22" fmla="*/ 154 w 215"/>
                <a:gd name="T23" fmla="*/ 29 h 82"/>
                <a:gd name="T24" fmla="*/ 116 w 215"/>
                <a:gd name="T25" fmla="*/ 30 h 82"/>
                <a:gd name="T26" fmla="*/ 83 w 215"/>
                <a:gd name="T27" fmla="*/ 17 h 82"/>
                <a:gd name="T28" fmla="*/ 55 w 215"/>
                <a:gd name="T29" fmla="*/ 6 h 82"/>
                <a:gd name="T30" fmla="*/ 21 w 215"/>
                <a:gd name="T31" fmla="*/ 0 h 82"/>
                <a:gd name="T32" fmla="*/ 0 w 215"/>
                <a:gd name="T33" fmla="*/ 2 h 82"/>
                <a:gd name="T34" fmla="*/ 0 w 215"/>
                <a:gd name="T35" fmla="*/ 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82"/>
                <a:gd name="T56" fmla="*/ 215 w 215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82">
                  <a:moveTo>
                    <a:pt x="0" y="2"/>
                  </a:moveTo>
                  <a:lnTo>
                    <a:pt x="15" y="32"/>
                  </a:lnTo>
                  <a:lnTo>
                    <a:pt x="38" y="57"/>
                  </a:lnTo>
                  <a:lnTo>
                    <a:pt x="68" y="76"/>
                  </a:lnTo>
                  <a:lnTo>
                    <a:pt x="93" y="82"/>
                  </a:lnTo>
                  <a:lnTo>
                    <a:pt x="123" y="82"/>
                  </a:lnTo>
                  <a:lnTo>
                    <a:pt x="152" y="78"/>
                  </a:lnTo>
                  <a:lnTo>
                    <a:pt x="177" y="67"/>
                  </a:lnTo>
                  <a:lnTo>
                    <a:pt x="197" y="53"/>
                  </a:lnTo>
                  <a:lnTo>
                    <a:pt x="215" y="34"/>
                  </a:lnTo>
                  <a:lnTo>
                    <a:pt x="190" y="29"/>
                  </a:lnTo>
                  <a:lnTo>
                    <a:pt x="154" y="29"/>
                  </a:lnTo>
                  <a:lnTo>
                    <a:pt x="116" y="30"/>
                  </a:lnTo>
                  <a:lnTo>
                    <a:pt x="83" y="17"/>
                  </a:lnTo>
                  <a:lnTo>
                    <a:pt x="55" y="6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16"/>
            <p:cNvSpPr>
              <a:spLocks/>
            </p:cNvSpPr>
            <p:nvPr/>
          </p:nvSpPr>
          <p:spPr bwMode="auto">
            <a:xfrm>
              <a:off x="2675" y="1660"/>
              <a:ext cx="103" cy="44"/>
            </a:xfrm>
            <a:custGeom>
              <a:avLst/>
              <a:gdLst>
                <a:gd name="T0" fmla="*/ 61 w 208"/>
                <a:gd name="T1" fmla="*/ 31 h 88"/>
                <a:gd name="T2" fmla="*/ 42 w 208"/>
                <a:gd name="T3" fmla="*/ 21 h 88"/>
                <a:gd name="T4" fmla="*/ 31 w 208"/>
                <a:gd name="T5" fmla="*/ 17 h 88"/>
                <a:gd name="T6" fmla="*/ 19 w 208"/>
                <a:gd name="T7" fmla="*/ 17 h 88"/>
                <a:gd name="T8" fmla="*/ 21 w 208"/>
                <a:gd name="T9" fmla="*/ 31 h 88"/>
                <a:gd name="T10" fmla="*/ 42 w 208"/>
                <a:gd name="T11" fmla="*/ 51 h 88"/>
                <a:gd name="T12" fmla="*/ 71 w 208"/>
                <a:gd name="T13" fmla="*/ 69 h 88"/>
                <a:gd name="T14" fmla="*/ 111 w 208"/>
                <a:gd name="T15" fmla="*/ 70 h 88"/>
                <a:gd name="T16" fmla="*/ 145 w 208"/>
                <a:gd name="T17" fmla="*/ 69 h 88"/>
                <a:gd name="T18" fmla="*/ 170 w 208"/>
                <a:gd name="T19" fmla="*/ 55 h 88"/>
                <a:gd name="T20" fmla="*/ 183 w 208"/>
                <a:gd name="T21" fmla="*/ 48 h 88"/>
                <a:gd name="T22" fmla="*/ 185 w 208"/>
                <a:gd name="T23" fmla="*/ 40 h 88"/>
                <a:gd name="T24" fmla="*/ 181 w 208"/>
                <a:gd name="T25" fmla="*/ 38 h 88"/>
                <a:gd name="T26" fmla="*/ 166 w 208"/>
                <a:gd name="T27" fmla="*/ 36 h 88"/>
                <a:gd name="T28" fmla="*/ 116 w 208"/>
                <a:gd name="T29" fmla="*/ 38 h 88"/>
                <a:gd name="T30" fmla="*/ 170 w 208"/>
                <a:gd name="T31" fmla="*/ 32 h 88"/>
                <a:gd name="T32" fmla="*/ 198 w 208"/>
                <a:gd name="T33" fmla="*/ 34 h 88"/>
                <a:gd name="T34" fmla="*/ 208 w 208"/>
                <a:gd name="T35" fmla="*/ 36 h 88"/>
                <a:gd name="T36" fmla="*/ 192 w 208"/>
                <a:gd name="T37" fmla="*/ 53 h 88"/>
                <a:gd name="T38" fmla="*/ 166 w 208"/>
                <a:gd name="T39" fmla="*/ 72 h 88"/>
                <a:gd name="T40" fmla="*/ 131 w 208"/>
                <a:gd name="T41" fmla="*/ 86 h 88"/>
                <a:gd name="T42" fmla="*/ 101 w 208"/>
                <a:gd name="T43" fmla="*/ 88 h 88"/>
                <a:gd name="T44" fmla="*/ 65 w 208"/>
                <a:gd name="T45" fmla="*/ 82 h 88"/>
                <a:gd name="T46" fmla="*/ 38 w 208"/>
                <a:gd name="T47" fmla="*/ 65 h 88"/>
                <a:gd name="T48" fmla="*/ 14 w 208"/>
                <a:gd name="T49" fmla="*/ 40 h 88"/>
                <a:gd name="T50" fmla="*/ 2 w 208"/>
                <a:gd name="T51" fmla="*/ 19 h 88"/>
                <a:gd name="T52" fmla="*/ 0 w 208"/>
                <a:gd name="T53" fmla="*/ 0 h 88"/>
                <a:gd name="T54" fmla="*/ 31 w 208"/>
                <a:gd name="T55" fmla="*/ 4 h 88"/>
                <a:gd name="T56" fmla="*/ 50 w 208"/>
                <a:gd name="T57" fmla="*/ 17 h 88"/>
                <a:gd name="T58" fmla="*/ 61 w 208"/>
                <a:gd name="T59" fmla="*/ 31 h 88"/>
                <a:gd name="T60" fmla="*/ 61 w 208"/>
                <a:gd name="T61" fmla="*/ 31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"/>
                <a:gd name="T94" fmla="*/ 0 h 88"/>
                <a:gd name="T95" fmla="*/ 208 w 20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" h="88">
                  <a:moveTo>
                    <a:pt x="61" y="31"/>
                  </a:moveTo>
                  <a:lnTo>
                    <a:pt x="42" y="21"/>
                  </a:lnTo>
                  <a:lnTo>
                    <a:pt x="31" y="17"/>
                  </a:lnTo>
                  <a:lnTo>
                    <a:pt x="19" y="17"/>
                  </a:lnTo>
                  <a:lnTo>
                    <a:pt x="21" y="31"/>
                  </a:lnTo>
                  <a:lnTo>
                    <a:pt x="42" y="51"/>
                  </a:lnTo>
                  <a:lnTo>
                    <a:pt x="71" y="69"/>
                  </a:lnTo>
                  <a:lnTo>
                    <a:pt x="111" y="70"/>
                  </a:lnTo>
                  <a:lnTo>
                    <a:pt x="145" y="69"/>
                  </a:lnTo>
                  <a:lnTo>
                    <a:pt x="170" y="55"/>
                  </a:lnTo>
                  <a:lnTo>
                    <a:pt x="183" y="48"/>
                  </a:lnTo>
                  <a:lnTo>
                    <a:pt x="185" y="40"/>
                  </a:lnTo>
                  <a:lnTo>
                    <a:pt x="181" y="38"/>
                  </a:lnTo>
                  <a:lnTo>
                    <a:pt x="166" y="36"/>
                  </a:lnTo>
                  <a:lnTo>
                    <a:pt x="116" y="38"/>
                  </a:lnTo>
                  <a:lnTo>
                    <a:pt x="170" y="32"/>
                  </a:lnTo>
                  <a:lnTo>
                    <a:pt x="198" y="34"/>
                  </a:lnTo>
                  <a:lnTo>
                    <a:pt x="208" y="36"/>
                  </a:lnTo>
                  <a:lnTo>
                    <a:pt x="192" y="53"/>
                  </a:lnTo>
                  <a:lnTo>
                    <a:pt x="166" y="72"/>
                  </a:lnTo>
                  <a:lnTo>
                    <a:pt x="131" y="86"/>
                  </a:lnTo>
                  <a:lnTo>
                    <a:pt x="101" y="88"/>
                  </a:lnTo>
                  <a:lnTo>
                    <a:pt x="65" y="82"/>
                  </a:lnTo>
                  <a:lnTo>
                    <a:pt x="38" y="65"/>
                  </a:lnTo>
                  <a:lnTo>
                    <a:pt x="14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31" y="4"/>
                  </a:lnTo>
                  <a:lnTo>
                    <a:pt x="50" y="17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C5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17"/>
            <p:cNvSpPr>
              <a:spLocks/>
            </p:cNvSpPr>
            <p:nvPr/>
          </p:nvSpPr>
          <p:spPr bwMode="auto">
            <a:xfrm>
              <a:off x="2694" y="1678"/>
              <a:ext cx="5" cy="4"/>
            </a:xfrm>
            <a:custGeom>
              <a:avLst/>
              <a:gdLst>
                <a:gd name="T0" fmla="*/ 0 w 12"/>
                <a:gd name="T1" fmla="*/ 0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18"/>
            <p:cNvSpPr>
              <a:spLocks/>
            </p:cNvSpPr>
            <p:nvPr/>
          </p:nvSpPr>
          <p:spPr bwMode="auto">
            <a:xfrm>
              <a:off x="2702" y="1682"/>
              <a:ext cx="41" cy="10"/>
            </a:xfrm>
            <a:custGeom>
              <a:avLst/>
              <a:gdLst>
                <a:gd name="T0" fmla="*/ 0 w 82"/>
                <a:gd name="T1" fmla="*/ 6 h 21"/>
                <a:gd name="T2" fmla="*/ 16 w 82"/>
                <a:gd name="T3" fmla="*/ 13 h 21"/>
                <a:gd name="T4" fmla="*/ 52 w 82"/>
                <a:gd name="T5" fmla="*/ 21 h 21"/>
                <a:gd name="T6" fmla="*/ 82 w 82"/>
                <a:gd name="T7" fmla="*/ 17 h 21"/>
                <a:gd name="T8" fmla="*/ 73 w 82"/>
                <a:gd name="T9" fmla="*/ 7 h 21"/>
                <a:gd name="T10" fmla="*/ 48 w 82"/>
                <a:gd name="T11" fmla="*/ 11 h 21"/>
                <a:gd name="T12" fmla="*/ 10 w 82"/>
                <a:gd name="T13" fmla="*/ 0 h 21"/>
                <a:gd name="T14" fmla="*/ 0 w 82"/>
                <a:gd name="T15" fmla="*/ 6 h 21"/>
                <a:gd name="T16" fmla="*/ 0 w 8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21"/>
                <a:gd name="T29" fmla="*/ 82 w 8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21">
                  <a:moveTo>
                    <a:pt x="0" y="6"/>
                  </a:moveTo>
                  <a:lnTo>
                    <a:pt x="16" y="13"/>
                  </a:lnTo>
                  <a:lnTo>
                    <a:pt x="52" y="21"/>
                  </a:lnTo>
                  <a:lnTo>
                    <a:pt x="82" y="17"/>
                  </a:lnTo>
                  <a:lnTo>
                    <a:pt x="73" y="7"/>
                  </a:lnTo>
                  <a:lnTo>
                    <a:pt x="48" y="11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19"/>
            <p:cNvSpPr>
              <a:spLocks/>
            </p:cNvSpPr>
            <p:nvPr/>
          </p:nvSpPr>
          <p:spPr bwMode="auto">
            <a:xfrm>
              <a:off x="2743" y="1685"/>
              <a:ext cx="12" cy="5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11 h 11"/>
                <a:gd name="T4" fmla="*/ 13 w 25"/>
                <a:gd name="T5" fmla="*/ 5 h 11"/>
                <a:gd name="T6" fmla="*/ 25 w 25"/>
                <a:gd name="T7" fmla="*/ 0 h 11"/>
                <a:gd name="T8" fmla="*/ 12 w 25"/>
                <a:gd name="T9" fmla="*/ 1 h 11"/>
                <a:gd name="T10" fmla="*/ 0 w 25"/>
                <a:gd name="T11" fmla="*/ 3 h 11"/>
                <a:gd name="T12" fmla="*/ 0 w 25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0" y="3"/>
                  </a:moveTo>
                  <a:lnTo>
                    <a:pt x="6" y="11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1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Freeform 20"/>
            <p:cNvSpPr>
              <a:spLocks/>
            </p:cNvSpPr>
            <p:nvPr/>
          </p:nvSpPr>
          <p:spPr bwMode="auto">
            <a:xfrm>
              <a:off x="2821" y="1487"/>
              <a:ext cx="76" cy="30"/>
            </a:xfrm>
            <a:custGeom>
              <a:avLst/>
              <a:gdLst>
                <a:gd name="T0" fmla="*/ 0 w 152"/>
                <a:gd name="T1" fmla="*/ 13 h 59"/>
                <a:gd name="T2" fmla="*/ 10 w 152"/>
                <a:gd name="T3" fmla="*/ 38 h 59"/>
                <a:gd name="T4" fmla="*/ 38 w 152"/>
                <a:gd name="T5" fmla="*/ 51 h 59"/>
                <a:gd name="T6" fmla="*/ 59 w 152"/>
                <a:gd name="T7" fmla="*/ 55 h 59"/>
                <a:gd name="T8" fmla="*/ 105 w 152"/>
                <a:gd name="T9" fmla="*/ 59 h 59"/>
                <a:gd name="T10" fmla="*/ 135 w 152"/>
                <a:gd name="T11" fmla="*/ 55 h 59"/>
                <a:gd name="T12" fmla="*/ 146 w 152"/>
                <a:gd name="T13" fmla="*/ 42 h 59"/>
                <a:gd name="T14" fmla="*/ 152 w 152"/>
                <a:gd name="T15" fmla="*/ 23 h 59"/>
                <a:gd name="T16" fmla="*/ 145 w 152"/>
                <a:gd name="T17" fmla="*/ 10 h 59"/>
                <a:gd name="T18" fmla="*/ 112 w 152"/>
                <a:gd name="T19" fmla="*/ 2 h 59"/>
                <a:gd name="T20" fmla="*/ 42 w 152"/>
                <a:gd name="T21" fmla="*/ 0 h 59"/>
                <a:gd name="T22" fmla="*/ 19 w 152"/>
                <a:gd name="T23" fmla="*/ 8 h 59"/>
                <a:gd name="T24" fmla="*/ 0 w 152"/>
                <a:gd name="T25" fmla="*/ 13 h 59"/>
                <a:gd name="T26" fmla="*/ 0 w 15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59"/>
                <a:gd name="T44" fmla="*/ 152 w 15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59">
                  <a:moveTo>
                    <a:pt x="0" y="13"/>
                  </a:moveTo>
                  <a:lnTo>
                    <a:pt x="10" y="38"/>
                  </a:lnTo>
                  <a:lnTo>
                    <a:pt x="38" y="51"/>
                  </a:lnTo>
                  <a:lnTo>
                    <a:pt x="59" y="55"/>
                  </a:lnTo>
                  <a:lnTo>
                    <a:pt x="105" y="59"/>
                  </a:lnTo>
                  <a:lnTo>
                    <a:pt x="135" y="55"/>
                  </a:lnTo>
                  <a:lnTo>
                    <a:pt x="146" y="42"/>
                  </a:lnTo>
                  <a:lnTo>
                    <a:pt x="152" y="23"/>
                  </a:lnTo>
                  <a:lnTo>
                    <a:pt x="145" y="10"/>
                  </a:lnTo>
                  <a:lnTo>
                    <a:pt x="112" y="2"/>
                  </a:lnTo>
                  <a:lnTo>
                    <a:pt x="42" y="0"/>
                  </a:lnTo>
                  <a:lnTo>
                    <a:pt x="19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Freeform 21"/>
            <p:cNvSpPr>
              <a:spLocks/>
            </p:cNvSpPr>
            <p:nvPr/>
          </p:nvSpPr>
          <p:spPr bwMode="auto">
            <a:xfrm>
              <a:off x="2631" y="1442"/>
              <a:ext cx="71" cy="42"/>
            </a:xfrm>
            <a:custGeom>
              <a:avLst/>
              <a:gdLst>
                <a:gd name="T0" fmla="*/ 0 w 142"/>
                <a:gd name="T1" fmla="*/ 6 h 83"/>
                <a:gd name="T2" fmla="*/ 9 w 142"/>
                <a:gd name="T3" fmla="*/ 34 h 83"/>
                <a:gd name="T4" fmla="*/ 19 w 142"/>
                <a:gd name="T5" fmla="*/ 49 h 83"/>
                <a:gd name="T6" fmla="*/ 51 w 142"/>
                <a:gd name="T7" fmla="*/ 72 h 83"/>
                <a:gd name="T8" fmla="*/ 76 w 142"/>
                <a:gd name="T9" fmla="*/ 83 h 83"/>
                <a:gd name="T10" fmla="*/ 101 w 142"/>
                <a:gd name="T11" fmla="*/ 83 h 83"/>
                <a:gd name="T12" fmla="*/ 129 w 142"/>
                <a:gd name="T13" fmla="*/ 80 h 83"/>
                <a:gd name="T14" fmla="*/ 142 w 142"/>
                <a:gd name="T15" fmla="*/ 78 h 83"/>
                <a:gd name="T16" fmla="*/ 129 w 142"/>
                <a:gd name="T17" fmla="*/ 49 h 83"/>
                <a:gd name="T18" fmla="*/ 122 w 142"/>
                <a:gd name="T19" fmla="*/ 34 h 83"/>
                <a:gd name="T20" fmla="*/ 106 w 142"/>
                <a:gd name="T21" fmla="*/ 26 h 83"/>
                <a:gd name="T22" fmla="*/ 49 w 142"/>
                <a:gd name="T23" fmla="*/ 2 h 83"/>
                <a:gd name="T24" fmla="*/ 26 w 142"/>
                <a:gd name="T25" fmla="*/ 0 h 83"/>
                <a:gd name="T26" fmla="*/ 0 w 142"/>
                <a:gd name="T27" fmla="*/ 6 h 83"/>
                <a:gd name="T28" fmla="*/ 0 w 142"/>
                <a:gd name="T29" fmla="*/ 6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83"/>
                <a:gd name="T47" fmla="*/ 142 w 142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83">
                  <a:moveTo>
                    <a:pt x="0" y="6"/>
                  </a:moveTo>
                  <a:lnTo>
                    <a:pt x="9" y="34"/>
                  </a:lnTo>
                  <a:lnTo>
                    <a:pt x="19" y="49"/>
                  </a:lnTo>
                  <a:lnTo>
                    <a:pt x="51" y="72"/>
                  </a:lnTo>
                  <a:lnTo>
                    <a:pt x="76" y="83"/>
                  </a:lnTo>
                  <a:lnTo>
                    <a:pt x="101" y="83"/>
                  </a:lnTo>
                  <a:lnTo>
                    <a:pt x="129" y="80"/>
                  </a:lnTo>
                  <a:lnTo>
                    <a:pt x="142" y="78"/>
                  </a:lnTo>
                  <a:lnTo>
                    <a:pt x="129" y="49"/>
                  </a:lnTo>
                  <a:lnTo>
                    <a:pt x="122" y="34"/>
                  </a:lnTo>
                  <a:lnTo>
                    <a:pt x="106" y="26"/>
                  </a:lnTo>
                  <a:lnTo>
                    <a:pt x="49" y="2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22"/>
            <p:cNvSpPr>
              <a:spLocks/>
            </p:cNvSpPr>
            <p:nvPr/>
          </p:nvSpPr>
          <p:spPr bwMode="auto">
            <a:xfrm>
              <a:off x="2845" y="1489"/>
              <a:ext cx="28" cy="24"/>
            </a:xfrm>
            <a:custGeom>
              <a:avLst/>
              <a:gdLst>
                <a:gd name="T0" fmla="*/ 7 w 57"/>
                <a:gd name="T1" fmla="*/ 0 h 47"/>
                <a:gd name="T2" fmla="*/ 0 w 57"/>
                <a:gd name="T3" fmla="*/ 9 h 47"/>
                <a:gd name="T4" fmla="*/ 0 w 57"/>
                <a:gd name="T5" fmla="*/ 27 h 47"/>
                <a:gd name="T6" fmla="*/ 2 w 57"/>
                <a:gd name="T7" fmla="*/ 34 h 47"/>
                <a:gd name="T8" fmla="*/ 9 w 57"/>
                <a:gd name="T9" fmla="*/ 44 h 47"/>
                <a:gd name="T10" fmla="*/ 21 w 57"/>
                <a:gd name="T11" fmla="*/ 47 h 47"/>
                <a:gd name="T12" fmla="*/ 28 w 57"/>
                <a:gd name="T13" fmla="*/ 47 h 47"/>
                <a:gd name="T14" fmla="*/ 40 w 57"/>
                <a:gd name="T15" fmla="*/ 47 h 47"/>
                <a:gd name="T16" fmla="*/ 49 w 57"/>
                <a:gd name="T17" fmla="*/ 38 h 47"/>
                <a:gd name="T18" fmla="*/ 55 w 57"/>
                <a:gd name="T19" fmla="*/ 27 h 47"/>
                <a:gd name="T20" fmla="*/ 57 w 57"/>
                <a:gd name="T21" fmla="*/ 17 h 47"/>
                <a:gd name="T22" fmla="*/ 55 w 57"/>
                <a:gd name="T23" fmla="*/ 9 h 47"/>
                <a:gd name="T24" fmla="*/ 49 w 57"/>
                <a:gd name="T25" fmla="*/ 4 h 47"/>
                <a:gd name="T26" fmla="*/ 7 w 57"/>
                <a:gd name="T27" fmla="*/ 0 h 47"/>
                <a:gd name="T28" fmla="*/ 7 w 57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7"/>
                <a:gd name="T47" fmla="*/ 57 w 5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7">
                  <a:moveTo>
                    <a:pt x="7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9" y="44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40" y="47"/>
                  </a:lnTo>
                  <a:lnTo>
                    <a:pt x="49" y="38"/>
                  </a:lnTo>
                  <a:lnTo>
                    <a:pt x="55" y="27"/>
                  </a:lnTo>
                  <a:lnTo>
                    <a:pt x="57" y="17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23"/>
            <p:cNvSpPr>
              <a:spLocks/>
            </p:cNvSpPr>
            <p:nvPr/>
          </p:nvSpPr>
          <p:spPr bwMode="auto">
            <a:xfrm>
              <a:off x="2649" y="1448"/>
              <a:ext cx="29" cy="28"/>
            </a:xfrm>
            <a:custGeom>
              <a:avLst/>
              <a:gdLst>
                <a:gd name="T0" fmla="*/ 19 w 59"/>
                <a:gd name="T1" fmla="*/ 0 h 55"/>
                <a:gd name="T2" fmla="*/ 9 w 59"/>
                <a:gd name="T3" fmla="*/ 6 h 55"/>
                <a:gd name="T4" fmla="*/ 2 w 59"/>
                <a:gd name="T5" fmla="*/ 15 h 55"/>
                <a:gd name="T6" fmla="*/ 0 w 59"/>
                <a:gd name="T7" fmla="*/ 25 h 55"/>
                <a:gd name="T8" fmla="*/ 2 w 59"/>
                <a:gd name="T9" fmla="*/ 34 h 55"/>
                <a:gd name="T10" fmla="*/ 9 w 59"/>
                <a:gd name="T11" fmla="*/ 50 h 55"/>
                <a:gd name="T12" fmla="*/ 19 w 59"/>
                <a:gd name="T13" fmla="*/ 53 h 55"/>
                <a:gd name="T14" fmla="*/ 28 w 59"/>
                <a:gd name="T15" fmla="*/ 55 h 55"/>
                <a:gd name="T16" fmla="*/ 46 w 59"/>
                <a:gd name="T17" fmla="*/ 52 h 55"/>
                <a:gd name="T18" fmla="*/ 55 w 59"/>
                <a:gd name="T19" fmla="*/ 44 h 55"/>
                <a:gd name="T20" fmla="*/ 59 w 59"/>
                <a:gd name="T21" fmla="*/ 33 h 55"/>
                <a:gd name="T22" fmla="*/ 59 w 59"/>
                <a:gd name="T23" fmla="*/ 25 h 55"/>
                <a:gd name="T24" fmla="*/ 57 w 59"/>
                <a:gd name="T25" fmla="*/ 15 h 55"/>
                <a:gd name="T26" fmla="*/ 51 w 59"/>
                <a:gd name="T27" fmla="*/ 8 h 55"/>
                <a:gd name="T28" fmla="*/ 19 w 59"/>
                <a:gd name="T29" fmla="*/ 0 h 55"/>
                <a:gd name="T30" fmla="*/ 19 w 5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55"/>
                <a:gd name="T50" fmla="*/ 59 w 5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55">
                  <a:moveTo>
                    <a:pt x="19" y="0"/>
                  </a:moveTo>
                  <a:lnTo>
                    <a:pt x="9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50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46" y="52"/>
                  </a:lnTo>
                  <a:lnTo>
                    <a:pt x="55" y="44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24"/>
            <p:cNvSpPr>
              <a:spLocks/>
            </p:cNvSpPr>
            <p:nvPr/>
          </p:nvSpPr>
          <p:spPr bwMode="auto">
            <a:xfrm>
              <a:off x="2654" y="1457"/>
              <a:ext cx="12" cy="15"/>
            </a:xfrm>
            <a:custGeom>
              <a:avLst/>
              <a:gdLst>
                <a:gd name="T0" fmla="*/ 12 w 25"/>
                <a:gd name="T1" fmla="*/ 0 h 31"/>
                <a:gd name="T2" fmla="*/ 0 w 25"/>
                <a:gd name="T3" fmla="*/ 6 h 31"/>
                <a:gd name="T4" fmla="*/ 0 w 25"/>
                <a:gd name="T5" fmla="*/ 17 h 31"/>
                <a:gd name="T6" fmla="*/ 10 w 25"/>
                <a:gd name="T7" fmla="*/ 31 h 31"/>
                <a:gd name="T8" fmla="*/ 18 w 25"/>
                <a:gd name="T9" fmla="*/ 27 h 31"/>
                <a:gd name="T10" fmla="*/ 25 w 25"/>
                <a:gd name="T11" fmla="*/ 14 h 31"/>
                <a:gd name="T12" fmla="*/ 12 w 25"/>
                <a:gd name="T13" fmla="*/ 0 h 31"/>
                <a:gd name="T14" fmla="*/ 12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12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0" y="31"/>
                  </a:lnTo>
                  <a:lnTo>
                    <a:pt x="18" y="27"/>
                  </a:lnTo>
                  <a:lnTo>
                    <a:pt x="25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Freeform 25"/>
            <p:cNvSpPr>
              <a:spLocks/>
            </p:cNvSpPr>
            <p:nvPr/>
          </p:nvSpPr>
          <p:spPr bwMode="auto">
            <a:xfrm>
              <a:off x="2850" y="1495"/>
              <a:ext cx="12" cy="13"/>
            </a:xfrm>
            <a:custGeom>
              <a:avLst/>
              <a:gdLst>
                <a:gd name="T0" fmla="*/ 13 w 25"/>
                <a:gd name="T1" fmla="*/ 0 h 27"/>
                <a:gd name="T2" fmla="*/ 6 w 25"/>
                <a:gd name="T3" fmla="*/ 0 h 27"/>
                <a:gd name="T4" fmla="*/ 0 w 25"/>
                <a:gd name="T5" fmla="*/ 10 h 27"/>
                <a:gd name="T6" fmla="*/ 8 w 25"/>
                <a:gd name="T7" fmla="*/ 23 h 27"/>
                <a:gd name="T8" fmla="*/ 23 w 25"/>
                <a:gd name="T9" fmla="*/ 27 h 27"/>
                <a:gd name="T10" fmla="*/ 25 w 25"/>
                <a:gd name="T11" fmla="*/ 10 h 27"/>
                <a:gd name="T12" fmla="*/ 23 w 25"/>
                <a:gd name="T13" fmla="*/ 4 h 27"/>
                <a:gd name="T14" fmla="*/ 13 w 25"/>
                <a:gd name="T15" fmla="*/ 0 h 27"/>
                <a:gd name="T16" fmla="*/ 13 w 2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7"/>
                <a:gd name="T29" fmla="*/ 25 w 2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7">
                  <a:moveTo>
                    <a:pt x="13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3" y="27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Freeform 26"/>
            <p:cNvSpPr>
              <a:spLocks/>
            </p:cNvSpPr>
            <p:nvPr/>
          </p:nvSpPr>
          <p:spPr bwMode="auto">
            <a:xfrm>
              <a:off x="2722" y="1488"/>
              <a:ext cx="64" cy="142"/>
            </a:xfrm>
            <a:custGeom>
              <a:avLst/>
              <a:gdLst>
                <a:gd name="T0" fmla="*/ 126 w 128"/>
                <a:gd name="T1" fmla="*/ 0 h 283"/>
                <a:gd name="T2" fmla="*/ 103 w 128"/>
                <a:gd name="T3" fmla="*/ 57 h 283"/>
                <a:gd name="T4" fmla="*/ 97 w 128"/>
                <a:gd name="T5" fmla="*/ 95 h 283"/>
                <a:gd name="T6" fmla="*/ 97 w 128"/>
                <a:gd name="T7" fmla="*/ 160 h 283"/>
                <a:gd name="T8" fmla="*/ 113 w 128"/>
                <a:gd name="T9" fmla="*/ 205 h 283"/>
                <a:gd name="T10" fmla="*/ 126 w 128"/>
                <a:gd name="T11" fmla="*/ 222 h 283"/>
                <a:gd name="T12" fmla="*/ 128 w 128"/>
                <a:gd name="T13" fmla="*/ 243 h 283"/>
                <a:gd name="T14" fmla="*/ 109 w 128"/>
                <a:gd name="T15" fmla="*/ 270 h 283"/>
                <a:gd name="T16" fmla="*/ 78 w 128"/>
                <a:gd name="T17" fmla="*/ 266 h 283"/>
                <a:gd name="T18" fmla="*/ 25 w 128"/>
                <a:gd name="T19" fmla="*/ 283 h 283"/>
                <a:gd name="T20" fmla="*/ 0 w 128"/>
                <a:gd name="T21" fmla="*/ 274 h 283"/>
                <a:gd name="T22" fmla="*/ 88 w 128"/>
                <a:gd name="T23" fmla="*/ 222 h 283"/>
                <a:gd name="T24" fmla="*/ 95 w 128"/>
                <a:gd name="T25" fmla="*/ 205 h 283"/>
                <a:gd name="T26" fmla="*/ 84 w 128"/>
                <a:gd name="T27" fmla="*/ 146 h 283"/>
                <a:gd name="T28" fmla="*/ 88 w 128"/>
                <a:gd name="T29" fmla="*/ 80 h 283"/>
                <a:gd name="T30" fmla="*/ 97 w 128"/>
                <a:gd name="T31" fmla="*/ 46 h 283"/>
                <a:gd name="T32" fmla="*/ 126 w 128"/>
                <a:gd name="T33" fmla="*/ 0 h 283"/>
                <a:gd name="T34" fmla="*/ 126 w 128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283"/>
                <a:gd name="T56" fmla="*/ 128 w 128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283">
                  <a:moveTo>
                    <a:pt x="126" y="0"/>
                  </a:moveTo>
                  <a:lnTo>
                    <a:pt x="103" y="57"/>
                  </a:lnTo>
                  <a:lnTo>
                    <a:pt x="97" y="95"/>
                  </a:lnTo>
                  <a:lnTo>
                    <a:pt x="97" y="160"/>
                  </a:lnTo>
                  <a:lnTo>
                    <a:pt x="113" y="205"/>
                  </a:lnTo>
                  <a:lnTo>
                    <a:pt x="126" y="222"/>
                  </a:lnTo>
                  <a:lnTo>
                    <a:pt x="128" y="243"/>
                  </a:lnTo>
                  <a:lnTo>
                    <a:pt x="109" y="270"/>
                  </a:lnTo>
                  <a:lnTo>
                    <a:pt x="78" y="266"/>
                  </a:lnTo>
                  <a:lnTo>
                    <a:pt x="25" y="283"/>
                  </a:lnTo>
                  <a:lnTo>
                    <a:pt x="0" y="274"/>
                  </a:lnTo>
                  <a:lnTo>
                    <a:pt x="88" y="222"/>
                  </a:lnTo>
                  <a:lnTo>
                    <a:pt x="95" y="205"/>
                  </a:lnTo>
                  <a:lnTo>
                    <a:pt x="84" y="146"/>
                  </a:lnTo>
                  <a:lnTo>
                    <a:pt x="88" y="80"/>
                  </a:lnTo>
                  <a:lnTo>
                    <a:pt x="97" y="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Freeform 27"/>
            <p:cNvSpPr>
              <a:spLocks/>
            </p:cNvSpPr>
            <p:nvPr/>
          </p:nvSpPr>
          <p:spPr bwMode="auto">
            <a:xfrm>
              <a:off x="2649" y="1561"/>
              <a:ext cx="75" cy="53"/>
            </a:xfrm>
            <a:custGeom>
              <a:avLst/>
              <a:gdLst>
                <a:gd name="T0" fmla="*/ 150 w 150"/>
                <a:gd name="T1" fmla="*/ 97 h 107"/>
                <a:gd name="T2" fmla="*/ 133 w 150"/>
                <a:gd name="T3" fmla="*/ 76 h 107"/>
                <a:gd name="T4" fmla="*/ 106 w 150"/>
                <a:gd name="T5" fmla="*/ 71 h 107"/>
                <a:gd name="T6" fmla="*/ 89 w 150"/>
                <a:gd name="T7" fmla="*/ 59 h 107"/>
                <a:gd name="T8" fmla="*/ 89 w 150"/>
                <a:gd name="T9" fmla="*/ 44 h 107"/>
                <a:gd name="T10" fmla="*/ 106 w 150"/>
                <a:gd name="T11" fmla="*/ 0 h 107"/>
                <a:gd name="T12" fmla="*/ 51 w 150"/>
                <a:gd name="T13" fmla="*/ 31 h 107"/>
                <a:gd name="T14" fmla="*/ 23 w 150"/>
                <a:gd name="T15" fmla="*/ 56 h 107"/>
                <a:gd name="T16" fmla="*/ 0 w 150"/>
                <a:gd name="T17" fmla="*/ 97 h 107"/>
                <a:gd name="T18" fmla="*/ 0 w 150"/>
                <a:gd name="T19" fmla="*/ 107 h 107"/>
                <a:gd name="T20" fmla="*/ 72 w 150"/>
                <a:gd name="T21" fmla="*/ 75 h 107"/>
                <a:gd name="T22" fmla="*/ 89 w 150"/>
                <a:gd name="T23" fmla="*/ 86 h 107"/>
                <a:gd name="T24" fmla="*/ 120 w 150"/>
                <a:gd name="T25" fmla="*/ 86 h 107"/>
                <a:gd name="T26" fmla="*/ 150 w 150"/>
                <a:gd name="T27" fmla="*/ 97 h 107"/>
                <a:gd name="T28" fmla="*/ 150 w 150"/>
                <a:gd name="T29" fmla="*/ 9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07"/>
                <a:gd name="T47" fmla="*/ 150 w 15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07">
                  <a:moveTo>
                    <a:pt x="150" y="97"/>
                  </a:moveTo>
                  <a:lnTo>
                    <a:pt x="133" y="76"/>
                  </a:lnTo>
                  <a:lnTo>
                    <a:pt x="106" y="71"/>
                  </a:lnTo>
                  <a:lnTo>
                    <a:pt x="89" y="59"/>
                  </a:lnTo>
                  <a:lnTo>
                    <a:pt x="89" y="44"/>
                  </a:lnTo>
                  <a:lnTo>
                    <a:pt x="106" y="0"/>
                  </a:lnTo>
                  <a:lnTo>
                    <a:pt x="51" y="31"/>
                  </a:lnTo>
                  <a:lnTo>
                    <a:pt x="23" y="56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72" y="75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Freeform 28"/>
            <p:cNvSpPr>
              <a:spLocks/>
            </p:cNvSpPr>
            <p:nvPr/>
          </p:nvSpPr>
          <p:spPr bwMode="auto">
            <a:xfrm>
              <a:off x="2795" y="1589"/>
              <a:ext cx="23" cy="54"/>
            </a:xfrm>
            <a:custGeom>
              <a:avLst/>
              <a:gdLst>
                <a:gd name="T0" fmla="*/ 0 w 45"/>
                <a:gd name="T1" fmla="*/ 41 h 108"/>
                <a:gd name="T2" fmla="*/ 2 w 45"/>
                <a:gd name="T3" fmla="*/ 0 h 108"/>
                <a:gd name="T4" fmla="*/ 45 w 45"/>
                <a:gd name="T5" fmla="*/ 39 h 108"/>
                <a:gd name="T6" fmla="*/ 45 w 45"/>
                <a:gd name="T7" fmla="*/ 81 h 108"/>
                <a:gd name="T8" fmla="*/ 34 w 45"/>
                <a:gd name="T9" fmla="*/ 108 h 108"/>
                <a:gd name="T10" fmla="*/ 19 w 45"/>
                <a:gd name="T11" fmla="*/ 98 h 108"/>
                <a:gd name="T12" fmla="*/ 0 w 45"/>
                <a:gd name="T13" fmla="*/ 41 h 108"/>
                <a:gd name="T14" fmla="*/ 0 w 45"/>
                <a:gd name="T15" fmla="*/ 4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08"/>
                <a:gd name="T26" fmla="*/ 45 w 4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08">
                  <a:moveTo>
                    <a:pt x="0" y="41"/>
                  </a:moveTo>
                  <a:lnTo>
                    <a:pt x="2" y="0"/>
                  </a:lnTo>
                  <a:lnTo>
                    <a:pt x="45" y="39"/>
                  </a:lnTo>
                  <a:lnTo>
                    <a:pt x="45" y="81"/>
                  </a:lnTo>
                  <a:lnTo>
                    <a:pt x="34" y="108"/>
                  </a:lnTo>
                  <a:lnTo>
                    <a:pt x="19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Freeform 29"/>
            <p:cNvSpPr>
              <a:spLocks/>
            </p:cNvSpPr>
            <p:nvPr/>
          </p:nvSpPr>
          <p:spPr bwMode="auto">
            <a:xfrm>
              <a:off x="2629" y="1643"/>
              <a:ext cx="181" cy="49"/>
            </a:xfrm>
            <a:custGeom>
              <a:avLst/>
              <a:gdLst>
                <a:gd name="T0" fmla="*/ 29 w 361"/>
                <a:gd name="T1" fmla="*/ 0 h 99"/>
                <a:gd name="T2" fmla="*/ 59 w 361"/>
                <a:gd name="T3" fmla="*/ 25 h 99"/>
                <a:gd name="T4" fmla="*/ 91 w 361"/>
                <a:gd name="T5" fmla="*/ 25 h 99"/>
                <a:gd name="T6" fmla="*/ 146 w 361"/>
                <a:gd name="T7" fmla="*/ 25 h 99"/>
                <a:gd name="T8" fmla="*/ 202 w 361"/>
                <a:gd name="T9" fmla="*/ 51 h 99"/>
                <a:gd name="T10" fmla="*/ 224 w 361"/>
                <a:gd name="T11" fmla="*/ 38 h 99"/>
                <a:gd name="T12" fmla="*/ 259 w 361"/>
                <a:gd name="T13" fmla="*/ 42 h 99"/>
                <a:gd name="T14" fmla="*/ 295 w 361"/>
                <a:gd name="T15" fmla="*/ 61 h 99"/>
                <a:gd name="T16" fmla="*/ 329 w 361"/>
                <a:gd name="T17" fmla="*/ 59 h 99"/>
                <a:gd name="T18" fmla="*/ 352 w 361"/>
                <a:gd name="T19" fmla="*/ 46 h 99"/>
                <a:gd name="T20" fmla="*/ 361 w 361"/>
                <a:gd name="T21" fmla="*/ 68 h 99"/>
                <a:gd name="T22" fmla="*/ 329 w 361"/>
                <a:gd name="T23" fmla="*/ 99 h 99"/>
                <a:gd name="T24" fmla="*/ 295 w 361"/>
                <a:gd name="T25" fmla="*/ 76 h 99"/>
                <a:gd name="T26" fmla="*/ 274 w 361"/>
                <a:gd name="T27" fmla="*/ 68 h 99"/>
                <a:gd name="T28" fmla="*/ 202 w 361"/>
                <a:gd name="T29" fmla="*/ 72 h 99"/>
                <a:gd name="T30" fmla="*/ 156 w 361"/>
                <a:gd name="T31" fmla="*/ 65 h 99"/>
                <a:gd name="T32" fmla="*/ 126 w 361"/>
                <a:gd name="T33" fmla="*/ 46 h 99"/>
                <a:gd name="T34" fmla="*/ 99 w 361"/>
                <a:gd name="T35" fmla="*/ 42 h 99"/>
                <a:gd name="T36" fmla="*/ 63 w 361"/>
                <a:gd name="T37" fmla="*/ 38 h 99"/>
                <a:gd name="T38" fmla="*/ 29 w 361"/>
                <a:gd name="T39" fmla="*/ 46 h 99"/>
                <a:gd name="T40" fmla="*/ 0 w 361"/>
                <a:gd name="T41" fmla="*/ 28 h 99"/>
                <a:gd name="T42" fmla="*/ 13 w 361"/>
                <a:gd name="T43" fmla="*/ 19 h 99"/>
                <a:gd name="T44" fmla="*/ 29 w 361"/>
                <a:gd name="T45" fmla="*/ 0 h 99"/>
                <a:gd name="T46" fmla="*/ 29 w 361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99"/>
                <a:gd name="T74" fmla="*/ 361 w 361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99">
                  <a:moveTo>
                    <a:pt x="29" y="0"/>
                  </a:moveTo>
                  <a:lnTo>
                    <a:pt x="59" y="25"/>
                  </a:lnTo>
                  <a:lnTo>
                    <a:pt x="91" y="25"/>
                  </a:lnTo>
                  <a:lnTo>
                    <a:pt x="146" y="25"/>
                  </a:lnTo>
                  <a:lnTo>
                    <a:pt x="202" y="51"/>
                  </a:lnTo>
                  <a:lnTo>
                    <a:pt x="224" y="38"/>
                  </a:lnTo>
                  <a:lnTo>
                    <a:pt x="259" y="42"/>
                  </a:lnTo>
                  <a:lnTo>
                    <a:pt x="295" y="61"/>
                  </a:lnTo>
                  <a:lnTo>
                    <a:pt x="329" y="59"/>
                  </a:lnTo>
                  <a:lnTo>
                    <a:pt x="352" y="46"/>
                  </a:lnTo>
                  <a:lnTo>
                    <a:pt x="361" y="68"/>
                  </a:lnTo>
                  <a:lnTo>
                    <a:pt x="329" y="99"/>
                  </a:lnTo>
                  <a:lnTo>
                    <a:pt x="295" y="76"/>
                  </a:lnTo>
                  <a:lnTo>
                    <a:pt x="274" y="68"/>
                  </a:lnTo>
                  <a:lnTo>
                    <a:pt x="202" y="72"/>
                  </a:lnTo>
                  <a:lnTo>
                    <a:pt x="156" y="65"/>
                  </a:lnTo>
                  <a:lnTo>
                    <a:pt x="126" y="46"/>
                  </a:lnTo>
                  <a:lnTo>
                    <a:pt x="99" y="42"/>
                  </a:lnTo>
                  <a:lnTo>
                    <a:pt x="63" y="38"/>
                  </a:lnTo>
                  <a:lnTo>
                    <a:pt x="29" y="46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Freeform 30"/>
            <p:cNvSpPr>
              <a:spLocks/>
            </p:cNvSpPr>
            <p:nvPr/>
          </p:nvSpPr>
          <p:spPr bwMode="auto">
            <a:xfrm>
              <a:off x="2661" y="1660"/>
              <a:ext cx="124" cy="48"/>
            </a:xfrm>
            <a:custGeom>
              <a:avLst/>
              <a:gdLst>
                <a:gd name="T0" fmla="*/ 0 w 247"/>
                <a:gd name="T1" fmla="*/ 4 h 95"/>
                <a:gd name="T2" fmla="*/ 21 w 247"/>
                <a:gd name="T3" fmla="*/ 25 h 95"/>
                <a:gd name="T4" fmla="*/ 61 w 247"/>
                <a:gd name="T5" fmla="*/ 72 h 95"/>
                <a:gd name="T6" fmla="*/ 108 w 247"/>
                <a:gd name="T7" fmla="*/ 95 h 95"/>
                <a:gd name="T8" fmla="*/ 159 w 247"/>
                <a:gd name="T9" fmla="*/ 89 h 95"/>
                <a:gd name="T10" fmla="*/ 201 w 247"/>
                <a:gd name="T11" fmla="*/ 78 h 95"/>
                <a:gd name="T12" fmla="*/ 224 w 247"/>
                <a:gd name="T13" fmla="*/ 55 h 95"/>
                <a:gd name="T14" fmla="*/ 247 w 247"/>
                <a:gd name="T15" fmla="*/ 44 h 95"/>
                <a:gd name="T16" fmla="*/ 230 w 247"/>
                <a:gd name="T17" fmla="*/ 34 h 95"/>
                <a:gd name="T18" fmla="*/ 205 w 247"/>
                <a:gd name="T19" fmla="*/ 59 h 95"/>
                <a:gd name="T20" fmla="*/ 180 w 247"/>
                <a:gd name="T21" fmla="*/ 72 h 95"/>
                <a:gd name="T22" fmla="*/ 137 w 247"/>
                <a:gd name="T23" fmla="*/ 82 h 95"/>
                <a:gd name="T24" fmla="*/ 95 w 247"/>
                <a:gd name="T25" fmla="*/ 78 h 95"/>
                <a:gd name="T26" fmla="*/ 64 w 247"/>
                <a:gd name="T27" fmla="*/ 59 h 95"/>
                <a:gd name="T28" fmla="*/ 40 w 247"/>
                <a:gd name="T29" fmla="*/ 31 h 95"/>
                <a:gd name="T30" fmla="*/ 34 w 247"/>
                <a:gd name="T31" fmla="*/ 12 h 95"/>
                <a:gd name="T32" fmla="*/ 43 w 247"/>
                <a:gd name="T33" fmla="*/ 0 h 95"/>
                <a:gd name="T34" fmla="*/ 0 w 247"/>
                <a:gd name="T35" fmla="*/ 4 h 95"/>
                <a:gd name="T36" fmla="*/ 0 w 247"/>
                <a:gd name="T37" fmla="*/ 4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"/>
                <a:gd name="T58" fmla="*/ 0 h 95"/>
                <a:gd name="T59" fmla="*/ 247 w 247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" h="95">
                  <a:moveTo>
                    <a:pt x="0" y="4"/>
                  </a:moveTo>
                  <a:lnTo>
                    <a:pt x="21" y="25"/>
                  </a:lnTo>
                  <a:lnTo>
                    <a:pt x="61" y="72"/>
                  </a:lnTo>
                  <a:lnTo>
                    <a:pt x="108" y="95"/>
                  </a:lnTo>
                  <a:lnTo>
                    <a:pt x="159" y="89"/>
                  </a:lnTo>
                  <a:lnTo>
                    <a:pt x="201" y="78"/>
                  </a:lnTo>
                  <a:lnTo>
                    <a:pt x="224" y="55"/>
                  </a:lnTo>
                  <a:lnTo>
                    <a:pt x="247" y="44"/>
                  </a:lnTo>
                  <a:lnTo>
                    <a:pt x="230" y="34"/>
                  </a:lnTo>
                  <a:lnTo>
                    <a:pt x="205" y="59"/>
                  </a:lnTo>
                  <a:lnTo>
                    <a:pt x="180" y="72"/>
                  </a:lnTo>
                  <a:lnTo>
                    <a:pt x="137" y="82"/>
                  </a:lnTo>
                  <a:lnTo>
                    <a:pt x="95" y="78"/>
                  </a:lnTo>
                  <a:lnTo>
                    <a:pt x="64" y="59"/>
                  </a:lnTo>
                  <a:lnTo>
                    <a:pt x="40" y="31"/>
                  </a:lnTo>
                  <a:lnTo>
                    <a:pt x="34" y="12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Freeform 31"/>
            <p:cNvSpPr>
              <a:spLocks/>
            </p:cNvSpPr>
            <p:nvPr/>
          </p:nvSpPr>
          <p:spPr bwMode="auto">
            <a:xfrm>
              <a:off x="2604" y="1385"/>
              <a:ext cx="137" cy="63"/>
            </a:xfrm>
            <a:custGeom>
              <a:avLst/>
              <a:gdLst>
                <a:gd name="T0" fmla="*/ 0 w 273"/>
                <a:gd name="T1" fmla="*/ 21 h 125"/>
                <a:gd name="T2" fmla="*/ 53 w 273"/>
                <a:gd name="T3" fmla="*/ 4 h 125"/>
                <a:gd name="T4" fmla="*/ 108 w 273"/>
                <a:gd name="T5" fmla="*/ 0 h 125"/>
                <a:gd name="T6" fmla="*/ 157 w 273"/>
                <a:gd name="T7" fmla="*/ 24 h 125"/>
                <a:gd name="T8" fmla="*/ 209 w 273"/>
                <a:gd name="T9" fmla="*/ 78 h 125"/>
                <a:gd name="T10" fmla="*/ 249 w 273"/>
                <a:gd name="T11" fmla="*/ 99 h 125"/>
                <a:gd name="T12" fmla="*/ 273 w 273"/>
                <a:gd name="T13" fmla="*/ 125 h 125"/>
                <a:gd name="T14" fmla="*/ 249 w 273"/>
                <a:gd name="T15" fmla="*/ 112 h 125"/>
                <a:gd name="T16" fmla="*/ 195 w 273"/>
                <a:gd name="T17" fmla="*/ 99 h 125"/>
                <a:gd name="T18" fmla="*/ 154 w 273"/>
                <a:gd name="T19" fmla="*/ 61 h 125"/>
                <a:gd name="T20" fmla="*/ 117 w 273"/>
                <a:gd name="T21" fmla="*/ 21 h 125"/>
                <a:gd name="T22" fmla="*/ 81 w 273"/>
                <a:gd name="T23" fmla="*/ 17 h 125"/>
                <a:gd name="T24" fmla="*/ 47 w 273"/>
                <a:gd name="T25" fmla="*/ 17 h 125"/>
                <a:gd name="T26" fmla="*/ 0 w 273"/>
                <a:gd name="T27" fmla="*/ 21 h 125"/>
                <a:gd name="T28" fmla="*/ 0 w 273"/>
                <a:gd name="T29" fmla="*/ 21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25"/>
                <a:gd name="T47" fmla="*/ 273 w 27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25">
                  <a:moveTo>
                    <a:pt x="0" y="21"/>
                  </a:moveTo>
                  <a:lnTo>
                    <a:pt x="53" y="4"/>
                  </a:lnTo>
                  <a:lnTo>
                    <a:pt x="108" y="0"/>
                  </a:lnTo>
                  <a:lnTo>
                    <a:pt x="157" y="24"/>
                  </a:lnTo>
                  <a:lnTo>
                    <a:pt x="209" y="78"/>
                  </a:lnTo>
                  <a:lnTo>
                    <a:pt x="249" y="99"/>
                  </a:lnTo>
                  <a:lnTo>
                    <a:pt x="273" y="125"/>
                  </a:lnTo>
                  <a:lnTo>
                    <a:pt x="249" y="112"/>
                  </a:lnTo>
                  <a:lnTo>
                    <a:pt x="195" y="99"/>
                  </a:lnTo>
                  <a:lnTo>
                    <a:pt x="154" y="61"/>
                  </a:lnTo>
                  <a:lnTo>
                    <a:pt x="117" y="21"/>
                  </a:lnTo>
                  <a:lnTo>
                    <a:pt x="81" y="17"/>
                  </a:lnTo>
                  <a:lnTo>
                    <a:pt x="47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Freeform 32"/>
            <p:cNvSpPr>
              <a:spLocks/>
            </p:cNvSpPr>
            <p:nvPr/>
          </p:nvSpPr>
          <p:spPr bwMode="auto">
            <a:xfrm>
              <a:off x="2826" y="1428"/>
              <a:ext cx="112" cy="32"/>
            </a:xfrm>
            <a:custGeom>
              <a:avLst/>
              <a:gdLst>
                <a:gd name="T0" fmla="*/ 0 w 224"/>
                <a:gd name="T1" fmla="*/ 65 h 65"/>
                <a:gd name="T2" fmla="*/ 59 w 224"/>
                <a:gd name="T3" fmla="*/ 44 h 65"/>
                <a:gd name="T4" fmla="*/ 146 w 224"/>
                <a:gd name="T5" fmla="*/ 6 h 65"/>
                <a:gd name="T6" fmla="*/ 180 w 224"/>
                <a:gd name="T7" fmla="*/ 0 h 65"/>
                <a:gd name="T8" fmla="*/ 201 w 224"/>
                <a:gd name="T9" fmla="*/ 14 h 65"/>
                <a:gd name="T10" fmla="*/ 224 w 224"/>
                <a:gd name="T11" fmla="*/ 65 h 65"/>
                <a:gd name="T12" fmla="*/ 201 w 224"/>
                <a:gd name="T13" fmla="*/ 35 h 65"/>
                <a:gd name="T14" fmla="*/ 176 w 224"/>
                <a:gd name="T15" fmla="*/ 27 h 65"/>
                <a:gd name="T16" fmla="*/ 146 w 224"/>
                <a:gd name="T17" fmla="*/ 35 h 65"/>
                <a:gd name="T18" fmla="*/ 47 w 224"/>
                <a:gd name="T19" fmla="*/ 61 h 65"/>
                <a:gd name="T20" fmla="*/ 0 w 224"/>
                <a:gd name="T21" fmla="*/ 65 h 65"/>
                <a:gd name="T22" fmla="*/ 0 w 224"/>
                <a:gd name="T23" fmla="*/ 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65"/>
                <a:gd name="T38" fmla="*/ 224 w 2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65">
                  <a:moveTo>
                    <a:pt x="0" y="65"/>
                  </a:moveTo>
                  <a:lnTo>
                    <a:pt x="59" y="44"/>
                  </a:lnTo>
                  <a:lnTo>
                    <a:pt x="146" y="6"/>
                  </a:lnTo>
                  <a:lnTo>
                    <a:pt x="180" y="0"/>
                  </a:lnTo>
                  <a:lnTo>
                    <a:pt x="201" y="14"/>
                  </a:lnTo>
                  <a:lnTo>
                    <a:pt x="224" y="65"/>
                  </a:lnTo>
                  <a:lnTo>
                    <a:pt x="201" y="35"/>
                  </a:lnTo>
                  <a:lnTo>
                    <a:pt x="176" y="27"/>
                  </a:lnTo>
                  <a:lnTo>
                    <a:pt x="146" y="35"/>
                  </a:lnTo>
                  <a:lnTo>
                    <a:pt x="47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Freeform 33"/>
            <p:cNvSpPr>
              <a:spLocks/>
            </p:cNvSpPr>
            <p:nvPr/>
          </p:nvSpPr>
          <p:spPr bwMode="auto">
            <a:xfrm>
              <a:off x="2467" y="1081"/>
              <a:ext cx="351" cy="414"/>
            </a:xfrm>
            <a:custGeom>
              <a:avLst/>
              <a:gdLst>
                <a:gd name="T0" fmla="*/ 699 w 701"/>
                <a:gd name="T1" fmla="*/ 3 h 826"/>
                <a:gd name="T2" fmla="*/ 701 w 701"/>
                <a:gd name="T3" fmla="*/ 406 h 826"/>
                <a:gd name="T4" fmla="*/ 661 w 701"/>
                <a:gd name="T5" fmla="*/ 380 h 826"/>
                <a:gd name="T6" fmla="*/ 606 w 701"/>
                <a:gd name="T7" fmla="*/ 359 h 826"/>
                <a:gd name="T8" fmla="*/ 534 w 701"/>
                <a:gd name="T9" fmla="*/ 344 h 826"/>
                <a:gd name="T10" fmla="*/ 452 w 701"/>
                <a:gd name="T11" fmla="*/ 344 h 826"/>
                <a:gd name="T12" fmla="*/ 363 w 701"/>
                <a:gd name="T13" fmla="*/ 353 h 826"/>
                <a:gd name="T14" fmla="*/ 304 w 701"/>
                <a:gd name="T15" fmla="*/ 372 h 826"/>
                <a:gd name="T16" fmla="*/ 274 w 701"/>
                <a:gd name="T17" fmla="*/ 406 h 826"/>
                <a:gd name="T18" fmla="*/ 258 w 701"/>
                <a:gd name="T19" fmla="*/ 441 h 826"/>
                <a:gd name="T20" fmla="*/ 257 w 701"/>
                <a:gd name="T21" fmla="*/ 471 h 826"/>
                <a:gd name="T22" fmla="*/ 198 w 701"/>
                <a:gd name="T23" fmla="*/ 509 h 826"/>
                <a:gd name="T24" fmla="*/ 169 w 701"/>
                <a:gd name="T25" fmla="*/ 553 h 826"/>
                <a:gd name="T26" fmla="*/ 148 w 701"/>
                <a:gd name="T27" fmla="*/ 608 h 826"/>
                <a:gd name="T28" fmla="*/ 142 w 701"/>
                <a:gd name="T29" fmla="*/ 690 h 826"/>
                <a:gd name="T30" fmla="*/ 135 w 701"/>
                <a:gd name="T31" fmla="*/ 785 h 826"/>
                <a:gd name="T32" fmla="*/ 135 w 701"/>
                <a:gd name="T33" fmla="*/ 826 h 826"/>
                <a:gd name="T34" fmla="*/ 103 w 701"/>
                <a:gd name="T35" fmla="*/ 775 h 826"/>
                <a:gd name="T36" fmla="*/ 97 w 701"/>
                <a:gd name="T37" fmla="*/ 701 h 826"/>
                <a:gd name="T38" fmla="*/ 76 w 701"/>
                <a:gd name="T39" fmla="*/ 703 h 826"/>
                <a:gd name="T40" fmla="*/ 80 w 701"/>
                <a:gd name="T41" fmla="*/ 735 h 826"/>
                <a:gd name="T42" fmla="*/ 47 w 701"/>
                <a:gd name="T43" fmla="*/ 726 h 826"/>
                <a:gd name="T44" fmla="*/ 76 w 701"/>
                <a:gd name="T45" fmla="*/ 754 h 826"/>
                <a:gd name="T46" fmla="*/ 85 w 701"/>
                <a:gd name="T47" fmla="*/ 785 h 826"/>
                <a:gd name="T48" fmla="*/ 66 w 701"/>
                <a:gd name="T49" fmla="*/ 813 h 826"/>
                <a:gd name="T50" fmla="*/ 72 w 701"/>
                <a:gd name="T51" fmla="*/ 781 h 826"/>
                <a:gd name="T52" fmla="*/ 45 w 701"/>
                <a:gd name="T53" fmla="*/ 754 h 826"/>
                <a:gd name="T54" fmla="*/ 17 w 701"/>
                <a:gd name="T55" fmla="*/ 731 h 826"/>
                <a:gd name="T56" fmla="*/ 32 w 701"/>
                <a:gd name="T57" fmla="*/ 651 h 826"/>
                <a:gd name="T58" fmla="*/ 49 w 701"/>
                <a:gd name="T59" fmla="*/ 661 h 826"/>
                <a:gd name="T60" fmla="*/ 51 w 701"/>
                <a:gd name="T61" fmla="*/ 602 h 826"/>
                <a:gd name="T62" fmla="*/ 85 w 701"/>
                <a:gd name="T63" fmla="*/ 632 h 826"/>
                <a:gd name="T64" fmla="*/ 101 w 701"/>
                <a:gd name="T65" fmla="*/ 610 h 826"/>
                <a:gd name="T66" fmla="*/ 76 w 701"/>
                <a:gd name="T67" fmla="*/ 572 h 826"/>
                <a:gd name="T68" fmla="*/ 38 w 701"/>
                <a:gd name="T69" fmla="*/ 577 h 826"/>
                <a:gd name="T70" fmla="*/ 0 w 701"/>
                <a:gd name="T71" fmla="*/ 655 h 826"/>
                <a:gd name="T72" fmla="*/ 47 w 701"/>
                <a:gd name="T73" fmla="*/ 492 h 826"/>
                <a:gd name="T74" fmla="*/ 101 w 701"/>
                <a:gd name="T75" fmla="*/ 353 h 826"/>
                <a:gd name="T76" fmla="*/ 180 w 701"/>
                <a:gd name="T77" fmla="*/ 228 h 826"/>
                <a:gd name="T78" fmla="*/ 247 w 701"/>
                <a:gd name="T79" fmla="*/ 140 h 826"/>
                <a:gd name="T80" fmla="*/ 321 w 701"/>
                <a:gd name="T81" fmla="*/ 85 h 826"/>
                <a:gd name="T82" fmla="*/ 403 w 701"/>
                <a:gd name="T83" fmla="*/ 43 h 826"/>
                <a:gd name="T84" fmla="*/ 483 w 701"/>
                <a:gd name="T85" fmla="*/ 13 h 826"/>
                <a:gd name="T86" fmla="*/ 587 w 701"/>
                <a:gd name="T87" fmla="*/ 0 h 826"/>
                <a:gd name="T88" fmla="*/ 684 w 701"/>
                <a:gd name="T89" fmla="*/ 0 h 826"/>
                <a:gd name="T90" fmla="*/ 699 w 701"/>
                <a:gd name="T91" fmla="*/ 3 h 826"/>
                <a:gd name="T92" fmla="*/ 699 w 701"/>
                <a:gd name="T93" fmla="*/ 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826"/>
                <a:gd name="T143" fmla="*/ 701 w 701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826">
                  <a:moveTo>
                    <a:pt x="699" y="3"/>
                  </a:moveTo>
                  <a:lnTo>
                    <a:pt x="701" y="406"/>
                  </a:lnTo>
                  <a:lnTo>
                    <a:pt x="661" y="380"/>
                  </a:lnTo>
                  <a:lnTo>
                    <a:pt x="606" y="359"/>
                  </a:lnTo>
                  <a:lnTo>
                    <a:pt x="534" y="344"/>
                  </a:lnTo>
                  <a:lnTo>
                    <a:pt x="452" y="344"/>
                  </a:lnTo>
                  <a:lnTo>
                    <a:pt x="363" y="353"/>
                  </a:lnTo>
                  <a:lnTo>
                    <a:pt x="304" y="372"/>
                  </a:lnTo>
                  <a:lnTo>
                    <a:pt x="274" y="406"/>
                  </a:lnTo>
                  <a:lnTo>
                    <a:pt x="258" y="441"/>
                  </a:lnTo>
                  <a:lnTo>
                    <a:pt x="257" y="471"/>
                  </a:lnTo>
                  <a:lnTo>
                    <a:pt x="198" y="509"/>
                  </a:lnTo>
                  <a:lnTo>
                    <a:pt x="169" y="553"/>
                  </a:lnTo>
                  <a:lnTo>
                    <a:pt x="148" y="608"/>
                  </a:lnTo>
                  <a:lnTo>
                    <a:pt x="142" y="690"/>
                  </a:lnTo>
                  <a:lnTo>
                    <a:pt x="135" y="785"/>
                  </a:lnTo>
                  <a:lnTo>
                    <a:pt x="135" y="826"/>
                  </a:lnTo>
                  <a:lnTo>
                    <a:pt x="103" y="775"/>
                  </a:lnTo>
                  <a:lnTo>
                    <a:pt x="97" y="701"/>
                  </a:lnTo>
                  <a:lnTo>
                    <a:pt x="76" y="703"/>
                  </a:lnTo>
                  <a:lnTo>
                    <a:pt x="80" y="735"/>
                  </a:lnTo>
                  <a:lnTo>
                    <a:pt x="47" y="726"/>
                  </a:lnTo>
                  <a:lnTo>
                    <a:pt x="76" y="754"/>
                  </a:lnTo>
                  <a:lnTo>
                    <a:pt x="85" y="785"/>
                  </a:lnTo>
                  <a:lnTo>
                    <a:pt x="66" y="813"/>
                  </a:lnTo>
                  <a:lnTo>
                    <a:pt x="72" y="781"/>
                  </a:lnTo>
                  <a:lnTo>
                    <a:pt x="45" y="754"/>
                  </a:lnTo>
                  <a:lnTo>
                    <a:pt x="17" y="731"/>
                  </a:lnTo>
                  <a:lnTo>
                    <a:pt x="32" y="651"/>
                  </a:lnTo>
                  <a:lnTo>
                    <a:pt x="49" y="661"/>
                  </a:lnTo>
                  <a:lnTo>
                    <a:pt x="51" y="602"/>
                  </a:lnTo>
                  <a:lnTo>
                    <a:pt x="85" y="632"/>
                  </a:lnTo>
                  <a:lnTo>
                    <a:pt x="101" y="610"/>
                  </a:lnTo>
                  <a:lnTo>
                    <a:pt x="76" y="572"/>
                  </a:lnTo>
                  <a:lnTo>
                    <a:pt x="38" y="577"/>
                  </a:lnTo>
                  <a:lnTo>
                    <a:pt x="0" y="655"/>
                  </a:lnTo>
                  <a:lnTo>
                    <a:pt x="47" y="492"/>
                  </a:lnTo>
                  <a:lnTo>
                    <a:pt x="101" y="353"/>
                  </a:lnTo>
                  <a:lnTo>
                    <a:pt x="180" y="228"/>
                  </a:lnTo>
                  <a:lnTo>
                    <a:pt x="247" y="140"/>
                  </a:lnTo>
                  <a:lnTo>
                    <a:pt x="321" y="85"/>
                  </a:lnTo>
                  <a:lnTo>
                    <a:pt x="403" y="43"/>
                  </a:lnTo>
                  <a:lnTo>
                    <a:pt x="483" y="13"/>
                  </a:lnTo>
                  <a:lnTo>
                    <a:pt x="587" y="0"/>
                  </a:lnTo>
                  <a:lnTo>
                    <a:pt x="684" y="0"/>
                  </a:lnTo>
                  <a:lnTo>
                    <a:pt x="6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Freeform 34"/>
            <p:cNvSpPr>
              <a:spLocks/>
            </p:cNvSpPr>
            <p:nvPr/>
          </p:nvSpPr>
          <p:spPr bwMode="auto">
            <a:xfrm>
              <a:off x="2333" y="1422"/>
              <a:ext cx="485" cy="498"/>
            </a:xfrm>
            <a:custGeom>
              <a:avLst/>
              <a:gdLst>
                <a:gd name="T0" fmla="*/ 268 w 969"/>
                <a:gd name="T1" fmla="*/ 65 h 996"/>
                <a:gd name="T2" fmla="*/ 310 w 969"/>
                <a:gd name="T3" fmla="*/ 169 h 996"/>
                <a:gd name="T4" fmla="*/ 310 w 969"/>
                <a:gd name="T5" fmla="*/ 207 h 996"/>
                <a:gd name="T6" fmla="*/ 289 w 969"/>
                <a:gd name="T7" fmla="*/ 279 h 996"/>
                <a:gd name="T8" fmla="*/ 319 w 969"/>
                <a:gd name="T9" fmla="*/ 344 h 996"/>
                <a:gd name="T10" fmla="*/ 369 w 969"/>
                <a:gd name="T11" fmla="*/ 365 h 996"/>
                <a:gd name="T12" fmla="*/ 380 w 969"/>
                <a:gd name="T13" fmla="*/ 297 h 996"/>
                <a:gd name="T14" fmla="*/ 401 w 969"/>
                <a:gd name="T15" fmla="*/ 272 h 996"/>
                <a:gd name="T16" fmla="*/ 454 w 969"/>
                <a:gd name="T17" fmla="*/ 464 h 996"/>
                <a:gd name="T18" fmla="*/ 549 w 969"/>
                <a:gd name="T19" fmla="*/ 597 h 996"/>
                <a:gd name="T20" fmla="*/ 659 w 969"/>
                <a:gd name="T21" fmla="*/ 682 h 996"/>
                <a:gd name="T22" fmla="*/ 777 w 969"/>
                <a:gd name="T23" fmla="*/ 713 h 996"/>
                <a:gd name="T24" fmla="*/ 865 w 969"/>
                <a:gd name="T25" fmla="*/ 707 h 996"/>
                <a:gd name="T26" fmla="*/ 969 w 969"/>
                <a:gd name="T27" fmla="*/ 661 h 996"/>
                <a:gd name="T28" fmla="*/ 812 w 969"/>
                <a:gd name="T29" fmla="*/ 760 h 996"/>
                <a:gd name="T30" fmla="*/ 682 w 969"/>
                <a:gd name="T31" fmla="*/ 791 h 996"/>
                <a:gd name="T32" fmla="*/ 568 w 969"/>
                <a:gd name="T33" fmla="*/ 768 h 996"/>
                <a:gd name="T34" fmla="*/ 564 w 969"/>
                <a:gd name="T35" fmla="*/ 665 h 996"/>
                <a:gd name="T36" fmla="*/ 460 w 969"/>
                <a:gd name="T37" fmla="*/ 511 h 996"/>
                <a:gd name="T38" fmla="*/ 401 w 969"/>
                <a:gd name="T39" fmla="*/ 338 h 996"/>
                <a:gd name="T40" fmla="*/ 390 w 969"/>
                <a:gd name="T41" fmla="*/ 593 h 996"/>
                <a:gd name="T42" fmla="*/ 374 w 969"/>
                <a:gd name="T43" fmla="*/ 795 h 996"/>
                <a:gd name="T44" fmla="*/ 428 w 969"/>
                <a:gd name="T45" fmla="*/ 996 h 996"/>
                <a:gd name="T46" fmla="*/ 353 w 969"/>
                <a:gd name="T47" fmla="*/ 795 h 996"/>
                <a:gd name="T48" fmla="*/ 327 w 969"/>
                <a:gd name="T49" fmla="*/ 673 h 996"/>
                <a:gd name="T50" fmla="*/ 213 w 969"/>
                <a:gd name="T51" fmla="*/ 739 h 996"/>
                <a:gd name="T52" fmla="*/ 163 w 969"/>
                <a:gd name="T53" fmla="*/ 848 h 996"/>
                <a:gd name="T54" fmla="*/ 45 w 969"/>
                <a:gd name="T55" fmla="*/ 770 h 996"/>
                <a:gd name="T56" fmla="*/ 70 w 969"/>
                <a:gd name="T57" fmla="*/ 698 h 996"/>
                <a:gd name="T58" fmla="*/ 178 w 969"/>
                <a:gd name="T59" fmla="*/ 498 h 996"/>
                <a:gd name="T60" fmla="*/ 247 w 969"/>
                <a:gd name="T61" fmla="*/ 251 h 996"/>
                <a:gd name="T62" fmla="*/ 253 w 969"/>
                <a:gd name="T63" fmla="*/ 68 h 996"/>
                <a:gd name="T64" fmla="*/ 260 w 969"/>
                <a:gd name="T65" fmla="*/ 0 h 9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9"/>
                <a:gd name="T100" fmla="*/ 0 h 996"/>
                <a:gd name="T101" fmla="*/ 969 w 969"/>
                <a:gd name="T102" fmla="*/ 996 h 9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9" h="996">
                  <a:moveTo>
                    <a:pt x="260" y="0"/>
                  </a:moveTo>
                  <a:lnTo>
                    <a:pt x="268" y="65"/>
                  </a:lnTo>
                  <a:lnTo>
                    <a:pt x="306" y="120"/>
                  </a:lnTo>
                  <a:lnTo>
                    <a:pt x="310" y="169"/>
                  </a:lnTo>
                  <a:lnTo>
                    <a:pt x="346" y="179"/>
                  </a:lnTo>
                  <a:lnTo>
                    <a:pt x="310" y="207"/>
                  </a:lnTo>
                  <a:lnTo>
                    <a:pt x="289" y="245"/>
                  </a:lnTo>
                  <a:lnTo>
                    <a:pt x="289" y="279"/>
                  </a:lnTo>
                  <a:lnTo>
                    <a:pt x="296" y="319"/>
                  </a:lnTo>
                  <a:lnTo>
                    <a:pt x="319" y="344"/>
                  </a:lnTo>
                  <a:lnTo>
                    <a:pt x="340" y="361"/>
                  </a:lnTo>
                  <a:lnTo>
                    <a:pt x="369" y="365"/>
                  </a:lnTo>
                  <a:lnTo>
                    <a:pt x="388" y="355"/>
                  </a:lnTo>
                  <a:lnTo>
                    <a:pt x="380" y="297"/>
                  </a:lnTo>
                  <a:lnTo>
                    <a:pt x="382" y="144"/>
                  </a:lnTo>
                  <a:lnTo>
                    <a:pt x="401" y="272"/>
                  </a:lnTo>
                  <a:lnTo>
                    <a:pt x="428" y="386"/>
                  </a:lnTo>
                  <a:lnTo>
                    <a:pt x="454" y="464"/>
                  </a:lnTo>
                  <a:lnTo>
                    <a:pt x="496" y="528"/>
                  </a:lnTo>
                  <a:lnTo>
                    <a:pt x="549" y="597"/>
                  </a:lnTo>
                  <a:lnTo>
                    <a:pt x="602" y="642"/>
                  </a:lnTo>
                  <a:lnTo>
                    <a:pt x="659" y="682"/>
                  </a:lnTo>
                  <a:lnTo>
                    <a:pt x="713" y="701"/>
                  </a:lnTo>
                  <a:lnTo>
                    <a:pt x="777" y="713"/>
                  </a:lnTo>
                  <a:lnTo>
                    <a:pt x="829" y="717"/>
                  </a:lnTo>
                  <a:lnTo>
                    <a:pt x="865" y="707"/>
                  </a:lnTo>
                  <a:lnTo>
                    <a:pt x="920" y="692"/>
                  </a:lnTo>
                  <a:lnTo>
                    <a:pt x="969" y="661"/>
                  </a:lnTo>
                  <a:lnTo>
                    <a:pt x="903" y="713"/>
                  </a:lnTo>
                  <a:lnTo>
                    <a:pt x="812" y="760"/>
                  </a:lnTo>
                  <a:lnTo>
                    <a:pt x="743" y="781"/>
                  </a:lnTo>
                  <a:lnTo>
                    <a:pt x="682" y="791"/>
                  </a:lnTo>
                  <a:lnTo>
                    <a:pt x="627" y="781"/>
                  </a:lnTo>
                  <a:lnTo>
                    <a:pt x="568" y="768"/>
                  </a:lnTo>
                  <a:lnTo>
                    <a:pt x="525" y="755"/>
                  </a:lnTo>
                  <a:lnTo>
                    <a:pt x="564" y="665"/>
                  </a:lnTo>
                  <a:lnTo>
                    <a:pt x="500" y="593"/>
                  </a:lnTo>
                  <a:lnTo>
                    <a:pt x="460" y="511"/>
                  </a:lnTo>
                  <a:lnTo>
                    <a:pt x="429" y="433"/>
                  </a:lnTo>
                  <a:lnTo>
                    <a:pt x="401" y="338"/>
                  </a:lnTo>
                  <a:lnTo>
                    <a:pt x="401" y="489"/>
                  </a:lnTo>
                  <a:lnTo>
                    <a:pt x="390" y="593"/>
                  </a:lnTo>
                  <a:lnTo>
                    <a:pt x="369" y="713"/>
                  </a:lnTo>
                  <a:lnTo>
                    <a:pt x="374" y="795"/>
                  </a:lnTo>
                  <a:lnTo>
                    <a:pt x="390" y="895"/>
                  </a:lnTo>
                  <a:lnTo>
                    <a:pt x="428" y="996"/>
                  </a:lnTo>
                  <a:lnTo>
                    <a:pt x="374" y="871"/>
                  </a:lnTo>
                  <a:lnTo>
                    <a:pt x="353" y="795"/>
                  </a:lnTo>
                  <a:lnTo>
                    <a:pt x="340" y="688"/>
                  </a:lnTo>
                  <a:lnTo>
                    <a:pt x="327" y="673"/>
                  </a:lnTo>
                  <a:lnTo>
                    <a:pt x="285" y="707"/>
                  </a:lnTo>
                  <a:lnTo>
                    <a:pt x="213" y="739"/>
                  </a:lnTo>
                  <a:lnTo>
                    <a:pt x="188" y="745"/>
                  </a:lnTo>
                  <a:lnTo>
                    <a:pt x="163" y="848"/>
                  </a:lnTo>
                  <a:lnTo>
                    <a:pt x="150" y="781"/>
                  </a:lnTo>
                  <a:lnTo>
                    <a:pt x="45" y="770"/>
                  </a:lnTo>
                  <a:lnTo>
                    <a:pt x="0" y="768"/>
                  </a:lnTo>
                  <a:lnTo>
                    <a:pt x="70" y="698"/>
                  </a:lnTo>
                  <a:lnTo>
                    <a:pt x="120" y="616"/>
                  </a:lnTo>
                  <a:lnTo>
                    <a:pt x="178" y="498"/>
                  </a:lnTo>
                  <a:lnTo>
                    <a:pt x="226" y="354"/>
                  </a:lnTo>
                  <a:lnTo>
                    <a:pt x="247" y="251"/>
                  </a:lnTo>
                  <a:lnTo>
                    <a:pt x="264" y="93"/>
                  </a:lnTo>
                  <a:lnTo>
                    <a:pt x="253" y="6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Freeform 35"/>
            <p:cNvSpPr>
              <a:spLocks/>
            </p:cNvSpPr>
            <p:nvPr/>
          </p:nvSpPr>
          <p:spPr bwMode="auto">
            <a:xfrm>
              <a:off x="2809" y="1081"/>
              <a:ext cx="207" cy="859"/>
            </a:xfrm>
            <a:custGeom>
              <a:avLst/>
              <a:gdLst>
                <a:gd name="T0" fmla="*/ 82 w 415"/>
                <a:gd name="T1" fmla="*/ 60 h 1718"/>
                <a:gd name="T2" fmla="*/ 101 w 415"/>
                <a:gd name="T3" fmla="*/ 153 h 1718"/>
                <a:gd name="T4" fmla="*/ 75 w 415"/>
                <a:gd name="T5" fmla="*/ 218 h 1718"/>
                <a:gd name="T6" fmla="*/ 170 w 415"/>
                <a:gd name="T7" fmla="*/ 292 h 1718"/>
                <a:gd name="T8" fmla="*/ 19 w 415"/>
                <a:gd name="T9" fmla="*/ 313 h 1718"/>
                <a:gd name="T10" fmla="*/ 82 w 415"/>
                <a:gd name="T11" fmla="*/ 401 h 1718"/>
                <a:gd name="T12" fmla="*/ 194 w 415"/>
                <a:gd name="T13" fmla="*/ 450 h 1718"/>
                <a:gd name="T14" fmla="*/ 259 w 415"/>
                <a:gd name="T15" fmla="*/ 543 h 1718"/>
                <a:gd name="T16" fmla="*/ 267 w 415"/>
                <a:gd name="T17" fmla="*/ 733 h 1718"/>
                <a:gd name="T18" fmla="*/ 211 w 415"/>
                <a:gd name="T19" fmla="*/ 1015 h 1718"/>
                <a:gd name="T20" fmla="*/ 97 w 415"/>
                <a:gd name="T21" fmla="*/ 1246 h 1718"/>
                <a:gd name="T22" fmla="*/ 12 w 415"/>
                <a:gd name="T23" fmla="*/ 1353 h 1718"/>
                <a:gd name="T24" fmla="*/ 80 w 415"/>
                <a:gd name="T25" fmla="*/ 1381 h 1718"/>
                <a:gd name="T26" fmla="*/ 111 w 415"/>
                <a:gd name="T27" fmla="*/ 1448 h 1718"/>
                <a:gd name="T28" fmla="*/ 141 w 415"/>
                <a:gd name="T29" fmla="*/ 1501 h 1718"/>
                <a:gd name="T30" fmla="*/ 177 w 415"/>
                <a:gd name="T31" fmla="*/ 1537 h 1718"/>
                <a:gd name="T32" fmla="*/ 177 w 415"/>
                <a:gd name="T33" fmla="*/ 1598 h 1718"/>
                <a:gd name="T34" fmla="*/ 122 w 415"/>
                <a:gd name="T35" fmla="*/ 1651 h 1718"/>
                <a:gd name="T36" fmla="*/ 71 w 415"/>
                <a:gd name="T37" fmla="*/ 1651 h 1718"/>
                <a:gd name="T38" fmla="*/ 71 w 415"/>
                <a:gd name="T39" fmla="*/ 1667 h 1718"/>
                <a:gd name="T40" fmla="*/ 171 w 415"/>
                <a:gd name="T41" fmla="*/ 1718 h 1718"/>
                <a:gd name="T42" fmla="*/ 278 w 415"/>
                <a:gd name="T43" fmla="*/ 1706 h 1718"/>
                <a:gd name="T44" fmla="*/ 354 w 415"/>
                <a:gd name="T45" fmla="*/ 1651 h 1718"/>
                <a:gd name="T46" fmla="*/ 375 w 415"/>
                <a:gd name="T47" fmla="*/ 1535 h 1718"/>
                <a:gd name="T48" fmla="*/ 320 w 415"/>
                <a:gd name="T49" fmla="*/ 1385 h 1718"/>
                <a:gd name="T50" fmla="*/ 278 w 415"/>
                <a:gd name="T51" fmla="*/ 1239 h 1718"/>
                <a:gd name="T52" fmla="*/ 297 w 415"/>
                <a:gd name="T53" fmla="*/ 1131 h 1718"/>
                <a:gd name="T54" fmla="*/ 312 w 415"/>
                <a:gd name="T55" fmla="*/ 1229 h 1718"/>
                <a:gd name="T56" fmla="*/ 327 w 415"/>
                <a:gd name="T57" fmla="*/ 1096 h 1718"/>
                <a:gd name="T58" fmla="*/ 367 w 415"/>
                <a:gd name="T59" fmla="*/ 956 h 1718"/>
                <a:gd name="T60" fmla="*/ 356 w 415"/>
                <a:gd name="T61" fmla="*/ 1079 h 1718"/>
                <a:gd name="T62" fmla="*/ 362 w 415"/>
                <a:gd name="T63" fmla="*/ 1140 h 1718"/>
                <a:gd name="T64" fmla="*/ 375 w 415"/>
                <a:gd name="T65" fmla="*/ 1100 h 1718"/>
                <a:gd name="T66" fmla="*/ 402 w 415"/>
                <a:gd name="T67" fmla="*/ 963 h 1718"/>
                <a:gd name="T68" fmla="*/ 415 w 415"/>
                <a:gd name="T69" fmla="*/ 674 h 1718"/>
                <a:gd name="T70" fmla="*/ 367 w 415"/>
                <a:gd name="T71" fmla="*/ 378 h 1718"/>
                <a:gd name="T72" fmla="*/ 267 w 415"/>
                <a:gd name="T73" fmla="*/ 152 h 1718"/>
                <a:gd name="T74" fmla="*/ 154 w 415"/>
                <a:gd name="T75" fmla="*/ 47 h 1718"/>
                <a:gd name="T76" fmla="*/ 40 w 415"/>
                <a:gd name="T77" fmla="*/ 3 h 1718"/>
                <a:gd name="T78" fmla="*/ 19 w 415"/>
                <a:gd name="T79" fmla="*/ 34 h 1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1718"/>
                <a:gd name="T122" fmla="*/ 415 w 415"/>
                <a:gd name="T123" fmla="*/ 1718 h 1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1718">
                  <a:moveTo>
                    <a:pt x="19" y="34"/>
                  </a:moveTo>
                  <a:lnTo>
                    <a:pt x="82" y="60"/>
                  </a:lnTo>
                  <a:lnTo>
                    <a:pt x="67" y="133"/>
                  </a:lnTo>
                  <a:lnTo>
                    <a:pt x="101" y="153"/>
                  </a:lnTo>
                  <a:lnTo>
                    <a:pt x="71" y="174"/>
                  </a:lnTo>
                  <a:lnTo>
                    <a:pt x="75" y="218"/>
                  </a:lnTo>
                  <a:lnTo>
                    <a:pt x="97" y="197"/>
                  </a:lnTo>
                  <a:lnTo>
                    <a:pt x="170" y="292"/>
                  </a:lnTo>
                  <a:lnTo>
                    <a:pt x="116" y="262"/>
                  </a:lnTo>
                  <a:lnTo>
                    <a:pt x="19" y="313"/>
                  </a:lnTo>
                  <a:lnTo>
                    <a:pt x="19" y="406"/>
                  </a:lnTo>
                  <a:lnTo>
                    <a:pt x="82" y="401"/>
                  </a:lnTo>
                  <a:lnTo>
                    <a:pt x="139" y="412"/>
                  </a:lnTo>
                  <a:lnTo>
                    <a:pt x="194" y="450"/>
                  </a:lnTo>
                  <a:lnTo>
                    <a:pt x="242" y="501"/>
                  </a:lnTo>
                  <a:lnTo>
                    <a:pt x="259" y="543"/>
                  </a:lnTo>
                  <a:lnTo>
                    <a:pt x="272" y="612"/>
                  </a:lnTo>
                  <a:lnTo>
                    <a:pt x="267" y="733"/>
                  </a:lnTo>
                  <a:lnTo>
                    <a:pt x="255" y="859"/>
                  </a:lnTo>
                  <a:lnTo>
                    <a:pt x="211" y="1015"/>
                  </a:lnTo>
                  <a:lnTo>
                    <a:pt x="170" y="1131"/>
                  </a:lnTo>
                  <a:lnTo>
                    <a:pt x="97" y="1246"/>
                  </a:lnTo>
                  <a:lnTo>
                    <a:pt x="44" y="1309"/>
                  </a:lnTo>
                  <a:lnTo>
                    <a:pt x="12" y="1353"/>
                  </a:lnTo>
                  <a:lnTo>
                    <a:pt x="44" y="1362"/>
                  </a:lnTo>
                  <a:lnTo>
                    <a:pt x="80" y="1381"/>
                  </a:lnTo>
                  <a:lnTo>
                    <a:pt x="97" y="1410"/>
                  </a:lnTo>
                  <a:lnTo>
                    <a:pt x="111" y="1448"/>
                  </a:lnTo>
                  <a:lnTo>
                    <a:pt x="128" y="1482"/>
                  </a:lnTo>
                  <a:lnTo>
                    <a:pt x="141" y="1501"/>
                  </a:lnTo>
                  <a:lnTo>
                    <a:pt x="170" y="1518"/>
                  </a:lnTo>
                  <a:lnTo>
                    <a:pt x="177" y="1537"/>
                  </a:lnTo>
                  <a:lnTo>
                    <a:pt x="185" y="1566"/>
                  </a:lnTo>
                  <a:lnTo>
                    <a:pt x="177" y="1598"/>
                  </a:lnTo>
                  <a:lnTo>
                    <a:pt x="154" y="1629"/>
                  </a:lnTo>
                  <a:lnTo>
                    <a:pt x="122" y="1651"/>
                  </a:lnTo>
                  <a:lnTo>
                    <a:pt x="97" y="1653"/>
                  </a:lnTo>
                  <a:lnTo>
                    <a:pt x="71" y="1651"/>
                  </a:lnTo>
                  <a:lnTo>
                    <a:pt x="44" y="1644"/>
                  </a:lnTo>
                  <a:lnTo>
                    <a:pt x="71" y="1667"/>
                  </a:lnTo>
                  <a:lnTo>
                    <a:pt x="111" y="1693"/>
                  </a:lnTo>
                  <a:lnTo>
                    <a:pt x="171" y="1718"/>
                  </a:lnTo>
                  <a:lnTo>
                    <a:pt x="230" y="1718"/>
                  </a:lnTo>
                  <a:lnTo>
                    <a:pt x="278" y="1706"/>
                  </a:lnTo>
                  <a:lnTo>
                    <a:pt x="324" y="1676"/>
                  </a:lnTo>
                  <a:lnTo>
                    <a:pt x="354" y="1651"/>
                  </a:lnTo>
                  <a:lnTo>
                    <a:pt x="371" y="1592"/>
                  </a:lnTo>
                  <a:lnTo>
                    <a:pt x="375" y="1535"/>
                  </a:lnTo>
                  <a:lnTo>
                    <a:pt x="356" y="1471"/>
                  </a:lnTo>
                  <a:lnTo>
                    <a:pt x="320" y="1385"/>
                  </a:lnTo>
                  <a:lnTo>
                    <a:pt x="280" y="1288"/>
                  </a:lnTo>
                  <a:lnTo>
                    <a:pt x="278" y="1239"/>
                  </a:lnTo>
                  <a:lnTo>
                    <a:pt x="280" y="1178"/>
                  </a:lnTo>
                  <a:lnTo>
                    <a:pt x="297" y="1131"/>
                  </a:lnTo>
                  <a:lnTo>
                    <a:pt x="297" y="1169"/>
                  </a:lnTo>
                  <a:lnTo>
                    <a:pt x="312" y="1229"/>
                  </a:lnTo>
                  <a:lnTo>
                    <a:pt x="312" y="1161"/>
                  </a:lnTo>
                  <a:lnTo>
                    <a:pt x="327" y="1096"/>
                  </a:lnTo>
                  <a:lnTo>
                    <a:pt x="356" y="1030"/>
                  </a:lnTo>
                  <a:lnTo>
                    <a:pt x="367" y="956"/>
                  </a:lnTo>
                  <a:lnTo>
                    <a:pt x="375" y="1015"/>
                  </a:lnTo>
                  <a:lnTo>
                    <a:pt x="356" y="1079"/>
                  </a:lnTo>
                  <a:lnTo>
                    <a:pt x="356" y="1123"/>
                  </a:lnTo>
                  <a:lnTo>
                    <a:pt x="362" y="1140"/>
                  </a:lnTo>
                  <a:lnTo>
                    <a:pt x="371" y="1169"/>
                  </a:lnTo>
                  <a:lnTo>
                    <a:pt x="375" y="1100"/>
                  </a:lnTo>
                  <a:lnTo>
                    <a:pt x="384" y="1045"/>
                  </a:lnTo>
                  <a:lnTo>
                    <a:pt x="402" y="963"/>
                  </a:lnTo>
                  <a:lnTo>
                    <a:pt x="409" y="836"/>
                  </a:lnTo>
                  <a:lnTo>
                    <a:pt x="415" y="674"/>
                  </a:lnTo>
                  <a:lnTo>
                    <a:pt x="396" y="522"/>
                  </a:lnTo>
                  <a:lnTo>
                    <a:pt x="367" y="378"/>
                  </a:lnTo>
                  <a:lnTo>
                    <a:pt x="327" y="239"/>
                  </a:lnTo>
                  <a:lnTo>
                    <a:pt x="267" y="152"/>
                  </a:lnTo>
                  <a:lnTo>
                    <a:pt x="211" y="91"/>
                  </a:lnTo>
                  <a:lnTo>
                    <a:pt x="154" y="47"/>
                  </a:lnTo>
                  <a:lnTo>
                    <a:pt x="101" y="22"/>
                  </a:lnTo>
                  <a:lnTo>
                    <a:pt x="40" y="3"/>
                  </a:lnTo>
                  <a:lnTo>
                    <a:pt x="0" y="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Freeform 36"/>
            <p:cNvSpPr>
              <a:spLocks/>
            </p:cNvSpPr>
            <p:nvPr/>
          </p:nvSpPr>
          <p:spPr bwMode="auto">
            <a:xfrm>
              <a:off x="2945" y="1201"/>
              <a:ext cx="190" cy="803"/>
            </a:xfrm>
            <a:custGeom>
              <a:avLst/>
              <a:gdLst>
                <a:gd name="T0" fmla="*/ 55 w 380"/>
                <a:gd name="T1" fmla="*/ 0 h 1606"/>
                <a:gd name="T2" fmla="*/ 112 w 380"/>
                <a:gd name="T3" fmla="*/ 114 h 1606"/>
                <a:gd name="T4" fmla="*/ 158 w 380"/>
                <a:gd name="T5" fmla="*/ 259 h 1606"/>
                <a:gd name="T6" fmla="*/ 185 w 380"/>
                <a:gd name="T7" fmla="*/ 369 h 1606"/>
                <a:gd name="T8" fmla="*/ 196 w 380"/>
                <a:gd name="T9" fmla="*/ 509 h 1606"/>
                <a:gd name="T10" fmla="*/ 187 w 380"/>
                <a:gd name="T11" fmla="*/ 667 h 1606"/>
                <a:gd name="T12" fmla="*/ 187 w 380"/>
                <a:gd name="T13" fmla="*/ 791 h 1606"/>
                <a:gd name="T14" fmla="*/ 200 w 380"/>
                <a:gd name="T15" fmla="*/ 909 h 1606"/>
                <a:gd name="T16" fmla="*/ 226 w 380"/>
                <a:gd name="T17" fmla="*/ 1030 h 1606"/>
                <a:gd name="T18" fmla="*/ 270 w 380"/>
                <a:gd name="T19" fmla="*/ 1123 h 1606"/>
                <a:gd name="T20" fmla="*/ 333 w 380"/>
                <a:gd name="T21" fmla="*/ 1201 h 1606"/>
                <a:gd name="T22" fmla="*/ 373 w 380"/>
                <a:gd name="T23" fmla="*/ 1249 h 1606"/>
                <a:gd name="T24" fmla="*/ 380 w 380"/>
                <a:gd name="T25" fmla="*/ 1283 h 1606"/>
                <a:gd name="T26" fmla="*/ 380 w 380"/>
                <a:gd name="T27" fmla="*/ 1312 h 1606"/>
                <a:gd name="T28" fmla="*/ 365 w 380"/>
                <a:gd name="T29" fmla="*/ 1369 h 1606"/>
                <a:gd name="T30" fmla="*/ 320 w 380"/>
                <a:gd name="T31" fmla="*/ 1428 h 1606"/>
                <a:gd name="T32" fmla="*/ 261 w 380"/>
                <a:gd name="T33" fmla="*/ 1492 h 1606"/>
                <a:gd name="T34" fmla="*/ 179 w 380"/>
                <a:gd name="T35" fmla="*/ 1549 h 1606"/>
                <a:gd name="T36" fmla="*/ 84 w 380"/>
                <a:gd name="T37" fmla="*/ 1587 h 1606"/>
                <a:gd name="T38" fmla="*/ 0 w 380"/>
                <a:gd name="T39" fmla="*/ 1606 h 1606"/>
                <a:gd name="T40" fmla="*/ 38 w 380"/>
                <a:gd name="T41" fmla="*/ 1578 h 1606"/>
                <a:gd name="T42" fmla="*/ 69 w 380"/>
                <a:gd name="T43" fmla="*/ 1536 h 1606"/>
                <a:gd name="T44" fmla="*/ 82 w 380"/>
                <a:gd name="T45" fmla="*/ 1492 h 1606"/>
                <a:gd name="T46" fmla="*/ 82 w 380"/>
                <a:gd name="T47" fmla="*/ 1462 h 1606"/>
                <a:gd name="T48" fmla="*/ 82 w 380"/>
                <a:gd name="T49" fmla="*/ 1437 h 1606"/>
                <a:gd name="T50" fmla="*/ 65 w 380"/>
                <a:gd name="T51" fmla="*/ 1405 h 1606"/>
                <a:gd name="T52" fmla="*/ 34 w 380"/>
                <a:gd name="T53" fmla="*/ 1218 h 1606"/>
                <a:gd name="T54" fmla="*/ 90 w 380"/>
                <a:gd name="T55" fmla="*/ 1243 h 1606"/>
                <a:gd name="T56" fmla="*/ 55 w 380"/>
                <a:gd name="T57" fmla="*/ 1063 h 1606"/>
                <a:gd name="T58" fmla="*/ 78 w 380"/>
                <a:gd name="T59" fmla="*/ 1095 h 1606"/>
                <a:gd name="T60" fmla="*/ 112 w 380"/>
                <a:gd name="T61" fmla="*/ 1133 h 1606"/>
                <a:gd name="T62" fmla="*/ 147 w 380"/>
                <a:gd name="T63" fmla="*/ 1169 h 1606"/>
                <a:gd name="T64" fmla="*/ 164 w 380"/>
                <a:gd name="T65" fmla="*/ 1205 h 1606"/>
                <a:gd name="T66" fmla="*/ 175 w 380"/>
                <a:gd name="T67" fmla="*/ 1239 h 1606"/>
                <a:gd name="T68" fmla="*/ 175 w 380"/>
                <a:gd name="T69" fmla="*/ 1194 h 1606"/>
                <a:gd name="T70" fmla="*/ 164 w 380"/>
                <a:gd name="T71" fmla="*/ 1148 h 1606"/>
                <a:gd name="T72" fmla="*/ 147 w 380"/>
                <a:gd name="T73" fmla="*/ 1082 h 1606"/>
                <a:gd name="T74" fmla="*/ 133 w 380"/>
                <a:gd name="T75" fmla="*/ 1013 h 1606"/>
                <a:gd name="T76" fmla="*/ 179 w 380"/>
                <a:gd name="T77" fmla="*/ 1114 h 1606"/>
                <a:gd name="T78" fmla="*/ 230 w 380"/>
                <a:gd name="T79" fmla="*/ 1186 h 1606"/>
                <a:gd name="T80" fmla="*/ 291 w 380"/>
                <a:gd name="T81" fmla="*/ 1236 h 1606"/>
                <a:gd name="T82" fmla="*/ 303 w 380"/>
                <a:gd name="T83" fmla="*/ 1270 h 1606"/>
                <a:gd name="T84" fmla="*/ 303 w 380"/>
                <a:gd name="T85" fmla="*/ 1317 h 1606"/>
                <a:gd name="T86" fmla="*/ 316 w 380"/>
                <a:gd name="T87" fmla="*/ 1266 h 1606"/>
                <a:gd name="T88" fmla="*/ 306 w 380"/>
                <a:gd name="T89" fmla="*/ 1222 h 1606"/>
                <a:gd name="T90" fmla="*/ 278 w 380"/>
                <a:gd name="T91" fmla="*/ 1186 h 1606"/>
                <a:gd name="T92" fmla="*/ 230 w 380"/>
                <a:gd name="T93" fmla="*/ 1129 h 1606"/>
                <a:gd name="T94" fmla="*/ 196 w 380"/>
                <a:gd name="T95" fmla="*/ 1061 h 1606"/>
                <a:gd name="T96" fmla="*/ 175 w 380"/>
                <a:gd name="T97" fmla="*/ 977 h 1606"/>
                <a:gd name="T98" fmla="*/ 164 w 380"/>
                <a:gd name="T99" fmla="*/ 878 h 1606"/>
                <a:gd name="T100" fmla="*/ 168 w 380"/>
                <a:gd name="T101" fmla="*/ 686 h 1606"/>
                <a:gd name="T102" fmla="*/ 179 w 380"/>
                <a:gd name="T103" fmla="*/ 519 h 1606"/>
                <a:gd name="T104" fmla="*/ 175 w 380"/>
                <a:gd name="T105" fmla="*/ 386 h 1606"/>
                <a:gd name="T106" fmla="*/ 156 w 380"/>
                <a:gd name="T107" fmla="*/ 276 h 1606"/>
                <a:gd name="T108" fmla="*/ 116 w 380"/>
                <a:gd name="T109" fmla="*/ 146 h 1606"/>
                <a:gd name="T110" fmla="*/ 55 w 380"/>
                <a:gd name="T111" fmla="*/ 0 h 1606"/>
                <a:gd name="T112" fmla="*/ 55 w 380"/>
                <a:gd name="T113" fmla="*/ 0 h 16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0"/>
                <a:gd name="T172" fmla="*/ 0 h 1606"/>
                <a:gd name="T173" fmla="*/ 380 w 380"/>
                <a:gd name="T174" fmla="*/ 1606 h 16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0" h="1606">
                  <a:moveTo>
                    <a:pt x="55" y="0"/>
                  </a:moveTo>
                  <a:lnTo>
                    <a:pt x="112" y="114"/>
                  </a:lnTo>
                  <a:lnTo>
                    <a:pt x="158" y="259"/>
                  </a:lnTo>
                  <a:lnTo>
                    <a:pt x="185" y="369"/>
                  </a:lnTo>
                  <a:lnTo>
                    <a:pt x="196" y="509"/>
                  </a:lnTo>
                  <a:lnTo>
                    <a:pt x="187" y="667"/>
                  </a:lnTo>
                  <a:lnTo>
                    <a:pt x="187" y="791"/>
                  </a:lnTo>
                  <a:lnTo>
                    <a:pt x="200" y="909"/>
                  </a:lnTo>
                  <a:lnTo>
                    <a:pt x="226" y="1030"/>
                  </a:lnTo>
                  <a:lnTo>
                    <a:pt x="270" y="1123"/>
                  </a:lnTo>
                  <a:lnTo>
                    <a:pt x="333" y="1201"/>
                  </a:lnTo>
                  <a:lnTo>
                    <a:pt x="373" y="1249"/>
                  </a:lnTo>
                  <a:lnTo>
                    <a:pt x="380" y="1283"/>
                  </a:lnTo>
                  <a:lnTo>
                    <a:pt x="380" y="1312"/>
                  </a:lnTo>
                  <a:lnTo>
                    <a:pt x="365" y="1369"/>
                  </a:lnTo>
                  <a:lnTo>
                    <a:pt x="320" y="1428"/>
                  </a:lnTo>
                  <a:lnTo>
                    <a:pt x="261" y="1492"/>
                  </a:lnTo>
                  <a:lnTo>
                    <a:pt x="179" y="1549"/>
                  </a:lnTo>
                  <a:lnTo>
                    <a:pt x="84" y="1587"/>
                  </a:lnTo>
                  <a:lnTo>
                    <a:pt x="0" y="1606"/>
                  </a:lnTo>
                  <a:lnTo>
                    <a:pt x="38" y="1578"/>
                  </a:lnTo>
                  <a:lnTo>
                    <a:pt x="69" y="1536"/>
                  </a:lnTo>
                  <a:lnTo>
                    <a:pt x="82" y="1492"/>
                  </a:lnTo>
                  <a:lnTo>
                    <a:pt x="82" y="1462"/>
                  </a:lnTo>
                  <a:lnTo>
                    <a:pt x="82" y="1437"/>
                  </a:lnTo>
                  <a:lnTo>
                    <a:pt x="65" y="1405"/>
                  </a:lnTo>
                  <a:lnTo>
                    <a:pt x="34" y="1218"/>
                  </a:lnTo>
                  <a:lnTo>
                    <a:pt x="90" y="1243"/>
                  </a:lnTo>
                  <a:lnTo>
                    <a:pt x="55" y="1063"/>
                  </a:lnTo>
                  <a:lnTo>
                    <a:pt x="78" y="1095"/>
                  </a:lnTo>
                  <a:lnTo>
                    <a:pt x="112" y="1133"/>
                  </a:lnTo>
                  <a:lnTo>
                    <a:pt x="147" y="1169"/>
                  </a:lnTo>
                  <a:lnTo>
                    <a:pt x="164" y="1205"/>
                  </a:lnTo>
                  <a:lnTo>
                    <a:pt x="175" y="1239"/>
                  </a:lnTo>
                  <a:lnTo>
                    <a:pt x="175" y="1194"/>
                  </a:lnTo>
                  <a:lnTo>
                    <a:pt x="164" y="1148"/>
                  </a:lnTo>
                  <a:lnTo>
                    <a:pt x="147" y="1082"/>
                  </a:lnTo>
                  <a:lnTo>
                    <a:pt x="133" y="1013"/>
                  </a:lnTo>
                  <a:lnTo>
                    <a:pt x="179" y="1114"/>
                  </a:lnTo>
                  <a:lnTo>
                    <a:pt x="230" y="1186"/>
                  </a:lnTo>
                  <a:lnTo>
                    <a:pt x="291" y="1236"/>
                  </a:lnTo>
                  <a:lnTo>
                    <a:pt x="303" y="1270"/>
                  </a:lnTo>
                  <a:lnTo>
                    <a:pt x="303" y="1317"/>
                  </a:lnTo>
                  <a:lnTo>
                    <a:pt x="316" y="1266"/>
                  </a:lnTo>
                  <a:lnTo>
                    <a:pt x="306" y="1222"/>
                  </a:lnTo>
                  <a:lnTo>
                    <a:pt x="278" y="1186"/>
                  </a:lnTo>
                  <a:lnTo>
                    <a:pt x="230" y="1129"/>
                  </a:lnTo>
                  <a:lnTo>
                    <a:pt x="196" y="1061"/>
                  </a:lnTo>
                  <a:lnTo>
                    <a:pt x="175" y="977"/>
                  </a:lnTo>
                  <a:lnTo>
                    <a:pt x="164" y="878"/>
                  </a:lnTo>
                  <a:lnTo>
                    <a:pt x="168" y="686"/>
                  </a:lnTo>
                  <a:lnTo>
                    <a:pt x="179" y="519"/>
                  </a:lnTo>
                  <a:lnTo>
                    <a:pt x="175" y="386"/>
                  </a:lnTo>
                  <a:lnTo>
                    <a:pt x="156" y="276"/>
                  </a:lnTo>
                  <a:lnTo>
                    <a:pt x="116" y="14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37"/>
            <p:cNvSpPr>
              <a:spLocks/>
            </p:cNvSpPr>
            <p:nvPr/>
          </p:nvSpPr>
          <p:spPr bwMode="auto">
            <a:xfrm>
              <a:off x="2607" y="1433"/>
              <a:ext cx="111" cy="51"/>
            </a:xfrm>
            <a:custGeom>
              <a:avLst/>
              <a:gdLst>
                <a:gd name="T0" fmla="*/ 67 w 223"/>
                <a:gd name="T1" fmla="*/ 68 h 102"/>
                <a:gd name="T2" fmla="*/ 59 w 223"/>
                <a:gd name="T3" fmla="*/ 53 h 102"/>
                <a:gd name="T4" fmla="*/ 54 w 223"/>
                <a:gd name="T5" fmla="*/ 38 h 102"/>
                <a:gd name="T6" fmla="*/ 48 w 223"/>
                <a:gd name="T7" fmla="*/ 25 h 102"/>
                <a:gd name="T8" fmla="*/ 57 w 223"/>
                <a:gd name="T9" fmla="*/ 25 h 102"/>
                <a:gd name="T10" fmla="*/ 80 w 223"/>
                <a:gd name="T11" fmla="*/ 25 h 102"/>
                <a:gd name="T12" fmla="*/ 95 w 223"/>
                <a:gd name="T13" fmla="*/ 30 h 102"/>
                <a:gd name="T14" fmla="*/ 151 w 223"/>
                <a:gd name="T15" fmla="*/ 49 h 102"/>
                <a:gd name="T16" fmla="*/ 166 w 223"/>
                <a:gd name="T17" fmla="*/ 61 h 102"/>
                <a:gd name="T18" fmla="*/ 175 w 223"/>
                <a:gd name="T19" fmla="*/ 68 h 102"/>
                <a:gd name="T20" fmla="*/ 189 w 223"/>
                <a:gd name="T21" fmla="*/ 102 h 102"/>
                <a:gd name="T22" fmla="*/ 223 w 223"/>
                <a:gd name="T23" fmla="*/ 95 h 102"/>
                <a:gd name="T24" fmla="*/ 204 w 223"/>
                <a:gd name="T25" fmla="*/ 63 h 102"/>
                <a:gd name="T26" fmla="*/ 187 w 223"/>
                <a:gd name="T27" fmla="*/ 40 h 102"/>
                <a:gd name="T28" fmla="*/ 160 w 223"/>
                <a:gd name="T29" fmla="*/ 25 h 102"/>
                <a:gd name="T30" fmla="*/ 128 w 223"/>
                <a:gd name="T31" fmla="*/ 15 h 102"/>
                <a:gd name="T32" fmla="*/ 93 w 223"/>
                <a:gd name="T33" fmla="*/ 6 h 102"/>
                <a:gd name="T34" fmla="*/ 71 w 223"/>
                <a:gd name="T35" fmla="*/ 6 h 102"/>
                <a:gd name="T36" fmla="*/ 55 w 223"/>
                <a:gd name="T37" fmla="*/ 0 h 102"/>
                <a:gd name="T38" fmla="*/ 55 w 223"/>
                <a:gd name="T39" fmla="*/ 7 h 102"/>
                <a:gd name="T40" fmla="*/ 12 w 223"/>
                <a:gd name="T41" fmla="*/ 0 h 102"/>
                <a:gd name="T42" fmla="*/ 23 w 223"/>
                <a:gd name="T43" fmla="*/ 32 h 102"/>
                <a:gd name="T44" fmla="*/ 0 w 223"/>
                <a:gd name="T45" fmla="*/ 40 h 102"/>
                <a:gd name="T46" fmla="*/ 35 w 223"/>
                <a:gd name="T47" fmla="*/ 51 h 102"/>
                <a:gd name="T48" fmla="*/ 35 w 223"/>
                <a:gd name="T49" fmla="*/ 74 h 102"/>
                <a:gd name="T50" fmla="*/ 67 w 223"/>
                <a:gd name="T51" fmla="*/ 68 h 102"/>
                <a:gd name="T52" fmla="*/ 67 w 223"/>
                <a:gd name="T53" fmla="*/ 68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102"/>
                <a:gd name="T83" fmla="*/ 223 w 22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102">
                  <a:moveTo>
                    <a:pt x="67" y="68"/>
                  </a:moveTo>
                  <a:lnTo>
                    <a:pt x="59" y="53"/>
                  </a:lnTo>
                  <a:lnTo>
                    <a:pt x="54" y="38"/>
                  </a:lnTo>
                  <a:lnTo>
                    <a:pt x="48" y="25"/>
                  </a:lnTo>
                  <a:lnTo>
                    <a:pt x="57" y="25"/>
                  </a:lnTo>
                  <a:lnTo>
                    <a:pt x="80" y="25"/>
                  </a:lnTo>
                  <a:lnTo>
                    <a:pt x="95" y="30"/>
                  </a:lnTo>
                  <a:lnTo>
                    <a:pt x="151" y="49"/>
                  </a:lnTo>
                  <a:lnTo>
                    <a:pt x="166" y="61"/>
                  </a:lnTo>
                  <a:lnTo>
                    <a:pt x="175" y="68"/>
                  </a:lnTo>
                  <a:lnTo>
                    <a:pt x="189" y="102"/>
                  </a:lnTo>
                  <a:lnTo>
                    <a:pt x="223" y="95"/>
                  </a:lnTo>
                  <a:lnTo>
                    <a:pt x="204" y="63"/>
                  </a:lnTo>
                  <a:lnTo>
                    <a:pt x="187" y="40"/>
                  </a:lnTo>
                  <a:lnTo>
                    <a:pt x="160" y="25"/>
                  </a:lnTo>
                  <a:lnTo>
                    <a:pt x="128" y="15"/>
                  </a:lnTo>
                  <a:lnTo>
                    <a:pt x="93" y="6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12" y="0"/>
                  </a:lnTo>
                  <a:lnTo>
                    <a:pt x="23" y="32"/>
                  </a:lnTo>
                  <a:lnTo>
                    <a:pt x="0" y="40"/>
                  </a:lnTo>
                  <a:lnTo>
                    <a:pt x="35" y="51"/>
                  </a:lnTo>
                  <a:lnTo>
                    <a:pt x="35" y="74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38"/>
            <p:cNvSpPr>
              <a:spLocks/>
            </p:cNvSpPr>
            <p:nvPr/>
          </p:nvSpPr>
          <p:spPr bwMode="auto">
            <a:xfrm>
              <a:off x="2638" y="1467"/>
              <a:ext cx="28" cy="15"/>
            </a:xfrm>
            <a:custGeom>
              <a:avLst/>
              <a:gdLst>
                <a:gd name="T0" fmla="*/ 10 w 57"/>
                <a:gd name="T1" fmla="*/ 0 h 31"/>
                <a:gd name="T2" fmla="*/ 57 w 57"/>
                <a:gd name="T3" fmla="*/ 31 h 31"/>
                <a:gd name="T4" fmla="*/ 0 w 57"/>
                <a:gd name="T5" fmla="*/ 15 h 31"/>
                <a:gd name="T6" fmla="*/ 10 w 57"/>
                <a:gd name="T7" fmla="*/ 0 h 31"/>
                <a:gd name="T8" fmla="*/ 10 w 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1"/>
                <a:gd name="T17" fmla="*/ 57 w 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1">
                  <a:moveTo>
                    <a:pt x="10" y="0"/>
                  </a:moveTo>
                  <a:lnTo>
                    <a:pt x="57" y="31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Freeform 39"/>
            <p:cNvSpPr>
              <a:spLocks/>
            </p:cNvSpPr>
            <p:nvPr/>
          </p:nvSpPr>
          <p:spPr bwMode="auto">
            <a:xfrm>
              <a:off x="2672" y="1481"/>
              <a:ext cx="30" cy="10"/>
            </a:xfrm>
            <a:custGeom>
              <a:avLst/>
              <a:gdLst>
                <a:gd name="T0" fmla="*/ 0 w 60"/>
                <a:gd name="T1" fmla="*/ 5 h 19"/>
                <a:gd name="T2" fmla="*/ 60 w 60"/>
                <a:gd name="T3" fmla="*/ 0 h 19"/>
                <a:gd name="T4" fmla="*/ 51 w 60"/>
                <a:gd name="T5" fmla="*/ 19 h 19"/>
                <a:gd name="T6" fmla="*/ 26 w 60"/>
                <a:gd name="T7" fmla="*/ 11 h 19"/>
                <a:gd name="T8" fmla="*/ 9 w 60"/>
                <a:gd name="T9" fmla="*/ 13 h 19"/>
                <a:gd name="T10" fmla="*/ 0 w 60"/>
                <a:gd name="T11" fmla="*/ 5 h 19"/>
                <a:gd name="T12" fmla="*/ 0 w 60"/>
                <a:gd name="T13" fmla="*/ 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9"/>
                <a:gd name="T23" fmla="*/ 60 w 6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9">
                  <a:moveTo>
                    <a:pt x="0" y="5"/>
                  </a:moveTo>
                  <a:lnTo>
                    <a:pt x="60" y="0"/>
                  </a:lnTo>
                  <a:lnTo>
                    <a:pt x="51" y="19"/>
                  </a:lnTo>
                  <a:lnTo>
                    <a:pt x="26" y="11"/>
                  </a:lnTo>
                  <a:lnTo>
                    <a:pt x="9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Freeform 40"/>
            <p:cNvSpPr>
              <a:spLocks/>
            </p:cNvSpPr>
            <p:nvPr/>
          </p:nvSpPr>
          <p:spPr bwMode="auto">
            <a:xfrm>
              <a:off x="2776" y="1470"/>
              <a:ext cx="142" cy="42"/>
            </a:xfrm>
            <a:custGeom>
              <a:avLst/>
              <a:gdLst>
                <a:gd name="T0" fmla="*/ 26 w 283"/>
                <a:gd name="T1" fmla="*/ 28 h 84"/>
                <a:gd name="T2" fmla="*/ 95 w 283"/>
                <a:gd name="T3" fmla="*/ 0 h 84"/>
                <a:gd name="T4" fmla="*/ 118 w 283"/>
                <a:gd name="T5" fmla="*/ 0 h 84"/>
                <a:gd name="T6" fmla="*/ 102 w 283"/>
                <a:gd name="T7" fmla="*/ 25 h 84"/>
                <a:gd name="T8" fmla="*/ 175 w 283"/>
                <a:gd name="T9" fmla="*/ 11 h 84"/>
                <a:gd name="T10" fmla="*/ 232 w 283"/>
                <a:gd name="T11" fmla="*/ 28 h 84"/>
                <a:gd name="T12" fmla="*/ 245 w 283"/>
                <a:gd name="T13" fmla="*/ 34 h 84"/>
                <a:gd name="T14" fmla="*/ 239 w 283"/>
                <a:gd name="T15" fmla="*/ 42 h 84"/>
                <a:gd name="T16" fmla="*/ 268 w 283"/>
                <a:gd name="T17" fmla="*/ 36 h 84"/>
                <a:gd name="T18" fmla="*/ 283 w 283"/>
                <a:gd name="T19" fmla="*/ 68 h 84"/>
                <a:gd name="T20" fmla="*/ 243 w 283"/>
                <a:gd name="T21" fmla="*/ 84 h 84"/>
                <a:gd name="T22" fmla="*/ 230 w 283"/>
                <a:gd name="T23" fmla="*/ 47 h 84"/>
                <a:gd name="T24" fmla="*/ 209 w 283"/>
                <a:gd name="T25" fmla="*/ 42 h 84"/>
                <a:gd name="T26" fmla="*/ 184 w 283"/>
                <a:gd name="T27" fmla="*/ 42 h 84"/>
                <a:gd name="T28" fmla="*/ 119 w 283"/>
                <a:gd name="T29" fmla="*/ 40 h 84"/>
                <a:gd name="T30" fmla="*/ 81 w 283"/>
                <a:gd name="T31" fmla="*/ 55 h 84"/>
                <a:gd name="T32" fmla="*/ 45 w 283"/>
                <a:gd name="T33" fmla="*/ 80 h 84"/>
                <a:gd name="T34" fmla="*/ 51 w 283"/>
                <a:gd name="T35" fmla="*/ 47 h 84"/>
                <a:gd name="T36" fmla="*/ 19 w 283"/>
                <a:gd name="T37" fmla="*/ 53 h 84"/>
                <a:gd name="T38" fmla="*/ 0 w 283"/>
                <a:gd name="T39" fmla="*/ 68 h 84"/>
                <a:gd name="T40" fmla="*/ 17 w 283"/>
                <a:gd name="T41" fmla="*/ 36 h 84"/>
                <a:gd name="T42" fmla="*/ 26 w 283"/>
                <a:gd name="T43" fmla="*/ 28 h 84"/>
                <a:gd name="T44" fmla="*/ 26 w 283"/>
                <a:gd name="T45" fmla="*/ 2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84"/>
                <a:gd name="T71" fmla="*/ 283 w 283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84">
                  <a:moveTo>
                    <a:pt x="26" y="28"/>
                  </a:moveTo>
                  <a:lnTo>
                    <a:pt x="95" y="0"/>
                  </a:lnTo>
                  <a:lnTo>
                    <a:pt x="118" y="0"/>
                  </a:lnTo>
                  <a:lnTo>
                    <a:pt x="102" y="25"/>
                  </a:lnTo>
                  <a:lnTo>
                    <a:pt x="175" y="11"/>
                  </a:lnTo>
                  <a:lnTo>
                    <a:pt x="232" y="28"/>
                  </a:lnTo>
                  <a:lnTo>
                    <a:pt x="245" y="34"/>
                  </a:lnTo>
                  <a:lnTo>
                    <a:pt x="239" y="42"/>
                  </a:lnTo>
                  <a:lnTo>
                    <a:pt x="268" y="36"/>
                  </a:lnTo>
                  <a:lnTo>
                    <a:pt x="283" y="68"/>
                  </a:lnTo>
                  <a:lnTo>
                    <a:pt x="243" y="84"/>
                  </a:lnTo>
                  <a:lnTo>
                    <a:pt x="230" y="47"/>
                  </a:lnTo>
                  <a:lnTo>
                    <a:pt x="209" y="42"/>
                  </a:lnTo>
                  <a:lnTo>
                    <a:pt x="184" y="42"/>
                  </a:lnTo>
                  <a:lnTo>
                    <a:pt x="119" y="40"/>
                  </a:lnTo>
                  <a:lnTo>
                    <a:pt x="81" y="55"/>
                  </a:lnTo>
                  <a:lnTo>
                    <a:pt x="45" y="80"/>
                  </a:lnTo>
                  <a:lnTo>
                    <a:pt x="51" y="47"/>
                  </a:lnTo>
                  <a:lnTo>
                    <a:pt x="19" y="53"/>
                  </a:lnTo>
                  <a:lnTo>
                    <a:pt x="0" y="68"/>
                  </a:lnTo>
                  <a:lnTo>
                    <a:pt x="17" y="3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Freeform 41"/>
            <p:cNvSpPr>
              <a:spLocks/>
            </p:cNvSpPr>
            <p:nvPr/>
          </p:nvSpPr>
          <p:spPr bwMode="auto">
            <a:xfrm>
              <a:off x="2844" y="1498"/>
              <a:ext cx="60" cy="30"/>
            </a:xfrm>
            <a:custGeom>
              <a:avLst/>
              <a:gdLst>
                <a:gd name="T0" fmla="*/ 100 w 119"/>
                <a:gd name="T1" fmla="*/ 0 h 61"/>
                <a:gd name="T2" fmla="*/ 97 w 119"/>
                <a:gd name="T3" fmla="*/ 21 h 61"/>
                <a:gd name="T4" fmla="*/ 80 w 119"/>
                <a:gd name="T5" fmla="*/ 34 h 61"/>
                <a:gd name="T6" fmla="*/ 55 w 119"/>
                <a:gd name="T7" fmla="*/ 38 h 61"/>
                <a:gd name="T8" fmla="*/ 0 w 119"/>
                <a:gd name="T9" fmla="*/ 32 h 61"/>
                <a:gd name="T10" fmla="*/ 36 w 119"/>
                <a:gd name="T11" fmla="*/ 51 h 61"/>
                <a:gd name="T12" fmla="*/ 57 w 119"/>
                <a:gd name="T13" fmla="*/ 44 h 61"/>
                <a:gd name="T14" fmla="*/ 61 w 119"/>
                <a:gd name="T15" fmla="*/ 61 h 61"/>
                <a:gd name="T16" fmla="*/ 70 w 119"/>
                <a:gd name="T17" fmla="*/ 48 h 61"/>
                <a:gd name="T18" fmla="*/ 89 w 119"/>
                <a:gd name="T19" fmla="*/ 51 h 61"/>
                <a:gd name="T20" fmla="*/ 110 w 119"/>
                <a:gd name="T21" fmla="*/ 49 h 61"/>
                <a:gd name="T22" fmla="*/ 104 w 119"/>
                <a:gd name="T23" fmla="*/ 34 h 61"/>
                <a:gd name="T24" fmla="*/ 119 w 119"/>
                <a:gd name="T25" fmla="*/ 32 h 61"/>
                <a:gd name="T26" fmla="*/ 110 w 119"/>
                <a:gd name="T27" fmla="*/ 13 h 61"/>
                <a:gd name="T28" fmla="*/ 100 w 119"/>
                <a:gd name="T29" fmla="*/ 0 h 61"/>
                <a:gd name="T30" fmla="*/ 100 w 119"/>
                <a:gd name="T31" fmla="*/ 0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1"/>
                <a:gd name="T50" fmla="*/ 119 w 119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1">
                  <a:moveTo>
                    <a:pt x="100" y="0"/>
                  </a:moveTo>
                  <a:lnTo>
                    <a:pt x="97" y="21"/>
                  </a:lnTo>
                  <a:lnTo>
                    <a:pt x="80" y="34"/>
                  </a:lnTo>
                  <a:lnTo>
                    <a:pt x="55" y="38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57" y="44"/>
                  </a:lnTo>
                  <a:lnTo>
                    <a:pt x="61" y="61"/>
                  </a:lnTo>
                  <a:lnTo>
                    <a:pt x="70" y="48"/>
                  </a:lnTo>
                  <a:lnTo>
                    <a:pt x="89" y="51"/>
                  </a:lnTo>
                  <a:lnTo>
                    <a:pt x="110" y="49"/>
                  </a:lnTo>
                  <a:lnTo>
                    <a:pt x="104" y="34"/>
                  </a:lnTo>
                  <a:lnTo>
                    <a:pt x="119" y="32"/>
                  </a:lnTo>
                  <a:lnTo>
                    <a:pt x="110" y="1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42"/>
            <p:cNvSpPr>
              <a:spLocks/>
            </p:cNvSpPr>
            <p:nvPr/>
          </p:nvSpPr>
          <p:spPr bwMode="auto">
            <a:xfrm>
              <a:off x="2813" y="1494"/>
              <a:ext cx="25" cy="20"/>
            </a:xfrm>
            <a:custGeom>
              <a:avLst/>
              <a:gdLst>
                <a:gd name="T0" fmla="*/ 25 w 49"/>
                <a:gd name="T1" fmla="*/ 0 h 40"/>
                <a:gd name="T2" fmla="*/ 25 w 49"/>
                <a:gd name="T3" fmla="*/ 21 h 40"/>
                <a:gd name="T4" fmla="*/ 49 w 49"/>
                <a:gd name="T5" fmla="*/ 40 h 40"/>
                <a:gd name="T6" fmla="*/ 2 w 49"/>
                <a:gd name="T7" fmla="*/ 19 h 40"/>
                <a:gd name="T8" fmla="*/ 0 w 49"/>
                <a:gd name="T9" fmla="*/ 0 h 40"/>
                <a:gd name="T10" fmla="*/ 25 w 49"/>
                <a:gd name="T11" fmla="*/ 0 h 40"/>
                <a:gd name="T12" fmla="*/ 25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5" y="0"/>
                  </a:moveTo>
                  <a:lnTo>
                    <a:pt x="25" y="21"/>
                  </a:lnTo>
                  <a:lnTo>
                    <a:pt x="49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Freeform 43"/>
            <p:cNvSpPr>
              <a:spLocks/>
            </p:cNvSpPr>
            <p:nvPr/>
          </p:nvSpPr>
          <p:spPr bwMode="auto">
            <a:xfrm>
              <a:off x="3706" y="2578"/>
              <a:ext cx="183" cy="139"/>
            </a:xfrm>
            <a:custGeom>
              <a:avLst/>
              <a:gdLst>
                <a:gd name="T0" fmla="*/ 167 w 367"/>
                <a:gd name="T1" fmla="*/ 86 h 278"/>
                <a:gd name="T2" fmla="*/ 190 w 367"/>
                <a:gd name="T3" fmla="*/ 99 h 278"/>
                <a:gd name="T4" fmla="*/ 192 w 367"/>
                <a:gd name="T5" fmla="*/ 109 h 278"/>
                <a:gd name="T6" fmla="*/ 186 w 367"/>
                <a:gd name="T7" fmla="*/ 86 h 278"/>
                <a:gd name="T8" fmla="*/ 164 w 367"/>
                <a:gd name="T9" fmla="*/ 80 h 278"/>
                <a:gd name="T10" fmla="*/ 120 w 367"/>
                <a:gd name="T11" fmla="*/ 97 h 278"/>
                <a:gd name="T12" fmla="*/ 162 w 367"/>
                <a:gd name="T13" fmla="*/ 61 h 278"/>
                <a:gd name="T14" fmla="*/ 312 w 367"/>
                <a:gd name="T15" fmla="*/ 10 h 278"/>
                <a:gd name="T16" fmla="*/ 350 w 367"/>
                <a:gd name="T17" fmla="*/ 23 h 278"/>
                <a:gd name="T18" fmla="*/ 357 w 367"/>
                <a:gd name="T19" fmla="*/ 67 h 278"/>
                <a:gd name="T20" fmla="*/ 340 w 367"/>
                <a:gd name="T21" fmla="*/ 92 h 278"/>
                <a:gd name="T22" fmla="*/ 209 w 367"/>
                <a:gd name="T23" fmla="*/ 141 h 278"/>
                <a:gd name="T24" fmla="*/ 158 w 367"/>
                <a:gd name="T25" fmla="*/ 147 h 278"/>
                <a:gd name="T26" fmla="*/ 181 w 367"/>
                <a:gd name="T27" fmla="*/ 133 h 278"/>
                <a:gd name="T28" fmla="*/ 118 w 367"/>
                <a:gd name="T29" fmla="*/ 147 h 278"/>
                <a:gd name="T30" fmla="*/ 101 w 367"/>
                <a:gd name="T31" fmla="*/ 135 h 278"/>
                <a:gd name="T32" fmla="*/ 114 w 367"/>
                <a:gd name="T33" fmla="*/ 149 h 278"/>
                <a:gd name="T34" fmla="*/ 152 w 367"/>
                <a:gd name="T35" fmla="*/ 156 h 278"/>
                <a:gd name="T36" fmla="*/ 183 w 367"/>
                <a:gd name="T37" fmla="*/ 156 h 278"/>
                <a:gd name="T38" fmla="*/ 171 w 367"/>
                <a:gd name="T39" fmla="*/ 202 h 278"/>
                <a:gd name="T40" fmla="*/ 192 w 367"/>
                <a:gd name="T41" fmla="*/ 202 h 278"/>
                <a:gd name="T42" fmla="*/ 261 w 367"/>
                <a:gd name="T43" fmla="*/ 208 h 278"/>
                <a:gd name="T44" fmla="*/ 299 w 367"/>
                <a:gd name="T45" fmla="*/ 219 h 278"/>
                <a:gd name="T46" fmla="*/ 304 w 367"/>
                <a:gd name="T47" fmla="*/ 215 h 278"/>
                <a:gd name="T48" fmla="*/ 261 w 367"/>
                <a:gd name="T49" fmla="*/ 187 h 278"/>
                <a:gd name="T50" fmla="*/ 255 w 367"/>
                <a:gd name="T51" fmla="*/ 166 h 278"/>
                <a:gd name="T52" fmla="*/ 344 w 367"/>
                <a:gd name="T53" fmla="*/ 101 h 278"/>
                <a:gd name="T54" fmla="*/ 361 w 367"/>
                <a:gd name="T55" fmla="*/ 73 h 278"/>
                <a:gd name="T56" fmla="*/ 361 w 367"/>
                <a:gd name="T57" fmla="*/ 35 h 278"/>
                <a:gd name="T58" fmla="*/ 340 w 367"/>
                <a:gd name="T59" fmla="*/ 10 h 278"/>
                <a:gd name="T60" fmla="*/ 299 w 367"/>
                <a:gd name="T61" fmla="*/ 8 h 278"/>
                <a:gd name="T62" fmla="*/ 129 w 367"/>
                <a:gd name="T63" fmla="*/ 78 h 278"/>
                <a:gd name="T64" fmla="*/ 108 w 367"/>
                <a:gd name="T65" fmla="*/ 105 h 278"/>
                <a:gd name="T66" fmla="*/ 107 w 367"/>
                <a:gd name="T67" fmla="*/ 109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278"/>
                <a:gd name="T104" fmla="*/ 367 w 367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278">
                  <a:moveTo>
                    <a:pt x="107" y="109"/>
                  </a:moveTo>
                  <a:lnTo>
                    <a:pt x="167" y="86"/>
                  </a:lnTo>
                  <a:lnTo>
                    <a:pt x="186" y="90"/>
                  </a:lnTo>
                  <a:lnTo>
                    <a:pt x="190" y="99"/>
                  </a:lnTo>
                  <a:lnTo>
                    <a:pt x="186" y="109"/>
                  </a:lnTo>
                  <a:lnTo>
                    <a:pt x="192" y="109"/>
                  </a:lnTo>
                  <a:lnTo>
                    <a:pt x="194" y="99"/>
                  </a:lnTo>
                  <a:lnTo>
                    <a:pt x="186" y="86"/>
                  </a:lnTo>
                  <a:lnTo>
                    <a:pt x="175" y="80"/>
                  </a:lnTo>
                  <a:lnTo>
                    <a:pt x="164" y="80"/>
                  </a:lnTo>
                  <a:lnTo>
                    <a:pt x="118" y="99"/>
                  </a:lnTo>
                  <a:lnTo>
                    <a:pt x="120" y="97"/>
                  </a:lnTo>
                  <a:lnTo>
                    <a:pt x="131" y="84"/>
                  </a:lnTo>
                  <a:lnTo>
                    <a:pt x="162" y="61"/>
                  </a:lnTo>
                  <a:lnTo>
                    <a:pt x="238" y="35"/>
                  </a:lnTo>
                  <a:lnTo>
                    <a:pt x="312" y="10"/>
                  </a:lnTo>
                  <a:lnTo>
                    <a:pt x="335" y="12"/>
                  </a:lnTo>
                  <a:lnTo>
                    <a:pt x="350" y="23"/>
                  </a:lnTo>
                  <a:lnTo>
                    <a:pt x="357" y="44"/>
                  </a:lnTo>
                  <a:lnTo>
                    <a:pt x="357" y="67"/>
                  </a:lnTo>
                  <a:lnTo>
                    <a:pt x="352" y="78"/>
                  </a:lnTo>
                  <a:lnTo>
                    <a:pt x="340" y="92"/>
                  </a:lnTo>
                  <a:lnTo>
                    <a:pt x="318" y="101"/>
                  </a:lnTo>
                  <a:lnTo>
                    <a:pt x="209" y="141"/>
                  </a:lnTo>
                  <a:lnTo>
                    <a:pt x="179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81" y="133"/>
                  </a:lnTo>
                  <a:lnTo>
                    <a:pt x="137" y="145"/>
                  </a:lnTo>
                  <a:lnTo>
                    <a:pt x="118" y="147"/>
                  </a:lnTo>
                  <a:lnTo>
                    <a:pt x="107" y="145"/>
                  </a:lnTo>
                  <a:lnTo>
                    <a:pt x="101" y="135"/>
                  </a:lnTo>
                  <a:lnTo>
                    <a:pt x="105" y="145"/>
                  </a:lnTo>
                  <a:lnTo>
                    <a:pt x="114" y="149"/>
                  </a:lnTo>
                  <a:lnTo>
                    <a:pt x="131" y="149"/>
                  </a:lnTo>
                  <a:lnTo>
                    <a:pt x="152" y="156"/>
                  </a:lnTo>
                  <a:lnTo>
                    <a:pt x="175" y="156"/>
                  </a:lnTo>
                  <a:lnTo>
                    <a:pt x="183" y="156"/>
                  </a:lnTo>
                  <a:lnTo>
                    <a:pt x="183" y="169"/>
                  </a:lnTo>
                  <a:lnTo>
                    <a:pt x="171" y="202"/>
                  </a:lnTo>
                  <a:lnTo>
                    <a:pt x="0" y="278"/>
                  </a:lnTo>
                  <a:lnTo>
                    <a:pt x="192" y="202"/>
                  </a:lnTo>
                  <a:lnTo>
                    <a:pt x="230" y="198"/>
                  </a:lnTo>
                  <a:lnTo>
                    <a:pt x="261" y="208"/>
                  </a:lnTo>
                  <a:lnTo>
                    <a:pt x="287" y="215"/>
                  </a:lnTo>
                  <a:lnTo>
                    <a:pt x="299" y="219"/>
                  </a:lnTo>
                  <a:lnTo>
                    <a:pt x="308" y="232"/>
                  </a:lnTo>
                  <a:lnTo>
                    <a:pt x="304" y="215"/>
                  </a:lnTo>
                  <a:lnTo>
                    <a:pt x="281" y="200"/>
                  </a:lnTo>
                  <a:lnTo>
                    <a:pt x="261" y="187"/>
                  </a:lnTo>
                  <a:lnTo>
                    <a:pt x="255" y="181"/>
                  </a:lnTo>
                  <a:lnTo>
                    <a:pt x="255" y="166"/>
                  </a:lnTo>
                  <a:lnTo>
                    <a:pt x="259" y="141"/>
                  </a:lnTo>
                  <a:lnTo>
                    <a:pt x="344" y="101"/>
                  </a:lnTo>
                  <a:lnTo>
                    <a:pt x="354" y="88"/>
                  </a:lnTo>
                  <a:lnTo>
                    <a:pt x="361" y="73"/>
                  </a:lnTo>
                  <a:lnTo>
                    <a:pt x="367" y="54"/>
                  </a:lnTo>
                  <a:lnTo>
                    <a:pt x="361" y="35"/>
                  </a:lnTo>
                  <a:lnTo>
                    <a:pt x="354" y="16"/>
                  </a:lnTo>
                  <a:lnTo>
                    <a:pt x="340" y="10"/>
                  </a:lnTo>
                  <a:lnTo>
                    <a:pt x="319" y="0"/>
                  </a:lnTo>
                  <a:lnTo>
                    <a:pt x="299" y="8"/>
                  </a:lnTo>
                  <a:lnTo>
                    <a:pt x="154" y="57"/>
                  </a:lnTo>
                  <a:lnTo>
                    <a:pt x="129" y="78"/>
                  </a:lnTo>
                  <a:lnTo>
                    <a:pt x="114" y="97"/>
                  </a:lnTo>
                  <a:lnTo>
                    <a:pt x="108" y="105"/>
                  </a:lnTo>
                  <a:lnTo>
                    <a:pt x="99" y="118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Freeform 44"/>
            <p:cNvSpPr>
              <a:spLocks/>
            </p:cNvSpPr>
            <p:nvPr/>
          </p:nvSpPr>
          <p:spPr bwMode="auto">
            <a:xfrm>
              <a:off x="3637" y="2724"/>
              <a:ext cx="191" cy="124"/>
            </a:xfrm>
            <a:custGeom>
              <a:avLst/>
              <a:gdLst>
                <a:gd name="T0" fmla="*/ 118 w 382"/>
                <a:gd name="T1" fmla="*/ 0 h 249"/>
                <a:gd name="T2" fmla="*/ 54 w 382"/>
                <a:gd name="T3" fmla="*/ 38 h 249"/>
                <a:gd name="T4" fmla="*/ 21 w 382"/>
                <a:gd name="T5" fmla="*/ 65 h 249"/>
                <a:gd name="T6" fmla="*/ 15 w 382"/>
                <a:gd name="T7" fmla="*/ 84 h 249"/>
                <a:gd name="T8" fmla="*/ 15 w 382"/>
                <a:gd name="T9" fmla="*/ 95 h 249"/>
                <a:gd name="T10" fmla="*/ 36 w 382"/>
                <a:gd name="T11" fmla="*/ 103 h 249"/>
                <a:gd name="T12" fmla="*/ 67 w 382"/>
                <a:gd name="T13" fmla="*/ 103 h 249"/>
                <a:gd name="T14" fmla="*/ 21 w 382"/>
                <a:gd name="T15" fmla="*/ 139 h 249"/>
                <a:gd name="T16" fmla="*/ 0 w 382"/>
                <a:gd name="T17" fmla="*/ 164 h 249"/>
                <a:gd name="T18" fmla="*/ 0 w 382"/>
                <a:gd name="T19" fmla="*/ 177 h 249"/>
                <a:gd name="T20" fmla="*/ 4 w 382"/>
                <a:gd name="T21" fmla="*/ 185 h 249"/>
                <a:gd name="T22" fmla="*/ 29 w 382"/>
                <a:gd name="T23" fmla="*/ 190 h 249"/>
                <a:gd name="T24" fmla="*/ 82 w 382"/>
                <a:gd name="T25" fmla="*/ 192 h 249"/>
                <a:gd name="T26" fmla="*/ 99 w 382"/>
                <a:gd name="T27" fmla="*/ 192 h 249"/>
                <a:gd name="T28" fmla="*/ 111 w 382"/>
                <a:gd name="T29" fmla="*/ 207 h 249"/>
                <a:gd name="T30" fmla="*/ 158 w 382"/>
                <a:gd name="T31" fmla="*/ 230 h 249"/>
                <a:gd name="T32" fmla="*/ 225 w 382"/>
                <a:gd name="T33" fmla="*/ 243 h 249"/>
                <a:gd name="T34" fmla="*/ 293 w 382"/>
                <a:gd name="T35" fmla="*/ 249 h 249"/>
                <a:gd name="T36" fmla="*/ 206 w 382"/>
                <a:gd name="T37" fmla="*/ 234 h 249"/>
                <a:gd name="T38" fmla="*/ 175 w 382"/>
                <a:gd name="T39" fmla="*/ 223 h 249"/>
                <a:gd name="T40" fmla="*/ 147 w 382"/>
                <a:gd name="T41" fmla="*/ 211 h 249"/>
                <a:gd name="T42" fmla="*/ 143 w 382"/>
                <a:gd name="T43" fmla="*/ 202 h 249"/>
                <a:gd name="T44" fmla="*/ 143 w 382"/>
                <a:gd name="T45" fmla="*/ 186 h 249"/>
                <a:gd name="T46" fmla="*/ 149 w 382"/>
                <a:gd name="T47" fmla="*/ 181 h 249"/>
                <a:gd name="T48" fmla="*/ 382 w 382"/>
                <a:gd name="T49" fmla="*/ 122 h 249"/>
                <a:gd name="T50" fmla="*/ 175 w 382"/>
                <a:gd name="T51" fmla="*/ 164 h 249"/>
                <a:gd name="T52" fmla="*/ 120 w 382"/>
                <a:gd name="T53" fmla="*/ 169 h 249"/>
                <a:gd name="T54" fmla="*/ 78 w 382"/>
                <a:gd name="T55" fmla="*/ 164 h 249"/>
                <a:gd name="T56" fmla="*/ 65 w 382"/>
                <a:gd name="T57" fmla="*/ 158 h 249"/>
                <a:gd name="T58" fmla="*/ 59 w 382"/>
                <a:gd name="T59" fmla="*/ 141 h 249"/>
                <a:gd name="T60" fmla="*/ 59 w 382"/>
                <a:gd name="T61" fmla="*/ 127 h 249"/>
                <a:gd name="T62" fmla="*/ 67 w 382"/>
                <a:gd name="T63" fmla="*/ 108 h 249"/>
                <a:gd name="T64" fmla="*/ 95 w 382"/>
                <a:gd name="T65" fmla="*/ 91 h 249"/>
                <a:gd name="T66" fmla="*/ 333 w 382"/>
                <a:gd name="T67" fmla="*/ 12 h 249"/>
                <a:gd name="T68" fmla="*/ 111 w 382"/>
                <a:gd name="T69" fmla="*/ 78 h 249"/>
                <a:gd name="T70" fmla="*/ 67 w 382"/>
                <a:gd name="T71" fmla="*/ 80 h 249"/>
                <a:gd name="T72" fmla="*/ 44 w 382"/>
                <a:gd name="T73" fmla="*/ 78 h 249"/>
                <a:gd name="T74" fmla="*/ 38 w 382"/>
                <a:gd name="T75" fmla="*/ 69 h 249"/>
                <a:gd name="T76" fmla="*/ 44 w 382"/>
                <a:gd name="T77" fmla="*/ 53 h 249"/>
                <a:gd name="T78" fmla="*/ 65 w 382"/>
                <a:gd name="T79" fmla="*/ 38 h 249"/>
                <a:gd name="T80" fmla="*/ 118 w 382"/>
                <a:gd name="T81" fmla="*/ 0 h 249"/>
                <a:gd name="T82" fmla="*/ 118 w 382"/>
                <a:gd name="T83" fmla="*/ 0 h 2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2"/>
                <a:gd name="T127" fmla="*/ 0 h 249"/>
                <a:gd name="T128" fmla="*/ 382 w 382"/>
                <a:gd name="T129" fmla="*/ 249 h 2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2" h="249">
                  <a:moveTo>
                    <a:pt x="118" y="0"/>
                  </a:moveTo>
                  <a:lnTo>
                    <a:pt x="54" y="38"/>
                  </a:lnTo>
                  <a:lnTo>
                    <a:pt x="21" y="65"/>
                  </a:lnTo>
                  <a:lnTo>
                    <a:pt x="15" y="84"/>
                  </a:lnTo>
                  <a:lnTo>
                    <a:pt x="15" y="95"/>
                  </a:lnTo>
                  <a:lnTo>
                    <a:pt x="36" y="103"/>
                  </a:lnTo>
                  <a:lnTo>
                    <a:pt x="67" y="103"/>
                  </a:lnTo>
                  <a:lnTo>
                    <a:pt x="21" y="139"/>
                  </a:lnTo>
                  <a:lnTo>
                    <a:pt x="0" y="164"/>
                  </a:lnTo>
                  <a:lnTo>
                    <a:pt x="0" y="177"/>
                  </a:lnTo>
                  <a:lnTo>
                    <a:pt x="4" y="185"/>
                  </a:lnTo>
                  <a:lnTo>
                    <a:pt x="29" y="190"/>
                  </a:lnTo>
                  <a:lnTo>
                    <a:pt x="82" y="192"/>
                  </a:lnTo>
                  <a:lnTo>
                    <a:pt x="99" y="192"/>
                  </a:lnTo>
                  <a:lnTo>
                    <a:pt x="111" y="207"/>
                  </a:lnTo>
                  <a:lnTo>
                    <a:pt x="158" y="230"/>
                  </a:lnTo>
                  <a:lnTo>
                    <a:pt x="225" y="243"/>
                  </a:lnTo>
                  <a:lnTo>
                    <a:pt x="293" y="249"/>
                  </a:lnTo>
                  <a:lnTo>
                    <a:pt x="206" y="234"/>
                  </a:lnTo>
                  <a:lnTo>
                    <a:pt x="175" y="223"/>
                  </a:lnTo>
                  <a:lnTo>
                    <a:pt x="147" y="211"/>
                  </a:lnTo>
                  <a:lnTo>
                    <a:pt x="143" y="202"/>
                  </a:lnTo>
                  <a:lnTo>
                    <a:pt x="143" y="186"/>
                  </a:lnTo>
                  <a:lnTo>
                    <a:pt x="149" y="181"/>
                  </a:lnTo>
                  <a:lnTo>
                    <a:pt x="382" y="122"/>
                  </a:lnTo>
                  <a:lnTo>
                    <a:pt x="175" y="164"/>
                  </a:lnTo>
                  <a:lnTo>
                    <a:pt x="120" y="169"/>
                  </a:lnTo>
                  <a:lnTo>
                    <a:pt x="78" y="164"/>
                  </a:lnTo>
                  <a:lnTo>
                    <a:pt x="65" y="158"/>
                  </a:lnTo>
                  <a:lnTo>
                    <a:pt x="59" y="141"/>
                  </a:lnTo>
                  <a:lnTo>
                    <a:pt x="59" y="127"/>
                  </a:lnTo>
                  <a:lnTo>
                    <a:pt x="67" y="108"/>
                  </a:lnTo>
                  <a:lnTo>
                    <a:pt x="95" y="91"/>
                  </a:lnTo>
                  <a:lnTo>
                    <a:pt x="333" y="12"/>
                  </a:lnTo>
                  <a:lnTo>
                    <a:pt x="111" y="78"/>
                  </a:lnTo>
                  <a:lnTo>
                    <a:pt x="67" y="80"/>
                  </a:lnTo>
                  <a:lnTo>
                    <a:pt x="44" y="78"/>
                  </a:lnTo>
                  <a:lnTo>
                    <a:pt x="38" y="69"/>
                  </a:lnTo>
                  <a:lnTo>
                    <a:pt x="44" y="53"/>
                  </a:lnTo>
                  <a:lnTo>
                    <a:pt x="65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Freeform 45"/>
            <p:cNvSpPr>
              <a:spLocks/>
            </p:cNvSpPr>
            <p:nvPr/>
          </p:nvSpPr>
          <p:spPr bwMode="auto">
            <a:xfrm>
              <a:off x="3647" y="2703"/>
              <a:ext cx="220" cy="236"/>
            </a:xfrm>
            <a:custGeom>
              <a:avLst/>
              <a:gdLst>
                <a:gd name="T0" fmla="*/ 424 w 439"/>
                <a:gd name="T1" fmla="*/ 0 h 474"/>
                <a:gd name="T2" fmla="*/ 409 w 439"/>
                <a:gd name="T3" fmla="*/ 29 h 474"/>
                <a:gd name="T4" fmla="*/ 405 w 439"/>
                <a:gd name="T5" fmla="*/ 54 h 474"/>
                <a:gd name="T6" fmla="*/ 411 w 439"/>
                <a:gd name="T7" fmla="*/ 73 h 474"/>
                <a:gd name="T8" fmla="*/ 428 w 439"/>
                <a:gd name="T9" fmla="*/ 95 h 474"/>
                <a:gd name="T10" fmla="*/ 434 w 439"/>
                <a:gd name="T11" fmla="*/ 116 h 474"/>
                <a:gd name="T12" fmla="*/ 428 w 439"/>
                <a:gd name="T13" fmla="*/ 137 h 474"/>
                <a:gd name="T14" fmla="*/ 411 w 439"/>
                <a:gd name="T15" fmla="*/ 158 h 474"/>
                <a:gd name="T16" fmla="*/ 399 w 439"/>
                <a:gd name="T17" fmla="*/ 181 h 474"/>
                <a:gd name="T18" fmla="*/ 426 w 439"/>
                <a:gd name="T19" fmla="*/ 206 h 474"/>
                <a:gd name="T20" fmla="*/ 434 w 439"/>
                <a:gd name="T21" fmla="*/ 227 h 474"/>
                <a:gd name="T22" fmla="*/ 430 w 439"/>
                <a:gd name="T23" fmla="*/ 255 h 474"/>
                <a:gd name="T24" fmla="*/ 422 w 439"/>
                <a:gd name="T25" fmla="*/ 274 h 474"/>
                <a:gd name="T26" fmla="*/ 398 w 439"/>
                <a:gd name="T27" fmla="*/ 295 h 474"/>
                <a:gd name="T28" fmla="*/ 321 w 439"/>
                <a:gd name="T29" fmla="*/ 295 h 474"/>
                <a:gd name="T30" fmla="*/ 247 w 439"/>
                <a:gd name="T31" fmla="*/ 287 h 474"/>
                <a:gd name="T32" fmla="*/ 179 w 439"/>
                <a:gd name="T33" fmla="*/ 278 h 474"/>
                <a:gd name="T34" fmla="*/ 128 w 439"/>
                <a:gd name="T35" fmla="*/ 263 h 474"/>
                <a:gd name="T36" fmla="*/ 103 w 439"/>
                <a:gd name="T37" fmla="*/ 316 h 474"/>
                <a:gd name="T38" fmla="*/ 72 w 439"/>
                <a:gd name="T39" fmla="*/ 369 h 474"/>
                <a:gd name="T40" fmla="*/ 42 w 439"/>
                <a:gd name="T41" fmla="*/ 417 h 474"/>
                <a:gd name="T42" fmla="*/ 21 w 439"/>
                <a:gd name="T43" fmla="*/ 455 h 474"/>
                <a:gd name="T44" fmla="*/ 0 w 439"/>
                <a:gd name="T45" fmla="*/ 474 h 474"/>
                <a:gd name="T46" fmla="*/ 99 w 439"/>
                <a:gd name="T47" fmla="*/ 474 h 474"/>
                <a:gd name="T48" fmla="*/ 167 w 439"/>
                <a:gd name="T49" fmla="*/ 455 h 474"/>
                <a:gd name="T50" fmla="*/ 226 w 439"/>
                <a:gd name="T51" fmla="*/ 428 h 474"/>
                <a:gd name="T52" fmla="*/ 285 w 439"/>
                <a:gd name="T53" fmla="*/ 392 h 474"/>
                <a:gd name="T54" fmla="*/ 339 w 439"/>
                <a:gd name="T55" fmla="*/ 348 h 474"/>
                <a:gd name="T56" fmla="*/ 382 w 439"/>
                <a:gd name="T57" fmla="*/ 306 h 474"/>
                <a:gd name="T58" fmla="*/ 403 w 439"/>
                <a:gd name="T59" fmla="*/ 299 h 474"/>
                <a:gd name="T60" fmla="*/ 428 w 439"/>
                <a:gd name="T61" fmla="*/ 274 h 474"/>
                <a:gd name="T62" fmla="*/ 437 w 439"/>
                <a:gd name="T63" fmla="*/ 244 h 474"/>
                <a:gd name="T64" fmla="*/ 439 w 439"/>
                <a:gd name="T65" fmla="*/ 219 h 474"/>
                <a:gd name="T66" fmla="*/ 434 w 439"/>
                <a:gd name="T67" fmla="*/ 206 h 474"/>
                <a:gd name="T68" fmla="*/ 424 w 439"/>
                <a:gd name="T69" fmla="*/ 183 h 474"/>
                <a:gd name="T70" fmla="*/ 424 w 439"/>
                <a:gd name="T71" fmla="*/ 169 h 474"/>
                <a:gd name="T72" fmla="*/ 434 w 439"/>
                <a:gd name="T73" fmla="*/ 149 h 474"/>
                <a:gd name="T74" fmla="*/ 439 w 439"/>
                <a:gd name="T75" fmla="*/ 126 h 474"/>
                <a:gd name="T76" fmla="*/ 439 w 439"/>
                <a:gd name="T77" fmla="*/ 107 h 474"/>
                <a:gd name="T78" fmla="*/ 430 w 439"/>
                <a:gd name="T79" fmla="*/ 86 h 474"/>
                <a:gd name="T80" fmla="*/ 417 w 439"/>
                <a:gd name="T81" fmla="*/ 65 h 474"/>
                <a:gd name="T82" fmla="*/ 415 w 439"/>
                <a:gd name="T83" fmla="*/ 46 h 474"/>
                <a:gd name="T84" fmla="*/ 415 w 439"/>
                <a:gd name="T85" fmla="*/ 29 h 474"/>
                <a:gd name="T86" fmla="*/ 422 w 439"/>
                <a:gd name="T87" fmla="*/ 12 h 474"/>
                <a:gd name="T88" fmla="*/ 424 w 439"/>
                <a:gd name="T89" fmla="*/ 0 h 474"/>
                <a:gd name="T90" fmla="*/ 424 w 439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9"/>
                <a:gd name="T139" fmla="*/ 0 h 474"/>
                <a:gd name="T140" fmla="*/ 439 w 439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9" h="474">
                  <a:moveTo>
                    <a:pt x="424" y="0"/>
                  </a:moveTo>
                  <a:lnTo>
                    <a:pt x="409" y="29"/>
                  </a:lnTo>
                  <a:lnTo>
                    <a:pt x="405" y="54"/>
                  </a:lnTo>
                  <a:lnTo>
                    <a:pt x="411" y="73"/>
                  </a:lnTo>
                  <a:lnTo>
                    <a:pt x="428" y="95"/>
                  </a:lnTo>
                  <a:lnTo>
                    <a:pt x="434" y="116"/>
                  </a:lnTo>
                  <a:lnTo>
                    <a:pt x="428" y="137"/>
                  </a:lnTo>
                  <a:lnTo>
                    <a:pt x="411" y="158"/>
                  </a:lnTo>
                  <a:lnTo>
                    <a:pt x="399" y="181"/>
                  </a:lnTo>
                  <a:lnTo>
                    <a:pt x="426" y="206"/>
                  </a:lnTo>
                  <a:lnTo>
                    <a:pt x="434" y="227"/>
                  </a:lnTo>
                  <a:lnTo>
                    <a:pt x="430" y="255"/>
                  </a:lnTo>
                  <a:lnTo>
                    <a:pt x="422" y="274"/>
                  </a:lnTo>
                  <a:lnTo>
                    <a:pt x="398" y="295"/>
                  </a:lnTo>
                  <a:lnTo>
                    <a:pt x="321" y="295"/>
                  </a:lnTo>
                  <a:lnTo>
                    <a:pt x="247" y="287"/>
                  </a:lnTo>
                  <a:lnTo>
                    <a:pt x="179" y="278"/>
                  </a:lnTo>
                  <a:lnTo>
                    <a:pt x="128" y="263"/>
                  </a:lnTo>
                  <a:lnTo>
                    <a:pt x="103" y="316"/>
                  </a:lnTo>
                  <a:lnTo>
                    <a:pt x="72" y="369"/>
                  </a:lnTo>
                  <a:lnTo>
                    <a:pt x="42" y="417"/>
                  </a:lnTo>
                  <a:lnTo>
                    <a:pt x="21" y="455"/>
                  </a:lnTo>
                  <a:lnTo>
                    <a:pt x="0" y="474"/>
                  </a:lnTo>
                  <a:lnTo>
                    <a:pt x="99" y="474"/>
                  </a:lnTo>
                  <a:lnTo>
                    <a:pt x="167" y="455"/>
                  </a:lnTo>
                  <a:lnTo>
                    <a:pt x="226" y="428"/>
                  </a:lnTo>
                  <a:lnTo>
                    <a:pt x="285" y="392"/>
                  </a:lnTo>
                  <a:lnTo>
                    <a:pt x="339" y="348"/>
                  </a:lnTo>
                  <a:lnTo>
                    <a:pt x="382" y="306"/>
                  </a:lnTo>
                  <a:lnTo>
                    <a:pt x="403" y="299"/>
                  </a:lnTo>
                  <a:lnTo>
                    <a:pt x="428" y="274"/>
                  </a:lnTo>
                  <a:lnTo>
                    <a:pt x="437" y="244"/>
                  </a:lnTo>
                  <a:lnTo>
                    <a:pt x="439" y="219"/>
                  </a:lnTo>
                  <a:lnTo>
                    <a:pt x="434" y="206"/>
                  </a:lnTo>
                  <a:lnTo>
                    <a:pt x="424" y="183"/>
                  </a:lnTo>
                  <a:lnTo>
                    <a:pt x="424" y="169"/>
                  </a:lnTo>
                  <a:lnTo>
                    <a:pt x="434" y="149"/>
                  </a:lnTo>
                  <a:lnTo>
                    <a:pt x="439" y="126"/>
                  </a:lnTo>
                  <a:lnTo>
                    <a:pt x="439" y="107"/>
                  </a:lnTo>
                  <a:lnTo>
                    <a:pt x="430" y="86"/>
                  </a:lnTo>
                  <a:lnTo>
                    <a:pt x="417" y="65"/>
                  </a:lnTo>
                  <a:lnTo>
                    <a:pt x="415" y="46"/>
                  </a:lnTo>
                  <a:lnTo>
                    <a:pt x="415" y="29"/>
                  </a:lnTo>
                  <a:lnTo>
                    <a:pt x="422" y="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Freeform 46"/>
            <p:cNvSpPr>
              <a:spLocks/>
            </p:cNvSpPr>
            <p:nvPr/>
          </p:nvSpPr>
          <p:spPr bwMode="auto">
            <a:xfrm>
              <a:off x="3031" y="2935"/>
              <a:ext cx="961" cy="298"/>
            </a:xfrm>
            <a:custGeom>
              <a:avLst/>
              <a:gdLst>
                <a:gd name="T0" fmla="*/ 1325 w 1922"/>
                <a:gd name="T1" fmla="*/ 8 h 597"/>
                <a:gd name="T2" fmla="*/ 1244 w 1922"/>
                <a:gd name="T3" fmla="*/ 0 h 597"/>
                <a:gd name="T4" fmla="*/ 1219 w 1922"/>
                <a:gd name="T5" fmla="*/ 25 h 597"/>
                <a:gd name="T6" fmla="*/ 1181 w 1922"/>
                <a:gd name="T7" fmla="*/ 76 h 597"/>
                <a:gd name="T8" fmla="*/ 1135 w 1922"/>
                <a:gd name="T9" fmla="*/ 131 h 597"/>
                <a:gd name="T10" fmla="*/ 1059 w 1922"/>
                <a:gd name="T11" fmla="*/ 148 h 597"/>
                <a:gd name="T12" fmla="*/ 936 w 1922"/>
                <a:gd name="T13" fmla="*/ 173 h 597"/>
                <a:gd name="T14" fmla="*/ 804 w 1922"/>
                <a:gd name="T15" fmla="*/ 188 h 597"/>
                <a:gd name="T16" fmla="*/ 654 w 1922"/>
                <a:gd name="T17" fmla="*/ 204 h 597"/>
                <a:gd name="T18" fmla="*/ 525 w 1922"/>
                <a:gd name="T19" fmla="*/ 213 h 597"/>
                <a:gd name="T20" fmla="*/ 434 w 1922"/>
                <a:gd name="T21" fmla="*/ 221 h 597"/>
                <a:gd name="T22" fmla="*/ 390 w 1922"/>
                <a:gd name="T23" fmla="*/ 221 h 597"/>
                <a:gd name="T24" fmla="*/ 367 w 1922"/>
                <a:gd name="T25" fmla="*/ 223 h 597"/>
                <a:gd name="T26" fmla="*/ 253 w 1922"/>
                <a:gd name="T27" fmla="*/ 243 h 597"/>
                <a:gd name="T28" fmla="*/ 118 w 1922"/>
                <a:gd name="T29" fmla="*/ 268 h 597"/>
                <a:gd name="T30" fmla="*/ 0 w 1922"/>
                <a:gd name="T31" fmla="*/ 278 h 597"/>
                <a:gd name="T32" fmla="*/ 40 w 1922"/>
                <a:gd name="T33" fmla="*/ 314 h 597"/>
                <a:gd name="T34" fmla="*/ 185 w 1922"/>
                <a:gd name="T35" fmla="*/ 424 h 597"/>
                <a:gd name="T36" fmla="*/ 354 w 1922"/>
                <a:gd name="T37" fmla="*/ 508 h 597"/>
                <a:gd name="T38" fmla="*/ 527 w 1922"/>
                <a:gd name="T39" fmla="*/ 570 h 597"/>
                <a:gd name="T40" fmla="*/ 879 w 1922"/>
                <a:gd name="T41" fmla="*/ 597 h 597"/>
                <a:gd name="T42" fmla="*/ 1116 w 1922"/>
                <a:gd name="T43" fmla="*/ 597 h 597"/>
                <a:gd name="T44" fmla="*/ 1342 w 1922"/>
                <a:gd name="T45" fmla="*/ 587 h 597"/>
                <a:gd name="T46" fmla="*/ 1508 w 1922"/>
                <a:gd name="T47" fmla="*/ 559 h 597"/>
                <a:gd name="T48" fmla="*/ 1706 w 1922"/>
                <a:gd name="T49" fmla="*/ 521 h 597"/>
                <a:gd name="T50" fmla="*/ 1922 w 1922"/>
                <a:gd name="T51" fmla="*/ 458 h 597"/>
                <a:gd name="T52" fmla="*/ 1765 w 1922"/>
                <a:gd name="T53" fmla="*/ 409 h 597"/>
                <a:gd name="T54" fmla="*/ 1652 w 1922"/>
                <a:gd name="T55" fmla="*/ 350 h 597"/>
                <a:gd name="T56" fmla="*/ 1544 w 1922"/>
                <a:gd name="T57" fmla="*/ 289 h 597"/>
                <a:gd name="T58" fmla="*/ 1487 w 1922"/>
                <a:gd name="T59" fmla="*/ 243 h 597"/>
                <a:gd name="T60" fmla="*/ 1512 w 1922"/>
                <a:gd name="T61" fmla="*/ 215 h 597"/>
                <a:gd name="T62" fmla="*/ 1512 w 1922"/>
                <a:gd name="T63" fmla="*/ 188 h 597"/>
                <a:gd name="T64" fmla="*/ 1472 w 1922"/>
                <a:gd name="T65" fmla="*/ 148 h 597"/>
                <a:gd name="T66" fmla="*/ 1420 w 1922"/>
                <a:gd name="T67" fmla="*/ 133 h 597"/>
                <a:gd name="T68" fmla="*/ 1449 w 1922"/>
                <a:gd name="T69" fmla="*/ 110 h 597"/>
                <a:gd name="T70" fmla="*/ 1483 w 1922"/>
                <a:gd name="T71" fmla="*/ 70 h 597"/>
                <a:gd name="T72" fmla="*/ 1495 w 1922"/>
                <a:gd name="T73" fmla="*/ 38 h 597"/>
                <a:gd name="T74" fmla="*/ 1495 w 1922"/>
                <a:gd name="T75" fmla="*/ 10 h 597"/>
                <a:gd name="T76" fmla="*/ 1325 w 1922"/>
                <a:gd name="T77" fmla="*/ 8 h 597"/>
                <a:gd name="T78" fmla="*/ 1325 w 1922"/>
                <a:gd name="T79" fmla="*/ 8 h 5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22"/>
                <a:gd name="T121" fmla="*/ 0 h 597"/>
                <a:gd name="T122" fmla="*/ 1922 w 1922"/>
                <a:gd name="T123" fmla="*/ 597 h 5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22" h="597">
                  <a:moveTo>
                    <a:pt x="1325" y="8"/>
                  </a:moveTo>
                  <a:lnTo>
                    <a:pt x="1244" y="0"/>
                  </a:lnTo>
                  <a:lnTo>
                    <a:pt x="1219" y="25"/>
                  </a:lnTo>
                  <a:lnTo>
                    <a:pt x="1181" y="76"/>
                  </a:lnTo>
                  <a:lnTo>
                    <a:pt x="1135" y="131"/>
                  </a:lnTo>
                  <a:lnTo>
                    <a:pt x="1059" y="148"/>
                  </a:lnTo>
                  <a:lnTo>
                    <a:pt x="936" y="173"/>
                  </a:lnTo>
                  <a:lnTo>
                    <a:pt x="804" y="188"/>
                  </a:lnTo>
                  <a:lnTo>
                    <a:pt x="654" y="204"/>
                  </a:lnTo>
                  <a:lnTo>
                    <a:pt x="525" y="213"/>
                  </a:lnTo>
                  <a:lnTo>
                    <a:pt x="434" y="221"/>
                  </a:lnTo>
                  <a:lnTo>
                    <a:pt x="390" y="221"/>
                  </a:lnTo>
                  <a:lnTo>
                    <a:pt x="367" y="223"/>
                  </a:lnTo>
                  <a:lnTo>
                    <a:pt x="253" y="243"/>
                  </a:lnTo>
                  <a:lnTo>
                    <a:pt x="118" y="268"/>
                  </a:lnTo>
                  <a:lnTo>
                    <a:pt x="0" y="278"/>
                  </a:lnTo>
                  <a:lnTo>
                    <a:pt x="40" y="314"/>
                  </a:lnTo>
                  <a:lnTo>
                    <a:pt x="185" y="424"/>
                  </a:lnTo>
                  <a:lnTo>
                    <a:pt x="354" y="508"/>
                  </a:lnTo>
                  <a:lnTo>
                    <a:pt x="527" y="570"/>
                  </a:lnTo>
                  <a:lnTo>
                    <a:pt x="879" y="597"/>
                  </a:lnTo>
                  <a:lnTo>
                    <a:pt x="1116" y="597"/>
                  </a:lnTo>
                  <a:lnTo>
                    <a:pt x="1342" y="587"/>
                  </a:lnTo>
                  <a:lnTo>
                    <a:pt x="1508" y="559"/>
                  </a:lnTo>
                  <a:lnTo>
                    <a:pt x="1706" y="521"/>
                  </a:lnTo>
                  <a:lnTo>
                    <a:pt x="1922" y="458"/>
                  </a:lnTo>
                  <a:lnTo>
                    <a:pt x="1765" y="409"/>
                  </a:lnTo>
                  <a:lnTo>
                    <a:pt x="1652" y="350"/>
                  </a:lnTo>
                  <a:lnTo>
                    <a:pt x="1544" y="289"/>
                  </a:lnTo>
                  <a:lnTo>
                    <a:pt x="1487" y="243"/>
                  </a:lnTo>
                  <a:lnTo>
                    <a:pt x="1512" y="215"/>
                  </a:lnTo>
                  <a:lnTo>
                    <a:pt x="1512" y="188"/>
                  </a:lnTo>
                  <a:lnTo>
                    <a:pt x="1472" y="148"/>
                  </a:lnTo>
                  <a:lnTo>
                    <a:pt x="1420" y="133"/>
                  </a:lnTo>
                  <a:lnTo>
                    <a:pt x="1449" y="110"/>
                  </a:lnTo>
                  <a:lnTo>
                    <a:pt x="1483" y="70"/>
                  </a:lnTo>
                  <a:lnTo>
                    <a:pt x="1495" y="38"/>
                  </a:lnTo>
                  <a:lnTo>
                    <a:pt x="1495" y="10"/>
                  </a:lnTo>
                  <a:lnTo>
                    <a:pt x="13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Freeform 47"/>
            <p:cNvSpPr>
              <a:spLocks/>
            </p:cNvSpPr>
            <p:nvPr/>
          </p:nvSpPr>
          <p:spPr bwMode="auto">
            <a:xfrm>
              <a:off x="2560" y="1770"/>
              <a:ext cx="481" cy="1168"/>
            </a:xfrm>
            <a:custGeom>
              <a:avLst/>
              <a:gdLst>
                <a:gd name="T0" fmla="*/ 438 w 962"/>
                <a:gd name="T1" fmla="*/ 15 h 2336"/>
                <a:gd name="T2" fmla="*/ 413 w 962"/>
                <a:gd name="T3" fmla="*/ 102 h 2336"/>
                <a:gd name="T4" fmla="*/ 361 w 962"/>
                <a:gd name="T5" fmla="*/ 325 h 2336"/>
                <a:gd name="T6" fmla="*/ 280 w 962"/>
                <a:gd name="T7" fmla="*/ 667 h 2336"/>
                <a:gd name="T8" fmla="*/ 185 w 962"/>
                <a:gd name="T9" fmla="*/ 992 h 2336"/>
                <a:gd name="T10" fmla="*/ 126 w 962"/>
                <a:gd name="T11" fmla="*/ 1140 h 2336"/>
                <a:gd name="T12" fmla="*/ 80 w 962"/>
                <a:gd name="T13" fmla="*/ 690 h 2336"/>
                <a:gd name="T14" fmla="*/ 185 w 962"/>
                <a:gd name="T15" fmla="*/ 695 h 2336"/>
                <a:gd name="T16" fmla="*/ 118 w 962"/>
                <a:gd name="T17" fmla="*/ 667 h 2336"/>
                <a:gd name="T18" fmla="*/ 65 w 962"/>
                <a:gd name="T19" fmla="*/ 606 h 2336"/>
                <a:gd name="T20" fmla="*/ 44 w 962"/>
                <a:gd name="T21" fmla="*/ 534 h 2336"/>
                <a:gd name="T22" fmla="*/ 0 w 962"/>
                <a:gd name="T23" fmla="*/ 384 h 2336"/>
                <a:gd name="T24" fmla="*/ 44 w 962"/>
                <a:gd name="T25" fmla="*/ 600 h 2336"/>
                <a:gd name="T26" fmla="*/ 65 w 962"/>
                <a:gd name="T27" fmla="*/ 807 h 2336"/>
                <a:gd name="T28" fmla="*/ 169 w 962"/>
                <a:gd name="T29" fmla="*/ 1699 h 2336"/>
                <a:gd name="T30" fmla="*/ 190 w 962"/>
                <a:gd name="T31" fmla="*/ 2070 h 2336"/>
                <a:gd name="T32" fmla="*/ 200 w 962"/>
                <a:gd name="T33" fmla="*/ 2336 h 2336"/>
                <a:gd name="T34" fmla="*/ 251 w 962"/>
                <a:gd name="T35" fmla="*/ 2336 h 2336"/>
                <a:gd name="T36" fmla="*/ 495 w 962"/>
                <a:gd name="T37" fmla="*/ 1830 h 2336"/>
                <a:gd name="T38" fmla="*/ 679 w 962"/>
                <a:gd name="T39" fmla="*/ 1444 h 2336"/>
                <a:gd name="T40" fmla="*/ 806 w 962"/>
                <a:gd name="T41" fmla="*/ 1119 h 2336"/>
                <a:gd name="T42" fmla="*/ 886 w 962"/>
                <a:gd name="T43" fmla="*/ 851 h 2336"/>
                <a:gd name="T44" fmla="*/ 962 w 962"/>
                <a:gd name="T45" fmla="*/ 576 h 2336"/>
                <a:gd name="T46" fmla="*/ 806 w 962"/>
                <a:gd name="T47" fmla="*/ 1089 h 2336"/>
                <a:gd name="T48" fmla="*/ 650 w 962"/>
                <a:gd name="T49" fmla="*/ 1461 h 2336"/>
                <a:gd name="T50" fmla="*/ 451 w 962"/>
                <a:gd name="T51" fmla="*/ 1881 h 2336"/>
                <a:gd name="T52" fmla="*/ 280 w 962"/>
                <a:gd name="T53" fmla="*/ 2208 h 2336"/>
                <a:gd name="T54" fmla="*/ 230 w 962"/>
                <a:gd name="T55" fmla="*/ 2113 h 2336"/>
                <a:gd name="T56" fmla="*/ 206 w 962"/>
                <a:gd name="T57" fmla="*/ 1771 h 2336"/>
                <a:gd name="T58" fmla="*/ 169 w 962"/>
                <a:gd name="T59" fmla="*/ 1467 h 2336"/>
                <a:gd name="T60" fmla="*/ 139 w 962"/>
                <a:gd name="T61" fmla="*/ 1184 h 2336"/>
                <a:gd name="T62" fmla="*/ 200 w 962"/>
                <a:gd name="T63" fmla="*/ 1028 h 2336"/>
                <a:gd name="T64" fmla="*/ 280 w 962"/>
                <a:gd name="T65" fmla="*/ 783 h 2336"/>
                <a:gd name="T66" fmla="*/ 331 w 962"/>
                <a:gd name="T67" fmla="*/ 549 h 2336"/>
                <a:gd name="T68" fmla="*/ 420 w 962"/>
                <a:gd name="T69" fmla="*/ 182 h 2336"/>
                <a:gd name="T70" fmla="*/ 458 w 962"/>
                <a:gd name="T71" fmla="*/ 0 h 2336"/>
                <a:gd name="T72" fmla="*/ 438 w 962"/>
                <a:gd name="T73" fmla="*/ 15 h 2336"/>
                <a:gd name="T74" fmla="*/ 438 w 962"/>
                <a:gd name="T75" fmla="*/ 15 h 2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2"/>
                <a:gd name="T115" fmla="*/ 0 h 2336"/>
                <a:gd name="T116" fmla="*/ 962 w 962"/>
                <a:gd name="T117" fmla="*/ 2336 h 2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2" h="2336">
                  <a:moveTo>
                    <a:pt x="438" y="15"/>
                  </a:moveTo>
                  <a:lnTo>
                    <a:pt x="413" y="102"/>
                  </a:lnTo>
                  <a:lnTo>
                    <a:pt x="361" y="325"/>
                  </a:lnTo>
                  <a:lnTo>
                    <a:pt x="280" y="667"/>
                  </a:lnTo>
                  <a:lnTo>
                    <a:pt x="185" y="992"/>
                  </a:lnTo>
                  <a:lnTo>
                    <a:pt x="126" y="1140"/>
                  </a:lnTo>
                  <a:lnTo>
                    <a:pt x="80" y="690"/>
                  </a:lnTo>
                  <a:lnTo>
                    <a:pt x="185" y="695"/>
                  </a:lnTo>
                  <a:lnTo>
                    <a:pt x="118" y="667"/>
                  </a:lnTo>
                  <a:lnTo>
                    <a:pt x="65" y="606"/>
                  </a:lnTo>
                  <a:lnTo>
                    <a:pt x="44" y="534"/>
                  </a:lnTo>
                  <a:lnTo>
                    <a:pt x="0" y="384"/>
                  </a:lnTo>
                  <a:lnTo>
                    <a:pt x="44" y="600"/>
                  </a:lnTo>
                  <a:lnTo>
                    <a:pt x="65" y="807"/>
                  </a:lnTo>
                  <a:lnTo>
                    <a:pt x="169" y="1699"/>
                  </a:lnTo>
                  <a:lnTo>
                    <a:pt x="190" y="2070"/>
                  </a:lnTo>
                  <a:lnTo>
                    <a:pt x="200" y="2336"/>
                  </a:lnTo>
                  <a:lnTo>
                    <a:pt x="251" y="2336"/>
                  </a:lnTo>
                  <a:lnTo>
                    <a:pt x="495" y="1830"/>
                  </a:lnTo>
                  <a:lnTo>
                    <a:pt x="679" y="1444"/>
                  </a:lnTo>
                  <a:lnTo>
                    <a:pt x="806" y="1119"/>
                  </a:lnTo>
                  <a:lnTo>
                    <a:pt x="886" y="851"/>
                  </a:lnTo>
                  <a:lnTo>
                    <a:pt x="962" y="576"/>
                  </a:lnTo>
                  <a:lnTo>
                    <a:pt x="806" y="1089"/>
                  </a:lnTo>
                  <a:lnTo>
                    <a:pt x="650" y="1461"/>
                  </a:lnTo>
                  <a:lnTo>
                    <a:pt x="451" y="1881"/>
                  </a:lnTo>
                  <a:lnTo>
                    <a:pt x="280" y="2208"/>
                  </a:lnTo>
                  <a:lnTo>
                    <a:pt x="230" y="2113"/>
                  </a:lnTo>
                  <a:lnTo>
                    <a:pt x="206" y="1771"/>
                  </a:lnTo>
                  <a:lnTo>
                    <a:pt x="169" y="1467"/>
                  </a:lnTo>
                  <a:lnTo>
                    <a:pt x="139" y="1184"/>
                  </a:lnTo>
                  <a:lnTo>
                    <a:pt x="200" y="1028"/>
                  </a:lnTo>
                  <a:lnTo>
                    <a:pt x="280" y="783"/>
                  </a:lnTo>
                  <a:lnTo>
                    <a:pt x="331" y="549"/>
                  </a:lnTo>
                  <a:lnTo>
                    <a:pt x="420" y="182"/>
                  </a:lnTo>
                  <a:lnTo>
                    <a:pt x="458" y="0"/>
                  </a:lnTo>
                  <a:lnTo>
                    <a:pt x="4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Freeform 48"/>
            <p:cNvSpPr>
              <a:spLocks/>
            </p:cNvSpPr>
            <p:nvPr/>
          </p:nvSpPr>
          <p:spPr bwMode="auto">
            <a:xfrm>
              <a:off x="2681" y="2144"/>
              <a:ext cx="535" cy="794"/>
            </a:xfrm>
            <a:custGeom>
              <a:avLst/>
              <a:gdLst>
                <a:gd name="T0" fmla="*/ 733 w 1070"/>
                <a:gd name="T1" fmla="*/ 937 h 1589"/>
                <a:gd name="T2" fmla="*/ 502 w 1070"/>
                <a:gd name="T3" fmla="*/ 1269 h 1589"/>
                <a:gd name="T4" fmla="*/ 319 w 1070"/>
                <a:gd name="T5" fmla="*/ 1440 h 1589"/>
                <a:gd name="T6" fmla="*/ 169 w 1070"/>
                <a:gd name="T7" fmla="*/ 1551 h 1589"/>
                <a:gd name="T8" fmla="*/ 273 w 1070"/>
                <a:gd name="T9" fmla="*/ 1372 h 1589"/>
                <a:gd name="T10" fmla="*/ 133 w 1070"/>
                <a:gd name="T11" fmla="*/ 1520 h 1589"/>
                <a:gd name="T12" fmla="*/ 7 w 1070"/>
                <a:gd name="T13" fmla="*/ 1572 h 1589"/>
                <a:gd name="T14" fmla="*/ 0 w 1070"/>
                <a:gd name="T15" fmla="*/ 1589 h 1589"/>
                <a:gd name="T16" fmla="*/ 733 w 1070"/>
                <a:gd name="T17" fmla="*/ 1589 h 1589"/>
                <a:gd name="T18" fmla="*/ 834 w 1070"/>
                <a:gd name="T19" fmla="*/ 1471 h 1589"/>
                <a:gd name="T20" fmla="*/ 933 w 1070"/>
                <a:gd name="T21" fmla="*/ 1336 h 1589"/>
                <a:gd name="T22" fmla="*/ 992 w 1070"/>
                <a:gd name="T23" fmla="*/ 1239 h 1589"/>
                <a:gd name="T24" fmla="*/ 1043 w 1070"/>
                <a:gd name="T25" fmla="*/ 1119 h 1589"/>
                <a:gd name="T26" fmla="*/ 882 w 1070"/>
                <a:gd name="T27" fmla="*/ 730 h 1589"/>
                <a:gd name="T28" fmla="*/ 956 w 1070"/>
                <a:gd name="T29" fmla="*/ 692 h 1589"/>
                <a:gd name="T30" fmla="*/ 1070 w 1070"/>
                <a:gd name="T31" fmla="*/ 602 h 1589"/>
                <a:gd name="T32" fmla="*/ 806 w 1070"/>
                <a:gd name="T33" fmla="*/ 595 h 1589"/>
                <a:gd name="T34" fmla="*/ 927 w 1070"/>
                <a:gd name="T35" fmla="*/ 366 h 1589"/>
                <a:gd name="T36" fmla="*/ 1013 w 1070"/>
                <a:gd name="T37" fmla="*/ 157 h 1589"/>
                <a:gd name="T38" fmla="*/ 1057 w 1070"/>
                <a:gd name="T39" fmla="*/ 0 h 1589"/>
                <a:gd name="T40" fmla="*/ 975 w 1070"/>
                <a:gd name="T41" fmla="*/ 201 h 1589"/>
                <a:gd name="T42" fmla="*/ 882 w 1070"/>
                <a:gd name="T43" fmla="*/ 403 h 1589"/>
                <a:gd name="T44" fmla="*/ 718 w 1070"/>
                <a:gd name="T45" fmla="*/ 705 h 1589"/>
                <a:gd name="T46" fmla="*/ 785 w 1070"/>
                <a:gd name="T47" fmla="*/ 655 h 1589"/>
                <a:gd name="T48" fmla="*/ 790 w 1070"/>
                <a:gd name="T49" fmla="*/ 809 h 1589"/>
                <a:gd name="T50" fmla="*/ 733 w 1070"/>
                <a:gd name="T51" fmla="*/ 937 h 1589"/>
                <a:gd name="T52" fmla="*/ 733 w 1070"/>
                <a:gd name="T53" fmla="*/ 937 h 1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0"/>
                <a:gd name="T82" fmla="*/ 0 h 1589"/>
                <a:gd name="T83" fmla="*/ 1070 w 1070"/>
                <a:gd name="T84" fmla="*/ 1589 h 15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0" h="1589">
                  <a:moveTo>
                    <a:pt x="733" y="937"/>
                  </a:moveTo>
                  <a:lnTo>
                    <a:pt x="502" y="1269"/>
                  </a:lnTo>
                  <a:lnTo>
                    <a:pt x="319" y="1440"/>
                  </a:lnTo>
                  <a:lnTo>
                    <a:pt x="169" y="1551"/>
                  </a:lnTo>
                  <a:lnTo>
                    <a:pt x="273" y="1372"/>
                  </a:lnTo>
                  <a:lnTo>
                    <a:pt x="133" y="1520"/>
                  </a:lnTo>
                  <a:lnTo>
                    <a:pt x="7" y="1572"/>
                  </a:lnTo>
                  <a:lnTo>
                    <a:pt x="0" y="1589"/>
                  </a:lnTo>
                  <a:lnTo>
                    <a:pt x="733" y="1589"/>
                  </a:lnTo>
                  <a:lnTo>
                    <a:pt x="834" y="1471"/>
                  </a:lnTo>
                  <a:lnTo>
                    <a:pt x="933" y="1336"/>
                  </a:lnTo>
                  <a:lnTo>
                    <a:pt x="992" y="1239"/>
                  </a:lnTo>
                  <a:lnTo>
                    <a:pt x="1043" y="1119"/>
                  </a:lnTo>
                  <a:lnTo>
                    <a:pt x="882" y="730"/>
                  </a:lnTo>
                  <a:lnTo>
                    <a:pt x="956" y="692"/>
                  </a:lnTo>
                  <a:lnTo>
                    <a:pt x="1070" y="602"/>
                  </a:lnTo>
                  <a:lnTo>
                    <a:pt x="806" y="595"/>
                  </a:lnTo>
                  <a:lnTo>
                    <a:pt x="927" y="366"/>
                  </a:lnTo>
                  <a:lnTo>
                    <a:pt x="1013" y="157"/>
                  </a:lnTo>
                  <a:lnTo>
                    <a:pt x="1057" y="0"/>
                  </a:lnTo>
                  <a:lnTo>
                    <a:pt x="975" y="201"/>
                  </a:lnTo>
                  <a:lnTo>
                    <a:pt x="882" y="403"/>
                  </a:lnTo>
                  <a:lnTo>
                    <a:pt x="718" y="705"/>
                  </a:lnTo>
                  <a:lnTo>
                    <a:pt x="785" y="655"/>
                  </a:lnTo>
                  <a:lnTo>
                    <a:pt x="790" y="809"/>
                  </a:lnTo>
                  <a:lnTo>
                    <a:pt x="733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Freeform 49"/>
            <p:cNvSpPr>
              <a:spLocks/>
            </p:cNvSpPr>
            <p:nvPr/>
          </p:nvSpPr>
          <p:spPr bwMode="auto">
            <a:xfrm>
              <a:off x="3070" y="1833"/>
              <a:ext cx="271" cy="624"/>
            </a:xfrm>
            <a:custGeom>
              <a:avLst/>
              <a:gdLst>
                <a:gd name="T0" fmla="*/ 133 w 542"/>
                <a:gd name="T1" fmla="*/ 0 h 1247"/>
                <a:gd name="T2" fmla="*/ 325 w 542"/>
                <a:gd name="T3" fmla="*/ 57 h 1247"/>
                <a:gd name="T4" fmla="*/ 533 w 542"/>
                <a:gd name="T5" fmla="*/ 148 h 1247"/>
                <a:gd name="T6" fmla="*/ 542 w 542"/>
                <a:gd name="T7" fmla="*/ 350 h 1247"/>
                <a:gd name="T8" fmla="*/ 513 w 542"/>
                <a:gd name="T9" fmla="*/ 587 h 1247"/>
                <a:gd name="T10" fmla="*/ 405 w 542"/>
                <a:gd name="T11" fmla="*/ 823 h 1247"/>
                <a:gd name="T12" fmla="*/ 259 w 542"/>
                <a:gd name="T13" fmla="*/ 1008 h 1247"/>
                <a:gd name="T14" fmla="*/ 0 w 542"/>
                <a:gd name="T15" fmla="*/ 1247 h 1247"/>
                <a:gd name="T16" fmla="*/ 139 w 542"/>
                <a:gd name="T17" fmla="*/ 988 h 1247"/>
                <a:gd name="T18" fmla="*/ 232 w 542"/>
                <a:gd name="T19" fmla="*/ 988 h 1247"/>
                <a:gd name="T20" fmla="*/ 371 w 542"/>
                <a:gd name="T21" fmla="*/ 823 h 1247"/>
                <a:gd name="T22" fmla="*/ 458 w 542"/>
                <a:gd name="T23" fmla="*/ 665 h 1247"/>
                <a:gd name="T24" fmla="*/ 504 w 542"/>
                <a:gd name="T25" fmla="*/ 534 h 1247"/>
                <a:gd name="T26" fmla="*/ 517 w 542"/>
                <a:gd name="T27" fmla="*/ 356 h 1247"/>
                <a:gd name="T28" fmla="*/ 513 w 542"/>
                <a:gd name="T29" fmla="*/ 173 h 1247"/>
                <a:gd name="T30" fmla="*/ 335 w 542"/>
                <a:gd name="T31" fmla="*/ 95 h 1247"/>
                <a:gd name="T32" fmla="*/ 192 w 542"/>
                <a:gd name="T33" fmla="*/ 67 h 1247"/>
                <a:gd name="T34" fmla="*/ 90 w 542"/>
                <a:gd name="T35" fmla="*/ 44 h 1247"/>
                <a:gd name="T36" fmla="*/ 133 w 542"/>
                <a:gd name="T37" fmla="*/ 0 h 1247"/>
                <a:gd name="T38" fmla="*/ 133 w 542"/>
                <a:gd name="T39" fmla="*/ 0 h 1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2"/>
                <a:gd name="T61" fmla="*/ 0 h 1247"/>
                <a:gd name="T62" fmla="*/ 542 w 542"/>
                <a:gd name="T63" fmla="*/ 1247 h 1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2" h="1247">
                  <a:moveTo>
                    <a:pt x="133" y="0"/>
                  </a:moveTo>
                  <a:lnTo>
                    <a:pt x="325" y="57"/>
                  </a:lnTo>
                  <a:lnTo>
                    <a:pt x="533" y="148"/>
                  </a:lnTo>
                  <a:lnTo>
                    <a:pt x="542" y="350"/>
                  </a:lnTo>
                  <a:lnTo>
                    <a:pt x="513" y="587"/>
                  </a:lnTo>
                  <a:lnTo>
                    <a:pt x="405" y="823"/>
                  </a:lnTo>
                  <a:lnTo>
                    <a:pt x="259" y="1008"/>
                  </a:lnTo>
                  <a:lnTo>
                    <a:pt x="0" y="1247"/>
                  </a:lnTo>
                  <a:lnTo>
                    <a:pt x="139" y="988"/>
                  </a:lnTo>
                  <a:lnTo>
                    <a:pt x="232" y="988"/>
                  </a:lnTo>
                  <a:lnTo>
                    <a:pt x="371" y="823"/>
                  </a:lnTo>
                  <a:lnTo>
                    <a:pt x="458" y="665"/>
                  </a:lnTo>
                  <a:lnTo>
                    <a:pt x="504" y="534"/>
                  </a:lnTo>
                  <a:lnTo>
                    <a:pt x="517" y="356"/>
                  </a:lnTo>
                  <a:lnTo>
                    <a:pt x="513" y="173"/>
                  </a:lnTo>
                  <a:lnTo>
                    <a:pt x="335" y="95"/>
                  </a:lnTo>
                  <a:lnTo>
                    <a:pt x="192" y="67"/>
                  </a:lnTo>
                  <a:lnTo>
                    <a:pt x="90" y="4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Freeform 50"/>
            <p:cNvSpPr>
              <a:spLocks/>
            </p:cNvSpPr>
            <p:nvPr/>
          </p:nvSpPr>
          <p:spPr bwMode="auto">
            <a:xfrm>
              <a:off x="3266" y="2108"/>
              <a:ext cx="78" cy="277"/>
            </a:xfrm>
            <a:custGeom>
              <a:avLst/>
              <a:gdLst>
                <a:gd name="T0" fmla="*/ 125 w 156"/>
                <a:gd name="T1" fmla="*/ 0 h 555"/>
                <a:gd name="T2" fmla="*/ 156 w 156"/>
                <a:gd name="T3" fmla="*/ 38 h 555"/>
                <a:gd name="T4" fmla="*/ 150 w 156"/>
                <a:gd name="T5" fmla="*/ 170 h 555"/>
                <a:gd name="T6" fmla="*/ 87 w 156"/>
                <a:gd name="T7" fmla="*/ 363 h 555"/>
                <a:gd name="T8" fmla="*/ 0 w 156"/>
                <a:gd name="T9" fmla="*/ 555 h 555"/>
                <a:gd name="T10" fmla="*/ 104 w 156"/>
                <a:gd name="T11" fmla="*/ 244 h 555"/>
                <a:gd name="T12" fmla="*/ 125 w 156"/>
                <a:gd name="T13" fmla="*/ 103 h 555"/>
                <a:gd name="T14" fmla="*/ 112 w 156"/>
                <a:gd name="T15" fmla="*/ 38 h 555"/>
                <a:gd name="T16" fmla="*/ 125 w 156"/>
                <a:gd name="T17" fmla="*/ 0 h 555"/>
                <a:gd name="T18" fmla="*/ 125 w 156"/>
                <a:gd name="T19" fmla="*/ 0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555"/>
                <a:gd name="T32" fmla="*/ 156 w 156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555">
                  <a:moveTo>
                    <a:pt x="125" y="0"/>
                  </a:moveTo>
                  <a:lnTo>
                    <a:pt x="156" y="38"/>
                  </a:lnTo>
                  <a:lnTo>
                    <a:pt x="150" y="170"/>
                  </a:lnTo>
                  <a:lnTo>
                    <a:pt x="87" y="363"/>
                  </a:lnTo>
                  <a:lnTo>
                    <a:pt x="0" y="555"/>
                  </a:lnTo>
                  <a:lnTo>
                    <a:pt x="104" y="244"/>
                  </a:lnTo>
                  <a:lnTo>
                    <a:pt x="125" y="103"/>
                  </a:lnTo>
                  <a:lnTo>
                    <a:pt x="112" y="3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Freeform 51"/>
            <p:cNvSpPr>
              <a:spLocks/>
            </p:cNvSpPr>
            <p:nvPr/>
          </p:nvSpPr>
          <p:spPr bwMode="auto">
            <a:xfrm>
              <a:off x="3270" y="2193"/>
              <a:ext cx="151" cy="245"/>
            </a:xfrm>
            <a:custGeom>
              <a:avLst/>
              <a:gdLst>
                <a:gd name="T0" fmla="*/ 124 w 303"/>
                <a:gd name="T1" fmla="*/ 0 h 491"/>
                <a:gd name="T2" fmla="*/ 134 w 303"/>
                <a:gd name="T3" fmla="*/ 147 h 491"/>
                <a:gd name="T4" fmla="*/ 170 w 303"/>
                <a:gd name="T5" fmla="*/ 274 h 491"/>
                <a:gd name="T6" fmla="*/ 303 w 303"/>
                <a:gd name="T7" fmla="*/ 474 h 491"/>
                <a:gd name="T8" fmla="*/ 267 w 303"/>
                <a:gd name="T9" fmla="*/ 491 h 491"/>
                <a:gd name="T10" fmla="*/ 177 w 303"/>
                <a:gd name="T11" fmla="*/ 364 h 491"/>
                <a:gd name="T12" fmla="*/ 128 w 303"/>
                <a:gd name="T13" fmla="*/ 259 h 491"/>
                <a:gd name="T14" fmla="*/ 75 w 303"/>
                <a:gd name="T15" fmla="*/ 251 h 491"/>
                <a:gd name="T16" fmla="*/ 0 w 303"/>
                <a:gd name="T17" fmla="*/ 365 h 491"/>
                <a:gd name="T18" fmla="*/ 78 w 303"/>
                <a:gd name="T19" fmla="*/ 162 h 491"/>
                <a:gd name="T20" fmla="*/ 124 w 303"/>
                <a:gd name="T21" fmla="*/ 0 h 491"/>
                <a:gd name="T22" fmla="*/ 124 w 303"/>
                <a:gd name="T23" fmla="*/ 0 h 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491"/>
                <a:gd name="T38" fmla="*/ 303 w 303"/>
                <a:gd name="T39" fmla="*/ 491 h 4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491">
                  <a:moveTo>
                    <a:pt x="124" y="0"/>
                  </a:moveTo>
                  <a:lnTo>
                    <a:pt x="134" y="147"/>
                  </a:lnTo>
                  <a:lnTo>
                    <a:pt x="170" y="274"/>
                  </a:lnTo>
                  <a:lnTo>
                    <a:pt x="303" y="474"/>
                  </a:lnTo>
                  <a:lnTo>
                    <a:pt x="267" y="491"/>
                  </a:lnTo>
                  <a:lnTo>
                    <a:pt x="177" y="364"/>
                  </a:lnTo>
                  <a:lnTo>
                    <a:pt x="128" y="259"/>
                  </a:lnTo>
                  <a:lnTo>
                    <a:pt x="75" y="251"/>
                  </a:lnTo>
                  <a:lnTo>
                    <a:pt x="0" y="365"/>
                  </a:lnTo>
                  <a:lnTo>
                    <a:pt x="78" y="1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Freeform 52"/>
            <p:cNvSpPr>
              <a:spLocks/>
            </p:cNvSpPr>
            <p:nvPr/>
          </p:nvSpPr>
          <p:spPr bwMode="auto">
            <a:xfrm>
              <a:off x="2812" y="1930"/>
              <a:ext cx="239" cy="178"/>
            </a:xfrm>
            <a:custGeom>
              <a:avLst/>
              <a:gdLst>
                <a:gd name="T0" fmla="*/ 169 w 479"/>
                <a:gd name="T1" fmla="*/ 6 h 355"/>
                <a:gd name="T2" fmla="*/ 213 w 479"/>
                <a:gd name="T3" fmla="*/ 236 h 355"/>
                <a:gd name="T4" fmla="*/ 0 w 479"/>
                <a:gd name="T5" fmla="*/ 355 h 355"/>
                <a:gd name="T6" fmla="*/ 184 w 479"/>
                <a:gd name="T7" fmla="*/ 287 h 355"/>
                <a:gd name="T8" fmla="*/ 348 w 479"/>
                <a:gd name="T9" fmla="*/ 215 h 355"/>
                <a:gd name="T10" fmla="*/ 479 w 479"/>
                <a:gd name="T11" fmla="*/ 156 h 355"/>
                <a:gd name="T12" fmla="*/ 251 w 479"/>
                <a:gd name="T13" fmla="*/ 215 h 355"/>
                <a:gd name="T14" fmla="*/ 213 w 479"/>
                <a:gd name="T15" fmla="*/ 0 h 355"/>
                <a:gd name="T16" fmla="*/ 169 w 479"/>
                <a:gd name="T17" fmla="*/ 6 h 355"/>
                <a:gd name="T18" fmla="*/ 169 w 479"/>
                <a:gd name="T19" fmla="*/ 6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355"/>
                <a:gd name="T32" fmla="*/ 479 w 479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355">
                  <a:moveTo>
                    <a:pt x="169" y="6"/>
                  </a:moveTo>
                  <a:lnTo>
                    <a:pt x="213" y="236"/>
                  </a:lnTo>
                  <a:lnTo>
                    <a:pt x="0" y="355"/>
                  </a:lnTo>
                  <a:lnTo>
                    <a:pt x="184" y="287"/>
                  </a:lnTo>
                  <a:lnTo>
                    <a:pt x="348" y="215"/>
                  </a:lnTo>
                  <a:lnTo>
                    <a:pt x="479" y="156"/>
                  </a:lnTo>
                  <a:lnTo>
                    <a:pt x="251" y="215"/>
                  </a:lnTo>
                  <a:lnTo>
                    <a:pt x="213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Freeform 53"/>
            <p:cNvSpPr>
              <a:spLocks/>
            </p:cNvSpPr>
            <p:nvPr/>
          </p:nvSpPr>
          <p:spPr bwMode="auto">
            <a:xfrm>
              <a:off x="1842" y="1797"/>
              <a:ext cx="471" cy="1141"/>
            </a:xfrm>
            <a:custGeom>
              <a:avLst/>
              <a:gdLst>
                <a:gd name="T0" fmla="*/ 943 w 943"/>
                <a:gd name="T1" fmla="*/ 0 h 2283"/>
                <a:gd name="T2" fmla="*/ 753 w 943"/>
                <a:gd name="T3" fmla="*/ 28 h 2283"/>
                <a:gd name="T4" fmla="*/ 538 w 943"/>
                <a:gd name="T5" fmla="*/ 80 h 2283"/>
                <a:gd name="T6" fmla="*/ 367 w 943"/>
                <a:gd name="T7" fmla="*/ 139 h 2283"/>
                <a:gd name="T8" fmla="*/ 331 w 943"/>
                <a:gd name="T9" fmla="*/ 376 h 2283"/>
                <a:gd name="T10" fmla="*/ 331 w 943"/>
                <a:gd name="T11" fmla="*/ 540 h 2283"/>
                <a:gd name="T12" fmla="*/ 346 w 943"/>
                <a:gd name="T13" fmla="*/ 747 h 2283"/>
                <a:gd name="T14" fmla="*/ 354 w 943"/>
                <a:gd name="T15" fmla="*/ 813 h 2283"/>
                <a:gd name="T16" fmla="*/ 287 w 943"/>
                <a:gd name="T17" fmla="*/ 931 h 2283"/>
                <a:gd name="T18" fmla="*/ 287 w 943"/>
                <a:gd name="T19" fmla="*/ 1000 h 2283"/>
                <a:gd name="T20" fmla="*/ 291 w 943"/>
                <a:gd name="T21" fmla="*/ 1131 h 2283"/>
                <a:gd name="T22" fmla="*/ 277 w 943"/>
                <a:gd name="T23" fmla="*/ 1199 h 2283"/>
                <a:gd name="T24" fmla="*/ 213 w 943"/>
                <a:gd name="T25" fmla="*/ 1424 h 2283"/>
                <a:gd name="T26" fmla="*/ 180 w 943"/>
                <a:gd name="T27" fmla="*/ 1695 h 2283"/>
                <a:gd name="T28" fmla="*/ 131 w 943"/>
                <a:gd name="T29" fmla="*/ 1882 h 2283"/>
                <a:gd name="T30" fmla="*/ 40 w 943"/>
                <a:gd name="T31" fmla="*/ 2134 h 2283"/>
                <a:gd name="T32" fmla="*/ 0 w 943"/>
                <a:gd name="T33" fmla="*/ 2283 h 2283"/>
                <a:gd name="T34" fmla="*/ 19 w 943"/>
                <a:gd name="T35" fmla="*/ 2275 h 2283"/>
                <a:gd name="T36" fmla="*/ 70 w 943"/>
                <a:gd name="T37" fmla="*/ 2104 h 2283"/>
                <a:gd name="T38" fmla="*/ 131 w 943"/>
                <a:gd name="T39" fmla="*/ 1933 h 2283"/>
                <a:gd name="T40" fmla="*/ 220 w 943"/>
                <a:gd name="T41" fmla="*/ 1792 h 2283"/>
                <a:gd name="T42" fmla="*/ 241 w 943"/>
                <a:gd name="T43" fmla="*/ 1460 h 2283"/>
                <a:gd name="T44" fmla="*/ 291 w 943"/>
                <a:gd name="T45" fmla="*/ 1258 h 2283"/>
                <a:gd name="T46" fmla="*/ 331 w 943"/>
                <a:gd name="T47" fmla="*/ 1161 h 2283"/>
                <a:gd name="T48" fmla="*/ 321 w 943"/>
                <a:gd name="T49" fmla="*/ 954 h 2283"/>
                <a:gd name="T50" fmla="*/ 367 w 943"/>
                <a:gd name="T51" fmla="*/ 851 h 2283"/>
                <a:gd name="T52" fmla="*/ 449 w 943"/>
                <a:gd name="T53" fmla="*/ 1021 h 2283"/>
                <a:gd name="T54" fmla="*/ 382 w 943"/>
                <a:gd name="T55" fmla="*/ 798 h 2283"/>
                <a:gd name="T56" fmla="*/ 361 w 943"/>
                <a:gd name="T57" fmla="*/ 621 h 2283"/>
                <a:gd name="T58" fmla="*/ 361 w 943"/>
                <a:gd name="T59" fmla="*/ 422 h 2283"/>
                <a:gd name="T60" fmla="*/ 382 w 943"/>
                <a:gd name="T61" fmla="*/ 228 h 2283"/>
                <a:gd name="T62" fmla="*/ 403 w 943"/>
                <a:gd name="T63" fmla="*/ 167 h 2283"/>
                <a:gd name="T64" fmla="*/ 530 w 943"/>
                <a:gd name="T65" fmla="*/ 116 h 2283"/>
                <a:gd name="T66" fmla="*/ 722 w 943"/>
                <a:gd name="T67" fmla="*/ 64 h 2283"/>
                <a:gd name="T68" fmla="*/ 943 w 943"/>
                <a:gd name="T69" fmla="*/ 0 h 2283"/>
                <a:gd name="T70" fmla="*/ 943 w 943"/>
                <a:gd name="T71" fmla="*/ 0 h 2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3"/>
                <a:gd name="T109" fmla="*/ 0 h 2283"/>
                <a:gd name="T110" fmla="*/ 943 w 943"/>
                <a:gd name="T111" fmla="*/ 2283 h 2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3" h="2283">
                  <a:moveTo>
                    <a:pt x="943" y="0"/>
                  </a:moveTo>
                  <a:lnTo>
                    <a:pt x="753" y="28"/>
                  </a:lnTo>
                  <a:lnTo>
                    <a:pt x="538" y="80"/>
                  </a:lnTo>
                  <a:lnTo>
                    <a:pt x="367" y="139"/>
                  </a:lnTo>
                  <a:lnTo>
                    <a:pt x="331" y="376"/>
                  </a:lnTo>
                  <a:lnTo>
                    <a:pt x="331" y="540"/>
                  </a:lnTo>
                  <a:lnTo>
                    <a:pt x="346" y="747"/>
                  </a:lnTo>
                  <a:lnTo>
                    <a:pt x="354" y="813"/>
                  </a:lnTo>
                  <a:lnTo>
                    <a:pt x="287" y="931"/>
                  </a:lnTo>
                  <a:lnTo>
                    <a:pt x="287" y="1000"/>
                  </a:lnTo>
                  <a:lnTo>
                    <a:pt x="291" y="1131"/>
                  </a:lnTo>
                  <a:lnTo>
                    <a:pt x="277" y="1199"/>
                  </a:lnTo>
                  <a:lnTo>
                    <a:pt x="213" y="1424"/>
                  </a:lnTo>
                  <a:lnTo>
                    <a:pt x="180" y="1695"/>
                  </a:lnTo>
                  <a:lnTo>
                    <a:pt x="131" y="1882"/>
                  </a:lnTo>
                  <a:lnTo>
                    <a:pt x="40" y="2134"/>
                  </a:lnTo>
                  <a:lnTo>
                    <a:pt x="0" y="2283"/>
                  </a:lnTo>
                  <a:lnTo>
                    <a:pt x="19" y="2275"/>
                  </a:lnTo>
                  <a:lnTo>
                    <a:pt x="70" y="2104"/>
                  </a:lnTo>
                  <a:lnTo>
                    <a:pt x="131" y="1933"/>
                  </a:lnTo>
                  <a:lnTo>
                    <a:pt x="220" y="1792"/>
                  </a:lnTo>
                  <a:lnTo>
                    <a:pt x="241" y="1460"/>
                  </a:lnTo>
                  <a:lnTo>
                    <a:pt x="291" y="1258"/>
                  </a:lnTo>
                  <a:lnTo>
                    <a:pt x="331" y="1161"/>
                  </a:lnTo>
                  <a:lnTo>
                    <a:pt x="321" y="954"/>
                  </a:lnTo>
                  <a:lnTo>
                    <a:pt x="367" y="851"/>
                  </a:lnTo>
                  <a:lnTo>
                    <a:pt x="449" y="1021"/>
                  </a:lnTo>
                  <a:lnTo>
                    <a:pt x="382" y="798"/>
                  </a:lnTo>
                  <a:lnTo>
                    <a:pt x="361" y="621"/>
                  </a:lnTo>
                  <a:lnTo>
                    <a:pt x="361" y="422"/>
                  </a:lnTo>
                  <a:lnTo>
                    <a:pt x="382" y="228"/>
                  </a:lnTo>
                  <a:lnTo>
                    <a:pt x="403" y="167"/>
                  </a:lnTo>
                  <a:lnTo>
                    <a:pt x="530" y="116"/>
                  </a:lnTo>
                  <a:lnTo>
                    <a:pt x="722" y="64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Freeform 54"/>
            <p:cNvSpPr>
              <a:spLocks/>
            </p:cNvSpPr>
            <p:nvPr/>
          </p:nvSpPr>
          <p:spPr bwMode="auto">
            <a:xfrm>
              <a:off x="2100" y="1907"/>
              <a:ext cx="566" cy="1031"/>
            </a:xfrm>
            <a:custGeom>
              <a:avLst/>
              <a:gdLst>
                <a:gd name="T0" fmla="*/ 10 w 1133"/>
                <a:gd name="T1" fmla="*/ 135 h 2063"/>
                <a:gd name="T2" fmla="*/ 80 w 1133"/>
                <a:gd name="T3" fmla="*/ 517 h 2063"/>
                <a:gd name="T4" fmla="*/ 179 w 1133"/>
                <a:gd name="T5" fmla="*/ 905 h 2063"/>
                <a:gd name="T6" fmla="*/ 295 w 1133"/>
                <a:gd name="T7" fmla="*/ 1295 h 2063"/>
                <a:gd name="T8" fmla="*/ 631 w 1133"/>
                <a:gd name="T9" fmla="*/ 1743 h 2063"/>
                <a:gd name="T10" fmla="*/ 675 w 1133"/>
                <a:gd name="T11" fmla="*/ 1447 h 2063"/>
                <a:gd name="T12" fmla="*/ 513 w 1133"/>
                <a:gd name="T13" fmla="*/ 1002 h 2063"/>
                <a:gd name="T14" fmla="*/ 401 w 1133"/>
                <a:gd name="T15" fmla="*/ 624 h 2063"/>
                <a:gd name="T16" fmla="*/ 340 w 1133"/>
                <a:gd name="T17" fmla="*/ 303 h 2063"/>
                <a:gd name="T18" fmla="*/ 327 w 1133"/>
                <a:gd name="T19" fmla="*/ 97 h 2063"/>
                <a:gd name="T20" fmla="*/ 496 w 1133"/>
                <a:gd name="T21" fmla="*/ 177 h 2063"/>
                <a:gd name="T22" fmla="*/ 586 w 1133"/>
                <a:gd name="T23" fmla="*/ 0 h 2063"/>
                <a:gd name="T24" fmla="*/ 534 w 1133"/>
                <a:gd name="T25" fmla="*/ 187 h 2063"/>
                <a:gd name="T26" fmla="*/ 726 w 1133"/>
                <a:gd name="T27" fmla="*/ 320 h 2063"/>
                <a:gd name="T28" fmla="*/ 534 w 1133"/>
                <a:gd name="T29" fmla="*/ 236 h 2063"/>
                <a:gd name="T30" fmla="*/ 340 w 1133"/>
                <a:gd name="T31" fmla="*/ 126 h 2063"/>
                <a:gd name="T32" fmla="*/ 394 w 1133"/>
                <a:gd name="T33" fmla="*/ 453 h 2063"/>
                <a:gd name="T34" fmla="*/ 513 w 1133"/>
                <a:gd name="T35" fmla="*/ 877 h 2063"/>
                <a:gd name="T36" fmla="*/ 637 w 1133"/>
                <a:gd name="T37" fmla="*/ 1215 h 2063"/>
                <a:gd name="T38" fmla="*/ 778 w 1133"/>
                <a:gd name="T39" fmla="*/ 1588 h 2063"/>
                <a:gd name="T40" fmla="*/ 873 w 1133"/>
                <a:gd name="T41" fmla="*/ 1854 h 2063"/>
                <a:gd name="T42" fmla="*/ 920 w 1133"/>
                <a:gd name="T43" fmla="*/ 2017 h 2063"/>
                <a:gd name="T44" fmla="*/ 1133 w 1133"/>
                <a:gd name="T45" fmla="*/ 1987 h 2063"/>
                <a:gd name="T46" fmla="*/ 1133 w 1133"/>
                <a:gd name="T47" fmla="*/ 2063 h 2063"/>
                <a:gd name="T48" fmla="*/ 171 w 1133"/>
                <a:gd name="T49" fmla="*/ 2063 h 2063"/>
                <a:gd name="T50" fmla="*/ 186 w 1133"/>
                <a:gd name="T51" fmla="*/ 1920 h 2063"/>
                <a:gd name="T52" fmla="*/ 230 w 1133"/>
                <a:gd name="T53" fmla="*/ 1759 h 2063"/>
                <a:gd name="T54" fmla="*/ 221 w 1133"/>
                <a:gd name="T55" fmla="*/ 1707 h 2063"/>
                <a:gd name="T56" fmla="*/ 200 w 1133"/>
                <a:gd name="T57" fmla="*/ 1683 h 2063"/>
                <a:gd name="T58" fmla="*/ 156 w 1133"/>
                <a:gd name="T59" fmla="*/ 1683 h 2063"/>
                <a:gd name="T60" fmla="*/ 0 w 1133"/>
                <a:gd name="T61" fmla="*/ 1772 h 2063"/>
                <a:gd name="T62" fmla="*/ 207 w 1133"/>
                <a:gd name="T63" fmla="*/ 1468 h 2063"/>
                <a:gd name="T64" fmla="*/ 230 w 1133"/>
                <a:gd name="T65" fmla="*/ 1388 h 2063"/>
                <a:gd name="T66" fmla="*/ 171 w 1133"/>
                <a:gd name="T67" fmla="*/ 1076 h 2063"/>
                <a:gd name="T68" fmla="*/ 69 w 1133"/>
                <a:gd name="T69" fmla="*/ 593 h 2063"/>
                <a:gd name="T70" fmla="*/ 10 w 1133"/>
                <a:gd name="T71" fmla="*/ 135 h 2063"/>
                <a:gd name="T72" fmla="*/ 10 w 1133"/>
                <a:gd name="T73" fmla="*/ 135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2063"/>
                <a:gd name="T113" fmla="*/ 1133 w 1133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2063">
                  <a:moveTo>
                    <a:pt x="10" y="135"/>
                  </a:moveTo>
                  <a:lnTo>
                    <a:pt x="80" y="517"/>
                  </a:lnTo>
                  <a:lnTo>
                    <a:pt x="179" y="905"/>
                  </a:lnTo>
                  <a:lnTo>
                    <a:pt x="295" y="1295"/>
                  </a:lnTo>
                  <a:lnTo>
                    <a:pt x="631" y="1743"/>
                  </a:lnTo>
                  <a:lnTo>
                    <a:pt x="675" y="1447"/>
                  </a:lnTo>
                  <a:lnTo>
                    <a:pt x="513" y="1002"/>
                  </a:lnTo>
                  <a:lnTo>
                    <a:pt x="401" y="624"/>
                  </a:lnTo>
                  <a:lnTo>
                    <a:pt x="340" y="303"/>
                  </a:lnTo>
                  <a:lnTo>
                    <a:pt x="327" y="97"/>
                  </a:lnTo>
                  <a:lnTo>
                    <a:pt x="496" y="177"/>
                  </a:lnTo>
                  <a:lnTo>
                    <a:pt x="586" y="0"/>
                  </a:lnTo>
                  <a:lnTo>
                    <a:pt x="534" y="187"/>
                  </a:lnTo>
                  <a:lnTo>
                    <a:pt x="726" y="320"/>
                  </a:lnTo>
                  <a:lnTo>
                    <a:pt x="534" y="236"/>
                  </a:lnTo>
                  <a:lnTo>
                    <a:pt x="340" y="126"/>
                  </a:lnTo>
                  <a:lnTo>
                    <a:pt x="394" y="453"/>
                  </a:lnTo>
                  <a:lnTo>
                    <a:pt x="513" y="877"/>
                  </a:lnTo>
                  <a:lnTo>
                    <a:pt x="637" y="1215"/>
                  </a:lnTo>
                  <a:lnTo>
                    <a:pt x="778" y="1588"/>
                  </a:lnTo>
                  <a:lnTo>
                    <a:pt x="873" y="1854"/>
                  </a:lnTo>
                  <a:lnTo>
                    <a:pt x="920" y="2017"/>
                  </a:lnTo>
                  <a:lnTo>
                    <a:pt x="1133" y="1987"/>
                  </a:lnTo>
                  <a:lnTo>
                    <a:pt x="1133" y="2063"/>
                  </a:lnTo>
                  <a:lnTo>
                    <a:pt x="171" y="2063"/>
                  </a:lnTo>
                  <a:lnTo>
                    <a:pt x="186" y="1920"/>
                  </a:lnTo>
                  <a:lnTo>
                    <a:pt x="230" y="1759"/>
                  </a:lnTo>
                  <a:lnTo>
                    <a:pt x="221" y="1707"/>
                  </a:lnTo>
                  <a:lnTo>
                    <a:pt x="200" y="1683"/>
                  </a:lnTo>
                  <a:lnTo>
                    <a:pt x="156" y="1683"/>
                  </a:lnTo>
                  <a:lnTo>
                    <a:pt x="0" y="1772"/>
                  </a:lnTo>
                  <a:lnTo>
                    <a:pt x="207" y="1468"/>
                  </a:lnTo>
                  <a:lnTo>
                    <a:pt x="230" y="1388"/>
                  </a:lnTo>
                  <a:lnTo>
                    <a:pt x="171" y="1076"/>
                  </a:lnTo>
                  <a:lnTo>
                    <a:pt x="69" y="593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Freeform 55"/>
            <p:cNvSpPr>
              <a:spLocks/>
            </p:cNvSpPr>
            <p:nvPr/>
          </p:nvSpPr>
          <p:spPr bwMode="auto">
            <a:xfrm>
              <a:off x="2647" y="1445"/>
              <a:ext cx="35" cy="31"/>
            </a:xfrm>
            <a:custGeom>
              <a:avLst/>
              <a:gdLst>
                <a:gd name="T0" fmla="*/ 2 w 71"/>
                <a:gd name="T1" fmla="*/ 36 h 60"/>
                <a:gd name="T2" fmla="*/ 0 w 71"/>
                <a:gd name="T3" fmla="*/ 17 h 60"/>
                <a:gd name="T4" fmla="*/ 12 w 71"/>
                <a:gd name="T5" fmla="*/ 0 h 60"/>
                <a:gd name="T6" fmla="*/ 42 w 71"/>
                <a:gd name="T7" fmla="*/ 3 h 60"/>
                <a:gd name="T8" fmla="*/ 71 w 71"/>
                <a:gd name="T9" fmla="*/ 24 h 60"/>
                <a:gd name="T10" fmla="*/ 67 w 71"/>
                <a:gd name="T11" fmla="*/ 43 h 60"/>
                <a:gd name="T12" fmla="*/ 55 w 71"/>
                <a:gd name="T13" fmla="*/ 60 h 60"/>
                <a:gd name="T14" fmla="*/ 27 w 71"/>
                <a:gd name="T15" fmla="*/ 60 h 60"/>
                <a:gd name="T16" fmla="*/ 46 w 71"/>
                <a:gd name="T17" fmla="*/ 53 h 60"/>
                <a:gd name="T18" fmla="*/ 57 w 71"/>
                <a:gd name="T19" fmla="*/ 38 h 60"/>
                <a:gd name="T20" fmla="*/ 50 w 71"/>
                <a:gd name="T21" fmla="*/ 22 h 60"/>
                <a:gd name="T22" fmla="*/ 36 w 71"/>
                <a:gd name="T23" fmla="*/ 39 h 60"/>
                <a:gd name="T24" fmla="*/ 21 w 71"/>
                <a:gd name="T25" fmla="*/ 36 h 60"/>
                <a:gd name="T26" fmla="*/ 25 w 71"/>
                <a:gd name="T27" fmla="*/ 22 h 60"/>
                <a:gd name="T28" fmla="*/ 36 w 71"/>
                <a:gd name="T29" fmla="*/ 11 h 60"/>
                <a:gd name="T30" fmla="*/ 12 w 71"/>
                <a:gd name="T31" fmla="*/ 15 h 60"/>
                <a:gd name="T32" fmla="*/ 2 w 71"/>
                <a:gd name="T33" fmla="*/ 36 h 60"/>
                <a:gd name="T34" fmla="*/ 2 w 71"/>
                <a:gd name="T35" fmla="*/ 3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60"/>
                <a:gd name="T56" fmla="*/ 71 w 7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60">
                  <a:moveTo>
                    <a:pt x="2" y="36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42" y="3"/>
                  </a:lnTo>
                  <a:lnTo>
                    <a:pt x="71" y="24"/>
                  </a:lnTo>
                  <a:lnTo>
                    <a:pt x="67" y="43"/>
                  </a:lnTo>
                  <a:lnTo>
                    <a:pt x="55" y="60"/>
                  </a:lnTo>
                  <a:lnTo>
                    <a:pt x="27" y="60"/>
                  </a:lnTo>
                  <a:lnTo>
                    <a:pt x="46" y="53"/>
                  </a:lnTo>
                  <a:lnTo>
                    <a:pt x="57" y="38"/>
                  </a:lnTo>
                  <a:lnTo>
                    <a:pt x="50" y="22"/>
                  </a:lnTo>
                  <a:lnTo>
                    <a:pt x="36" y="39"/>
                  </a:lnTo>
                  <a:lnTo>
                    <a:pt x="21" y="36"/>
                  </a:lnTo>
                  <a:lnTo>
                    <a:pt x="25" y="22"/>
                  </a:lnTo>
                  <a:lnTo>
                    <a:pt x="36" y="11"/>
                  </a:lnTo>
                  <a:lnTo>
                    <a:pt x="12" y="1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Freeform 56"/>
            <p:cNvSpPr>
              <a:spLocks/>
            </p:cNvSpPr>
            <p:nvPr/>
          </p:nvSpPr>
          <p:spPr bwMode="auto">
            <a:xfrm>
              <a:off x="2840" y="1487"/>
              <a:ext cx="37" cy="26"/>
            </a:xfrm>
            <a:custGeom>
              <a:avLst/>
              <a:gdLst>
                <a:gd name="T0" fmla="*/ 19 w 74"/>
                <a:gd name="T1" fmla="*/ 48 h 51"/>
                <a:gd name="T2" fmla="*/ 0 w 74"/>
                <a:gd name="T3" fmla="*/ 31 h 51"/>
                <a:gd name="T4" fmla="*/ 2 w 74"/>
                <a:gd name="T5" fmla="*/ 4 h 51"/>
                <a:gd name="T6" fmla="*/ 38 w 74"/>
                <a:gd name="T7" fmla="*/ 0 h 51"/>
                <a:gd name="T8" fmla="*/ 70 w 74"/>
                <a:gd name="T9" fmla="*/ 4 h 51"/>
                <a:gd name="T10" fmla="*/ 74 w 74"/>
                <a:gd name="T11" fmla="*/ 21 h 51"/>
                <a:gd name="T12" fmla="*/ 67 w 74"/>
                <a:gd name="T13" fmla="*/ 44 h 51"/>
                <a:gd name="T14" fmla="*/ 44 w 74"/>
                <a:gd name="T15" fmla="*/ 51 h 51"/>
                <a:gd name="T16" fmla="*/ 61 w 74"/>
                <a:gd name="T17" fmla="*/ 34 h 51"/>
                <a:gd name="T18" fmla="*/ 59 w 74"/>
                <a:gd name="T19" fmla="*/ 17 h 51"/>
                <a:gd name="T20" fmla="*/ 42 w 74"/>
                <a:gd name="T21" fmla="*/ 32 h 51"/>
                <a:gd name="T22" fmla="*/ 29 w 74"/>
                <a:gd name="T23" fmla="*/ 29 h 51"/>
                <a:gd name="T24" fmla="*/ 31 w 74"/>
                <a:gd name="T25" fmla="*/ 6 h 51"/>
                <a:gd name="T26" fmla="*/ 12 w 74"/>
                <a:gd name="T27" fmla="*/ 10 h 51"/>
                <a:gd name="T28" fmla="*/ 10 w 74"/>
                <a:gd name="T29" fmla="*/ 31 h 51"/>
                <a:gd name="T30" fmla="*/ 19 w 74"/>
                <a:gd name="T31" fmla="*/ 48 h 51"/>
                <a:gd name="T32" fmla="*/ 19 w 74"/>
                <a:gd name="T33" fmla="*/ 48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1"/>
                <a:gd name="T53" fmla="*/ 74 w 7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1">
                  <a:moveTo>
                    <a:pt x="19" y="48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38" y="0"/>
                  </a:lnTo>
                  <a:lnTo>
                    <a:pt x="70" y="4"/>
                  </a:lnTo>
                  <a:lnTo>
                    <a:pt x="74" y="21"/>
                  </a:lnTo>
                  <a:lnTo>
                    <a:pt x="67" y="44"/>
                  </a:lnTo>
                  <a:lnTo>
                    <a:pt x="44" y="51"/>
                  </a:lnTo>
                  <a:lnTo>
                    <a:pt x="61" y="34"/>
                  </a:lnTo>
                  <a:lnTo>
                    <a:pt x="59" y="17"/>
                  </a:lnTo>
                  <a:lnTo>
                    <a:pt x="42" y="32"/>
                  </a:lnTo>
                  <a:lnTo>
                    <a:pt x="29" y="29"/>
                  </a:lnTo>
                  <a:lnTo>
                    <a:pt x="31" y="6"/>
                  </a:lnTo>
                  <a:lnTo>
                    <a:pt x="12" y="10"/>
                  </a:lnTo>
                  <a:lnTo>
                    <a:pt x="10" y="31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Freeform 57"/>
            <p:cNvSpPr>
              <a:spLocks/>
            </p:cNvSpPr>
            <p:nvPr/>
          </p:nvSpPr>
          <p:spPr bwMode="auto">
            <a:xfrm>
              <a:off x="3170" y="2254"/>
              <a:ext cx="643" cy="519"/>
            </a:xfrm>
            <a:custGeom>
              <a:avLst/>
              <a:gdLst>
                <a:gd name="T0" fmla="*/ 0 w 1287"/>
                <a:gd name="T1" fmla="*/ 1038 h 1038"/>
                <a:gd name="T2" fmla="*/ 83 w 1287"/>
                <a:gd name="T3" fmla="*/ 869 h 1038"/>
                <a:gd name="T4" fmla="*/ 120 w 1287"/>
                <a:gd name="T5" fmla="*/ 629 h 1038"/>
                <a:gd name="T6" fmla="*/ 102 w 1287"/>
                <a:gd name="T7" fmla="*/ 451 h 1038"/>
                <a:gd name="T8" fmla="*/ 418 w 1287"/>
                <a:gd name="T9" fmla="*/ 401 h 1038"/>
                <a:gd name="T10" fmla="*/ 876 w 1287"/>
                <a:gd name="T11" fmla="*/ 232 h 1038"/>
                <a:gd name="T12" fmla="*/ 1102 w 1287"/>
                <a:gd name="T13" fmla="*/ 107 h 1038"/>
                <a:gd name="T14" fmla="*/ 1194 w 1287"/>
                <a:gd name="T15" fmla="*/ 32 h 1038"/>
                <a:gd name="T16" fmla="*/ 1236 w 1287"/>
                <a:gd name="T17" fmla="*/ 166 h 1038"/>
                <a:gd name="T18" fmla="*/ 1270 w 1287"/>
                <a:gd name="T19" fmla="*/ 645 h 1038"/>
                <a:gd name="T20" fmla="*/ 1256 w 1287"/>
                <a:gd name="T21" fmla="*/ 692 h 1038"/>
                <a:gd name="T22" fmla="*/ 1287 w 1287"/>
                <a:gd name="T23" fmla="*/ 683 h 1038"/>
                <a:gd name="T24" fmla="*/ 1260 w 1287"/>
                <a:gd name="T25" fmla="*/ 194 h 1038"/>
                <a:gd name="T26" fmla="*/ 1217 w 1287"/>
                <a:gd name="T27" fmla="*/ 36 h 1038"/>
                <a:gd name="T28" fmla="*/ 1207 w 1287"/>
                <a:gd name="T29" fmla="*/ 0 h 1038"/>
                <a:gd name="T30" fmla="*/ 884 w 1287"/>
                <a:gd name="T31" fmla="*/ 194 h 1038"/>
                <a:gd name="T32" fmla="*/ 439 w 1287"/>
                <a:gd name="T33" fmla="*/ 376 h 1038"/>
                <a:gd name="T34" fmla="*/ 74 w 1287"/>
                <a:gd name="T35" fmla="*/ 430 h 1038"/>
                <a:gd name="T36" fmla="*/ 95 w 1287"/>
                <a:gd name="T37" fmla="*/ 616 h 1038"/>
                <a:gd name="T38" fmla="*/ 53 w 1287"/>
                <a:gd name="T39" fmla="*/ 897 h 1038"/>
                <a:gd name="T40" fmla="*/ 0 w 1287"/>
                <a:gd name="T41" fmla="*/ 1038 h 1038"/>
                <a:gd name="T42" fmla="*/ 0 w 1287"/>
                <a:gd name="T43" fmla="*/ 1038 h 10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7"/>
                <a:gd name="T67" fmla="*/ 0 h 1038"/>
                <a:gd name="T68" fmla="*/ 1287 w 1287"/>
                <a:gd name="T69" fmla="*/ 1038 h 10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7" h="1038">
                  <a:moveTo>
                    <a:pt x="0" y="1038"/>
                  </a:moveTo>
                  <a:lnTo>
                    <a:pt x="83" y="869"/>
                  </a:lnTo>
                  <a:lnTo>
                    <a:pt x="120" y="629"/>
                  </a:lnTo>
                  <a:lnTo>
                    <a:pt x="102" y="451"/>
                  </a:lnTo>
                  <a:lnTo>
                    <a:pt x="418" y="401"/>
                  </a:lnTo>
                  <a:lnTo>
                    <a:pt x="876" y="232"/>
                  </a:lnTo>
                  <a:lnTo>
                    <a:pt x="1102" y="107"/>
                  </a:lnTo>
                  <a:lnTo>
                    <a:pt x="1194" y="32"/>
                  </a:lnTo>
                  <a:lnTo>
                    <a:pt x="1236" y="166"/>
                  </a:lnTo>
                  <a:lnTo>
                    <a:pt x="1270" y="645"/>
                  </a:lnTo>
                  <a:lnTo>
                    <a:pt x="1256" y="692"/>
                  </a:lnTo>
                  <a:lnTo>
                    <a:pt x="1287" y="683"/>
                  </a:lnTo>
                  <a:lnTo>
                    <a:pt x="1260" y="194"/>
                  </a:lnTo>
                  <a:lnTo>
                    <a:pt x="1217" y="36"/>
                  </a:lnTo>
                  <a:lnTo>
                    <a:pt x="1207" y="0"/>
                  </a:lnTo>
                  <a:lnTo>
                    <a:pt x="884" y="194"/>
                  </a:lnTo>
                  <a:lnTo>
                    <a:pt x="439" y="376"/>
                  </a:lnTo>
                  <a:lnTo>
                    <a:pt x="74" y="430"/>
                  </a:lnTo>
                  <a:lnTo>
                    <a:pt x="95" y="616"/>
                  </a:lnTo>
                  <a:lnTo>
                    <a:pt x="53" y="897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Freeform 58"/>
            <p:cNvSpPr>
              <a:spLocks/>
            </p:cNvSpPr>
            <p:nvPr/>
          </p:nvSpPr>
          <p:spPr bwMode="auto">
            <a:xfrm>
              <a:off x="2100" y="2964"/>
              <a:ext cx="884" cy="156"/>
            </a:xfrm>
            <a:custGeom>
              <a:avLst/>
              <a:gdLst>
                <a:gd name="T0" fmla="*/ 194 w 1768"/>
                <a:gd name="T1" fmla="*/ 0 h 312"/>
                <a:gd name="T2" fmla="*/ 124 w 1768"/>
                <a:gd name="T3" fmla="*/ 120 h 312"/>
                <a:gd name="T4" fmla="*/ 0 w 1768"/>
                <a:gd name="T5" fmla="*/ 308 h 312"/>
                <a:gd name="T6" fmla="*/ 572 w 1768"/>
                <a:gd name="T7" fmla="*/ 308 h 312"/>
                <a:gd name="T8" fmla="*/ 1270 w 1768"/>
                <a:gd name="T9" fmla="*/ 306 h 312"/>
                <a:gd name="T10" fmla="*/ 1768 w 1768"/>
                <a:gd name="T11" fmla="*/ 312 h 312"/>
                <a:gd name="T12" fmla="*/ 1608 w 1768"/>
                <a:gd name="T13" fmla="*/ 11 h 312"/>
                <a:gd name="T14" fmla="*/ 1717 w 1768"/>
                <a:gd name="T15" fmla="*/ 285 h 312"/>
                <a:gd name="T16" fmla="*/ 1177 w 1768"/>
                <a:gd name="T17" fmla="*/ 291 h 312"/>
                <a:gd name="T18" fmla="*/ 485 w 1768"/>
                <a:gd name="T19" fmla="*/ 285 h 312"/>
                <a:gd name="T20" fmla="*/ 46 w 1768"/>
                <a:gd name="T21" fmla="*/ 285 h 312"/>
                <a:gd name="T22" fmla="*/ 194 w 1768"/>
                <a:gd name="T23" fmla="*/ 0 h 312"/>
                <a:gd name="T24" fmla="*/ 194 w 1768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312"/>
                <a:gd name="T41" fmla="*/ 1768 w 176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312">
                  <a:moveTo>
                    <a:pt x="194" y="0"/>
                  </a:moveTo>
                  <a:lnTo>
                    <a:pt x="124" y="120"/>
                  </a:lnTo>
                  <a:lnTo>
                    <a:pt x="0" y="308"/>
                  </a:lnTo>
                  <a:lnTo>
                    <a:pt x="572" y="308"/>
                  </a:lnTo>
                  <a:lnTo>
                    <a:pt x="1270" y="306"/>
                  </a:lnTo>
                  <a:lnTo>
                    <a:pt x="1768" y="312"/>
                  </a:lnTo>
                  <a:lnTo>
                    <a:pt x="1608" y="11"/>
                  </a:lnTo>
                  <a:lnTo>
                    <a:pt x="1717" y="285"/>
                  </a:lnTo>
                  <a:lnTo>
                    <a:pt x="1177" y="291"/>
                  </a:lnTo>
                  <a:lnTo>
                    <a:pt x="485" y="285"/>
                  </a:lnTo>
                  <a:lnTo>
                    <a:pt x="46" y="28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Freeform 59"/>
            <p:cNvSpPr>
              <a:spLocks/>
            </p:cNvSpPr>
            <p:nvPr/>
          </p:nvSpPr>
          <p:spPr bwMode="auto">
            <a:xfrm>
              <a:off x="2135" y="2964"/>
              <a:ext cx="769" cy="108"/>
            </a:xfrm>
            <a:custGeom>
              <a:avLst/>
              <a:gdLst>
                <a:gd name="T0" fmla="*/ 1538 w 1538"/>
                <a:gd name="T1" fmla="*/ 11 h 217"/>
                <a:gd name="T2" fmla="*/ 1016 w 1538"/>
                <a:gd name="T3" fmla="*/ 0 h 217"/>
                <a:gd name="T4" fmla="*/ 124 w 1538"/>
                <a:gd name="T5" fmla="*/ 0 h 217"/>
                <a:gd name="T6" fmla="*/ 0 w 1538"/>
                <a:gd name="T7" fmla="*/ 217 h 217"/>
                <a:gd name="T8" fmla="*/ 132 w 1538"/>
                <a:gd name="T9" fmla="*/ 11 h 217"/>
                <a:gd name="T10" fmla="*/ 1538 w 1538"/>
                <a:gd name="T11" fmla="*/ 11 h 217"/>
                <a:gd name="T12" fmla="*/ 1538 w 1538"/>
                <a:gd name="T13" fmla="*/ 1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"/>
                <a:gd name="T22" fmla="*/ 0 h 217"/>
                <a:gd name="T23" fmla="*/ 1538 w 1538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" h="217">
                  <a:moveTo>
                    <a:pt x="1538" y="11"/>
                  </a:moveTo>
                  <a:lnTo>
                    <a:pt x="1016" y="0"/>
                  </a:lnTo>
                  <a:lnTo>
                    <a:pt x="124" y="0"/>
                  </a:lnTo>
                  <a:lnTo>
                    <a:pt x="0" y="217"/>
                  </a:lnTo>
                  <a:lnTo>
                    <a:pt x="132" y="11"/>
                  </a:lnTo>
                  <a:lnTo>
                    <a:pt x="15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Freeform 60"/>
            <p:cNvSpPr>
              <a:spLocks/>
            </p:cNvSpPr>
            <p:nvPr/>
          </p:nvSpPr>
          <p:spPr bwMode="auto">
            <a:xfrm>
              <a:off x="3668" y="2936"/>
              <a:ext cx="385" cy="25"/>
            </a:xfrm>
            <a:custGeom>
              <a:avLst/>
              <a:gdLst>
                <a:gd name="T0" fmla="*/ 0 w 770"/>
                <a:gd name="T1" fmla="*/ 0 h 51"/>
                <a:gd name="T2" fmla="*/ 770 w 770"/>
                <a:gd name="T3" fmla="*/ 0 h 51"/>
                <a:gd name="T4" fmla="*/ 422 w 770"/>
                <a:gd name="T5" fmla="*/ 40 h 51"/>
                <a:gd name="T6" fmla="*/ 86 w 770"/>
                <a:gd name="T7" fmla="*/ 51 h 51"/>
                <a:gd name="T8" fmla="*/ 0 w 770"/>
                <a:gd name="T9" fmla="*/ 0 h 51"/>
                <a:gd name="T10" fmla="*/ 0 w 77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0"/>
                <a:gd name="T19" fmla="*/ 0 h 51"/>
                <a:gd name="T20" fmla="*/ 770 w 7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0" h="51">
                  <a:moveTo>
                    <a:pt x="0" y="0"/>
                  </a:moveTo>
                  <a:lnTo>
                    <a:pt x="770" y="0"/>
                  </a:lnTo>
                  <a:lnTo>
                    <a:pt x="422" y="40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Freeform 61"/>
            <p:cNvSpPr>
              <a:spLocks/>
            </p:cNvSpPr>
            <p:nvPr/>
          </p:nvSpPr>
          <p:spPr bwMode="auto">
            <a:xfrm>
              <a:off x="1687" y="2901"/>
              <a:ext cx="1561" cy="160"/>
            </a:xfrm>
            <a:custGeom>
              <a:avLst/>
              <a:gdLst>
                <a:gd name="T0" fmla="*/ 3122 w 3122"/>
                <a:gd name="T1" fmla="*/ 287 h 319"/>
                <a:gd name="T2" fmla="*/ 2774 w 3122"/>
                <a:gd name="T3" fmla="*/ 264 h 319"/>
                <a:gd name="T4" fmla="*/ 2557 w 3122"/>
                <a:gd name="T5" fmla="*/ 199 h 319"/>
                <a:gd name="T6" fmla="*/ 2705 w 3122"/>
                <a:gd name="T7" fmla="*/ 106 h 319"/>
                <a:gd name="T8" fmla="*/ 2774 w 3122"/>
                <a:gd name="T9" fmla="*/ 0 h 319"/>
                <a:gd name="T10" fmla="*/ 2717 w 3122"/>
                <a:gd name="T11" fmla="*/ 68 h 319"/>
                <a:gd name="T12" fmla="*/ 0 w 3122"/>
                <a:gd name="T13" fmla="*/ 68 h 319"/>
                <a:gd name="T14" fmla="*/ 114 w 3122"/>
                <a:gd name="T15" fmla="*/ 91 h 319"/>
                <a:gd name="T16" fmla="*/ 603 w 3122"/>
                <a:gd name="T17" fmla="*/ 135 h 319"/>
                <a:gd name="T18" fmla="*/ 1276 w 3122"/>
                <a:gd name="T19" fmla="*/ 91 h 319"/>
                <a:gd name="T20" fmla="*/ 1863 w 3122"/>
                <a:gd name="T21" fmla="*/ 102 h 319"/>
                <a:gd name="T22" fmla="*/ 2424 w 3122"/>
                <a:gd name="T23" fmla="*/ 95 h 319"/>
                <a:gd name="T24" fmla="*/ 2586 w 3122"/>
                <a:gd name="T25" fmla="*/ 155 h 319"/>
                <a:gd name="T26" fmla="*/ 2517 w 3122"/>
                <a:gd name="T27" fmla="*/ 195 h 319"/>
                <a:gd name="T28" fmla="*/ 2601 w 3122"/>
                <a:gd name="T29" fmla="*/ 251 h 319"/>
                <a:gd name="T30" fmla="*/ 2800 w 3122"/>
                <a:gd name="T31" fmla="*/ 290 h 319"/>
                <a:gd name="T32" fmla="*/ 3093 w 3122"/>
                <a:gd name="T33" fmla="*/ 319 h 319"/>
                <a:gd name="T34" fmla="*/ 3122 w 3122"/>
                <a:gd name="T35" fmla="*/ 287 h 319"/>
                <a:gd name="T36" fmla="*/ 3122 w 3122"/>
                <a:gd name="T37" fmla="*/ 287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2"/>
                <a:gd name="T58" fmla="*/ 0 h 319"/>
                <a:gd name="T59" fmla="*/ 3122 w 3122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2" h="319">
                  <a:moveTo>
                    <a:pt x="3122" y="287"/>
                  </a:moveTo>
                  <a:lnTo>
                    <a:pt x="2774" y="264"/>
                  </a:lnTo>
                  <a:lnTo>
                    <a:pt x="2557" y="199"/>
                  </a:lnTo>
                  <a:lnTo>
                    <a:pt x="2705" y="106"/>
                  </a:lnTo>
                  <a:lnTo>
                    <a:pt x="2774" y="0"/>
                  </a:lnTo>
                  <a:lnTo>
                    <a:pt x="2717" y="68"/>
                  </a:lnTo>
                  <a:lnTo>
                    <a:pt x="0" y="68"/>
                  </a:lnTo>
                  <a:lnTo>
                    <a:pt x="114" y="91"/>
                  </a:lnTo>
                  <a:lnTo>
                    <a:pt x="603" y="135"/>
                  </a:lnTo>
                  <a:lnTo>
                    <a:pt x="1276" y="91"/>
                  </a:lnTo>
                  <a:lnTo>
                    <a:pt x="1863" y="102"/>
                  </a:lnTo>
                  <a:lnTo>
                    <a:pt x="2424" y="95"/>
                  </a:lnTo>
                  <a:lnTo>
                    <a:pt x="2586" y="155"/>
                  </a:lnTo>
                  <a:lnTo>
                    <a:pt x="2517" y="195"/>
                  </a:lnTo>
                  <a:lnTo>
                    <a:pt x="2601" y="251"/>
                  </a:lnTo>
                  <a:lnTo>
                    <a:pt x="2800" y="290"/>
                  </a:lnTo>
                  <a:lnTo>
                    <a:pt x="3093" y="319"/>
                  </a:lnTo>
                  <a:lnTo>
                    <a:pt x="3122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Freeform 62"/>
            <p:cNvSpPr>
              <a:spLocks/>
            </p:cNvSpPr>
            <p:nvPr/>
          </p:nvSpPr>
          <p:spPr bwMode="auto">
            <a:xfrm>
              <a:off x="2490" y="1517"/>
              <a:ext cx="22" cy="49"/>
            </a:xfrm>
            <a:custGeom>
              <a:avLst/>
              <a:gdLst>
                <a:gd name="T0" fmla="*/ 44 w 44"/>
                <a:gd name="T1" fmla="*/ 0 h 97"/>
                <a:gd name="T2" fmla="*/ 2 w 44"/>
                <a:gd name="T3" fmla="*/ 30 h 97"/>
                <a:gd name="T4" fmla="*/ 0 w 44"/>
                <a:gd name="T5" fmla="*/ 70 h 97"/>
                <a:gd name="T6" fmla="*/ 38 w 44"/>
                <a:gd name="T7" fmla="*/ 97 h 97"/>
                <a:gd name="T8" fmla="*/ 44 w 44"/>
                <a:gd name="T9" fmla="*/ 0 h 97"/>
                <a:gd name="T10" fmla="*/ 44 w 44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97"/>
                <a:gd name="T20" fmla="*/ 44 w 4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97">
                  <a:moveTo>
                    <a:pt x="44" y="0"/>
                  </a:moveTo>
                  <a:lnTo>
                    <a:pt x="2" y="30"/>
                  </a:lnTo>
                  <a:lnTo>
                    <a:pt x="0" y="70"/>
                  </a:lnTo>
                  <a:lnTo>
                    <a:pt x="38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E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767" name="AutoShape 63"/>
          <p:cNvSpPr>
            <a:spLocks noChangeArrowheads="1"/>
          </p:cNvSpPr>
          <p:nvPr/>
        </p:nvSpPr>
        <p:spPr bwMode="auto">
          <a:xfrm>
            <a:off x="2895600" y="152400"/>
            <a:ext cx="5638800" cy="2438400"/>
          </a:xfrm>
          <a:prstGeom prst="wedgeRoundRectCallout">
            <a:avLst>
              <a:gd name="adj1" fmla="val -43583"/>
              <a:gd name="adj2" fmla="val 6888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The difference between the Income Statement column totals is the net income (or net loss) for the period.</a:t>
            </a:r>
          </a:p>
        </p:txBody>
      </p:sp>
      <p:sp>
        <p:nvSpPr>
          <p:cNvPr id="200768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13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6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"/>
          <p:cNvGrpSpPr>
            <a:grpSpLocks/>
          </p:cNvGrpSpPr>
          <p:nvPr/>
        </p:nvGrpSpPr>
        <p:grpSpPr bwMode="auto">
          <a:xfrm>
            <a:off x="815975" y="2743200"/>
            <a:ext cx="3756025" cy="3416300"/>
            <a:chOff x="1687" y="1081"/>
            <a:chExt cx="2366" cy="2152"/>
          </a:xfrm>
        </p:grpSpPr>
        <p:sp>
          <p:nvSpPr>
            <p:cNvPr id="45061" name="Freeform 4"/>
            <p:cNvSpPr>
              <a:spLocks/>
            </p:cNvSpPr>
            <p:nvPr/>
          </p:nvSpPr>
          <p:spPr bwMode="auto">
            <a:xfrm>
              <a:off x="2111" y="2970"/>
              <a:ext cx="861" cy="145"/>
            </a:xfrm>
            <a:custGeom>
              <a:avLst/>
              <a:gdLst>
                <a:gd name="T0" fmla="*/ 0 w 1722"/>
                <a:gd name="T1" fmla="*/ 291 h 291"/>
                <a:gd name="T2" fmla="*/ 179 w 1722"/>
                <a:gd name="T3" fmla="*/ 0 h 291"/>
                <a:gd name="T4" fmla="*/ 1585 w 1722"/>
                <a:gd name="T5" fmla="*/ 0 h 291"/>
                <a:gd name="T6" fmla="*/ 1722 w 1722"/>
                <a:gd name="T7" fmla="*/ 291 h 291"/>
                <a:gd name="T8" fmla="*/ 0 w 1722"/>
                <a:gd name="T9" fmla="*/ 291 h 291"/>
                <a:gd name="T10" fmla="*/ 0 w 1722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2"/>
                <a:gd name="T19" fmla="*/ 0 h 291"/>
                <a:gd name="T20" fmla="*/ 1722 w 1722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2" h="291">
                  <a:moveTo>
                    <a:pt x="0" y="291"/>
                  </a:moveTo>
                  <a:lnTo>
                    <a:pt x="179" y="0"/>
                  </a:lnTo>
                  <a:lnTo>
                    <a:pt x="1585" y="0"/>
                  </a:lnTo>
                  <a:lnTo>
                    <a:pt x="1722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Freeform 5"/>
            <p:cNvSpPr>
              <a:spLocks/>
            </p:cNvSpPr>
            <p:nvPr/>
          </p:nvSpPr>
          <p:spPr bwMode="auto">
            <a:xfrm>
              <a:off x="1845" y="1716"/>
              <a:ext cx="1677" cy="1222"/>
            </a:xfrm>
            <a:custGeom>
              <a:avLst/>
              <a:gdLst>
                <a:gd name="T0" fmla="*/ 0 w 3353"/>
                <a:gd name="T1" fmla="*/ 2445 h 2445"/>
                <a:gd name="T2" fmla="*/ 3353 w 3353"/>
                <a:gd name="T3" fmla="*/ 2445 h 2445"/>
                <a:gd name="T4" fmla="*/ 3144 w 3353"/>
                <a:gd name="T5" fmla="*/ 1449 h 2445"/>
                <a:gd name="T6" fmla="*/ 3011 w 3353"/>
                <a:gd name="T7" fmla="*/ 1255 h 2445"/>
                <a:gd name="T8" fmla="*/ 2962 w 3353"/>
                <a:gd name="T9" fmla="*/ 1103 h 2445"/>
                <a:gd name="T10" fmla="*/ 2967 w 3353"/>
                <a:gd name="T11" fmla="*/ 1013 h 2445"/>
                <a:gd name="T12" fmla="*/ 2981 w 3353"/>
                <a:gd name="T13" fmla="*/ 896 h 2445"/>
                <a:gd name="T14" fmla="*/ 2954 w 3353"/>
                <a:gd name="T15" fmla="*/ 820 h 2445"/>
                <a:gd name="T16" fmla="*/ 2975 w 3353"/>
                <a:gd name="T17" fmla="*/ 677 h 2445"/>
                <a:gd name="T18" fmla="*/ 2967 w 3353"/>
                <a:gd name="T19" fmla="*/ 552 h 2445"/>
                <a:gd name="T20" fmla="*/ 2967 w 3353"/>
                <a:gd name="T21" fmla="*/ 399 h 2445"/>
                <a:gd name="T22" fmla="*/ 2732 w 3353"/>
                <a:gd name="T23" fmla="*/ 316 h 2445"/>
                <a:gd name="T24" fmla="*/ 2435 w 3353"/>
                <a:gd name="T25" fmla="*/ 234 h 2445"/>
                <a:gd name="T26" fmla="*/ 1855 w 3353"/>
                <a:gd name="T27" fmla="*/ 48 h 2445"/>
                <a:gd name="T28" fmla="*/ 1344 w 3353"/>
                <a:gd name="T29" fmla="*/ 0 h 2445"/>
                <a:gd name="T30" fmla="*/ 1049 w 3353"/>
                <a:gd name="T31" fmla="*/ 130 h 2445"/>
                <a:gd name="T32" fmla="*/ 815 w 3353"/>
                <a:gd name="T33" fmla="*/ 198 h 2445"/>
                <a:gd name="T34" fmla="*/ 477 w 3353"/>
                <a:gd name="T35" fmla="*/ 268 h 2445"/>
                <a:gd name="T36" fmla="*/ 372 w 3353"/>
                <a:gd name="T37" fmla="*/ 316 h 2445"/>
                <a:gd name="T38" fmla="*/ 344 w 3353"/>
                <a:gd name="T39" fmla="*/ 584 h 2445"/>
                <a:gd name="T40" fmla="*/ 344 w 3353"/>
                <a:gd name="T41" fmla="*/ 793 h 2445"/>
                <a:gd name="T42" fmla="*/ 359 w 3353"/>
                <a:gd name="T43" fmla="*/ 987 h 2445"/>
                <a:gd name="T44" fmla="*/ 296 w 3353"/>
                <a:gd name="T45" fmla="*/ 1097 h 2445"/>
                <a:gd name="T46" fmla="*/ 309 w 3353"/>
                <a:gd name="T47" fmla="*/ 1255 h 2445"/>
                <a:gd name="T48" fmla="*/ 304 w 3353"/>
                <a:gd name="T49" fmla="*/ 1338 h 2445"/>
                <a:gd name="T50" fmla="*/ 262 w 3353"/>
                <a:gd name="T51" fmla="*/ 1481 h 2445"/>
                <a:gd name="T52" fmla="*/ 214 w 3353"/>
                <a:gd name="T53" fmla="*/ 1635 h 2445"/>
                <a:gd name="T54" fmla="*/ 201 w 3353"/>
                <a:gd name="T55" fmla="*/ 1798 h 2445"/>
                <a:gd name="T56" fmla="*/ 180 w 3353"/>
                <a:gd name="T57" fmla="*/ 1932 h 2445"/>
                <a:gd name="T58" fmla="*/ 138 w 3353"/>
                <a:gd name="T59" fmla="*/ 2046 h 2445"/>
                <a:gd name="T60" fmla="*/ 104 w 3353"/>
                <a:gd name="T61" fmla="*/ 2137 h 2445"/>
                <a:gd name="T62" fmla="*/ 41 w 3353"/>
                <a:gd name="T63" fmla="*/ 2315 h 2445"/>
                <a:gd name="T64" fmla="*/ 0 w 3353"/>
                <a:gd name="T65" fmla="*/ 2445 h 2445"/>
                <a:gd name="T66" fmla="*/ 0 w 3353"/>
                <a:gd name="T67" fmla="*/ 2445 h 2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3"/>
                <a:gd name="T103" fmla="*/ 0 h 2445"/>
                <a:gd name="T104" fmla="*/ 3353 w 3353"/>
                <a:gd name="T105" fmla="*/ 2445 h 24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3" h="2445">
                  <a:moveTo>
                    <a:pt x="0" y="2445"/>
                  </a:moveTo>
                  <a:lnTo>
                    <a:pt x="3353" y="2445"/>
                  </a:lnTo>
                  <a:lnTo>
                    <a:pt x="3144" y="1449"/>
                  </a:lnTo>
                  <a:lnTo>
                    <a:pt x="3011" y="1255"/>
                  </a:lnTo>
                  <a:lnTo>
                    <a:pt x="2962" y="1103"/>
                  </a:lnTo>
                  <a:lnTo>
                    <a:pt x="2967" y="1013"/>
                  </a:lnTo>
                  <a:lnTo>
                    <a:pt x="2981" y="896"/>
                  </a:lnTo>
                  <a:lnTo>
                    <a:pt x="2954" y="820"/>
                  </a:lnTo>
                  <a:lnTo>
                    <a:pt x="2975" y="677"/>
                  </a:lnTo>
                  <a:lnTo>
                    <a:pt x="2967" y="552"/>
                  </a:lnTo>
                  <a:lnTo>
                    <a:pt x="2967" y="399"/>
                  </a:lnTo>
                  <a:lnTo>
                    <a:pt x="2732" y="316"/>
                  </a:lnTo>
                  <a:lnTo>
                    <a:pt x="2435" y="234"/>
                  </a:lnTo>
                  <a:lnTo>
                    <a:pt x="1855" y="48"/>
                  </a:lnTo>
                  <a:lnTo>
                    <a:pt x="1344" y="0"/>
                  </a:lnTo>
                  <a:lnTo>
                    <a:pt x="1049" y="130"/>
                  </a:lnTo>
                  <a:lnTo>
                    <a:pt x="815" y="198"/>
                  </a:lnTo>
                  <a:lnTo>
                    <a:pt x="477" y="268"/>
                  </a:lnTo>
                  <a:lnTo>
                    <a:pt x="372" y="316"/>
                  </a:lnTo>
                  <a:lnTo>
                    <a:pt x="344" y="584"/>
                  </a:lnTo>
                  <a:lnTo>
                    <a:pt x="344" y="793"/>
                  </a:lnTo>
                  <a:lnTo>
                    <a:pt x="359" y="987"/>
                  </a:lnTo>
                  <a:lnTo>
                    <a:pt x="296" y="1097"/>
                  </a:lnTo>
                  <a:lnTo>
                    <a:pt x="309" y="1255"/>
                  </a:lnTo>
                  <a:lnTo>
                    <a:pt x="304" y="1338"/>
                  </a:lnTo>
                  <a:lnTo>
                    <a:pt x="262" y="1481"/>
                  </a:lnTo>
                  <a:lnTo>
                    <a:pt x="214" y="1635"/>
                  </a:lnTo>
                  <a:lnTo>
                    <a:pt x="201" y="1798"/>
                  </a:lnTo>
                  <a:lnTo>
                    <a:pt x="180" y="1932"/>
                  </a:lnTo>
                  <a:lnTo>
                    <a:pt x="138" y="2046"/>
                  </a:lnTo>
                  <a:lnTo>
                    <a:pt x="104" y="2137"/>
                  </a:lnTo>
                  <a:lnTo>
                    <a:pt x="41" y="2315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Freeform 6"/>
            <p:cNvSpPr>
              <a:spLocks/>
            </p:cNvSpPr>
            <p:nvPr/>
          </p:nvSpPr>
          <p:spPr bwMode="auto">
            <a:xfrm>
              <a:off x="2583" y="2064"/>
              <a:ext cx="125" cy="289"/>
            </a:xfrm>
            <a:custGeom>
              <a:avLst/>
              <a:gdLst>
                <a:gd name="T0" fmla="*/ 0 w 249"/>
                <a:gd name="T1" fmla="*/ 0 h 578"/>
                <a:gd name="T2" fmla="*/ 34 w 249"/>
                <a:gd name="T3" fmla="*/ 184 h 578"/>
                <a:gd name="T4" fmla="*/ 55 w 249"/>
                <a:gd name="T5" fmla="*/ 386 h 578"/>
                <a:gd name="T6" fmla="*/ 76 w 249"/>
                <a:gd name="T7" fmla="*/ 578 h 578"/>
                <a:gd name="T8" fmla="*/ 142 w 249"/>
                <a:gd name="T9" fmla="*/ 412 h 578"/>
                <a:gd name="T10" fmla="*/ 207 w 249"/>
                <a:gd name="T11" fmla="*/ 226 h 578"/>
                <a:gd name="T12" fmla="*/ 249 w 249"/>
                <a:gd name="T13" fmla="*/ 61 h 578"/>
                <a:gd name="T14" fmla="*/ 0 w 249"/>
                <a:gd name="T15" fmla="*/ 0 h 578"/>
                <a:gd name="T16" fmla="*/ 0 w 249"/>
                <a:gd name="T17" fmla="*/ 0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578"/>
                <a:gd name="T29" fmla="*/ 249 w 249"/>
                <a:gd name="T30" fmla="*/ 578 h 5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578">
                  <a:moveTo>
                    <a:pt x="0" y="0"/>
                  </a:moveTo>
                  <a:lnTo>
                    <a:pt x="34" y="184"/>
                  </a:lnTo>
                  <a:lnTo>
                    <a:pt x="55" y="386"/>
                  </a:lnTo>
                  <a:lnTo>
                    <a:pt x="76" y="578"/>
                  </a:lnTo>
                  <a:lnTo>
                    <a:pt x="142" y="412"/>
                  </a:lnTo>
                  <a:lnTo>
                    <a:pt x="207" y="226"/>
                  </a:lnTo>
                  <a:lnTo>
                    <a:pt x="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Freeform 7"/>
            <p:cNvSpPr>
              <a:spLocks/>
            </p:cNvSpPr>
            <p:nvPr/>
          </p:nvSpPr>
          <p:spPr bwMode="auto">
            <a:xfrm>
              <a:off x="2590" y="2102"/>
              <a:ext cx="65" cy="255"/>
            </a:xfrm>
            <a:custGeom>
              <a:avLst/>
              <a:gdLst>
                <a:gd name="T0" fmla="*/ 42 w 129"/>
                <a:gd name="T1" fmla="*/ 29 h 509"/>
                <a:gd name="T2" fmla="*/ 57 w 129"/>
                <a:gd name="T3" fmla="*/ 95 h 509"/>
                <a:gd name="T4" fmla="*/ 89 w 129"/>
                <a:gd name="T5" fmla="*/ 205 h 509"/>
                <a:gd name="T6" fmla="*/ 129 w 129"/>
                <a:gd name="T7" fmla="*/ 317 h 509"/>
                <a:gd name="T8" fmla="*/ 105 w 129"/>
                <a:gd name="T9" fmla="*/ 422 h 509"/>
                <a:gd name="T10" fmla="*/ 63 w 129"/>
                <a:gd name="T11" fmla="*/ 509 h 509"/>
                <a:gd name="T12" fmla="*/ 0 w 129"/>
                <a:gd name="T13" fmla="*/ 0 h 509"/>
                <a:gd name="T14" fmla="*/ 42 w 129"/>
                <a:gd name="T15" fmla="*/ 29 h 509"/>
                <a:gd name="T16" fmla="*/ 42 w 129"/>
                <a:gd name="T17" fmla="*/ 29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09"/>
                <a:gd name="T29" fmla="*/ 129 w 129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09">
                  <a:moveTo>
                    <a:pt x="42" y="29"/>
                  </a:moveTo>
                  <a:lnTo>
                    <a:pt x="57" y="95"/>
                  </a:lnTo>
                  <a:lnTo>
                    <a:pt x="89" y="205"/>
                  </a:lnTo>
                  <a:lnTo>
                    <a:pt x="129" y="317"/>
                  </a:lnTo>
                  <a:lnTo>
                    <a:pt x="105" y="422"/>
                  </a:lnTo>
                  <a:lnTo>
                    <a:pt x="63" y="509"/>
                  </a:lnTo>
                  <a:lnTo>
                    <a:pt x="0" y="0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Freeform 8"/>
            <p:cNvSpPr>
              <a:spLocks/>
            </p:cNvSpPr>
            <p:nvPr/>
          </p:nvSpPr>
          <p:spPr bwMode="auto">
            <a:xfrm>
              <a:off x="2985" y="2263"/>
              <a:ext cx="823" cy="776"/>
            </a:xfrm>
            <a:custGeom>
              <a:avLst/>
              <a:gdLst>
                <a:gd name="T0" fmla="*/ 460 w 1644"/>
                <a:gd name="T1" fmla="*/ 424 h 1553"/>
                <a:gd name="T2" fmla="*/ 787 w 1644"/>
                <a:gd name="T3" fmla="*/ 384 h 1553"/>
                <a:gd name="T4" fmla="*/ 1175 w 1644"/>
                <a:gd name="T5" fmla="*/ 226 h 1553"/>
                <a:gd name="T6" fmla="*/ 1496 w 1644"/>
                <a:gd name="T7" fmla="*/ 55 h 1553"/>
                <a:gd name="T8" fmla="*/ 1576 w 1644"/>
                <a:gd name="T9" fmla="*/ 0 h 1553"/>
                <a:gd name="T10" fmla="*/ 1616 w 1644"/>
                <a:gd name="T11" fmla="*/ 166 h 1553"/>
                <a:gd name="T12" fmla="*/ 1644 w 1644"/>
                <a:gd name="T13" fmla="*/ 498 h 1553"/>
                <a:gd name="T14" fmla="*/ 1644 w 1644"/>
                <a:gd name="T15" fmla="*/ 658 h 1553"/>
                <a:gd name="T16" fmla="*/ 1627 w 1644"/>
                <a:gd name="T17" fmla="*/ 808 h 1553"/>
                <a:gd name="T18" fmla="*/ 1595 w 1644"/>
                <a:gd name="T19" fmla="*/ 909 h 1553"/>
                <a:gd name="T20" fmla="*/ 1451 w 1644"/>
                <a:gd name="T21" fmla="*/ 1175 h 1553"/>
                <a:gd name="T22" fmla="*/ 1331 w 1644"/>
                <a:gd name="T23" fmla="*/ 1375 h 1553"/>
                <a:gd name="T24" fmla="*/ 1226 w 1644"/>
                <a:gd name="T25" fmla="*/ 1487 h 1553"/>
                <a:gd name="T26" fmla="*/ 559 w 1644"/>
                <a:gd name="T27" fmla="*/ 1553 h 1553"/>
                <a:gd name="T28" fmla="*/ 0 w 1644"/>
                <a:gd name="T29" fmla="*/ 1445 h 1553"/>
                <a:gd name="T30" fmla="*/ 105 w 1644"/>
                <a:gd name="T31" fmla="*/ 1365 h 1553"/>
                <a:gd name="T32" fmla="*/ 306 w 1644"/>
                <a:gd name="T33" fmla="*/ 1122 h 1553"/>
                <a:gd name="T34" fmla="*/ 433 w 1644"/>
                <a:gd name="T35" fmla="*/ 890 h 1553"/>
                <a:gd name="T36" fmla="*/ 473 w 1644"/>
                <a:gd name="T37" fmla="*/ 622 h 1553"/>
                <a:gd name="T38" fmla="*/ 460 w 1644"/>
                <a:gd name="T39" fmla="*/ 424 h 1553"/>
                <a:gd name="T40" fmla="*/ 460 w 1644"/>
                <a:gd name="T41" fmla="*/ 424 h 1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44"/>
                <a:gd name="T64" fmla="*/ 0 h 1553"/>
                <a:gd name="T65" fmla="*/ 1644 w 1644"/>
                <a:gd name="T66" fmla="*/ 1553 h 1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44" h="1553">
                  <a:moveTo>
                    <a:pt x="460" y="424"/>
                  </a:moveTo>
                  <a:lnTo>
                    <a:pt x="787" y="384"/>
                  </a:lnTo>
                  <a:lnTo>
                    <a:pt x="1175" y="226"/>
                  </a:lnTo>
                  <a:lnTo>
                    <a:pt x="1496" y="55"/>
                  </a:lnTo>
                  <a:lnTo>
                    <a:pt x="1576" y="0"/>
                  </a:lnTo>
                  <a:lnTo>
                    <a:pt x="1616" y="166"/>
                  </a:lnTo>
                  <a:lnTo>
                    <a:pt x="1644" y="498"/>
                  </a:lnTo>
                  <a:lnTo>
                    <a:pt x="1644" y="658"/>
                  </a:lnTo>
                  <a:lnTo>
                    <a:pt x="1627" y="808"/>
                  </a:lnTo>
                  <a:lnTo>
                    <a:pt x="1595" y="909"/>
                  </a:lnTo>
                  <a:lnTo>
                    <a:pt x="1451" y="1175"/>
                  </a:lnTo>
                  <a:lnTo>
                    <a:pt x="1331" y="1375"/>
                  </a:lnTo>
                  <a:lnTo>
                    <a:pt x="1226" y="1487"/>
                  </a:lnTo>
                  <a:lnTo>
                    <a:pt x="559" y="1553"/>
                  </a:lnTo>
                  <a:lnTo>
                    <a:pt x="0" y="1445"/>
                  </a:lnTo>
                  <a:lnTo>
                    <a:pt x="105" y="1365"/>
                  </a:lnTo>
                  <a:lnTo>
                    <a:pt x="306" y="1122"/>
                  </a:lnTo>
                  <a:lnTo>
                    <a:pt x="433" y="890"/>
                  </a:lnTo>
                  <a:lnTo>
                    <a:pt x="473" y="622"/>
                  </a:lnTo>
                  <a:lnTo>
                    <a:pt x="460" y="42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9"/>
            <p:cNvSpPr>
              <a:spLocks/>
            </p:cNvSpPr>
            <p:nvPr/>
          </p:nvSpPr>
          <p:spPr bwMode="auto">
            <a:xfrm>
              <a:off x="2955" y="2583"/>
              <a:ext cx="851" cy="463"/>
            </a:xfrm>
            <a:custGeom>
              <a:avLst/>
              <a:gdLst>
                <a:gd name="T0" fmla="*/ 1702 w 1702"/>
                <a:gd name="T1" fmla="*/ 0 h 926"/>
                <a:gd name="T2" fmla="*/ 1504 w 1702"/>
                <a:gd name="T3" fmla="*/ 154 h 926"/>
                <a:gd name="T4" fmla="*/ 1308 w 1702"/>
                <a:gd name="T5" fmla="*/ 268 h 926"/>
                <a:gd name="T6" fmla="*/ 1097 w 1702"/>
                <a:gd name="T7" fmla="*/ 376 h 926"/>
                <a:gd name="T8" fmla="*/ 776 w 1702"/>
                <a:gd name="T9" fmla="*/ 524 h 926"/>
                <a:gd name="T10" fmla="*/ 504 w 1702"/>
                <a:gd name="T11" fmla="*/ 623 h 926"/>
                <a:gd name="T12" fmla="*/ 276 w 1702"/>
                <a:gd name="T13" fmla="*/ 705 h 926"/>
                <a:gd name="T14" fmla="*/ 154 w 1702"/>
                <a:gd name="T15" fmla="*/ 737 h 926"/>
                <a:gd name="T16" fmla="*/ 78 w 1702"/>
                <a:gd name="T17" fmla="*/ 789 h 926"/>
                <a:gd name="T18" fmla="*/ 0 w 1702"/>
                <a:gd name="T19" fmla="*/ 836 h 926"/>
                <a:gd name="T20" fmla="*/ 91 w 1702"/>
                <a:gd name="T21" fmla="*/ 882 h 926"/>
                <a:gd name="T22" fmla="*/ 190 w 1702"/>
                <a:gd name="T23" fmla="*/ 908 h 926"/>
                <a:gd name="T24" fmla="*/ 394 w 1702"/>
                <a:gd name="T25" fmla="*/ 924 h 926"/>
                <a:gd name="T26" fmla="*/ 576 w 1702"/>
                <a:gd name="T27" fmla="*/ 926 h 926"/>
                <a:gd name="T28" fmla="*/ 757 w 1702"/>
                <a:gd name="T29" fmla="*/ 924 h 926"/>
                <a:gd name="T30" fmla="*/ 1013 w 1702"/>
                <a:gd name="T31" fmla="*/ 903 h 926"/>
                <a:gd name="T32" fmla="*/ 1249 w 1702"/>
                <a:gd name="T33" fmla="*/ 878 h 926"/>
                <a:gd name="T34" fmla="*/ 1354 w 1702"/>
                <a:gd name="T35" fmla="*/ 796 h 926"/>
                <a:gd name="T36" fmla="*/ 1508 w 1702"/>
                <a:gd name="T37" fmla="*/ 553 h 926"/>
                <a:gd name="T38" fmla="*/ 1620 w 1702"/>
                <a:gd name="T39" fmla="*/ 220 h 926"/>
                <a:gd name="T40" fmla="*/ 1426 w 1702"/>
                <a:gd name="T41" fmla="*/ 317 h 926"/>
                <a:gd name="T42" fmla="*/ 1363 w 1702"/>
                <a:gd name="T43" fmla="*/ 357 h 926"/>
                <a:gd name="T44" fmla="*/ 1344 w 1702"/>
                <a:gd name="T45" fmla="*/ 384 h 926"/>
                <a:gd name="T46" fmla="*/ 1350 w 1702"/>
                <a:gd name="T47" fmla="*/ 410 h 926"/>
                <a:gd name="T48" fmla="*/ 1354 w 1702"/>
                <a:gd name="T49" fmla="*/ 424 h 926"/>
                <a:gd name="T50" fmla="*/ 1268 w 1702"/>
                <a:gd name="T51" fmla="*/ 475 h 926"/>
                <a:gd name="T52" fmla="*/ 977 w 1702"/>
                <a:gd name="T53" fmla="*/ 587 h 926"/>
                <a:gd name="T54" fmla="*/ 721 w 1702"/>
                <a:gd name="T55" fmla="*/ 661 h 926"/>
                <a:gd name="T56" fmla="*/ 394 w 1702"/>
                <a:gd name="T57" fmla="*/ 724 h 926"/>
                <a:gd name="T58" fmla="*/ 820 w 1702"/>
                <a:gd name="T59" fmla="*/ 583 h 926"/>
                <a:gd name="T60" fmla="*/ 1044 w 1702"/>
                <a:gd name="T61" fmla="*/ 483 h 926"/>
                <a:gd name="T62" fmla="*/ 1272 w 1702"/>
                <a:gd name="T63" fmla="*/ 370 h 926"/>
                <a:gd name="T64" fmla="*/ 1474 w 1702"/>
                <a:gd name="T65" fmla="*/ 262 h 926"/>
                <a:gd name="T66" fmla="*/ 1603 w 1702"/>
                <a:gd name="T67" fmla="*/ 180 h 926"/>
                <a:gd name="T68" fmla="*/ 1698 w 1702"/>
                <a:gd name="T69" fmla="*/ 108 h 926"/>
                <a:gd name="T70" fmla="*/ 1702 w 1702"/>
                <a:gd name="T71" fmla="*/ 0 h 926"/>
                <a:gd name="T72" fmla="*/ 1702 w 1702"/>
                <a:gd name="T73" fmla="*/ 0 h 9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2"/>
                <a:gd name="T112" fmla="*/ 0 h 926"/>
                <a:gd name="T113" fmla="*/ 1702 w 1702"/>
                <a:gd name="T114" fmla="*/ 926 h 9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2" h="926">
                  <a:moveTo>
                    <a:pt x="1702" y="0"/>
                  </a:moveTo>
                  <a:lnTo>
                    <a:pt x="1504" y="154"/>
                  </a:lnTo>
                  <a:lnTo>
                    <a:pt x="1308" y="268"/>
                  </a:lnTo>
                  <a:lnTo>
                    <a:pt x="1097" y="376"/>
                  </a:lnTo>
                  <a:lnTo>
                    <a:pt x="776" y="524"/>
                  </a:lnTo>
                  <a:lnTo>
                    <a:pt x="504" y="623"/>
                  </a:lnTo>
                  <a:lnTo>
                    <a:pt x="276" y="705"/>
                  </a:lnTo>
                  <a:lnTo>
                    <a:pt x="154" y="737"/>
                  </a:lnTo>
                  <a:lnTo>
                    <a:pt x="78" y="789"/>
                  </a:lnTo>
                  <a:lnTo>
                    <a:pt x="0" y="836"/>
                  </a:lnTo>
                  <a:lnTo>
                    <a:pt x="91" y="882"/>
                  </a:lnTo>
                  <a:lnTo>
                    <a:pt x="190" y="908"/>
                  </a:lnTo>
                  <a:lnTo>
                    <a:pt x="394" y="924"/>
                  </a:lnTo>
                  <a:lnTo>
                    <a:pt x="576" y="926"/>
                  </a:lnTo>
                  <a:lnTo>
                    <a:pt x="757" y="924"/>
                  </a:lnTo>
                  <a:lnTo>
                    <a:pt x="1013" y="903"/>
                  </a:lnTo>
                  <a:lnTo>
                    <a:pt x="1249" y="878"/>
                  </a:lnTo>
                  <a:lnTo>
                    <a:pt x="1354" y="796"/>
                  </a:lnTo>
                  <a:lnTo>
                    <a:pt x="1508" y="553"/>
                  </a:lnTo>
                  <a:lnTo>
                    <a:pt x="1620" y="220"/>
                  </a:lnTo>
                  <a:lnTo>
                    <a:pt x="1426" y="317"/>
                  </a:lnTo>
                  <a:lnTo>
                    <a:pt x="1363" y="357"/>
                  </a:lnTo>
                  <a:lnTo>
                    <a:pt x="1344" y="384"/>
                  </a:lnTo>
                  <a:lnTo>
                    <a:pt x="1350" y="410"/>
                  </a:lnTo>
                  <a:lnTo>
                    <a:pt x="1354" y="424"/>
                  </a:lnTo>
                  <a:lnTo>
                    <a:pt x="1268" y="475"/>
                  </a:lnTo>
                  <a:lnTo>
                    <a:pt x="977" y="587"/>
                  </a:lnTo>
                  <a:lnTo>
                    <a:pt x="721" y="661"/>
                  </a:lnTo>
                  <a:lnTo>
                    <a:pt x="394" y="724"/>
                  </a:lnTo>
                  <a:lnTo>
                    <a:pt x="820" y="583"/>
                  </a:lnTo>
                  <a:lnTo>
                    <a:pt x="1044" y="483"/>
                  </a:lnTo>
                  <a:lnTo>
                    <a:pt x="1272" y="370"/>
                  </a:lnTo>
                  <a:lnTo>
                    <a:pt x="1474" y="262"/>
                  </a:lnTo>
                  <a:lnTo>
                    <a:pt x="1603" y="180"/>
                  </a:lnTo>
                  <a:lnTo>
                    <a:pt x="1698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10"/>
            <p:cNvSpPr>
              <a:spLocks/>
            </p:cNvSpPr>
            <p:nvPr/>
          </p:nvSpPr>
          <p:spPr bwMode="auto">
            <a:xfrm>
              <a:off x="3655" y="2582"/>
              <a:ext cx="231" cy="269"/>
            </a:xfrm>
            <a:custGeom>
              <a:avLst/>
              <a:gdLst>
                <a:gd name="T0" fmla="*/ 217 w 462"/>
                <a:gd name="T1" fmla="*/ 93 h 538"/>
                <a:gd name="T2" fmla="*/ 219 w 462"/>
                <a:gd name="T3" fmla="*/ 110 h 538"/>
                <a:gd name="T4" fmla="*/ 223 w 462"/>
                <a:gd name="T5" fmla="*/ 127 h 538"/>
                <a:gd name="T6" fmla="*/ 238 w 462"/>
                <a:gd name="T7" fmla="*/ 139 h 538"/>
                <a:gd name="T8" fmla="*/ 261 w 462"/>
                <a:gd name="T9" fmla="*/ 146 h 538"/>
                <a:gd name="T10" fmla="*/ 295 w 462"/>
                <a:gd name="T11" fmla="*/ 146 h 538"/>
                <a:gd name="T12" fmla="*/ 289 w 462"/>
                <a:gd name="T13" fmla="*/ 179 h 538"/>
                <a:gd name="T14" fmla="*/ 272 w 462"/>
                <a:gd name="T15" fmla="*/ 200 h 538"/>
                <a:gd name="T16" fmla="*/ 94 w 462"/>
                <a:gd name="T17" fmla="*/ 277 h 538"/>
                <a:gd name="T18" fmla="*/ 73 w 462"/>
                <a:gd name="T19" fmla="*/ 289 h 538"/>
                <a:gd name="T20" fmla="*/ 0 w 462"/>
                <a:gd name="T21" fmla="*/ 342 h 538"/>
                <a:gd name="T22" fmla="*/ 0 w 462"/>
                <a:gd name="T23" fmla="*/ 367 h 538"/>
                <a:gd name="T24" fmla="*/ 19 w 462"/>
                <a:gd name="T25" fmla="*/ 376 h 538"/>
                <a:gd name="T26" fmla="*/ 42 w 462"/>
                <a:gd name="T27" fmla="*/ 378 h 538"/>
                <a:gd name="T28" fmla="*/ 27 w 462"/>
                <a:gd name="T29" fmla="*/ 399 h 538"/>
                <a:gd name="T30" fmla="*/ 19 w 462"/>
                <a:gd name="T31" fmla="*/ 426 h 538"/>
                <a:gd name="T32" fmla="*/ 27 w 462"/>
                <a:gd name="T33" fmla="*/ 452 h 538"/>
                <a:gd name="T34" fmla="*/ 52 w 462"/>
                <a:gd name="T35" fmla="*/ 460 h 538"/>
                <a:gd name="T36" fmla="*/ 80 w 462"/>
                <a:gd name="T37" fmla="*/ 468 h 538"/>
                <a:gd name="T38" fmla="*/ 107 w 462"/>
                <a:gd name="T39" fmla="*/ 492 h 538"/>
                <a:gd name="T40" fmla="*/ 128 w 462"/>
                <a:gd name="T41" fmla="*/ 504 h 538"/>
                <a:gd name="T42" fmla="*/ 189 w 462"/>
                <a:gd name="T43" fmla="*/ 521 h 538"/>
                <a:gd name="T44" fmla="*/ 284 w 462"/>
                <a:gd name="T45" fmla="*/ 536 h 538"/>
                <a:gd name="T46" fmla="*/ 343 w 462"/>
                <a:gd name="T47" fmla="*/ 538 h 538"/>
                <a:gd name="T48" fmla="*/ 388 w 462"/>
                <a:gd name="T49" fmla="*/ 534 h 538"/>
                <a:gd name="T50" fmla="*/ 409 w 462"/>
                <a:gd name="T51" fmla="*/ 515 h 538"/>
                <a:gd name="T52" fmla="*/ 419 w 462"/>
                <a:gd name="T53" fmla="*/ 490 h 538"/>
                <a:gd name="T54" fmla="*/ 421 w 462"/>
                <a:gd name="T55" fmla="*/ 468 h 538"/>
                <a:gd name="T56" fmla="*/ 413 w 462"/>
                <a:gd name="T57" fmla="*/ 447 h 538"/>
                <a:gd name="T58" fmla="*/ 405 w 462"/>
                <a:gd name="T59" fmla="*/ 422 h 538"/>
                <a:gd name="T60" fmla="*/ 407 w 462"/>
                <a:gd name="T61" fmla="*/ 407 h 538"/>
                <a:gd name="T62" fmla="*/ 413 w 462"/>
                <a:gd name="T63" fmla="*/ 382 h 538"/>
                <a:gd name="T64" fmla="*/ 421 w 462"/>
                <a:gd name="T65" fmla="*/ 361 h 538"/>
                <a:gd name="T66" fmla="*/ 413 w 462"/>
                <a:gd name="T67" fmla="*/ 342 h 538"/>
                <a:gd name="T68" fmla="*/ 400 w 462"/>
                <a:gd name="T69" fmla="*/ 310 h 538"/>
                <a:gd name="T70" fmla="*/ 394 w 462"/>
                <a:gd name="T71" fmla="*/ 283 h 538"/>
                <a:gd name="T72" fmla="*/ 400 w 462"/>
                <a:gd name="T73" fmla="*/ 260 h 538"/>
                <a:gd name="T74" fmla="*/ 407 w 462"/>
                <a:gd name="T75" fmla="*/ 243 h 538"/>
                <a:gd name="T76" fmla="*/ 411 w 462"/>
                <a:gd name="T77" fmla="*/ 226 h 538"/>
                <a:gd name="T78" fmla="*/ 409 w 462"/>
                <a:gd name="T79" fmla="*/ 220 h 538"/>
                <a:gd name="T80" fmla="*/ 400 w 462"/>
                <a:gd name="T81" fmla="*/ 203 h 538"/>
                <a:gd name="T82" fmla="*/ 365 w 462"/>
                <a:gd name="T83" fmla="*/ 188 h 538"/>
                <a:gd name="T84" fmla="*/ 352 w 462"/>
                <a:gd name="T85" fmla="*/ 173 h 538"/>
                <a:gd name="T86" fmla="*/ 352 w 462"/>
                <a:gd name="T87" fmla="*/ 150 h 538"/>
                <a:gd name="T88" fmla="*/ 352 w 462"/>
                <a:gd name="T89" fmla="*/ 127 h 538"/>
                <a:gd name="T90" fmla="*/ 449 w 462"/>
                <a:gd name="T91" fmla="*/ 89 h 538"/>
                <a:gd name="T92" fmla="*/ 460 w 462"/>
                <a:gd name="T93" fmla="*/ 66 h 538"/>
                <a:gd name="T94" fmla="*/ 462 w 462"/>
                <a:gd name="T95" fmla="*/ 42 h 538"/>
                <a:gd name="T96" fmla="*/ 455 w 462"/>
                <a:gd name="T97" fmla="*/ 15 h 538"/>
                <a:gd name="T98" fmla="*/ 441 w 462"/>
                <a:gd name="T99" fmla="*/ 4 h 538"/>
                <a:gd name="T100" fmla="*/ 426 w 462"/>
                <a:gd name="T101" fmla="*/ 0 h 538"/>
                <a:gd name="T102" fmla="*/ 409 w 462"/>
                <a:gd name="T103" fmla="*/ 2 h 538"/>
                <a:gd name="T104" fmla="*/ 265 w 462"/>
                <a:gd name="T105" fmla="*/ 47 h 538"/>
                <a:gd name="T106" fmla="*/ 236 w 462"/>
                <a:gd name="T107" fmla="*/ 66 h 538"/>
                <a:gd name="T108" fmla="*/ 217 w 462"/>
                <a:gd name="T109" fmla="*/ 93 h 538"/>
                <a:gd name="T110" fmla="*/ 217 w 462"/>
                <a:gd name="T111" fmla="*/ 93 h 5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2"/>
                <a:gd name="T169" fmla="*/ 0 h 538"/>
                <a:gd name="T170" fmla="*/ 462 w 462"/>
                <a:gd name="T171" fmla="*/ 538 h 5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2" h="538">
                  <a:moveTo>
                    <a:pt x="217" y="93"/>
                  </a:moveTo>
                  <a:lnTo>
                    <a:pt x="219" y="110"/>
                  </a:lnTo>
                  <a:lnTo>
                    <a:pt x="223" y="127"/>
                  </a:lnTo>
                  <a:lnTo>
                    <a:pt x="238" y="139"/>
                  </a:lnTo>
                  <a:lnTo>
                    <a:pt x="261" y="146"/>
                  </a:lnTo>
                  <a:lnTo>
                    <a:pt x="295" y="146"/>
                  </a:lnTo>
                  <a:lnTo>
                    <a:pt x="289" y="179"/>
                  </a:lnTo>
                  <a:lnTo>
                    <a:pt x="272" y="200"/>
                  </a:lnTo>
                  <a:lnTo>
                    <a:pt x="94" y="277"/>
                  </a:lnTo>
                  <a:lnTo>
                    <a:pt x="73" y="289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19" y="376"/>
                  </a:lnTo>
                  <a:lnTo>
                    <a:pt x="42" y="378"/>
                  </a:lnTo>
                  <a:lnTo>
                    <a:pt x="27" y="399"/>
                  </a:lnTo>
                  <a:lnTo>
                    <a:pt x="19" y="426"/>
                  </a:lnTo>
                  <a:lnTo>
                    <a:pt x="27" y="452"/>
                  </a:lnTo>
                  <a:lnTo>
                    <a:pt x="52" y="460"/>
                  </a:lnTo>
                  <a:lnTo>
                    <a:pt x="80" y="468"/>
                  </a:lnTo>
                  <a:lnTo>
                    <a:pt x="107" y="492"/>
                  </a:lnTo>
                  <a:lnTo>
                    <a:pt x="128" y="504"/>
                  </a:lnTo>
                  <a:lnTo>
                    <a:pt x="189" y="521"/>
                  </a:lnTo>
                  <a:lnTo>
                    <a:pt x="284" y="536"/>
                  </a:lnTo>
                  <a:lnTo>
                    <a:pt x="343" y="538"/>
                  </a:lnTo>
                  <a:lnTo>
                    <a:pt x="388" y="534"/>
                  </a:lnTo>
                  <a:lnTo>
                    <a:pt x="409" y="515"/>
                  </a:lnTo>
                  <a:lnTo>
                    <a:pt x="419" y="490"/>
                  </a:lnTo>
                  <a:lnTo>
                    <a:pt x="421" y="468"/>
                  </a:lnTo>
                  <a:lnTo>
                    <a:pt x="413" y="447"/>
                  </a:lnTo>
                  <a:lnTo>
                    <a:pt x="405" y="422"/>
                  </a:lnTo>
                  <a:lnTo>
                    <a:pt x="407" y="407"/>
                  </a:lnTo>
                  <a:lnTo>
                    <a:pt x="413" y="382"/>
                  </a:lnTo>
                  <a:lnTo>
                    <a:pt x="421" y="361"/>
                  </a:lnTo>
                  <a:lnTo>
                    <a:pt x="413" y="342"/>
                  </a:lnTo>
                  <a:lnTo>
                    <a:pt x="400" y="310"/>
                  </a:lnTo>
                  <a:lnTo>
                    <a:pt x="394" y="283"/>
                  </a:lnTo>
                  <a:lnTo>
                    <a:pt x="400" y="260"/>
                  </a:lnTo>
                  <a:lnTo>
                    <a:pt x="407" y="243"/>
                  </a:lnTo>
                  <a:lnTo>
                    <a:pt x="411" y="226"/>
                  </a:lnTo>
                  <a:lnTo>
                    <a:pt x="409" y="220"/>
                  </a:lnTo>
                  <a:lnTo>
                    <a:pt x="400" y="203"/>
                  </a:lnTo>
                  <a:lnTo>
                    <a:pt x="365" y="188"/>
                  </a:lnTo>
                  <a:lnTo>
                    <a:pt x="352" y="173"/>
                  </a:lnTo>
                  <a:lnTo>
                    <a:pt x="352" y="150"/>
                  </a:lnTo>
                  <a:lnTo>
                    <a:pt x="352" y="127"/>
                  </a:lnTo>
                  <a:lnTo>
                    <a:pt x="449" y="89"/>
                  </a:lnTo>
                  <a:lnTo>
                    <a:pt x="460" y="66"/>
                  </a:lnTo>
                  <a:lnTo>
                    <a:pt x="462" y="42"/>
                  </a:lnTo>
                  <a:lnTo>
                    <a:pt x="455" y="15"/>
                  </a:lnTo>
                  <a:lnTo>
                    <a:pt x="441" y="4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265" y="47"/>
                  </a:lnTo>
                  <a:lnTo>
                    <a:pt x="236" y="66"/>
                  </a:lnTo>
                  <a:lnTo>
                    <a:pt x="217" y="9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Freeform 11"/>
            <p:cNvSpPr>
              <a:spLocks/>
            </p:cNvSpPr>
            <p:nvPr/>
          </p:nvSpPr>
          <p:spPr bwMode="auto">
            <a:xfrm>
              <a:off x="3756" y="2621"/>
              <a:ext cx="46" cy="30"/>
            </a:xfrm>
            <a:custGeom>
              <a:avLst/>
              <a:gdLst>
                <a:gd name="T0" fmla="*/ 2 w 91"/>
                <a:gd name="T1" fmla="*/ 28 h 61"/>
                <a:gd name="T2" fmla="*/ 0 w 91"/>
                <a:gd name="T3" fmla="*/ 38 h 61"/>
                <a:gd name="T4" fmla="*/ 0 w 91"/>
                <a:gd name="T5" fmla="*/ 51 h 61"/>
                <a:gd name="T6" fmla="*/ 13 w 91"/>
                <a:gd name="T7" fmla="*/ 61 h 61"/>
                <a:gd name="T8" fmla="*/ 28 w 91"/>
                <a:gd name="T9" fmla="*/ 61 h 61"/>
                <a:gd name="T10" fmla="*/ 78 w 91"/>
                <a:gd name="T11" fmla="*/ 45 h 61"/>
                <a:gd name="T12" fmla="*/ 89 w 91"/>
                <a:gd name="T13" fmla="*/ 38 h 61"/>
                <a:gd name="T14" fmla="*/ 91 w 91"/>
                <a:gd name="T15" fmla="*/ 23 h 61"/>
                <a:gd name="T16" fmla="*/ 91 w 91"/>
                <a:gd name="T17" fmla="*/ 13 h 61"/>
                <a:gd name="T18" fmla="*/ 85 w 91"/>
                <a:gd name="T19" fmla="*/ 4 h 61"/>
                <a:gd name="T20" fmla="*/ 74 w 91"/>
                <a:gd name="T21" fmla="*/ 0 h 61"/>
                <a:gd name="T22" fmla="*/ 57 w 91"/>
                <a:gd name="T23" fmla="*/ 0 h 61"/>
                <a:gd name="T24" fmla="*/ 19 w 91"/>
                <a:gd name="T25" fmla="*/ 15 h 61"/>
                <a:gd name="T26" fmla="*/ 2 w 91"/>
                <a:gd name="T27" fmla="*/ 28 h 61"/>
                <a:gd name="T28" fmla="*/ 2 w 91"/>
                <a:gd name="T29" fmla="*/ 2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61"/>
                <a:gd name="T47" fmla="*/ 91 w 9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61">
                  <a:moveTo>
                    <a:pt x="2" y="28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13" y="61"/>
                  </a:lnTo>
                  <a:lnTo>
                    <a:pt x="28" y="61"/>
                  </a:lnTo>
                  <a:lnTo>
                    <a:pt x="78" y="45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91" y="13"/>
                  </a:lnTo>
                  <a:lnTo>
                    <a:pt x="85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19" y="1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Freeform 12"/>
            <p:cNvSpPr>
              <a:spLocks/>
            </p:cNvSpPr>
            <p:nvPr/>
          </p:nvSpPr>
          <p:spPr bwMode="auto">
            <a:xfrm>
              <a:off x="2795" y="1083"/>
              <a:ext cx="318" cy="824"/>
            </a:xfrm>
            <a:custGeom>
              <a:avLst/>
              <a:gdLst>
                <a:gd name="T0" fmla="*/ 0 w 635"/>
                <a:gd name="T1" fmla="*/ 0 h 1648"/>
                <a:gd name="T2" fmla="*/ 0 w 635"/>
                <a:gd name="T3" fmla="*/ 312 h 1648"/>
                <a:gd name="T4" fmla="*/ 251 w 635"/>
                <a:gd name="T5" fmla="*/ 1388 h 1648"/>
                <a:gd name="T6" fmla="*/ 559 w 635"/>
                <a:gd name="T7" fmla="*/ 1648 h 1648"/>
                <a:gd name="T8" fmla="*/ 621 w 635"/>
                <a:gd name="T9" fmla="*/ 1578 h 1648"/>
                <a:gd name="T10" fmla="*/ 635 w 635"/>
                <a:gd name="T11" fmla="*/ 1508 h 1648"/>
                <a:gd name="T12" fmla="*/ 618 w 635"/>
                <a:gd name="T13" fmla="*/ 1445 h 1648"/>
                <a:gd name="T14" fmla="*/ 557 w 635"/>
                <a:gd name="T15" fmla="*/ 1373 h 1648"/>
                <a:gd name="T16" fmla="*/ 507 w 635"/>
                <a:gd name="T17" fmla="*/ 1266 h 1648"/>
                <a:gd name="T18" fmla="*/ 477 w 635"/>
                <a:gd name="T19" fmla="*/ 1129 h 1648"/>
                <a:gd name="T20" fmla="*/ 471 w 635"/>
                <a:gd name="T21" fmla="*/ 998 h 1648"/>
                <a:gd name="T22" fmla="*/ 485 w 635"/>
                <a:gd name="T23" fmla="*/ 795 h 1648"/>
                <a:gd name="T24" fmla="*/ 477 w 635"/>
                <a:gd name="T25" fmla="*/ 687 h 1648"/>
                <a:gd name="T26" fmla="*/ 467 w 635"/>
                <a:gd name="T27" fmla="*/ 574 h 1648"/>
                <a:gd name="T28" fmla="*/ 448 w 635"/>
                <a:gd name="T29" fmla="*/ 477 h 1648"/>
                <a:gd name="T30" fmla="*/ 418 w 635"/>
                <a:gd name="T31" fmla="*/ 380 h 1648"/>
                <a:gd name="T32" fmla="*/ 384 w 635"/>
                <a:gd name="T33" fmla="*/ 297 h 1648"/>
                <a:gd name="T34" fmla="*/ 331 w 635"/>
                <a:gd name="T35" fmla="*/ 204 h 1648"/>
                <a:gd name="T36" fmla="*/ 228 w 635"/>
                <a:gd name="T37" fmla="*/ 93 h 1648"/>
                <a:gd name="T38" fmla="*/ 127 w 635"/>
                <a:gd name="T39" fmla="*/ 36 h 1648"/>
                <a:gd name="T40" fmla="*/ 53 w 635"/>
                <a:gd name="T41" fmla="*/ 12 h 1648"/>
                <a:gd name="T42" fmla="*/ 0 w 635"/>
                <a:gd name="T43" fmla="*/ 0 h 1648"/>
                <a:gd name="T44" fmla="*/ 0 w 635"/>
                <a:gd name="T45" fmla="*/ 0 h 16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5"/>
                <a:gd name="T70" fmla="*/ 0 h 1648"/>
                <a:gd name="T71" fmla="*/ 635 w 635"/>
                <a:gd name="T72" fmla="*/ 1648 h 16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5" h="1648">
                  <a:moveTo>
                    <a:pt x="0" y="0"/>
                  </a:moveTo>
                  <a:lnTo>
                    <a:pt x="0" y="312"/>
                  </a:lnTo>
                  <a:lnTo>
                    <a:pt x="251" y="1388"/>
                  </a:lnTo>
                  <a:lnTo>
                    <a:pt x="559" y="1648"/>
                  </a:lnTo>
                  <a:lnTo>
                    <a:pt x="621" y="1578"/>
                  </a:lnTo>
                  <a:lnTo>
                    <a:pt x="635" y="1508"/>
                  </a:lnTo>
                  <a:lnTo>
                    <a:pt x="618" y="1445"/>
                  </a:lnTo>
                  <a:lnTo>
                    <a:pt x="557" y="1373"/>
                  </a:lnTo>
                  <a:lnTo>
                    <a:pt x="507" y="1266"/>
                  </a:lnTo>
                  <a:lnTo>
                    <a:pt x="477" y="1129"/>
                  </a:lnTo>
                  <a:lnTo>
                    <a:pt x="471" y="998"/>
                  </a:lnTo>
                  <a:lnTo>
                    <a:pt x="485" y="795"/>
                  </a:lnTo>
                  <a:lnTo>
                    <a:pt x="477" y="687"/>
                  </a:lnTo>
                  <a:lnTo>
                    <a:pt x="467" y="574"/>
                  </a:lnTo>
                  <a:lnTo>
                    <a:pt x="448" y="477"/>
                  </a:lnTo>
                  <a:lnTo>
                    <a:pt x="418" y="380"/>
                  </a:lnTo>
                  <a:lnTo>
                    <a:pt x="384" y="297"/>
                  </a:lnTo>
                  <a:lnTo>
                    <a:pt x="331" y="204"/>
                  </a:lnTo>
                  <a:lnTo>
                    <a:pt x="228" y="93"/>
                  </a:lnTo>
                  <a:lnTo>
                    <a:pt x="127" y="36"/>
                  </a:lnTo>
                  <a:lnTo>
                    <a:pt x="5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Freeform 13"/>
            <p:cNvSpPr>
              <a:spLocks/>
            </p:cNvSpPr>
            <p:nvPr/>
          </p:nvSpPr>
          <p:spPr bwMode="auto">
            <a:xfrm>
              <a:off x="2460" y="1208"/>
              <a:ext cx="504" cy="910"/>
            </a:xfrm>
            <a:custGeom>
              <a:avLst/>
              <a:gdLst>
                <a:gd name="T0" fmla="*/ 57 w 1007"/>
                <a:gd name="T1" fmla="*/ 310 h 1821"/>
                <a:gd name="T2" fmla="*/ 36 w 1007"/>
                <a:gd name="T3" fmla="*/ 348 h 1821"/>
                <a:gd name="T4" fmla="*/ 5 w 1007"/>
                <a:gd name="T5" fmla="*/ 434 h 1821"/>
                <a:gd name="T6" fmla="*/ 0 w 1007"/>
                <a:gd name="T7" fmla="*/ 496 h 1821"/>
                <a:gd name="T8" fmla="*/ 15 w 1007"/>
                <a:gd name="T9" fmla="*/ 534 h 1821"/>
                <a:gd name="T10" fmla="*/ 118 w 1007"/>
                <a:gd name="T11" fmla="*/ 884 h 1821"/>
                <a:gd name="T12" fmla="*/ 112 w 1007"/>
                <a:gd name="T13" fmla="*/ 1061 h 1821"/>
                <a:gd name="T14" fmla="*/ 106 w 1007"/>
                <a:gd name="T15" fmla="*/ 1143 h 1821"/>
                <a:gd name="T16" fmla="*/ 118 w 1007"/>
                <a:gd name="T17" fmla="*/ 1251 h 1821"/>
                <a:gd name="T18" fmla="*/ 131 w 1007"/>
                <a:gd name="T19" fmla="*/ 1331 h 1821"/>
                <a:gd name="T20" fmla="*/ 182 w 1007"/>
                <a:gd name="T21" fmla="*/ 1434 h 1821"/>
                <a:gd name="T22" fmla="*/ 209 w 1007"/>
                <a:gd name="T23" fmla="*/ 1544 h 1821"/>
                <a:gd name="T24" fmla="*/ 247 w 1007"/>
                <a:gd name="T25" fmla="*/ 1692 h 1821"/>
                <a:gd name="T26" fmla="*/ 270 w 1007"/>
                <a:gd name="T27" fmla="*/ 1789 h 1821"/>
                <a:gd name="T28" fmla="*/ 370 w 1007"/>
                <a:gd name="T29" fmla="*/ 1818 h 1821"/>
                <a:gd name="T30" fmla="*/ 437 w 1007"/>
                <a:gd name="T31" fmla="*/ 1821 h 1821"/>
                <a:gd name="T32" fmla="*/ 471 w 1007"/>
                <a:gd name="T33" fmla="*/ 1812 h 1821"/>
                <a:gd name="T34" fmla="*/ 578 w 1007"/>
                <a:gd name="T35" fmla="*/ 1430 h 1821"/>
                <a:gd name="T36" fmla="*/ 642 w 1007"/>
                <a:gd name="T37" fmla="*/ 1133 h 1821"/>
                <a:gd name="T38" fmla="*/ 732 w 1007"/>
                <a:gd name="T39" fmla="*/ 1082 h 1821"/>
                <a:gd name="T40" fmla="*/ 842 w 1007"/>
                <a:gd name="T41" fmla="*/ 943 h 1821"/>
                <a:gd name="T42" fmla="*/ 933 w 1007"/>
                <a:gd name="T43" fmla="*/ 768 h 1821"/>
                <a:gd name="T44" fmla="*/ 992 w 1007"/>
                <a:gd name="T45" fmla="*/ 590 h 1821"/>
                <a:gd name="T46" fmla="*/ 1007 w 1007"/>
                <a:gd name="T47" fmla="*/ 438 h 1821"/>
                <a:gd name="T48" fmla="*/ 1000 w 1007"/>
                <a:gd name="T49" fmla="*/ 282 h 1821"/>
                <a:gd name="T50" fmla="*/ 922 w 1007"/>
                <a:gd name="T51" fmla="*/ 160 h 1821"/>
                <a:gd name="T52" fmla="*/ 399 w 1007"/>
                <a:gd name="T53" fmla="*/ 0 h 1821"/>
                <a:gd name="T54" fmla="*/ 176 w 1007"/>
                <a:gd name="T55" fmla="*/ 185 h 1821"/>
                <a:gd name="T56" fmla="*/ 57 w 1007"/>
                <a:gd name="T57" fmla="*/ 310 h 1821"/>
                <a:gd name="T58" fmla="*/ 57 w 1007"/>
                <a:gd name="T59" fmla="*/ 310 h 18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7"/>
                <a:gd name="T91" fmla="*/ 0 h 1821"/>
                <a:gd name="T92" fmla="*/ 1007 w 1007"/>
                <a:gd name="T93" fmla="*/ 1821 h 18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7" h="1821">
                  <a:moveTo>
                    <a:pt x="57" y="310"/>
                  </a:moveTo>
                  <a:lnTo>
                    <a:pt x="36" y="348"/>
                  </a:lnTo>
                  <a:lnTo>
                    <a:pt x="5" y="434"/>
                  </a:lnTo>
                  <a:lnTo>
                    <a:pt x="0" y="496"/>
                  </a:lnTo>
                  <a:lnTo>
                    <a:pt x="15" y="534"/>
                  </a:lnTo>
                  <a:lnTo>
                    <a:pt x="118" y="884"/>
                  </a:lnTo>
                  <a:lnTo>
                    <a:pt x="112" y="1061"/>
                  </a:lnTo>
                  <a:lnTo>
                    <a:pt x="106" y="1143"/>
                  </a:lnTo>
                  <a:lnTo>
                    <a:pt x="118" y="1251"/>
                  </a:lnTo>
                  <a:lnTo>
                    <a:pt x="131" y="1331"/>
                  </a:lnTo>
                  <a:lnTo>
                    <a:pt x="182" y="1434"/>
                  </a:lnTo>
                  <a:lnTo>
                    <a:pt x="209" y="1544"/>
                  </a:lnTo>
                  <a:lnTo>
                    <a:pt x="247" y="1692"/>
                  </a:lnTo>
                  <a:lnTo>
                    <a:pt x="270" y="1789"/>
                  </a:lnTo>
                  <a:lnTo>
                    <a:pt x="370" y="1818"/>
                  </a:lnTo>
                  <a:lnTo>
                    <a:pt x="437" y="1821"/>
                  </a:lnTo>
                  <a:lnTo>
                    <a:pt x="471" y="1812"/>
                  </a:lnTo>
                  <a:lnTo>
                    <a:pt x="578" y="1430"/>
                  </a:lnTo>
                  <a:lnTo>
                    <a:pt x="642" y="1133"/>
                  </a:lnTo>
                  <a:lnTo>
                    <a:pt x="732" y="1082"/>
                  </a:lnTo>
                  <a:lnTo>
                    <a:pt x="842" y="943"/>
                  </a:lnTo>
                  <a:lnTo>
                    <a:pt x="933" y="768"/>
                  </a:lnTo>
                  <a:lnTo>
                    <a:pt x="992" y="590"/>
                  </a:lnTo>
                  <a:lnTo>
                    <a:pt x="1007" y="438"/>
                  </a:lnTo>
                  <a:lnTo>
                    <a:pt x="1000" y="282"/>
                  </a:lnTo>
                  <a:lnTo>
                    <a:pt x="922" y="160"/>
                  </a:lnTo>
                  <a:lnTo>
                    <a:pt x="399" y="0"/>
                  </a:lnTo>
                  <a:lnTo>
                    <a:pt x="176" y="185"/>
                  </a:lnTo>
                  <a:lnTo>
                    <a:pt x="57" y="31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14"/>
            <p:cNvSpPr>
              <a:spLocks/>
            </p:cNvSpPr>
            <p:nvPr/>
          </p:nvSpPr>
          <p:spPr bwMode="auto">
            <a:xfrm>
              <a:off x="2475" y="1504"/>
              <a:ext cx="56" cy="106"/>
            </a:xfrm>
            <a:custGeom>
              <a:avLst/>
              <a:gdLst>
                <a:gd name="T0" fmla="*/ 99 w 112"/>
                <a:gd name="T1" fmla="*/ 0 h 211"/>
                <a:gd name="T2" fmla="*/ 57 w 112"/>
                <a:gd name="T3" fmla="*/ 16 h 211"/>
                <a:gd name="T4" fmla="*/ 19 w 112"/>
                <a:gd name="T5" fmla="*/ 48 h 211"/>
                <a:gd name="T6" fmla="*/ 0 w 112"/>
                <a:gd name="T7" fmla="*/ 97 h 211"/>
                <a:gd name="T8" fmla="*/ 0 w 112"/>
                <a:gd name="T9" fmla="*/ 132 h 211"/>
                <a:gd name="T10" fmla="*/ 10 w 112"/>
                <a:gd name="T11" fmla="*/ 164 h 211"/>
                <a:gd name="T12" fmla="*/ 27 w 112"/>
                <a:gd name="T13" fmla="*/ 194 h 211"/>
                <a:gd name="T14" fmla="*/ 63 w 112"/>
                <a:gd name="T15" fmla="*/ 209 h 211"/>
                <a:gd name="T16" fmla="*/ 88 w 112"/>
                <a:gd name="T17" fmla="*/ 211 h 211"/>
                <a:gd name="T18" fmla="*/ 112 w 112"/>
                <a:gd name="T19" fmla="*/ 209 h 211"/>
                <a:gd name="T20" fmla="*/ 101 w 112"/>
                <a:gd name="T21" fmla="*/ 88 h 211"/>
                <a:gd name="T22" fmla="*/ 99 w 112"/>
                <a:gd name="T23" fmla="*/ 0 h 211"/>
                <a:gd name="T24" fmla="*/ 99 w 112"/>
                <a:gd name="T25" fmla="*/ 0 h 2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211"/>
                <a:gd name="T41" fmla="*/ 112 w 112"/>
                <a:gd name="T42" fmla="*/ 211 h 2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211">
                  <a:moveTo>
                    <a:pt x="99" y="0"/>
                  </a:moveTo>
                  <a:lnTo>
                    <a:pt x="57" y="16"/>
                  </a:lnTo>
                  <a:lnTo>
                    <a:pt x="19" y="4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10" y="164"/>
                  </a:lnTo>
                  <a:lnTo>
                    <a:pt x="27" y="194"/>
                  </a:lnTo>
                  <a:lnTo>
                    <a:pt x="63" y="209"/>
                  </a:lnTo>
                  <a:lnTo>
                    <a:pt x="88" y="211"/>
                  </a:lnTo>
                  <a:lnTo>
                    <a:pt x="112" y="209"/>
                  </a:lnTo>
                  <a:lnTo>
                    <a:pt x="101" y="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15"/>
            <p:cNvSpPr>
              <a:spLocks/>
            </p:cNvSpPr>
            <p:nvPr/>
          </p:nvSpPr>
          <p:spPr bwMode="auto">
            <a:xfrm>
              <a:off x="2671" y="1661"/>
              <a:ext cx="107" cy="41"/>
            </a:xfrm>
            <a:custGeom>
              <a:avLst/>
              <a:gdLst>
                <a:gd name="T0" fmla="*/ 0 w 215"/>
                <a:gd name="T1" fmla="*/ 2 h 82"/>
                <a:gd name="T2" fmla="*/ 15 w 215"/>
                <a:gd name="T3" fmla="*/ 32 h 82"/>
                <a:gd name="T4" fmla="*/ 38 w 215"/>
                <a:gd name="T5" fmla="*/ 57 h 82"/>
                <a:gd name="T6" fmla="*/ 68 w 215"/>
                <a:gd name="T7" fmla="*/ 76 h 82"/>
                <a:gd name="T8" fmla="*/ 93 w 215"/>
                <a:gd name="T9" fmla="*/ 82 h 82"/>
                <a:gd name="T10" fmla="*/ 123 w 215"/>
                <a:gd name="T11" fmla="*/ 82 h 82"/>
                <a:gd name="T12" fmla="*/ 152 w 215"/>
                <a:gd name="T13" fmla="*/ 78 h 82"/>
                <a:gd name="T14" fmla="*/ 177 w 215"/>
                <a:gd name="T15" fmla="*/ 67 h 82"/>
                <a:gd name="T16" fmla="*/ 197 w 215"/>
                <a:gd name="T17" fmla="*/ 53 h 82"/>
                <a:gd name="T18" fmla="*/ 215 w 215"/>
                <a:gd name="T19" fmla="*/ 34 h 82"/>
                <a:gd name="T20" fmla="*/ 190 w 215"/>
                <a:gd name="T21" fmla="*/ 29 h 82"/>
                <a:gd name="T22" fmla="*/ 154 w 215"/>
                <a:gd name="T23" fmla="*/ 29 h 82"/>
                <a:gd name="T24" fmla="*/ 116 w 215"/>
                <a:gd name="T25" fmla="*/ 30 h 82"/>
                <a:gd name="T26" fmla="*/ 83 w 215"/>
                <a:gd name="T27" fmla="*/ 17 h 82"/>
                <a:gd name="T28" fmla="*/ 55 w 215"/>
                <a:gd name="T29" fmla="*/ 6 h 82"/>
                <a:gd name="T30" fmla="*/ 21 w 215"/>
                <a:gd name="T31" fmla="*/ 0 h 82"/>
                <a:gd name="T32" fmla="*/ 0 w 215"/>
                <a:gd name="T33" fmla="*/ 2 h 82"/>
                <a:gd name="T34" fmla="*/ 0 w 215"/>
                <a:gd name="T35" fmla="*/ 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82"/>
                <a:gd name="T56" fmla="*/ 215 w 215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82">
                  <a:moveTo>
                    <a:pt x="0" y="2"/>
                  </a:moveTo>
                  <a:lnTo>
                    <a:pt x="15" y="32"/>
                  </a:lnTo>
                  <a:lnTo>
                    <a:pt x="38" y="57"/>
                  </a:lnTo>
                  <a:lnTo>
                    <a:pt x="68" y="76"/>
                  </a:lnTo>
                  <a:lnTo>
                    <a:pt x="93" y="82"/>
                  </a:lnTo>
                  <a:lnTo>
                    <a:pt x="123" y="82"/>
                  </a:lnTo>
                  <a:lnTo>
                    <a:pt x="152" y="78"/>
                  </a:lnTo>
                  <a:lnTo>
                    <a:pt x="177" y="67"/>
                  </a:lnTo>
                  <a:lnTo>
                    <a:pt x="197" y="53"/>
                  </a:lnTo>
                  <a:lnTo>
                    <a:pt x="215" y="34"/>
                  </a:lnTo>
                  <a:lnTo>
                    <a:pt x="190" y="29"/>
                  </a:lnTo>
                  <a:lnTo>
                    <a:pt x="154" y="29"/>
                  </a:lnTo>
                  <a:lnTo>
                    <a:pt x="116" y="30"/>
                  </a:lnTo>
                  <a:lnTo>
                    <a:pt x="83" y="17"/>
                  </a:lnTo>
                  <a:lnTo>
                    <a:pt x="55" y="6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16"/>
            <p:cNvSpPr>
              <a:spLocks/>
            </p:cNvSpPr>
            <p:nvPr/>
          </p:nvSpPr>
          <p:spPr bwMode="auto">
            <a:xfrm>
              <a:off x="2675" y="1660"/>
              <a:ext cx="103" cy="44"/>
            </a:xfrm>
            <a:custGeom>
              <a:avLst/>
              <a:gdLst>
                <a:gd name="T0" fmla="*/ 61 w 208"/>
                <a:gd name="T1" fmla="*/ 31 h 88"/>
                <a:gd name="T2" fmla="*/ 42 w 208"/>
                <a:gd name="T3" fmla="*/ 21 h 88"/>
                <a:gd name="T4" fmla="*/ 31 w 208"/>
                <a:gd name="T5" fmla="*/ 17 h 88"/>
                <a:gd name="T6" fmla="*/ 19 w 208"/>
                <a:gd name="T7" fmla="*/ 17 h 88"/>
                <a:gd name="T8" fmla="*/ 21 w 208"/>
                <a:gd name="T9" fmla="*/ 31 h 88"/>
                <a:gd name="T10" fmla="*/ 42 w 208"/>
                <a:gd name="T11" fmla="*/ 51 h 88"/>
                <a:gd name="T12" fmla="*/ 71 w 208"/>
                <a:gd name="T13" fmla="*/ 69 h 88"/>
                <a:gd name="T14" fmla="*/ 111 w 208"/>
                <a:gd name="T15" fmla="*/ 70 h 88"/>
                <a:gd name="T16" fmla="*/ 145 w 208"/>
                <a:gd name="T17" fmla="*/ 69 h 88"/>
                <a:gd name="T18" fmla="*/ 170 w 208"/>
                <a:gd name="T19" fmla="*/ 55 h 88"/>
                <a:gd name="T20" fmla="*/ 183 w 208"/>
                <a:gd name="T21" fmla="*/ 48 h 88"/>
                <a:gd name="T22" fmla="*/ 185 w 208"/>
                <a:gd name="T23" fmla="*/ 40 h 88"/>
                <a:gd name="T24" fmla="*/ 181 w 208"/>
                <a:gd name="T25" fmla="*/ 38 h 88"/>
                <a:gd name="T26" fmla="*/ 166 w 208"/>
                <a:gd name="T27" fmla="*/ 36 h 88"/>
                <a:gd name="T28" fmla="*/ 116 w 208"/>
                <a:gd name="T29" fmla="*/ 38 h 88"/>
                <a:gd name="T30" fmla="*/ 170 w 208"/>
                <a:gd name="T31" fmla="*/ 32 h 88"/>
                <a:gd name="T32" fmla="*/ 198 w 208"/>
                <a:gd name="T33" fmla="*/ 34 h 88"/>
                <a:gd name="T34" fmla="*/ 208 w 208"/>
                <a:gd name="T35" fmla="*/ 36 h 88"/>
                <a:gd name="T36" fmla="*/ 192 w 208"/>
                <a:gd name="T37" fmla="*/ 53 h 88"/>
                <a:gd name="T38" fmla="*/ 166 w 208"/>
                <a:gd name="T39" fmla="*/ 72 h 88"/>
                <a:gd name="T40" fmla="*/ 131 w 208"/>
                <a:gd name="T41" fmla="*/ 86 h 88"/>
                <a:gd name="T42" fmla="*/ 101 w 208"/>
                <a:gd name="T43" fmla="*/ 88 h 88"/>
                <a:gd name="T44" fmla="*/ 65 w 208"/>
                <a:gd name="T45" fmla="*/ 82 h 88"/>
                <a:gd name="T46" fmla="*/ 38 w 208"/>
                <a:gd name="T47" fmla="*/ 65 h 88"/>
                <a:gd name="T48" fmla="*/ 14 w 208"/>
                <a:gd name="T49" fmla="*/ 40 h 88"/>
                <a:gd name="T50" fmla="*/ 2 w 208"/>
                <a:gd name="T51" fmla="*/ 19 h 88"/>
                <a:gd name="T52" fmla="*/ 0 w 208"/>
                <a:gd name="T53" fmla="*/ 0 h 88"/>
                <a:gd name="T54" fmla="*/ 31 w 208"/>
                <a:gd name="T55" fmla="*/ 4 h 88"/>
                <a:gd name="T56" fmla="*/ 50 w 208"/>
                <a:gd name="T57" fmla="*/ 17 h 88"/>
                <a:gd name="T58" fmla="*/ 61 w 208"/>
                <a:gd name="T59" fmla="*/ 31 h 88"/>
                <a:gd name="T60" fmla="*/ 61 w 208"/>
                <a:gd name="T61" fmla="*/ 31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"/>
                <a:gd name="T94" fmla="*/ 0 h 88"/>
                <a:gd name="T95" fmla="*/ 208 w 20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" h="88">
                  <a:moveTo>
                    <a:pt x="61" y="31"/>
                  </a:moveTo>
                  <a:lnTo>
                    <a:pt x="42" y="21"/>
                  </a:lnTo>
                  <a:lnTo>
                    <a:pt x="31" y="17"/>
                  </a:lnTo>
                  <a:lnTo>
                    <a:pt x="19" y="17"/>
                  </a:lnTo>
                  <a:lnTo>
                    <a:pt x="21" y="31"/>
                  </a:lnTo>
                  <a:lnTo>
                    <a:pt x="42" y="51"/>
                  </a:lnTo>
                  <a:lnTo>
                    <a:pt x="71" y="69"/>
                  </a:lnTo>
                  <a:lnTo>
                    <a:pt x="111" y="70"/>
                  </a:lnTo>
                  <a:lnTo>
                    <a:pt x="145" y="69"/>
                  </a:lnTo>
                  <a:lnTo>
                    <a:pt x="170" y="55"/>
                  </a:lnTo>
                  <a:lnTo>
                    <a:pt x="183" y="48"/>
                  </a:lnTo>
                  <a:lnTo>
                    <a:pt x="185" y="40"/>
                  </a:lnTo>
                  <a:lnTo>
                    <a:pt x="181" y="38"/>
                  </a:lnTo>
                  <a:lnTo>
                    <a:pt x="166" y="36"/>
                  </a:lnTo>
                  <a:lnTo>
                    <a:pt x="116" y="38"/>
                  </a:lnTo>
                  <a:lnTo>
                    <a:pt x="170" y="32"/>
                  </a:lnTo>
                  <a:lnTo>
                    <a:pt x="198" y="34"/>
                  </a:lnTo>
                  <a:lnTo>
                    <a:pt x="208" y="36"/>
                  </a:lnTo>
                  <a:lnTo>
                    <a:pt x="192" y="53"/>
                  </a:lnTo>
                  <a:lnTo>
                    <a:pt x="166" y="72"/>
                  </a:lnTo>
                  <a:lnTo>
                    <a:pt x="131" y="86"/>
                  </a:lnTo>
                  <a:lnTo>
                    <a:pt x="101" y="88"/>
                  </a:lnTo>
                  <a:lnTo>
                    <a:pt x="65" y="82"/>
                  </a:lnTo>
                  <a:lnTo>
                    <a:pt x="38" y="65"/>
                  </a:lnTo>
                  <a:lnTo>
                    <a:pt x="14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31" y="4"/>
                  </a:lnTo>
                  <a:lnTo>
                    <a:pt x="50" y="17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C5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17"/>
            <p:cNvSpPr>
              <a:spLocks/>
            </p:cNvSpPr>
            <p:nvPr/>
          </p:nvSpPr>
          <p:spPr bwMode="auto">
            <a:xfrm>
              <a:off x="2694" y="1678"/>
              <a:ext cx="5" cy="4"/>
            </a:xfrm>
            <a:custGeom>
              <a:avLst/>
              <a:gdLst>
                <a:gd name="T0" fmla="*/ 0 w 12"/>
                <a:gd name="T1" fmla="*/ 0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0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18"/>
            <p:cNvSpPr>
              <a:spLocks/>
            </p:cNvSpPr>
            <p:nvPr/>
          </p:nvSpPr>
          <p:spPr bwMode="auto">
            <a:xfrm>
              <a:off x="2702" y="1682"/>
              <a:ext cx="41" cy="10"/>
            </a:xfrm>
            <a:custGeom>
              <a:avLst/>
              <a:gdLst>
                <a:gd name="T0" fmla="*/ 0 w 82"/>
                <a:gd name="T1" fmla="*/ 6 h 21"/>
                <a:gd name="T2" fmla="*/ 16 w 82"/>
                <a:gd name="T3" fmla="*/ 13 h 21"/>
                <a:gd name="T4" fmla="*/ 52 w 82"/>
                <a:gd name="T5" fmla="*/ 21 h 21"/>
                <a:gd name="T6" fmla="*/ 82 w 82"/>
                <a:gd name="T7" fmla="*/ 17 h 21"/>
                <a:gd name="T8" fmla="*/ 73 w 82"/>
                <a:gd name="T9" fmla="*/ 7 h 21"/>
                <a:gd name="T10" fmla="*/ 48 w 82"/>
                <a:gd name="T11" fmla="*/ 11 h 21"/>
                <a:gd name="T12" fmla="*/ 10 w 82"/>
                <a:gd name="T13" fmla="*/ 0 h 21"/>
                <a:gd name="T14" fmla="*/ 0 w 82"/>
                <a:gd name="T15" fmla="*/ 6 h 21"/>
                <a:gd name="T16" fmla="*/ 0 w 8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21"/>
                <a:gd name="T29" fmla="*/ 82 w 82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21">
                  <a:moveTo>
                    <a:pt x="0" y="6"/>
                  </a:moveTo>
                  <a:lnTo>
                    <a:pt x="16" y="13"/>
                  </a:lnTo>
                  <a:lnTo>
                    <a:pt x="52" y="21"/>
                  </a:lnTo>
                  <a:lnTo>
                    <a:pt x="82" y="17"/>
                  </a:lnTo>
                  <a:lnTo>
                    <a:pt x="73" y="7"/>
                  </a:lnTo>
                  <a:lnTo>
                    <a:pt x="48" y="11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19"/>
            <p:cNvSpPr>
              <a:spLocks/>
            </p:cNvSpPr>
            <p:nvPr/>
          </p:nvSpPr>
          <p:spPr bwMode="auto">
            <a:xfrm>
              <a:off x="2743" y="1685"/>
              <a:ext cx="12" cy="5"/>
            </a:xfrm>
            <a:custGeom>
              <a:avLst/>
              <a:gdLst>
                <a:gd name="T0" fmla="*/ 0 w 25"/>
                <a:gd name="T1" fmla="*/ 3 h 11"/>
                <a:gd name="T2" fmla="*/ 6 w 25"/>
                <a:gd name="T3" fmla="*/ 11 h 11"/>
                <a:gd name="T4" fmla="*/ 13 w 25"/>
                <a:gd name="T5" fmla="*/ 5 h 11"/>
                <a:gd name="T6" fmla="*/ 25 w 25"/>
                <a:gd name="T7" fmla="*/ 0 h 11"/>
                <a:gd name="T8" fmla="*/ 12 w 25"/>
                <a:gd name="T9" fmla="*/ 1 h 11"/>
                <a:gd name="T10" fmla="*/ 0 w 25"/>
                <a:gd name="T11" fmla="*/ 3 h 11"/>
                <a:gd name="T12" fmla="*/ 0 w 25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0" y="3"/>
                  </a:moveTo>
                  <a:lnTo>
                    <a:pt x="6" y="11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1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Freeform 20"/>
            <p:cNvSpPr>
              <a:spLocks/>
            </p:cNvSpPr>
            <p:nvPr/>
          </p:nvSpPr>
          <p:spPr bwMode="auto">
            <a:xfrm>
              <a:off x="2821" y="1487"/>
              <a:ext cx="76" cy="30"/>
            </a:xfrm>
            <a:custGeom>
              <a:avLst/>
              <a:gdLst>
                <a:gd name="T0" fmla="*/ 0 w 152"/>
                <a:gd name="T1" fmla="*/ 13 h 59"/>
                <a:gd name="T2" fmla="*/ 10 w 152"/>
                <a:gd name="T3" fmla="*/ 38 h 59"/>
                <a:gd name="T4" fmla="*/ 38 w 152"/>
                <a:gd name="T5" fmla="*/ 51 h 59"/>
                <a:gd name="T6" fmla="*/ 59 w 152"/>
                <a:gd name="T7" fmla="*/ 55 h 59"/>
                <a:gd name="T8" fmla="*/ 105 w 152"/>
                <a:gd name="T9" fmla="*/ 59 h 59"/>
                <a:gd name="T10" fmla="*/ 135 w 152"/>
                <a:gd name="T11" fmla="*/ 55 h 59"/>
                <a:gd name="T12" fmla="*/ 146 w 152"/>
                <a:gd name="T13" fmla="*/ 42 h 59"/>
                <a:gd name="T14" fmla="*/ 152 w 152"/>
                <a:gd name="T15" fmla="*/ 23 h 59"/>
                <a:gd name="T16" fmla="*/ 145 w 152"/>
                <a:gd name="T17" fmla="*/ 10 h 59"/>
                <a:gd name="T18" fmla="*/ 112 w 152"/>
                <a:gd name="T19" fmla="*/ 2 h 59"/>
                <a:gd name="T20" fmla="*/ 42 w 152"/>
                <a:gd name="T21" fmla="*/ 0 h 59"/>
                <a:gd name="T22" fmla="*/ 19 w 152"/>
                <a:gd name="T23" fmla="*/ 8 h 59"/>
                <a:gd name="T24" fmla="*/ 0 w 152"/>
                <a:gd name="T25" fmla="*/ 13 h 59"/>
                <a:gd name="T26" fmla="*/ 0 w 15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"/>
                <a:gd name="T43" fmla="*/ 0 h 59"/>
                <a:gd name="T44" fmla="*/ 152 w 15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" h="59">
                  <a:moveTo>
                    <a:pt x="0" y="13"/>
                  </a:moveTo>
                  <a:lnTo>
                    <a:pt x="10" y="38"/>
                  </a:lnTo>
                  <a:lnTo>
                    <a:pt x="38" y="51"/>
                  </a:lnTo>
                  <a:lnTo>
                    <a:pt x="59" y="55"/>
                  </a:lnTo>
                  <a:lnTo>
                    <a:pt x="105" y="59"/>
                  </a:lnTo>
                  <a:lnTo>
                    <a:pt x="135" y="55"/>
                  </a:lnTo>
                  <a:lnTo>
                    <a:pt x="146" y="42"/>
                  </a:lnTo>
                  <a:lnTo>
                    <a:pt x="152" y="23"/>
                  </a:lnTo>
                  <a:lnTo>
                    <a:pt x="145" y="10"/>
                  </a:lnTo>
                  <a:lnTo>
                    <a:pt x="112" y="2"/>
                  </a:lnTo>
                  <a:lnTo>
                    <a:pt x="42" y="0"/>
                  </a:lnTo>
                  <a:lnTo>
                    <a:pt x="19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Freeform 21"/>
            <p:cNvSpPr>
              <a:spLocks/>
            </p:cNvSpPr>
            <p:nvPr/>
          </p:nvSpPr>
          <p:spPr bwMode="auto">
            <a:xfrm>
              <a:off x="2631" y="1442"/>
              <a:ext cx="71" cy="42"/>
            </a:xfrm>
            <a:custGeom>
              <a:avLst/>
              <a:gdLst>
                <a:gd name="T0" fmla="*/ 0 w 142"/>
                <a:gd name="T1" fmla="*/ 6 h 83"/>
                <a:gd name="T2" fmla="*/ 9 w 142"/>
                <a:gd name="T3" fmla="*/ 34 h 83"/>
                <a:gd name="T4" fmla="*/ 19 w 142"/>
                <a:gd name="T5" fmla="*/ 49 h 83"/>
                <a:gd name="T6" fmla="*/ 51 w 142"/>
                <a:gd name="T7" fmla="*/ 72 h 83"/>
                <a:gd name="T8" fmla="*/ 76 w 142"/>
                <a:gd name="T9" fmla="*/ 83 h 83"/>
                <a:gd name="T10" fmla="*/ 101 w 142"/>
                <a:gd name="T11" fmla="*/ 83 h 83"/>
                <a:gd name="T12" fmla="*/ 129 w 142"/>
                <a:gd name="T13" fmla="*/ 80 h 83"/>
                <a:gd name="T14" fmla="*/ 142 w 142"/>
                <a:gd name="T15" fmla="*/ 78 h 83"/>
                <a:gd name="T16" fmla="*/ 129 w 142"/>
                <a:gd name="T17" fmla="*/ 49 h 83"/>
                <a:gd name="T18" fmla="*/ 122 w 142"/>
                <a:gd name="T19" fmla="*/ 34 h 83"/>
                <a:gd name="T20" fmla="*/ 106 w 142"/>
                <a:gd name="T21" fmla="*/ 26 h 83"/>
                <a:gd name="T22" fmla="*/ 49 w 142"/>
                <a:gd name="T23" fmla="*/ 2 h 83"/>
                <a:gd name="T24" fmla="*/ 26 w 142"/>
                <a:gd name="T25" fmla="*/ 0 h 83"/>
                <a:gd name="T26" fmla="*/ 0 w 142"/>
                <a:gd name="T27" fmla="*/ 6 h 83"/>
                <a:gd name="T28" fmla="*/ 0 w 142"/>
                <a:gd name="T29" fmla="*/ 6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83"/>
                <a:gd name="T47" fmla="*/ 142 w 142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83">
                  <a:moveTo>
                    <a:pt x="0" y="6"/>
                  </a:moveTo>
                  <a:lnTo>
                    <a:pt x="9" y="34"/>
                  </a:lnTo>
                  <a:lnTo>
                    <a:pt x="19" y="49"/>
                  </a:lnTo>
                  <a:lnTo>
                    <a:pt x="51" y="72"/>
                  </a:lnTo>
                  <a:lnTo>
                    <a:pt x="76" y="83"/>
                  </a:lnTo>
                  <a:lnTo>
                    <a:pt x="101" y="83"/>
                  </a:lnTo>
                  <a:lnTo>
                    <a:pt x="129" y="80"/>
                  </a:lnTo>
                  <a:lnTo>
                    <a:pt x="142" y="78"/>
                  </a:lnTo>
                  <a:lnTo>
                    <a:pt x="129" y="49"/>
                  </a:lnTo>
                  <a:lnTo>
                    <a:pt x="122" y="34"/>
                  </a:lnTo>
                  <a:lnTo>
                    <a:pt x="106" y="26"/>
                  </a:lnTo>
                  <a:lnTo>
                    <a:pt x="49" y="2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22"/>
            <p:cNvSpPr>
              <a:spLocks/>
            </p:cNvSpPr>
            <p:nvPr/>
          </p:nvSpPr>
          <p:spPr bwMode="auto">
            <a:xfrm>
              <a:off x="2845" y="1489"/>
              <a:ext cx="28" cy="24"/>
            </a:xfrm>
            <a:custGeom>
              <a:avLst/>
              <a:gdLst>
                <a:gd name="T0" fmla="*/ 7 w 57"/>
                <a:gd name="T1" fmla="*/ 0 h 47"/>
                <a:gd name="T2" fmla="*/ 0 w 57"/>
                <a:gd name="T3" fmla="*/ 9 h 47"/>
                <a:gd name="T4" fmla="*/ 0 w 57"/>
                <a:gd name="T5" fmla="*/ 27 h 47"/>
                <a:gd name="T6" fmla="*/ 2 w 57"/>
                <a:gd name="T7" fmla="*/ 34 h 47"/>
                <a:gd name="T8" fmla="*/ 9 w 57"/>
                <a:gd name="T9" fmla="*/ 44 h 47"/>
                <a:gd name="T10" fmla="*/ 21 w 57"/>
                <a:gd name="T11" fmla="*/ 47 h 47"/>
                <a:gd name="T12" fmla="*/ 28 w 57"/>
                <a:gd name="T13" fmla="*/ 47 h 47"/>
                <a:gd name="T14" fmla="*/ 40 w 57"/>
                <a:gd name="T15" fmla="*/ 47 h 47"/>
                <a:gd name="T16" fmla="*/ 49 w 57"/>
                <a:gd name="T17" fmla="*/ 38 h 47"/>
                <a:gd name="T18" fmla="*/ 55 w 57"/>
                <a:gd name="T19" fmla="*/ 27 h 47"/>
                <a:gd name="T20" fmla="*/ 57 w 57"/>
                <a:gd name="T21" fmla="*/ 17 h 47"/>
                <a:gd name="T22" fmla="*/ 55 w 57"/>
                <a:gd name="T23" fmla="*/ 9 h 47"/>
                <a:gd name="T24" fmla="*/ 49 w 57"/>
                <a:gd name="T25" fmla="*/ 4 h 47"/>
                <a:gd name="T26" fmla="*/ 7 w 57"/>
                <a:gd name="T27" fmla="*/ 0 h 47"/>
                <a:gd name="T28" fmla="*/ 7 w 57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7"/>
                <a:gd name="T47" fmla="*/ 57 w 5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7">
                  <a:moveTo>
                    <a:pt x="7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9" y="44"/>
                  </a:lnTo>
                  <a:lnTo>
                    <a:pt x="21" y="47"/>
                  </a:lnTo>
                  <a:lnTo>
                    <a:pt x="28" y="47"/>
                  </a:lnTo>
                  <a:lnTo>
                    <a:pt x="40" y="47"/>
                  </a:lnTo>
                  <a:lnTo>
                    <a:pt x="49" y="38"/>
                  </a:lnTo>
                  <a:lnTo>
                    <a:pt x="55" y="27"/>
                  </a:lnTo>
                  <a:lnTo>
                    <a:pt x="57" y="17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23"/>
            <p:cNvSpPr>
              <a:spLocks/>
            </p:cNvSpPr>
            <p:nvPr/>
          </p:nvSpPr>
          <p:spPr bwMode="auto">
            <a:xfrm>
              <a:off x="2649" y="1448"/>
              <a:ext cx="29" cy="28"/>
            </a:xfrm>
            <a:custGeom>
              <a:avLst/>
              <a:gdLst>
                <a:gd name="T0" fmla="*/ 19 w 59"/>
                <a:gd name="T1" fmla="*/ 0 h 55"/>
                <a:gd name="T2" fmla="*/ 9 w 59"/>
                <a:gd name="T3" fmla="*/ 6 h 55"/>
                <a:gd name="T4" fmla="*/ 2 w 59"/>
                <a:gd name="T5" fmla="*/ 15 h 55"/>
                <a:gd name="T6" fmla="*/ 0 w 59"/>
                <a:gd name="T7" fmla="*/ 25 h 55"/>
                <a:gd name="T8" fmla="*/ 2 w 59"/>
                <a:gd name="T9" fmla="*/ 34 h 55"/>
                <a:gd name="T10" fmla="*/ 9 w 59"/>
                <a:gd name="T11" fmla="*/ 50 h 55"/>
                <a:gd name="T12" fmla="*/ 19 w 59"/>
                <a:gd name="T13" fmla="*/ 53 h 55"/>
                <a:gd name="T14" fmla="*/ 28 w 59"/>
                <a:gd name="T15" fmla="*/ 55 h 55"/>
                <a:gd name="T16" fmla="*/ 46 w 59"/>
                <a:gd name="T17" fmla="*/ 52 h 55"/>
                <a:gd name="T18" fmla="*/ 55 w 59"/>
                <a:gd name="T19" fmla="*/ 44 h 55"/>
                <a:gd name="T20" fmla="*/ 59 w 59"/>
                <a:gd name="T21" fmla="*/ 33 h 55"/>
                <a:gd name="T22" fmla="*/ 59 w 59"/>
                <a:gd name="T23" fmla="*/ 25 h 55"/>
                <a:gd name="T24" fmla="*/ 57 w 59"/>
                <a:gd name="T25" fmla="*/ 15 h 55"/>
                <a:gd name="T26" fmla="*/ 51 w 59"/>
                <a:gd name="T27" fmla="*/ 8 h 55"/>
                <a:gd name="T28" fmla="*/ 19 w 59"/>
                <a:gd name="T29" fmla="*/ 0 h 55"/>
                <a:gd name="T30" fmla="*/ 19 w 5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55"/>
                <a:gd name="T50" fmla="*/ 59 w 5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55">
                  <a:moveTo>
                    <a:pt x="19" y="0"/>
                  </a:moveTo>
                  <a:lnTo>
                    <a:pt x="9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9" y="50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46" y="52"/>
                  </a:lnTo>
                  <a:lnTo>
                    <a:pt x="55" y="44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7" y="15"/>
                  </a:lnTo>
                  <a:lnTo>
                    <a:pt x="51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D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24"/>
            <p:cNvSpPr>
              <a:spLocks/>
            </p:cNvSpPr>
            <p:nvPr/>
          </p:nvSpPr>
          <p:spPr bwMode="auto">
            <a:xfrm>
              <a:off x="2654" y="1457"/>
              <a:ext cx="12" cy="15"/>
            </a:xfrm>
            <a:custGeom>
              <a:avLst/>
              <a:gdLst>
                <a:gd name="T0" fmla="*/ 12 w 25"/>
                <a:gd name="T1" fmla="*/ 0 h 31"/>
                <a:gd name="T2" fmla="*/ 0 w 25"/>
                <a:gd name="T3" fmla="*/ 6 h 31"/>
                <a:gd name="T4" fmla="*/ 0 w 25"/>
                <a:gd name="T5" fmla="*/ 17 h 31"/>
                <a:gd name="T6" fmla="*/ 10 w 25"/>
                <a:gd name="T7" fmla="*/ 31 h 31"/>
                <a:gd name="T8" fmla="*/ 18 w 25"/>
                <a:gd name="T9" fmla="*/ 27 h 31"/>
                <a:gd name="T10" fmla="*/ 25 w 25"/>
                <a:gd name="T11" fmla="*/ 14 h 31"/>
                <a:gd name="T12" fmla="*/ 12 w 25"/>
                <a:gd name="T13" fmla="*/ 0 h 31"/>
                <a:gd name="T14" fmla="*/ 12 w 2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1"/>
                <a:gd name="T26" fmla="*/ 25 w 2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1">
                  <a:moveTo>
                    <a:pt x="12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0" y="31"/>
                  </a:lnTo>
                  <a:lnTo>
                    <a:pt x="18" y="27"/>
                  </a:lnTo>
                  <a:lnTo>
                    <a:pt x="25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25"/>
            <p:cNvSpPr>
              <a:spLocks/>
            </p:cNvSpPr>
            <p:nvPr/>
          </p:nvSpPr>
          <p:spPr bwMode="auto">
            <a:xfrm>
              <a:off x="2850" y="1495"/>
              <a:ext cx="12" cy="13"/>
            </a:xfrm>
            <a:custGeom>
              <a:avLst/>
              <a:gdLst>
                <a:gd name="T0" fmla="*/ 13 w 25"/>
                <a:gd name="T1" fmla="*/ 0 h 27"/>
                <a:gd name="T2" fmla="*/ 6 w 25"/>
                <a:gd name="T3" fmla="*/ 0 h 27"/>
                <a:gd name="T4" fmla="*/ 0 w 25"/>
                <a:gd name="T5" fmla="*/ 10 h 27"/>
                <a:gd name="T6" fmla="*/ 8 w 25"/>
                <a:gd name="T7" fmla="*/ 23 h 27"/>
                <a:gd name="T8" fmla="*/ 23 w 25"/>
                <a:gd name="T9" fmla="*/ 27 h 27"/>
                <a:gd name="T10" fmla="*/ 25 w 25"/>
                <a:gd name="T11" fmla="*/ 10 h 27"/>
                <a:gd name="T12" fmla="*/ 23 w 25"/>
                <a:gd name="T13" fmla="*/ 4 h 27"/>
                <a:gd name="T14" fmla="*/ 13 w 25"/>
                <a:gd name="T15" fmla="*/ 0 h 27"/>
                <a:gd name="T16" fmla="*/ 13 w 2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7"/>
                <a:gd name="T29" fmla="*/ 25 w 2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7">
                  <a:moveTo>
                    <a:pt x="13" y="0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3" y="27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26"/>
            <p:cNvSpPr>
              <a:spLocks/>
            </p:cNvSpPr>
            <p:nvPr/>
          </p:nvSpPr>
          <p:spPr bwMode="auto">
            <a:xfrm>
              <a:off x="2722" y="1488"/>
              <a:ext cx="64" cy="142"/>
            </a:xfrm>
            <a:custGeom>
              <a:avLst/>
              <a:gdLst>
                <a:gd name="T0" fmla="*/ 126 w 128"/>
                <a:gd name="T1" fmla="*/ 0 h 283"/>
                <a:gd name="T2" fmla="*/ 103 w 128"/>
                <a:gd name="T3" fmla="*/ 57 h 283"/>
                <a:gd name="T4" fmla="*/ 97 w 128"/>
                <a:gd name="T5" fmla="*/ 95 h 283"/>
                <a:gd name="T6" fmla="*/ 97 w 128"/>
                <a:gd name="T7" fmla="*/ 160 h 283"/>
                <a:gd name="T8" fmla="*/ 113 w 128"/>
                <a:gd name="T9" fmla="*/ 205 h 283"/>
                <a:gd name="T10" fmla="*/ 126 w 128"/>
                <a:gd name="T11" fmla="*/ 222 h 283"/>
                <a:gd name="T12" fmla="*/ 128 w 128"/>
                <a:gd name="T13" fmla="*/ 243 h 283"/>
                <a:gd name="T14" fmla="*/ 109 w 128"/>
                <a:gd name="T15" fmla="*/ 270 h 283"/>
                <a:gd name="T16" fmla="*/ 78 w 128"/>
                <a:gd name="T17" fmla="*/ 266 h 283"/>
                <a:gd name="T18" fmla="*/ 25 w 128"/>
                <a:gd name="T19" fmla="*/ 283 h 283"/>
                <a:gd name="T20" fmla="*/ 0 w 128"/>
                <a:gd name="T21" fmla="*/ 274 h 283"/>
                <a:gd name="T22" fmla="*/ 88 w 128"/>
                <a:gd name="T23" fmla="*/ 222 h 283"/>
                <a:gd name="T24" fmla="*/ 95 w 128"/>
                <a:gd name="T25" fmla="*/ 205 h 283"/>
                <a:gd name="T26" fmla="*/ 84 w 128"/>
                <a:gd name="T27" fmla="*/ 146 h 283"/>
                <a:gd name="T28" fmla="*/ 88 w 128"/>
                <a:gd name="T29" fmla="*/ 80 h 283"/>
                <a:gd name="T30" fmla="*/ 97 w 128"/>
                <a:gd name="T31" fmla="*/ 46 h 283"/>
                <a:gd name="T32" fmla="*/ 126 w 128"/>
                <a:gd name="T33" fmla="*/ 0 h 283"/>
                <a:gd name="T34" fmla="*/ 126 w 128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283"/>
                <a:gd name="T56" fmla="*/ 128 w 128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283">
                  <a:moveTo>
                    <a:pt x="126" y="0"/>
                  </a:moveTo>
                  <a:lnTo>
                    <a:pt x="103" y="57"/>
                  </a:lnTo>
                  <a:lnTo>
                    <a:pt x="97" y="95"/>
                  </a:lnTo>
                  <a:lnTo>
                    <a:pt x="97" y="160"/>
                  </a:lnTo>
                  <a:lnTo>
                    <a:pt x="113" y="205"/>
                  </a:lnTo>
                  <a:lnTo>
                    <a:pt x="126" y="222"/>
                  </a:lnTo>
                  <a:lnTo>
                    <a:pt x="128" y="243"/>
                  </a:lnTo>
                  <a:lnTo>
                    <a:pt x="109" y="270"/>
                  </a:lnTo>
                  <a:lnTo>
                    <a:pt x="78" y="266"/>
                  </a:lnTo>
                  <a:lnTo>
                    <a:pt x="25" y="283"/>
                  </a:lnTo>
                  <a:lnTo>
                    <a:pt x="0" y="274"/>
                  </a:lnTo>
                  <a:lnTo>
                    <a:pt x="88" y="222"/>
                  </a:lnTo>
                  <a:lnTo>
                    <a:pt x="95" y="205"/>
                  </a:lnTo>
                  <a:lnTo>
                    <a:pt x="84" y="146"/>
                  </a:lnTo>
                  <a:lnTo>
                    <a:pt x="88" y="80"/>
                  </a:lnTo>
                  <a:lnTo>
                    <a:pt x="97" y="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27"/>
            <p:cNvSpPr>
              <a:spLocks/>
            </p:cNvSpPr>
            <p:nvPr/>
          </p:nvSpPr>
          <p:spPr bwMode="auto">
            <a:xfrm>
              <a:off x="2649" y="1561"/>
              <a:ext cx="75" cy="53"/>
            </a:xfrm>
            <a:custGeom>
              <a:avLst/>
              <a:gdLst>
                <a:gd name="T0" fmla="*/ 150 w 150"/>
                <a:gd name="T1" fmla="*/ 97 h 107"/>
                <a:gd name="T2" fmla="*/ 133 w 150"/>
                <a:gd name="T3" fmla="*/ 76 h 107"/>
                <a:gd name="T4" fmla="*/ 106 w 150"/>
                <a:gd name="T5" fmla="*/ 71 h 107"/>
                <a:gd name="T6" fmla="*/ 89 w 150"/>
                <a:gd name="T7" fmla="*/ 59 h 107"/>
                <a:gd name="T8" fmla="*/ 89 w 150"/>
                <a:gd name="T9" fmla="*/ 44 h 107"/>
                <a:gd name="T10" fmla="*/ 106 w 150"/>
                <a:gd name="T11" fmla="*/ 0 h 107"/>
                <a:gd name="T12" fmla="*/ 51 w 150"/>
                <a:gd name="T13" fmla="*/ 31 h 107"/>
                <a:gd name="T14" fmla="*/ 23 w 150"/>
                <a:gd name="T15" fmla="*/ 56 h 107"/>
                <a:gd name="T16" fmla="*/ 0 w 150"/>
                <a:gd name="T17" fmla="*/ 97 h 107"/>
                <a:gd name="T18" fmla="*/ 0 w 150"/>
                <a:gd name="T19" fmla="*/ 107 h 107"/>
                <a:gd name="T20" fmla="*/ 72 w 150"/>
                <a:gd name="T21" fmla="*/ 75 h 107"/>
                <a:gd name="T22" fmla="*/ 89 w 150"/>
                <a:gd name="T23" fmla="*/ 86 h 107"/>
                <a:gd name="T24" fmla="*/ 120 w 150"/>
                <a:gd name="T25" fmla="*/ 86 h 107"/>
                <a:gd name="T26" fmla="*/ 150 w 150"/>
                <a:gd name="T27" fmla="*/ 97 h 107"/>
                <a:gd name="T28" fmla="*/ 150 w 150"/>
                <a:gd name="T29" fmla="*/ 97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07"/>
                <a:gd name="T47" fmla="*/ 150 w 150"/>
                <a:gd name="T48" fmla="*/ 107 h 1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07">
                  <a:moveTo>
                    <a:pt x="150" y="97"/>
                  </a:moveTo>
                  <a:lnTo>
                    <a:pt x="133" y="76"/>
                  </a:lnTo>
                  <a:lnTo>
                    <a:pt x="106" y="71"/>
                  </a:lnTo>
                  <a:lnTo>
                    <a:pt x="89" y="59"/>
                  </a:lnTo>
                  <a:lnTo>
                    <a:pt x="89" y="44"/>
                  </a:lnTo>
                  <a:lnTo>
                    <a:pt x="106" y="0"/>
                  </a:lnTo>
                  <a:lnTo>
                    <a:pt x="51" y="31"/>
                  </a:lnTo>
                  <a:lnTo>
                    <a:pt x="23" y="56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72" y="75"/>
                  </a:lnTo>
                  <a:lnTo>
                    <a:pt x="89" y="86"/>
                  </a:lnTo>
                  <a:lnTo>
                    <a:pt x="120" y="86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28"/>
            <p:cNvSpPr>
              <a:spLocks/>
            </p:cNvSpPr>
            <p:nvPr/>
          </p:nvSpPr>
          <p:spPr bwMode="auto">
            <a:xfrm>
              <a:off x="2795" y="1589"/>
              <a:ext cx="23" cy="54"/>
            </a:xfrm>
            <a:custGeom>
              <a:avLst/>
              <a:gdLst>
                <a:gd name="T0" fmla="*/ 0 w 45"/>
                <a:gd name="T1" fmla="*/ 41 h 108"/>
                <a:gd name="T2" fmla="*/ 2 w 45"/>
                <a:gd name="T3" fmla="*/ 0 h 108"/>
                <a:gd name="T4" fmla="*/ 45 w 45"/>
                <a:gd name="T5" fmla="*/ 39 h 108"/>
                <a:gd name="T6" fmla="*/ 45 w 45"/>
                <a:gd name="T7" fmla="*/ 81 h 108"/>
                <a:gd name="T8" fmla="*/ 34 w 45"/>
                <a:gd name="T9" fmla="*/ 108 h 108"/>
                <a:gd name="T10" fmla="*/ 19 w 45"/>
                <a:gd name="T11" fmla="*/ 98 h 108"/>
                <a:gd name="T12" fmla="*/ 0 w 45"/>
                <a:gd name="T13" fmla="*/ 41 h 108"/>
                <a:gd name="T14" fmla="*/ 0 w 45"/>
                <a:gd name="T15" fmla="*/ 4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08"/>
                <a:gd name="T26" fmla="*/ 45 w 4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08">
                  <a:moveTo>
                    <a:pt x="0" y="41"/>
                  </a:moveTo>
                  <a:lnTo>
                    <a:pt x="2" y="0"/>
                  </a:lnTo>
                  <a:lnTo>
                    <a:pt x="45" y="39"/>
                  </a:lnTo>
                  <a:lnTo>
                    <a:pt x="45" y="81"/>
                  </a:lnTo>
                  <a:lnTo>
                    <a:pt x="34" y="108"/>
                  </a:lnTo>
                  <a:lnTo>
                    <a:pt x="19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Freeform 29"/>
            <p:cNvSpPr>
              <a:spLocks/>
            </p:cNvSpPr>
            <p:nvPr/>
          </p:nvSpPr>
          <p:spPr bwMode="auto">
            <a:xfrm>
              <a:off x="2629" y="1643"/>
              <a:ext cx="181" cy="49"/>
            </a:xfrm>
            <a:custGeom>
              <a:avLst/>
              <a:gdLst>
                <a:gd name="T0" fmla="*/ 29 w 361"/>
                <a:gd name="T1" fmla="*/ 0 h 99"/>
                <a:gd name="T2" fmla="*/ 59 w 361"/>
                <a:gd name="T3" fmla="*/ 25 h 99"/>
                <a:gd name="T4" fmla="*/ 91 w 361"/>
                <a:gd name="T5" fmla="*/ 25 h 99"/>
                <a:gd name="T6" fmla="*/ 146 w 361"/>
                <a:gd name="T7" fmla="*/ 25 h 99"/>
                <a:gd name="T8" fmla="*/ 202 w 361"/>
                <a:gd name="T9" fmla="*/ 51 h 99"/>
                <a:gd name="T10" fmla="*/ 224 w 361"/>
                <a:gd name="T11" fmla="*/ 38 h 99"/>
                <a:gd name="T12" fmla="*/ 259 w 361"/>
                <a:gd name="T13" fmla="*/ 42 h 99"/>
                <a:gd name="T14" fmla="*/ 295 w 361"/>
                <a:gd name="T15" fmla="*/ 61 h 99"/>
                <a:gd name="T16" fmla="*/ 329 w 361"/>
                <a:gd name="T17" fmla="*/ 59 h 99"/>
                <a:gd name="T18" fmla="*/ 352 w 361"/>
                <a:gd name="T19" fmla="*/ 46 h 99"/>
                <a:gd name="T20" fmla="*/ 361 w 361"/>
                <a:gd name="T21" fmla="*/ 68 h 99"/>
                <a:gd name="T22" fmla="*/ 329 w 361"/>
                <a:gd name="T23" fmla="*/ 99 h 99"/>
                <a:gd name="T24" fmla="*/ 295 w 361"/>
                <a:gd name="T25" fmla="*/ 76 h 99"/>
                <a:gd name="T26" fmla="*/ 274 w 361"/>
                <a:gd name="T27" fmla="*/ 68 h 99"/>
                <a:gd name="T28" fmla="*/ 202 w 361"/>
                <a:gd name="T29" fmla="*/ 72 h 99"/>
                <a:gd name="T30" fmla="*/ 156 w 361"/>
                <a:gd name="T31" fmla="*/ 65 h 99"/>
                <a:gd name="T32" fmla="*/ 126 w 361"/>
                <a:gd name="T33" fmla="*/ 46 h 99"/>
                <a:gd name="T34" fmla="*/ 99 w 361"/>
                <a:gd name="T35" fmla="*/ 42 h 99"/>
                <a:gd name="T36" fmla="*/ 63 w 361"/>
                <a:gd name="T37" fmla="*/ 38 h 99"/>
                <a:gd name="T38" fmla="*/ 29 w 361"/>
                <a:gd name="T39" fmla="*/ 46 h 99"/>
                <a:gd name="T40" fmla="*/ 0 w 361"/>
                <a:gd name="T41" fmla="*/ 28 h 99"/>
                <a:gd name="T42" fmla="*/ 13 w 361"/>
                <a:gd name="T43" fmla="*/ 19 h 99"/>
                <a:gd name="T44" fmla="*/ 29 w 361"/>
                <a:gd name="T45" fmla="*/ 0 h 99"/>
                <a:gd name="T46" fmla="*/ 29 w 361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99"/>
                <a:gd name="T74" fmla="*/ 361 w 361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99">
                  <a:moveTo>
                    <a:pt x="29" y="0"/>
                  </a:moveTo>
                  <a:lnTo>
                    <a:pt x="59" y="25"/>
                  </a:lnTo>
                  <a:lnTo>
                    <a:pt x="91" y="25"/>
                  </a:lnTo>
                  <a:lnTo>
                    <a:pt x="146" y="25"/>
                  </a:lnTo>
                  <a:lnTo>
                    <a:pt x="202" y="51"/>
                  </a:lnTo>
                  <a:lnTo>
                    <a:pt x="224" y="38"/>
                  </a:lnTo>
                  <a:lnTo>
                    <a:pt x="259" y="42"/>
                  </a:lnTo>
                  <a:lnTo>
                    <a:pt x="295" y="61"/>
                  </a:lnTo>
                  <a:lnTo>
                    <a:pt x="329" y="59"/>
                  </a:lnTo>
                  <a:lnTo>
                    <a:pt x="352" y="46"/>
                  </a:lnTo>
                  <a:lnTo>
                    <a:pt x="361" y="68"/>
                  </a:lnTo>
                  <a:lnTo>
                    <a:pt x="329" y="99"/>
                  </a:lnTo>
                  <a:lnTo>
                    <a:pt x="295" y="76"/>
                  </a:lnTo>
                  <a:lnTo>
                    <a:pt x="274" y="68"/>
                  </a:lnTo>
                  <a:lnTo>
                    <a:pt x="202" y="72"/>
                  </a:lnTo>
                  <a:lnTo>
                    <a:pt x="156" y="65"/>
                  </a:lnTo>
                  <a:lnTo>
                    <a:pt x="126" y="46"/>
                  </a:lnTo>
                  <a:lnTo>
                    <a:pt x="99" y="42"/>
                  </a:lnTo>
                  <a:lnTo>
                    <a:pt x="63" y="38"/>
                  </a:lnTo>
                  <a:lnTo>
                    <a:pt x="29" y="46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Freeform 30"/>
            <p:cNvSpPr>
              <a:spLocks/>
            </p:cNvSpPr>
            <p:nvPr/>
          </p:nvSpPr>
          <p:spPr bwMode="auto">
            <a:xfrm>
              <a:off x="2661" y="1660"/>
              <a:ext cx="124" cy="48"/>
            </a:xfrm>
            <a:custGeom>
              <a:avLst/>
              <a:gdLst>
                <a:gd name="T0" fmla="*/ 0 w 247"/>
                <a:gd name="T1" fmla="*/ 4 h 95"/>
                <a:gd name="T2" fmla="*/ 21 w 247"/>
                <a:gd name="T3" fmla="*/ 25 h 95"/>
                <a:gd name="T4" fmla="*/ 61 w 247"/>
                <a:gd name="T5" fmla="*/ 72 h 95"/>
                <a:gd name="T6" fmla="*/ 108 w 247"/>
                <a:gd name="T7" fmla="*/ 95 h 95"/>
                <a:gd name="T8" fmla="*/ 159 w 247"/>
                <a:gd name="T9" fmla="*/ 89 h 95"/>
                <a:gd name="T10" fmla="*/ 201 w 247"/>
                <a:gd name="T11" fmla="*/ 78 h 95"/>
                <a:gd name="T12" fmla="*/ 224 w 247"/>
                <a:gd name="T13" fmla="*/ 55 h 95"/>
                <a:gd name="T14" fmla="*/ 247 w 247"/>
                <a:gd name="T15" fmla="*/ 44 h 95"/>
                <a:gd name="T16" fmla="*/ 230 w 247"/>
                <a:gd name="T17" fmla="*/ 34 h 95"/>
                <a:gd name="T18" fmla="*/ 205 w 247"/>
                <a:gd name="T19" fmla="*/ 59 h 95"/>
                <a:gd name="T20" fmla="*/ 180 w 247"/>
                <a:gd name="T21" fmla="*/ 72 h 95"/>
                <a:gd name="T22" fmla="*/ 137 w 247"/>
                <a:gd name="T23" fmla="*/ 82 h 95"/>
                <a:gd name="T24" fmla="*/ 95 w 247"/>
                <a:gd name="T25" fmla="*/ 78 h 95"/>
                <a:gd name="T26" fmla="*/ 64 w 247"/>
                <a:gd name="T27" fmla="*/ 59 h 95"/>
                <a:gd name="T28" fmla="*/ 40 w 247"/>
                <a:gd name="T29" fmla="*/ 31 h 95"/>
                <a:gd name="T30" fmla="*/ 34 w 247"/>
                <a:gd name="T31" fmla="*/ 12 h 95"/>
                <a:gd name="T32" fmla="*/ 43 w 247"/>
                <a:gd name="T33" fmla="*/ 0 h 95"/>
                <a:gd name="T34" fmla="*/ 0 w 247"/>
                <a:gd name="T35" fmla="*/ 4 h 95"/>
                <a:gd name="T36" fmla="*/ 0 w 247"/>
                <a:gd name="T37" fmla="*/ 4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"/>
                <a:gd name="T58" fmla="*/ 0 h 95"/>
                <a:gd name="T59" fmla="*/ 247 w 247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" h="95">
                  <a:moveTo>
                    <a:pt x="0" y="4"/>
                  </a:moveTo>
                  <a:lnTo>
                    <a:pt x="21" y="25"/>
                  </a:lnTo>
                  <a:lnTo>
                    <a:pt x="61" y="72"/>
                  </a:lnTo>
                  <a:lnTo>
                    <a:pt x="108" y="95"/>
                  </a:lnTo>
                  <a:lnTo>
                    <a:pt x="159" y="89"/>
                  </a:lnTo>
                  <a:lnTo>
                    <a:pt x="201" y="78"/>
                  </a:lnTo>
                  <a:lnTo>
                    <a:pt x="224" y="55"/>
                  </a:lnTo>
                  <a:lnTo>
                    <a:pt x="247" y="44"/>
                  </a:lnTo>
                  <a:lnTo>
                    <a:pt x="230" y="34"/>
                  </a:lnTo>
                  <a:lnTo>
                    <a:pt x="205" y="59"/>
                  </a:lnTo>
                  <a:lnTo>
                    <a:pt x="180" y="72"/>
                  </a:lnTo>
                  <a:lnTo>
                    <a:pt x="137" y="82"/>
                  </a:lnTo>
                  <a:lnTo>
                    <a:pt x="95" y="78"/>
                  </a:lnTo>
                  <a:lnTo>
                    <a:pt x="64" y="59"/>
                  </a:lnTo>
                  <a:lnTo>
                    <a:pt x="40" y="31"/>
                  </a:lnTo>
                  <a:lnTo>
                    <a:pt x="34" y="12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31"/>
            <p:cNvSpPr>
              <a:spLocks/>
            </p:cNvSpPr>
            <p:nvPr/>
          </p:nvSpPr>
          <p:spPr bwMode="auto">
            <a:xfrm>
              <a:off x="2604" y="1385"/>
              <a:ext cx="137" cy="63"/>
            </a:xfrm>
            <a:custGeom>
              <a:avLst/>
              <a:gdLst>
                <a:gd name="T0" fmla="*/ 0 w 273"/>
                <a:gd name="T1" fmla="*/ 21 h 125"/>
                <a:gd name="T2" fmla="*/ 53 w 273"/>
                <a:gd name="T3" fmla="*/ 4 h 125"/>
                <a:gd name="T4" fmla="*/ 108 w 273"/>
                <a:gd name="T5" fmla="*/ 0 h 125"/>
                <a:gd name="T6" fmla="*/ 157 w 273"/>
                <a:gd name="T7" fmla="*/ 24 h 125"/>
                <a:gd name="T8" fmla="*/ 209 w 273"/>
                <a:gd name="T9" fmla="*/ 78 h 125"/>
                <a:gd name="T10" fmla="*/ 249 w 273"/>
                <a:gd name="T11" fmla="*/ 99 h 125"/>
                <a:gd name="T12" fmla="*/ 273 w 273"/>
                <a:gd name="T13" fmla="*/ 125 h 125"/>
                <a:gd name="T14" fmla="*/ 249 w 273"/>
                <a:gd name="T15" fmla="*/ 112 h 125"/>
                <a:gd name="T16" fmla="*/ 195 w 273"/>
                <a:gd name="T17" fmla="*/ 99 h 125"/>
                <a:gd name="T18" fmla="*/ 154 w 273"/>
                <a:gd name="T19" fmla="*/ 61 h 125"/>
                <a:gd name="T20" fmla="*/ 117 w 273"/>
                <a:gd name="T21" fmla="*/ 21 h 125"/>
                <a:gd name="T22" fmla="*/ 81 w 273"/>
                <a:gd name="T23" fmla="*/ 17 h 125"/>
                <a:gd name="T24" fmla="*/ 47 w 273"/>
                <a:gd name="T25" fmla="*/ 17 h 125"/>
                <a:gd name="T26" fmla="*/ 0 w 273"/>
                <a:gd name="T27" fmla="*/ 21 h 125"/>
                <a:gd name="T28" fmla="*/ 0 w 273"/>
                <a:gd name="T29" fmla="*/ 21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25"/>
                <a:gd name="T47" fmla="*/ 273 w 273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25">
                  <a:moveTo>
                    <a:pt x="0" y="21"/>
                  </a:moveTo>
                  <a:lnTo>
                    <a:pt x="53" y="4"/>
                  </a:lnTo>
                  <a:lnTo>
                    <a:pt x="108" y="0"/>
                  </a:lnTo>
                  <a:lnTo>
                    <a:pt x="157" y="24"/>
                  </a:lnTo>
                  <a:lnTo>
                    <a:pt x="209" y="78"/>
                  </a:lnTo>
                  <a:lnTo>
                    <a:pt x="249" y="99"/>
                  </a:lnTo>
                  <a:lnTo>
                    <a:pt x="273" y="125"/>
                  </a:lnTo>
                  <a:lnTo>
                    <a:pt x="249" y="112"/>
                  </a:lnTo>
                  <a:lnTo>
                    <a:pt x="195" y="99"/>
                  </a:lnTo>
                  <a:lnTo>
                    <a:pt x="154" y="61"/>
                  </a:lnTo>
                  <a:lnTo>
                    <a:pt x="117" y="21"/>
                  </a:lnTo>
                  <a:lnTo>
                    <a:pt x="81" y="17"/>
                  </a:lnTo>
                  <a:lnTo>
                    <a:pt x="47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Freeform 32"/>
            <p:cNvSpPr>
              <a:spLocks/>
            </p:cNvSpPr>
            <p:nvPr/>
          </p:nvSpPr>
          <p:spPr bwMode="auto">
            <a:xfrm>
              <a:off x="2826" y="1428"/>
              <a:ext cx="112" cy="32"/>
            </a:xfrm>
            <a:custGeom>
              <a:avLst/>
              <a:gdLst>
                <a:gd name="T0" fmla="*/ 0 w 224"/>
                <a:gd name="T1" fmla="*/ 65 h 65"/>
                <a:gd name="T2" fmla="*/ 59 w 224"/>
                <a:gd name="T3" fmla="*/ 44 h 65"/>
                <a:gd name="T4" fmla="*/ 146 w 224"/>
                <a:gd name="T5" fmla="*/ 6 h 65"/>
                <a:gd name="T6" fmla="*/ 180 w 224"/>
                <a:gd name="T7" fmla="*/ 0 h 65"/>
                <a:gd name="T8" fmla="*/ 201 w 224"/>
                <a:gd name="T9" fmla="*/ 14 h 65"/>
                <a:gd name="T10" fmla="*/ 224 w 224"/>
                <a:gd name="T11" fmla="*/ 65 h 65"/>
                <a:gd name="T12" fmla="*/ 201 w 224"/>
                <a:gd name="T13" fmla="*/ 35 h 65"/>
                <a:gd name="T14" fmla="*/ 176 w 224"/>
                <a:gd name="T15" fmla="*/ 27 h 65"/>
                <a:gd name="T16" fmla="*/ 146 w 224"/>
                <a:gd name="T17" fmla="*/ 35 h 65"/>
                <a:gd name="T18" fmla="*/ 47 w 224"/>
                <a:gd name="T19" fmla="*/ 61 h 65"/>
                <a:gd name="T20" fmla="*/ 0 w 224"/>
                <a:gd name="T21" fmla="*/ 65 h 65"/>
                <a:gd name="T22" fmla="*/ 0 w 224"/>
                <a:gd name="T23" fmla="*/ 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65"/>
                <a:gd name="T38" fmla="*/ 224 w 22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65">
                  <a:moveTo>
                    <a:pt x="0" y="65"/>
                  </a:moveTo>
                  <a:lnTo>
                    <a:pt x="59" y="44"/>
                  </a:lnTo>
                  <a:lnTo>
                    <a:pt x="146" y="6"/>
                  </a:lnTo>
                  <a:lnTo>
                    <a:pt x="180" y="0"/>
                  </a:lnTo>
                  <a:lnTo>
                    <a:pt x="201" y="14"/>
                  </a:lnTo>
                  <a:lnTo>
                    <a:pt x="224" y="65"/>
                  </a:lnTo>
                  <a:lnTo>
                    <a:pt x="201" y="35"/>
                  </a:lnTo>
                  <a:lnTo>
                    <a:pt x="176" y="27"/>
                  </a:lnTo>
                  <a:lnTo>
                    <a:pt x="146" y="35"/>
                  </a:lnTo>
                  <a:lnTo>
                    <a:pt x="47" y="6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Freeform 33"/>
            <p:cNvSpPr>
              <a:spLocks/>
            </p:cNvSpPr>
            <p:nvPr/>
          </p:nvSpPr>
          <p:spPr bwMode="auto">
            <a:xfrm>
              <a:off x="2467" y="1081"/>
              <a:ext cx="351" cy="414"/>
            </a:xfrm>
            <a:custGeom>
              <a:avLst/>
              <a:gdLst>
                <a:gd name="T0" fmla="*/ 699 w 701"/>
                <a:gd name="T1" fmla="*/ 3 h 826"/>
                <a:gd name="T2" fmla="*/ 701 w 701"/>
                <a:gd name="T3" fmla="*/ 406 h 826"/>
                <a:gd name="T4" fmla="*/ 661 w 701"/>
                <a:gd name="T5" fmla="*/ 380 h 826"/>
                <a:gd name="T6" fmla="*/ 606 w 701"/>
                <a:gd name="T7" fmla="*/ 359 h 826"/>
                <a:gd name="T8" fmla="*/ 534 w 701"/>
                <a:gd name="T9" fmla="*/ 344 h 826"/>
                <a:gd name="T10" fmla="*/ 452 w 701"/>
                <a:gd name="T11" fmla="*/ 344 h 826"/>
                <a:gd name="T12" fmla="*/ 363 w 701"/>
                <a:gd name="T13" fmla="*/ 353 h 826"/>
                <a:gd name="T14" fmla="*/ 304 w 701"/>
                <a:gd name="T15" fmla="*/ 372 h 826"/>
                <a:gd name="T16" fmla="*/ 274 w 701"/>
                <a:gd name="T17" fmla="*/ 406 h 826"/>
                <a:gd name="T18" fmla="*/ 258 w 701"/>
                <a:gd name="T19" fmla="*/ 441 h 826"/>
                <a:gd name="T20" fmla="*/ 257 w 701"/>
                <a:gd name="T21" fmla="*/ 471 h 826"/>
                <a:gd name="T22" fmla="*/ 198 w 701"/>
                <a:gd name="T23" fmla="*/ 509 h 826"/>
                <a:gd name="T24" fmla="*/ 169 w 701"/>
                <a:gd name="T25" fmla="*/ 553 h 826"/>
                <a:gd name="T26" fmla="*/ 148 w 701"/>
                <a:gd name="T27" fmla="*/ 608 h 826"/>
                <a:gd name="T28" fmla="*/ 142 w 701"/>
                <a:gd name="T29" fmla="*/ 690 h 826"/>
                <a:gd name="T30" fmla="*/ 135 w 701"/>
                <a:gd name="T31" fmla="*/ 785 h 826"/>
                <a:gd name="T32" fmla="*/ 135 w 701"/>
                <a:gd name="T33" fmla="*/ 826 h 826"/>
                <a:gd name="T34" fmla="*/ 103 w 701"/>
                <a:gd name="T35" fmla="*/ 775 h 826"/>
                <a:gd name="T36" fmla="*/ 97 w 701"/>
                <a:gd name="T37" fmla="*/ 701 h 826"/>
                <a:gd name="T38" fmla="*/ 76 w 701"/>
                <a:gd name="T39" fmla="*/ 703 h 826"/>
                <a:gd name="T40" fmla="*/ 80 w 701"/>
                <a:gd name="T41" fmla="*/ 735 h 826"/>
                <a:gd name="T42" fmla="*/ 47 w 701"/>
                <a:gd name="T43" fmla="*/ 726 h 826"/>
                <a:gd name="T44" fmla="*/ 76 w 701"/>
                <a:gd name="T45" fmla="*/ 754 h 826"/>
                <a:gd name="T46" fmla="*/ 85 w 701"/>
                <a:gd name="T47" fmla="*/ 785 h 826"/>
                <a:gd name="T48" fmla="*/ 66 w 701"/>
                <a:gd name="T49" fmla="*/ 813 h 826"/>
                <a:gd name="T50" fmla="*/ 72 w 701"/>
                <a:gd name="T51" fmla="*/ 781 h 826"/>
                <a:gd name="T52" fmla="*/ 45 w 701"/>
                <a:gd name="T53" fmla="*/ 754 h 826"/>
                <a:gd name="T54" fmla="*/ 17 w 701"/>
                <a:gd name="T55" fmla="*/ 731 h 826"/>
                <a:gd name="T56" fmla="*/ 32 w 701"/>
                <a:gd name="T57" fmla="*/ 651 h 826"/>
                <a:gd name="T58" fmla="*/ 49 w 701"/>
                <a:gd name="T59" fmla="*/ 661 h 826"/>
                <a:gd name="T60" fmla="*/ 51 w 701"/>
                <a:gd name="T61" fmla="*/ 602 h 826"/>
                <a:gd name="T62" fmla="*/ 85 w 701"/>
                <a:gd name="T63" fmla="*/ 632 h 826"/>
                <a:gd name="T64" fmla="*/ 101 w 701"/>
                <a:gd name="T65" fmla="*/ 610 h 826"/>
                <a:gd name="T66" fmla="*/ 76 w 701"/>
                <a:gd name="T67" fmla="*/ 572 h 826"/>
                <a:gd name="T68" fmla="*/ 38 w 701"/>
                <a:gd name="T69" fmla="*/ 577 h 826"/>
                <a:gd name="T70" fmla="*/ 0 w 701"/>
                <a:gd name="T71" fmla="*/ 655 h 826"/>
                <a:gd name="T72" fmla="*/ 47 w 701"/>
                <a:gd name="T73" fmla="*/ 492 h 826"/>
                <a:gd name="T74" fmla="*/ 101 w 701"/>
                <a:gd name="T75" fmla="*/ 353 h 826"/>
                <a:gd name="T76" fmla="*/ 180 w 701"/>
                <a:gd name="T77" fmla="*/ 228 h 826"/>
                <a:gd name="T78" fmla="*/ 247 w 701"/>
                <a:gd name="T79" fmla="*/ 140 h 826"/>
                <a:gd name="T80" fmla="*/ 321 w 701"/>
                <a:gd name="T81" fmla="*/ 85 h 826"/>
                <a:gd name="T82" fmla="*/ 403 w 701"/>
                <a:gd name="T83" fmla="*/ 43 h 826"/>
                <a:gd name="T84" fmla="*/ 483 w 701"/>
                <a:gd name="T85" fmla="*/ 13 h 826"/>
                <a:gd name="T86" fmla="*/ 587 w 701"/>
                <a:gd name="T87" fmla="*/ 0 h 826"/>
                <a:gd name="T88" fmla="*/ 684 w 701"/>
                <a:gd name="T89" fmla="*/ 0 h 826"/>
                <a:gd name="T90" fmla="*/ 699 w 701"/>
                <a:gd name="T91" fmla="*/ 3 h 826"/>
                <a:gd name="T92" fmla="*/ 699 w 701"/>
                <a:gd name="T93" fmla="*/ 3 h 8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1"/>
                <a:gd name="T142" fmla="*/ 0 h 826"/>
                <a:gd name="T143" fmla="*/ 701 w 701"/>
                <a:gd name="T144" fmla="*/ 826 h 8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1" h="826">
                  <a:moveTo>
                    <a:pt x="699" y="3"/>
                  </a:moveTo>
                  <a:lnTo>
                    <a:pt x="701" y="406"/>
                  </a:lnTo>
                  <a:lnTo>
                    <a:pt x="661" y="380"/>
                  </a:lnTo>
                  <a:lnTo>
                    <a:pt x="606" y="359"/>
                  </a:lnTo>
                  <a:lnTo>
                    <a:pt x="534" y="344"/>
                  </a:lnTo>
                  <a:lnTo>
                    <a:pt x="452" y="344"/>
                  </a:lnTo>
                  <a:lnTo>
                    <a:pt x="363" y="353"/>
                  </a:lnTo>
                  <a:lnTo>
                    <a:pt x="304" y="372"/>
                  </a:lnTo>
                  <a:lnTo>
                    <a:pt x="274" y="406"/>
                  </a:lnTo>
                  <a:lnTo>
                    <a:pt x="258" y="441"/>
                  </a:lnTo>
                  <a:lnTo>
                    <a:pt x="257" y="471"/>
                  </a:lnTo>
                  <a:lnTo>
                    <a:pt x="198" y="509"/>
                  </a:lnTo>
                  <a:lnTo>
                    <a:pt x="169" y="553"/>
                  </a:lnTo>
                  <a:lnTo>
                    <a:pt x="148" y="608"/>
                  </a:lnTo>
                  <a:lnTo>
                    <a:pt x="142" y="690"/>
                  </a:lnTo>
                  <a:lnTo>
                    <a:pt x="135" y="785"/>
                  </a:lnTo>
                  <a:lnTo>
                    <a:pt x="135" y="826"/>
                  </a:lnTo>
                  <a:lnTo>
                    <a:pt x="103" y="775"/>
                  </a:lnTo>
                  <a:lnTo>
                    <a:pt x="97" y="701"/>
                  </a:lnTo>
                  <a:lnTo>
                    <a:pt x="76" y="703"/>
                  </a:lnTo>
                  <a:lnTo>
                    <a:pt x="80" y="735"/>
                  </a:lnTo>
                  <a:lnTo>
                    <a:pt x="47" y="726"/>
                  </a:lnTo>
                  <a:lnTo>
                    <a:pt x="76" y="754"/>
                  </a:lnTo>
                  <a:lnTo>
                    <a:pt x="85" y="785"/>
                  </a:lnTo>
                  <a:lnTo>
                    <a:pt x="66" y="813"/>
                  </a:lnTo>
                  <a:lnTo>
                    <a:pt x="72" y="781"/>
                  </a:lnTo>
                  <a:lnTo>
                    <a:pt x="45" y="754"/>
                  </a:lnTo>
                  <a:lnTo>
                    <a:pt x="17" y="731"/>
                  </a:lnTo>
                  <a:lnTo>
                    <a:pt x="32" y="651"/>
                  </a:lnTo>
                  <a:lnTo>
                    <a:pt x="49" y="661"/>
                  </a:lnTo>
                  <a:lnTo>
                    <a:pt x="51" y="602"/>
                  </a:lnTo>
                  <a:lnTo>
                    <a:pt x="85" y="632"/>
                  </a:lnTo>
                  <a:lnTo>
                    <a:pt x="101" y="610"/>
                  </a:lnTo>
                  <a:lnTo>
                    <a:pt x="76" y="572"/>
                  </a:lnTo>
                  <a:lnTo>
                    <a:pt x="38" y="577"/>
                  </a:lnTo>
                  <a:lnTo>
                    <a:pt x="0" y="655"/>
                  </a:lnTo>
                  <a:lnTo>
                    <a:pt x="47" y="492"/>
                  </a:lnTo>
                  <a:lnTo>
                    <a:pt x="101" y="353"/>
                  </a:lnTo>
                  <a:lnTo>
                    <a:pt x="180" y="228"/>
                  </a:lnTo>
                  <a:lnTo>
                    <a:pt x="247" y="140"/>
                  </a:lnTo>
                  <a:lnTo>
                    <a:pt x="321" y="85"/>
                  </a:lnTo>
                  <a:lnTo>
                    <a:pt x="403" y="43"/>
                  </a:lnTo>
                  <a:lnTo>
                    <a:pt x="483" y="13"/>
                  </a:lnTo>
                  <a:lnTo>
                    <a:pt x="587" y="0"/>
                  </a:lnTo>
                  <a:lnTo>
                    <a:pt x="684" y="0"/>
                  </a:lnTo>
                  <a:lnTo>
                    <a:pt x="69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Freeform 34"/>
            <p:cNvSpPr>
              <a:spLocks/>
            </p:cNvSpPr>
            <p:nvPr/>
          </p:nvSpPr>
          <p:spPr bwMode="auto">
            <a:xfrm>
              <a:off x="2333" y="1422"/>
              <a:ext cx="485" cy="498"/>
            </a:xfrm>
            <a:custGeom>
              <a:avLst/>
              <a:gdLst>
                <a:gd name="T0" fmla="*/ 268 w 969"/>
                <a:gd name="T1" fmla="*/ 65 h 996"/>
                <a:gd name="T2" fmla="*/ 310 w 969"/>
                <a:gd name="T3" fmla="*/ 169 h 996"/>
                <a:gd name="T4" fmla="*/ 310 w 969"/>
                <a:gd name="T5" fmla="*/ 207 h 996"/>
                <a:gd name="T6" fmla="*/ 289 w 969"/>
                <a:gd name="T7" fmla="*/ 279 h 996"/>
                <a:gd name="T8" fmla="*/ 319 w 969"/>
                <a:gd name="T9" fmla="*/ 344 h 996"/>
                <a:gd name="T10" fmla="*/ 369 w 969"/>
                <a:gd name="T11" fmla="*/ 365 h 996"/>
                <a:gd name="T12" fmla="*/ 380 w 969"/>
                <a:gd name="T13" fmla="*/ 297 h 996"/>
                <a:gd name="T14" fmla="*/ 401 w 969"/>
                <a:gd name="T15" fmla="*/ 272 h 996"/>
                <a:gd name="T16" fmla="*/ 454 w 969"/>
                <a:gd name="T17" fmla="*/ 464 h 996"/>
                <a:gd name="T18" fmla="*/ 549 w 969"/>
                <a:gd name="T19" fmla="*/ 597 h 996"/>
                <a:gd name="T20" fmla="*/ 659 w 969"/>
                <a:gd name="T21" fmla="*/ 682 h 996"/>
                <a:gd name="T22" fmla="*/ 777 w 969"/>
                <a:gd name="T23" fmla="*/ 713 h 996"/>
                <a:gd name="T24" fmla="*/ 865 w 969"/>
                <a:gd name="T25" fmla="*/ 707 h 996"/>
                <a:gd name="T26" fmla="*/ 969 w 969"/>
                <a:gd name="T27" fmla="*/ 661 h 996"/>
                <a:gd name="T28" fmla="*/ 812 w 969"/>
                <a:gd name="T29" fmla="*/ 760 h 996"/>
                <a:gd name="T30" fmla="*/ 682 w 969"/>
                <a:gd name="T31" fmla="*/ 791 h 996"/>
                <a:gd name="T32" fmla="*/ 568 w 969"/>
                <a:gd name="T33" fmla="*/ 768 h 996"/>
                <a:gd name="T34" fmla="*/ 564 w 969"/>
                <a:gd name="T35" fmla="*/ 665 h 996"/>
                <a:gd name="T36" fmla="*/ 460 w 969"/>
                <a:gd name="T37" fmla="*/ 511 h 996"/>
                <a:gd name="T38" fmla="*/ 401 w 969"/>
                <a:gd name="T39" fmla="*/ 338 h 996"/>
                <a:gd name="T40" fmla="*/ 390 w 969"/>
                <a:gd name="T41" fmla="*/ 593 h 996"/>
                <a:gd name="T42" fmla="*/ 374 w 969"/>
                <a:gd name="T43" fmla="*/ 795 h 996"/>
                <a:gd name="T44" fmla="*/ 428 w 969"/>
                <a:gd name="T45" fmla="*/ 996 h 996"/>
                <a:gd name="T46" fmla="*/ 353 w 969"/>
                <a:gd name="T47" fmla="*/ 795 h 996"/>
                <a:gd name="T48" fmla="*/ 327 w 969"/>
                <a:gd name="T49" fmla="*/ 673 h 996"/>
                <a:gd name="T50" fmla="*/ 213 w 969"/>
                <a:gd name="T51" fmla="*/ 739 h 996"/>
                <a:gd name="T52" fmla="*/ 163 w 969"/>
                <a:gd name="T53" fmla="*/ 848 h 996"/>
                <a:gd name="T54" fmla="*/ 45 w 969"/>
                <a:gd name="T55" fmla="*/ 770 h 996"/>
                <a:gd name="T56" fmla="*/ 70 w 969"/>
                <a:gd name="T57" fmla="*/ 698 h 996"/>
                <a:gd name="T58" fmla="*/ 178 w 969"/>
                <a:gd name="T59" fmla="*/ 498 h 996"/>
                <a:gd name="T60" fmla="*/ 247 w 969"/>
                <a:gd name="T61" fmla="*/ 251 h 996"/>
                <a:gd name="T62" fmla="*/ 253 w 969"/>
                <a:gd name="T63" fmla="*/ 68 h 996"/>
                <a:gd name="T64" fmla="*/ 260 w 969"/>
                <a:gd name="T65" fmla="*/ 0 h 9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9"/>
                <a:gd name="T100" fmla="*/ 0 h 996"/>
                <a:gd name="T101" fmla="*/ 969 w 969"/>
                <a:gd name="T102" fmla="*/ 996 h 9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9" h="996">
                  <a:moveTo>
                    <a:pt x="260" y="0"/>
                  </a:moveTo>
                  <a:lnTo>
                    <a:pt x="268" y="65"/>
                  </a:lnTo>
                  <a:lnTo>
                    <a:pt x="306" y="120"/>
                  </a:lnTo>
                  <a:lnTo>
                    <a:pt x="310" y="169"/>
                  </a:lnTo>
                  <a:lnTo>
                    <a:pt x="346" y="179"/>
                  </a:lnTo>
                  <a:lnTo>
                    <a:pt x="310" y="207"/>
                  </a:lnTo>
                  <a:lnTo>
                    <a:pt x="289" y="245"/>
                  </a:lnTo>
                  <a:lnTo>
                    <a:pt x="289" y="279"/>
                  </a:lnTo>
                  <a:lnTo>
                    <a:pt x="296" y="319"/>
                  </a:lnTo>
                  <a:lnTo>
                    <a:pt x="319" y="344"/>
                  </a:lnTo>
                  <a:lnTo>
                    <a:pt x="340" y="361"/>
                  </a:lnTo>
                  <a:lnTo>
                    <a:pt x="369" y="365"/>
                  </a:lnTo>
                  <a:lnTo>
                    <a:pt x="388" y="355"/>
                  </a:lnTo>
                  <a:lnTo>
                    <a:pt x="380" y="297"/>
                  </a:lnTo>
                  <a:lnTo>
                    <a:pt x="382" y="144"/>
                  </a:lnTo>
                  <a:lnTo>
                    <a:pt x="401" y="272"/>
                  </a:lnTo>
                  <a:lnTo>
                    <a:pt x="428" y="386"/>
                  </a:lnTo>
                  <a:lnTo>
                    <a:pt x="454" y="464"/>
                  </a:lnTo>
                  <a:lnTo>
                    <a:pt x="496" y="528"/>
                  </a:lnTo>
                  <a:lnTo>
                    <a:pt x="549" y="597"/>
                  </a:lnTo>
                  <a:lnTo>
                    <a:pt x="602" y="642"/>
                  </a:lnTo>
                  <a:lnTo>
                    <a:pt x="659" y="682"/>
                  </a:lnTo>
                  <a:lnTo>
                    <a:pt x="713" y="701"/>
                  </a:lnTo>
                  <a:lnTo>
                    <a:pt x="777" y="713"/>
                  </a:lnTo>
                  <a:lnTo>
                    <a:pt x="829" y="717"/>
                  </a:lnTo>
                  <a:lnTo>
                    <a:pt x="865" y="707"/>
                  </a:lnTo>
                  <a:lnTo>
                    <a:pt x="920" y="692"/>
                  </a:lnTo>
                  <a:lnTo>
                    <a:pt x="969" y="661"/>
                  </a:lnTo>
                  <a:lnTo>
                    <a:pt x="903" y="713"/>
                  </a:lnTo>
                  <a:lnTo>
                    <a:pt x="812" y="760"/>
                  </a:lnTo>
                  <a:lnTo>
                    <a:pt x="743" y="781"/>
                  </a:lnTo>
                  <a:lnTo>
                    <a:pt x="682" y="791"/>
                  </a:lnTo>
                  <a:lnTo>
                    <a:pt x="627" y="781"/>
                  </a:lnTo>
                  <a:lnTo>
                    <a:pt x="568" y="768"/>
                  </a:lnTo>
                  <a:lnTo>
                    <a:pt x="525" y="755"/>
                  </a:lnTo>
                  <a:lnTo>
                    <a:pt x="564" y="665"/>
                  </a:lnTo>
                  <a:lnTo>
                    <a:pt x="500" y="593"/>
                  </a:lnTo>
                  <a:lnTo>
                    <a:pt x="460" y="511"/>
                  </a:lnTo>
                  <a:lnTo>
                    <a:pt x="429" y="433"/>
                  </a:lnTo>
                  <a:lnTo>
                    <a:pt x="401" y="338"/>
                  </a:lnTo>
                  <a:lnTo>
                    <a:pt x="401" y="489"/>
                  </a:lnTo>
                  <a:lnTo>
                    <a:pt x="390" y="593"/>
                  </a:lnTo>
                  <a:lnTo>
                    <a:pt x="369" y="713"/>
                  </a:lnTo>
                  <a:lnTo>
                    <a:pt x="374" y="795"/>
                  </a:lnTo>
                  <a:lnTo>
                    <a:pt x="390" y="895"/>
                  </a:lnTo>
                  <a:lnTo>
                    <a:pt x="428" y="996"/>
                  </a:lnTo>
                  <a:lnTo>
                    <a:pt x="374" y="871"/>
                  </a:lnTo>
                  <a:lnTo>
                    <a:pt x="353" y="795"/>
                  </a:lnTo>
                  <a:lnTo>
                    <a:pt x="340" y="688"/>
                  </a:lnTo>
                  <a:lnTo>
                    <a:pt x="327" y="673"/>
                  </a:lnTo>
                  <a:lnTo>
                    <a:pt x="285" y="707"/>
                  </a:lnTo>
                  <a:lnTo>
                    <a:pt x="213" y="739"/>
                  </a:lnTo>
                  <a:lnTo>
                    <a:pt x="188" y="745"/>
                  </a:lnTo>
                  <a:lnTo>
                    <a:pt x="163" y="848"/>
                  </a:lnTo>
                  <a:lnTo>
                    <a:pt x="150" y="781"/>
                  </a:lnTo>
                  <a:lnTo>
                    <a:pt x="45" y="770"/>
                  </a:lnTo>
                  <a:lnTo>
                    <a:pt x="0" y="768"/>
                  </a:lnTo>
                  <a:lnTo>
                    <a:pt x="70" y="698"/>
                  </a:lnTo>
                  <a:lnTo>
                    <a:pt x="120" y="616"/>
                  </a:lnTo>
                  <a:lnTo>
                    <a:pt x="178" y="498"/>
                  </a:lnTo>
                  <a:lnTo>
                    <a:pt x="226" y="354"/>
                  </a:lnTo>
                  <a:lnTo>
                    <a:pt x="247" y="251"/>
                  </a:lnTo>
                  <a:lnTo>
                    <a:pt x="264" y="93"/>
                  </a:lnTo>
                  <a:lnTo>
                    <a:pt x="253" y="6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Freeform 35"/>
            <p:cNvSpPr>
              <a:spLocks/>
            </p:cNvSpPr>
            <p:nvPr/>
          </p:nvSpPr>
          <p:spPr bwMode="auto">
            <a:xfrm>
              <a:off x="2809" y="1081"/>
              <a:ext cx="207" cy="859"/>
            </a:xfrm>
            <a:custGeom>
              <a:avLst/>
              <a:gdLst>
                <a:gd name="T0" fmla="*/ 82 w 415"/>
                <a:gd name="T1" fmla="*/ 60 h 1718"/>
                <a:gd name="T2" fmla="*/ 101 w 415"/>
                <a:gd name="T3" fmla="*/ 153 h 1718"/>
                <a:gd name="T4" fmla="*/ 75 w 415"/>
                <a:gd name="T5" fmla="*/ 218 h 1718"/>
                <a:gd name="T6" fmla="*/ 170 w 415"/>
                <a:gd name="T7" fmla="*/ 292 h 1718"/>
                <a:gd name="T8" fmla="*/ 19 w 415"/>
                <a:gd name="T9" fmla="*/ 313 h 1718"/>
                <a:gd name="T10" fmla="*/ 82 w 415"/>
                <a:gd name="T11" fmla="*/ 401 h 1718"/>
                <a:gd name="T12" fmla="*/ 194 w 415"/>
                <a:gd name="T13" fmla="*/ 450 h 1718"/>
                <a:gd name="T14" fmla="*/ 259 w 415"/>
                <a:gd name="T15" fmla="*/ 543 h 1718"/>
                <a:gd name="T16" fmla="*/ 267 w 415"/>
                <a:gd name="T17" fmla="*/ 733 h 1718"/>
                <a:gd name="T18" fmla="*/ 211 w 415"/>
                <a:gd name="T19" fmla="*/ 1015 h 1718"/>
                <a:gd name="T20" fmla="*/ 97 w 415"/>
                <a:gd name="T21" fmla="*/ 1246 h 1718"/>
                <a:gd name="T22" fmla="*/ 12 w 415"/>
                <a:gd name="T23" fmla="*/ 1353 h 1718"/>
                <a:gd name="T24" fmla="*/ 80 w 415"/>
                <a:gd name="T25" fmla="*/ 1381 h 1718"/>
                <a:gd name="T26" fmla="*/ 111 w 415"/>
                <a:gd name="T27" fmla="*/ 1448 h 1718"/>
                <a:gd name="T28" fmla="*/ 141 w 415"/>
                <a:gd name="T29" fmla="*/ 1501 h 1718"/>
                <a:gd name="T30" fmla="*/ 177 w 415"/>
                <a:gd name="T31" fmla="*/ 1537 h 1718"/>
                <a:gd name="T32" fmla="*/ 177 w 415"/>
                <a:gd name="T33" fmla="*/ 1598 h 1718"/>
                <a:gd name="T34" fmla="*/ 122 w 415"/>
                <a:gd name="T35" fmla="*/ 1651 h 1718"/>
                <a:gd name="T36" fmla="*/ 71 w 415"/>
                <a:gd name="T37" fmla="*/ 1651 h 1718"/>
                <a:gd name="T38" fmla="*/ 71 w 415"/>
                <a:gd name="T39" fmla="*/ 1667 h 1718"/>
                <a:gd name="T40" fmla="*/ 171 w 415"/>
                <a:gd name="T41" fmla="*/ 1718 h 1718"/>
                <a:gd name="T42" fmla="*/ 278 w 415"/>
                <a:gd name="T43" fmla="*/ 1706 h 1718"/>
                <a:gd name="T44" fmla="*/ 354 w 415"/>
                <a:gd name="T45" fmla="*/ 1651 h 1718"/>
                <a:gd name="T46" fmla="*/ 375 w 415"/>
                <a:gd name="T47" fmla="*/ 1535 h 1718"/>
                <a:gd name="T48" fmla="*/ 320 w 415"/>
                <a:gd name="T49" fmla="*/ 1385 h 1718"/>
                <a:gd name="T50" fmla="*/ 278 w 415"/>
                <a:gd name="T51" fmla="*/ 1239 h 1718"/>
                <a:gd name="T52" fmla="*/ 297 w 415"/>
                <a:gd name="T53" fmla="*/ 1131 h 1718"/>
                <a:gd name="T54" fmla="*/ 312 w 415"/>
                <a:gd name="T55" fmla="*/ 1229 h 1718"/>
                <a:gd name="T56" fmla="*/ 327 w 415"/>
                <a:gd name="T57" fmla="*/ 1096 h 1718"/>
                <a:gd name="T58" fmla="*/ 367 w 415"/>
                <a:gd name="T59" fmla="*/ 956 h 1718"/>
                <a:gd name="T60" fmla="*/ 356 w 415"/>
                <a:gd name="T61" fmla="*/ 1079 h 1718"/>
                <a:gd name="T62" fmla="*/ 362 w 415"/>
                <a:gd name="T63" fmla="*/ 1140 h 1718"/>
                <a:gd name="T64" fmla="*/ 375 w 415"/>
                <a:gd name="T65" fmla="*/ 1100 h 1718"/>
                <a:gd name="T66" fmla="*/ 402 w 415"/>
                <a:gd name="T67" fmla="*/ 963 h 1718"/>
                <a:gd name="T68" fmla="*/ 415 w 415"/>
                <a:gd name="T69" fmla="*/ 674 h 1718"/>
                <a:gd name="T70" fmla="*/ 367 w 415"/>
                <a:gd name="T71" fmla="*/ 378 h 1718"/>
                <a:gd name="T72" fmla="*/ 267 w 415"/>
                <a:gd name="T73" fmla="*/ 152 h 1718"/>
                <a:gd name="T74" fmla="*/ 154 w 415"/>
                <a:gd name="T75" fmla="*/ 47 h 1718"/>
                <a:gd name="T76" fmla="*/ 40 w 415"/>
                <a:gd name="T77" fmla="*/ 3 h 1718"/>
                <a:gd name="T78" fmla="*/ 19 w 415"/>
                <a:gd name="T79" fmla="*/ 34 h 1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1718"/>
                <a:gd name="T122" fmla="*/ 415 w 415"/>
                <a:gd name="T123" fmla="*/ 1718 h 17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1718">
                  <a:moveTo>
                    <a:pt x="19" y="34"/>
                  </a:moveTo>
                  <a:lnTo>
                    <a:pt x="82" y="60"/>
                  </a:lnTo>
                  <a:lnTo>
                    <a:pt x="67" y="133"/>
                  </a:lnTo>
                  <a:lnTo>
                    <a:pt x="101" y="153"/>
                  </a:lnTo>
                  <a:lnTo>
                    <a:pt x="71" y="174"/>
                  </a:lnTo>
                  <a:lnTo>
                    <a:pt x="75" y="218"/>
                  </a:lnTo>
                  <a:lnTo>
                    <a:pt x="97" y="197"/>
                  </a:lnTo>
                  <a:lnTo>
                    <a:pt x="170" y="292"/>
                  </a:lnTo>
                  <a:lnTo>
                    <a:pt x="116" y="262"/>
                  </a:lnTo>
                  <a:lnTo>
                    <a:pt x="19" y="313"/>
                  </a:lnTo>
                  <a:lnTo>
                    <a:pt x="19" y="406"/>
                  </a:lnTo>
                  <a:lnTo>
                    <a:pt x="82" y="401"/>
                  </a:lnTo>
                  <a:lnTo>
                    <a:pt x="139" y="412"/>
                  </a:lnTo>
                  <a:lnTo>
                    <a:pt x="194" y="450"/>
                  </a:lnTo>
                  <a:lnTo>
                    <a:pt x="242" y="501"/>
                  </a:lnTo>
                  <a:lnTo>
                    <a:pt x="259" y="543"/>
                  </a:lnTo>
                  <a:lnTo>
                    <a:pt x="272" y="612"/>
                  </a:lnTo>
                  <a:lnTo>
                    <a:pt x="267" y="733"/>
                  </a:lnTo>
                  <a:lnTo>
                    <a:pt x="255" y="859"/>
                  </a:lnTo>
                  <a:lnTo>
                    <a:pt x="211" y="1015"/>
                  </a:lnTo>
                  <a:lnTo>
                    <a:pt x="170" y="1131"/>
                  </a:lnTo>
                  <a:lnTo>
                    <a:pt x="97" y="1246"/>
                  </a:lnTo>
                  <a:lnTo>
                    <a:pt x="44" y="1309"/>
                  </a:lnTo>
                  <a:lnTo>
                    <a:pt x="12" y="1353"/>
                  </a:lnTo>
                  <a:lnTo>
                    <a:pt x="44" y="1362"/>
                  </a:lnTo>
                  <a:lnTo>
                    <a:pt x="80" y="1381"/>
                  </a:lnTo>
                  <a:lnTo>
                    <a:pt x="97" y="1410"/>
                  </a:lnTo>
                  <a:lnTo>
                    <a:pt x="111" y="1448"/>
                  </a:lnTo>
                  <a:lnTo>
                    <a:pt x="128" y="1482"/>
                  </a:lnTo>
                  <a:lnTo>
                    <a:pt x="141" y="1501"/>
                  </a:lnTo>
                  <a:lnTo>
                    <a:pt x="170" y="1518"/>
                  </a:lnTo>
                  <a:lnTo>
                    <a:pt x="177" y="1537"/>
                  </a:lnTo>
                  <a:lnTo>
                    <a:pt x="185" y="1566"/>
                  </a:lnTo>
                  <a:lnTo>
                    <a:pt x="177" y="1598"/>
                  </a:lnTo>
                  <a:lnTo>
                    <a:pt x="154" y="1629"/>
                  </a:lnTo>
                  <a:lnTo>
                    <a:pt x="122" y="1651"/>
                  </a:lnTo>
                  <a:lnTo>
                    <a:pt x="97" y="1653"/>
                  </a:lnTo>
                  <a:lnTo>
                    <a:pt x="71" y="1651"/>
                  </a:lnTo>
                  <a:lnTo>
                    <a:pt x="44" y="1644"/>
                  </a:lnTo>
                  <a:lnTo>
                    <a:pt x="71" y="1667"/>
                  </a:lnTo>
                  <a:lnTo>
                    <a:pt x="111" y="1693"/>
                  </a:lnTo>
                  <a:lnTo>
                    <a:pt x="171" y="1718"/>
                  </a:lnTo>
                  <a:lnTo>
                    <a:pt x="230" y="1718"/>
                  </a:lnTo>
                  <a:lnTo>
                    <a:pt x="278" y="1706"/>
                  </a:lnTo>
                  <a:lnTo>
                    <a:pt x="324" y="1676"/>
                  </a:lnTo>
                  <a:lnTo>
                    <a:pt x="354" y="1651"/>
                  </a:lnTo>
                  <a:lnTo>
                    <a:pt x="371" y="1592"/>
                  </a:lnTo>
                  <a:lnTo>
                    <a:pt x="375" y="1535"/>
                  </a:lnTo>
                  <a:lnTo>
                    <a:pt x="356" y="1471"/>
                  </a:lnTo>
                  <a:lnTo>
                    <a:pt x="320" y="1385"/>
                  </a:lnTo>
                  <a:lnTo>
                    <a:pt x="280" y="1288"/>
                  </a:lnTo>
                  <a:lnTo>
                    <a:pt x="278" y="1239"/>
                  </a:lnTo>
                  <a:lnTo>
                    <a:pt x="280" y="1178"/>
                  </a:lnTo>
                  <a:lnTo>
                    <a:pt x="297" y="1131"/>
                  </a:lnTo>
                  <a:lnTo>
                    <a:pt x="297" y="1169"/>
                  </a:lnTo>
                  <a:lnTo>
                    <a:pt x="312" y="1229"/>
                  </a:lnTo>
                  <a:lnTo>
                    <a:pt x="312" y="1161"/>
                  </a:lnTo>
                  <a:lnTo>
                    <a:pt x="327" y="1096"/>
                  </a:lnTo>
                  <a:lnTo>
                    <a:pt x="356" y="1030"/>
                  </a:lnTo>
                  <a:lnTo>
                    <a:pt x="367" y="956"/>
                  </a:lnTo>
                  <a:lnTo>
                    <a:pt x="375" y="1015"/>
                  </a:lnTo>
                  <a:lnTo>
                    <a:pt x="356" y="1079"/>
                  </a:lnTo>
                  <a:lnTo>
                    <a:pt x="356" y="1123"/>
                  </a:lnTo>
                  <a:lnTo>
                    <a:pt x="362" y="1140"/>
                  </a:lnTo>
                  <a:lnTo>
                    <a:pt x="371" y="1169"/>
                  </a:lnTo>
                  <a:lnTo>
                    <a:pt x="375" y="1100"/>
                  </a:lnTo>
                  <a:lnTo>
                    <a:pt x="384" y="1045"/>
                  </a:lnTo>
                  <a:lnTo>
                    <a:pt x="402" y="963"/>
                  </a:lnTo>
                  <a:lnTo>
                    <a:pt x="409" y="836"/>
                  </a:lnTo>
                  <a:lnTo>
                    <a:pt x="415" y="674"/>
                  </a:lnTo>
                  <a:lnTo>
                    <a:pt x="396" y="522"/>
                  </a:lnTo>
                  <a:lnTo>
                    <a:pt x="367" y="378"/>
                  </a:lnTo>
                  <a:lnTo>
                    <a:pt x="327" y="239"/>
                  </a:lnTo>
                  <a:lnTo>
                    <a:pt x="267" y="152"/>
                  </a:lnTo>
                  <a:lnTo>
                    <a:pt x="211" y="91"/>
                  </a:lnTo>
                  <a:lnTo>
                    <a:pt x="154" y="47"/>
                  </a:lnTo>
                  <a:lnTo>
                    <a:pt x="101" y="22"/>
                  </a:lnTo>
                  <a:lnTo>
                    <a:pt x="40" y="3"/>
                  </a:lnTo>
                  <a:lnTo>
                    <a:pt x="0" y="0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36"/>
            <p:cNvSpPr>
              <a:spLocks/>
            </p:cNvSpPr>
            <p:nvPr/>
          </p:nvSpPr>
          <p:spPr bwMode="auto">
            <a:xfrm>
              <a:off x="2945" y="1201"/>
              <a:ext cx="190" cy="803"/>
            </a:xfrm>
            <a:custGeom>
              <a:avLst/>
              <a:gdLst>
                <a:gd name="T0" fmla="*/ 55 w 380"/>
                <a:gd name="T1" fmla="*/ 0 h 1606"/>
                <a:gd name="T2" fmla="*/ 112 w 380"/>
                <a:gd name="T3" fmla="*/ 114 h 1606"/>
                <a:gd name="T4" fmla="*/ 158 w 380"/>
                <a:gd name="T5" fmla="*/ 259 h 1606"/>
                <a:gd name="T6" fmla="*/ 185 w 380"/>
                <a:gd name="T7" fmla="*/ 369 h 1606"/>
                <a:gd name="T8" fmla="*/ 196 w 380"/>
                <a:gd name="T9" fmla="*/ 509 h 1606"/>
                <a:gd name="T10" fmla="*/ 187 w 380"/>
                <a:gd name="T11" fmla="*/ 667 h 1606"/>
                <a:gd name="T12" fmla="*/ 187 w 380"/>
                <a:gd name="T13" fmla="*/ 791 h 1606"/>
                <a:gd name="T14" fmla="*/ 200 w 380"/>
                <a:gd name="T15" fmla="*/ 909 h 1606"/>
                <a:gd name="T16" fmla="*/ 226 w 380"/>
                <a:gd name="T17" fmla="*/ 1030 h 1606"/>
                <a:gd name="T18" fmla="*/ 270 w 380"/>
                <a:gd name="T19" fmla="*/ 1123 h 1606"/>
                <a:gd name="T20" fmla="*/ 333 w 380"/>
                <a:gd name="T21" fmla="*/ 1201 h 1606"/>
                <a:gd name="T22" fmla="*/ 373 w 380"/>
                <a:gd name="T23" fmla="*/ 1249 h 1606"/>
                <a:gd name="T24" fmla="*/ 380 w 380"/>
                <a:gd name="T25" fmla="*/ 1283 h 1606"/>
                <a:gd name="T26" fmla="*/ 380 w 380"/>
                <a:gd name="T27" fmla="*/ 1312 h 1606"/>
                <a:gd name="T28" fmla="*/ 365 w 380"/>
                <a:gd name="T29" fmla="*/ 1369 h 1606"/>
                <a:gd name="T30" fmla="*/ 320 w 380"/>
                <a:gd name="T31" fmla="*/ 1428 h 1606"/>
                <a:gd name="T32" fmla="*/ 261 w 380"/>
                <a:gd name="T33" fmla="*/ 1492 h 1606"/>
                <a:gd name="T34" fmla="*/ 179 w 380"/>
                <a:gd name="T35" fmla="*/ 1549 h 1606"/>
                <a:gd name="T36" fmla="*/ 84 w 380"/>
                <a:gd name="T37" fmla="*/ 1587 h 1606"/>
                <a:gd name="T38" fmla="*/ 0 w 380"/>
                <a:gd name="T39" fmla="*/ 1606 h 1606"/>
                <a:gd name="T40" fmla="*/ 38 w 380"/>
                <a:gd name="T41" fmla="*/ 1578 h 1606"/>
                <a:gd name="T42" fmla="*/ 69 w 380"/>
                <a:gd name="T43" fmla="*/ 1536 h 1606"/>
                <a:gd name="T44" fmla="*/ 82 w 380"/>
                <a:gd name="T45" fmla="*/ 1492 h 1606"/>
                <a:gd name="T46" fmla="*/ 82 w 380"/>
                <a:gd name="T47" fmla="*/ 1462 h 1606"/>
                <a:gd name="T48" fmla="*/ 82 w 380"/>
                <a:gd name="T49" fmla="*/ 1437 h 1606"/>
                <a:gd name="T50" fmla="*/ 65 w 380"/>
                <a:gd name="T51" fmla="*/ 1405 h 1606"/>
                <a:gd name="T52" fmla="*/ 34 w 380"/>
                <a:gd name="T53" fmla="*/ 1218 h 1606"/>
                <a:gd name="T54" fmla="*/ 90 w 380"/>
                <a:gd name="T55" fmla="*/ 1243 h 1606"/>
                <a:gd name="T56" fmla="*/ 55 w 380"/>
                <a:gd name="T57" fmla="*/ 1063 h 1606"/>
                <a:gd name="T58" fmla="*/ 78 w 380"/>
                <a:gd name="T59" fmla="*/ 1095 h 1606"/>
                <a:gd name="T60" fmla="*/ 112 w 380"/>
                <a:gd name="T61" fmla="*/ 1133 h 1606"/>
                <a:gd name="T62" fmla="*/ 147 w 380"/>
                <a:gd name="T63" fmla="*/ 1169 h 1606"/>
                <a:gd name="T64" fmla="*/ 164 w 380"/>
                <a:gd name="T65" fmla="*/ 1205 h 1606"/>
                <a:gd name="T66" fmla="*/ 175 w 380"/>
                <a:gd name="T67" fmla="*/ 1239 h 1606"/>
                <a:gd name="T68" fmla="*/ 175 w 380"/>
                <a:gd name="T69" fmla="*/ 1194 h 1606"/>
                <a:gd name="T70" fmla="*/ 164 w 380"/>
                <a:gd name="T71" fmla="*/ 1148 h 1606"/>
                <a:gd name="T72" fmla="*/ 147 w 380"/>
                <a:gd name="T73" fmla="*/ 1082 h 1606"/>
                <a:gd name="T74" fmla="*/ 133 w 380"/>
                <a:gd name="T75" fmla="*/ 1013 h 1606"/>
                <a:gd name="T76" fmla="*/ 179 w 380"/>
                <a:gd name="T77" fmla="*/ 1114 h 1606"/>
                <a:gd name="T78" fmla="*/ 230 w 380"/>
                <a:gd name="T79" fmla="*/ 1186 h 1606"/>
                <a:gd name="T80" fmla="*/ 291 w 380"/>
                <a:gd name="T81" fmla="*/ 1236 h 1606"/>
                <a:gd name="T82" fmla="*/ 303 w 380"/>
                <a:gd name="T83" fmla="*/ 1270 h 1606"/>
                <a:gd name="T84" fmla="*/ 303 w 380"/>
                <a:gd name="T85" fmla="*/ 1317 h 1606"/>
                <a:gd name="T86" fmla="*/ 316 w 380"/>
                <a:gd name="T87" fmla="*/ 1266 h 1606"/>
                <a:gd name="T88" fmla="*/ 306 w 380"/>
                <a:gd name="T89" fmla="*/ 1222 h 1606"/>
                <a:gd name="T90" fmla="*/ 278 w 380"/>
                <a:gd name="T91" fmla="*/ 1186 h 1606"/>
                <a:gd name="T92" fmla="*/ 230 w 380"/>
                <a:gd name="T93" fmla="*/ 1129 h 1606"/>
                <a:gd name="T94" fmla="*/ 196 w 380"/>
                <a:gd name="T95" fmla="*/ 1061 h 1606"/>
                <a:gd name="T96" fmla="*/ 175 w 380"/>
                <a:gd name="T97" fmla="*/ 977 h 1606"/>
                <a:gd name="T98" fmla="*/ 164 w 380"/>
                <a:gd name="T99" fmla="*/ 878 h 1606"/>
                <a:gd name="T100" fmla="*/ 168 w 380"/>
                <a:gd name="T101" fmla="*/ 686 h 1606"/>
                <a:gd name="T102" fmla="*/ 179 w 380"/>
                <a:gd name="T103" fmla="*/ 519 h 1606"/>
                <a:gd name="T104" fmla="*/ 175 w 380"/>
                <a:gd name="T105" fmla="*/ 386 h 1606"/>
                <a:gd name="T106" fmla="*/ 156 w 380"/>
                <a:gd name="T107" fmla="*/ 276 h 1606"/>
                <a:gd name="T108" fmla="*/ 116 w 380"/>
                <a:gd name="T109" fmla="*/ 146 h 1606"/>
                <a:gd name="T110" fmla="*/ 55 w 380"/>
                <a:gd name="T111" fmla="*/ 0 h 1606"/>
                <a:gd name="T112" fmla="*/ 55 w 380"/>
                <a:gd name="T113" fmla="*/ 0 h 16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0"/>
                <a:gd name="T172" fmla="*/ 0 h 1606"/>
                <a:gd name="T173" fmla="*/ 380 w 380"/>
                <a:gd name="T174" fmla="*/ 1606 h 16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0" h="1606">
                  <a:moveTo>
                    <a:pt x="55" y="0"/>
                  </a:moveTo>
                  <a:lnTo>
                    <a:pt x="112" y="114"/>
                  </a:lnTo>
                  <a:lnTo>
                    <a:pt x="158" y="259"/>
                  </a:lnTo>
                  <a:lnTo>
                    <a:pt x="185" y="369"/>
                  </a:lnTo>
                  <a:lnTo>
                    <a:pt x="196" y="509"/>
                  </a:lnTo>
                  <a:lnTo>
                    <a:pt x="187" y="667"/>
                  </a:lnTo>
                  <a:lnTo>
                    <a:pt x="187" y="791"/>
                  </a:lnTo>
                  <a:lnTo>
                    <a:pt x="200" y="909"/>
                  </a:lnTo>
                  <a:lnTo>
                    <a:pt x="226" y="1030"/>
                  </a:lnTo>
                  <a:lnTo>
                    <a:pt x="270" y="1123"/>
                  </a:lnTo>
                  <a:lnTo>
                    <a:pt x="333" y="1201"/>
                  </a:lnTo>
                  <a:lnTo>
                    <a:pt x="373" y="1249"/>
                  </a:lnTo>
                  <a:lnTo>
                    <a:pt x="380" y="1283"/>
                  </a:lnTo>
                  <a:lnTo>
                    <a:pt x="380" y="1312"/>
                  </a:lnTo>
                  <a:lnTo>
                    <a:pt x="365" y="1369"/>
                  </a:lnTo>
                  <a:lnTo>
                    <a:pt x="320" y="1428"/>
                  </a:lnTo>
                  <a:lnTo>
                    <a:pt x="261" y="1492"/>
                  </a:lnTo>
                  <a:lnTo>
                    <a:pt x="179" y="1549"/>
                  </a:lnTo>
                  <a:lnTo>
                    <a:pt x="84" y="1587"/>
                  </a:lnTo>
                  <a:lnTo>
                    <a:pt x="0" y="1606"/>
                  </a:lnTo>
                  <a:lnTo>
                    <a:pt x="38" y="1578"/>
                  </a:lnTo>
                  <a:lnTo>
                    <a:pt x="69" y="1536"/>
                  </a:lnTo>
                  <a:lnTo>
                    <a:pt x="82" y="1492"/>
                  </a:lnTo>
                  <a:lnTo>
                    <a:pt x="82" y="1462"/>
                  </a:lnTo>
                  <a:lnTo>
                    <a:pt x="82" y="1437"/>
                  </a:lnTo>
                  <a:lnTo>
                    <a:pt x="65" y="1405"/>
                  </a:lnTo>
                  <a:lnTo>
                    <a:pt x="34" y="1218"/>
                  </a:lnTo>
                  <a:lnTo>
                    <a:pt x="90" y="1243"/>
                  </a:lnTo>
                  <a:lnTo>
                    <a:pt x="55" y="1063"/>
                  </a:lnTo>
                  <a:lnTo>
                    <a:pt x="78" y="1095"/>
                  </a:lnTo>
                  <a:lnTo>
                    <a:pt x="112" y="1133"/>
                  </a:lnTo>
                  <a:lnTo>
                    <a:pt x="147" y="1169"/>
                  </a:lnTo>
                  <a:lnTo>
                    <a:pt x="164" y="1205"/>
                  </a:lnTo>
                  <a:lnTo>
                    <a:pt x="175" y="1239"/>
                  </a:lnTo>
                  <a:lnTo>
                    <a:pt x="175" y="1194"/>
                  </a:lnTo>
                  <a:lnTo>
                    <a:pt x="164" y="1148"/>
                  </a:lnTo>
                  <a:lnTo>
                    <a:pt x="147" y="1082"/>
                  </a:lnTo>
                  <a:lnTo>
                    <a:pt x="133" y="1013"/>
                  </a:lnTo>
                  <a:lnTo>
                    <a:pt x="179" y="1114"/>
                  </a:lnTo>
                  <a:lnTo>
                    <a:pt x="230" y="1186"/>
                  </a:lnTo>
                  <a:lnTo>
                    <a:pt x="291" y="1236"/>
                  </a:lnTo>
                  <a:lnTo>
                    <a:pt x="303" y="1270"/>
                  </a:lnTo>
                  <a:lnTo>
                    <a:pt x="303" y="1317"/>
                  </a:lnTo>
                  <a:lnTo>
                    <a:pt x="316" y="1266"/>
                  </a:lnTo>
                  <a:lnTo>
                    <a:pt x="306" y="1222"/>
                  </a:lnTo>
                  <a:lnTo>
                    <a:pt x="278" y="1186"/>
                  </a:lnTo>
                  <a:lnTo>
                    <a:pt x="230" y="1129"/>
                  </a:lnTo>
                  <a:lnTo>
                    <a:pt x="196" y="1061"/>
                  </a:lnTo>
                  <a:lnTo>
                    <a:pt x="175" y="977"/>
                  </a:lnTo>
                  <a:lnTo>
                    <a:pt x="164" y="878"/>
                  </a:lnTo>
                  <a:lnTo>
                    <a:pt x="168" y="686"/>
                  </a:lnTo>
                  <a:lnTo>
                    <a:pt x="179" y="519"/>
                  </a:lnTo>
                  <a:lnTo>
                    <a:pt x="175" y="386"/>
                  </a:lnTo>
                  <a:lnTo>
                    <a:pt x="156" y="276"/>
                  </a:lnTo>
                  <a:lnTo>
                    <a:pt x="116" y="14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Freeform 37"/>
            <p:cNvSpPr>
              <a:spLocks/>
            </p:cNvSpPr>
            <p:nvPr/>
          </p:nvSpPr>
          <p:spPr bwMode="auto">
            <a:xfrm>
              <a:off x="2607" y="1433"/>
              <a:ext cx="111" cy="51"/>
            </a:xfrm>
            <a:custGeom>
              <a:avLst/>
              <a:gdLst>
                <a:gd name="T0" fmla="*/ 67 w 223"/>
                <a:gd name="T1" fmla="*/ 68 h 102"/>
                <a:gd name="T2" fmla="*/ 59 w 223"/>
                <a:gd name="T3" fmla="*/ 53 h 102"/>
                <a:gd name="T4" fmla="*/ 54 w 223"/>
                <a:gd name="T5" fmla="*/ 38 h 102"/>
                <a:gd name="T6" fmla="*/ 48 w 223"/>
                <a:gd name="T7" fmla="*/ 25 h 102"/>
                <a:gd name="T8" fmla="*/ 57 w 223"/>
                <a:gd name="T9" fmla="*/ 25 h 102"/>
                <a:gd name="T10" fmla="*/ 80 w 223"/>
                <a:gd name="T11" fmla="*/ 25 h 102"/>
                <a:gd name="T12" fmla="*/ 95 w 223"/>
                <a:gd name="T13" fmla="*/ 30 h 102"/>
                <a:gd name="T14" fmla="*/ 151 w 223"/>
                <a:gd name="T15" fmla="*/ 49 h 102"/>
                <a:gd name="T16" fmla="*/ 166 w 223"/>
                <a:gd name="T17" fmla="*/ 61 h 102"/>
                <a:gd name="T18" fmla="*/ 175 w 223"/>
                <a:gd name="T19" fmla="*/ 68 h 102"/>
                <a:gd name="T20" fmla="*/ 189 w 223"/>
                <a:gd name="T21" fmla="*/ 102 h 102"/>
                <a:gd name="T22" fmla="*/ 223 w 223"/>
                <a:gd name="T23" fmla="*/ 95 h 102"/>
                <a:gd name="T24" fmla="*/ 204 w 223"/>
                <a:gd name="T25" fmla="*/ 63 h 102"/>
                <a:gd name="T26" fmla="*/ 187 w 223"/>
                <a:gd name="T27" fmla="*/ 40 h 102"/>
                <a:gd name="T28" fmla="*/ 160 w 223"/>
                <a:gd name="T29" fmla="*/ 25 h 102"/>
                <a:gd name="T30" fmla="*/ 128 w 223"/>
                <a:gd name="T31" fmla="*/ 15 h 102"/>
                <a:gd name="T32" fmla="*/ 93 w 223"/>
                <a:gd name="T33" fmla="*/ 6 h 102"/>
                <a:gd name="T34" fmla="*/ 71 w 223"/>
                <a:gd name="T35" fmla="*/ 6 h 102"/>
                <a:gd name="T36" fmla="*/ 55 w 223"/>
                <a:gd name="T37" fmla="*/ 0 h 102"/>
                <a:gd name="T38" fmla="*/ 55 w 223"/>
                <a:gd name="T39" fmla="*/ 7 h 102"/>
                <a:gd name="T40" fmla="*/ 12 w 223"/>
                <a:gd name="T41" fmla="*/ 0 h 102"/>
                <a:gd name="T42" fmla="*/ 23 w 223"/>
                <a:gd name="T43" fmla="*/ 32 h 102"/>
                <a:gd name="T44" fmla="*/ 0 w 223"/>
                <a:gd name="T45" fmla="*/ 40 h 102"/>
                <a:gd name="T46" fmla="*/ 35 w 223"/>
                <a:gd name="T47" fmla="*/ 51 h 102"/>
                <a:gd name="T48" fmla="*/ 35 w 223"/>
                <a:gd name="T49" fmla="*/ 74 h 102"/>
                <a:gd name="T50" fmla="*/ 67 w 223"/>
                <a:gd name="T51" fmla="*/ 68 h 102"/>
                <a:gd name="T52" fmla="*/ 67 w 223"/>
                <a:gd name="T53" fmla="*/ 68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102"/>
                <a:gd name="T83" fmla="*/ 223 w 22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102">
                  <a:moveTo>
                    <a:pt x="67" y="68"/>
                  </a:moveTo>
                  <a:lnTo>
                    <a:pt x="59" y="53"/>
                  </a:lnTo>
                  <a:lnTo>
                    <a:pt x="54" y="38"/>
                  </a:lnTo>
                  <a:lnTo>
                    <a:pt x="48" y="25"/>
                  </a:lnTo>
                  <a:lnTo>
                    <a:pt x="57" y="25"/>
                  </a:lnTo>
                  <a:lnTo>
                    <a:pt x="80" y="25"/>
                  </a:lnTo>
                  <a:lnTo>
                    <a:pt x="95" y="30"/>
                  </a:lnTo>
                  <a:lnTo>
                    <a:pt x="151" y="49"/>
                  </a:lnTo>
                  <a:lnTo>
                    <a:pt x="166" y="61"/>
                  </a:lnTo>
                  <a:lnTo>
                    <a:pt x="175" y="68"/>
                  </a:lnTo>
                  <a:lnTo>
                    <a:pt x="189" y="102"/>
                  </a:lnTo>
                  <a:lnTo>
                    <a:pt x="223" y="95"/>
                  </a:lnTo>
                  <a:lnTo>
                    <a:pt x="204" y="63"/>
                  </a:lnTo>
                  <a:lnTo>
                    <a:pt x="187" y="40"/>
                  </a:lnTo>
                  <a:lnTo>
                    <a:pt x="160" y="25"/>
                  </a:lnTo>
                  <a:lnTo>
                    <a:pt x="128" y="15"/>
                  </a:lnTo>
                  <a:lnTo>
                    <a:pt x="93" y="6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12" y="0"/>
                  </a:lnTo>
                  <a:lnTo>
                    <a:pt x="23" y="32"/>
                  </a:lnTo>
                  <a:lnTo>
                    <a:pt x="0" y="40"/>
                  </a:lnTo>
                  <a:lnTo>
                    <a:pt x="35" y="51"/>
                  </a:lnTo>
                  <a:lnTo>
                    <a:pt x="35" y="74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38"/>
            <p:cNvSpPr>
              <a:spLocks/>
            </p:cNvSpPr>
            <p:nvPr/>
          </p:nvSpPr>
          <p:spPr bwMode="auto">
            <a:xfrm>
              <a:off x="2638" y="1467"/>
              <a:ext cx="28" cy="15"/>
            </a:xfrm>
            <a:custGeom>
              <a:avLst/>
              <a:gdLst>
                <a:gd name="T0" fmla="*/ 10 w 57"/>
                <a:gd name="T1" fmla="*/ 0 h 31"/>
                <a:gd name="T2" fmla="*/ 57 w 57"/>
                <a:gd name="T3" fmla="*/ 31 h 31"/>
                <a:gd name="T4" fmla="*/ 0 w 57"/>
                <a:gd name="T5" fmla="*/ 15 h 31"/>
                <a:gd name="T6" fmla="*/ 10 w 57"/>
                <a:gd name="T7" fmla="*/ 0 h 31"/>
                <a:gd name="T8" fmla="*/ 10 w 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1"/>
                <a:gd name="T17" fmla="*/ 57 w 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1">
                  <a:moveTo>
                    <a:pt x="10" y="0"/>
                  </a:moveTo>
                  <a:lnTo>
                    <a:pt x="57" y="31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39"/>
            <p:cNvSpPr>
              <a:spLocks/>
            </p:cNvSpPr>
            <p:nvPr/>
          </p:nvSpPr>
          <p:spPr bwMode="auto">
            <a:xfrm>
              <a:off x="2672" y="1481"/>
              <a:ext cx="30" cy="10"/>
            </a:xfrm>
            <a:custGeom>
              <a:avLst/>
              <a:gdLst>
                <a:gd name="T0" fmla="*/ 0 w 60"/>
                <a:gd name="T1" fmla="*/ 5 h 19"/>
                <a:gd name="T2" fmla="*/ 60 w 60"/>
                <a:gd name="T3" fmla="*/ 0 h 19"/>
                <a:gd name="T4" fmla="*/ 51 w 60"/>
                <a:gd name="T5" fmla="*/ 19 h 19"/>
                <a:gd name="T6" fmla="*/ 26 w 60"/>
                <a:gd name="T7" fmla="*/ 11 h 19"/>
                <a:gd name="T8" fmla="*/ 9 w 60"/>
                <a:gd name="T9" fmla="*/ 13 h 19"/>
                <a:gd name="T10" fmla="*/ 0 w 60"/>
                <a:gd name="T11" fmla="*/ 5 h 19"/>
                <a:gd name="T12" fmla="*/ 0 w 60"/>
                <a:gd name="T13" fmla="*/ 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9"/>
                <a:gd name="T23" fmla="*/ 60 w 6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9">
                  <a:moveTo>
                    <a:pt x="0" y="5"/>
                  </a:moveTo>
                  <a:lnTo>
                    <a:pt x="60" y="0"/>
                  </a:lnTo>
                  <a:lnTo>
                    <a:pt x="51" y="19"/>
                  </a:lnTo>
                  <a:lnTo>
                    <a:pt x="26" y="11"/>
                  </a:lnTo>
                  <a:lnTo>
                    <a:pt x="9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40"/>
            <p:cNvSpPr>
              <a:spLocks/>
            </p:cNvSpPr>
            <p:nvPr/>
          </p:nvSpPr>
          <p:spPr bwMode="auto">
            <a:xfrm>
              <a:off x="2776" y="1470"/>
              <a:ext cx="142" cy="42"/>
            </a:xfrm>
            <a:custGeom>
              <a:avLst/>
              <a:gdLst>
                <a:gd name="T0" fmla="*/ 26 w 283"/>
                <a:gd name="T1" fmla="*/ 28 h 84"/>
                <a:gd name="T2" fmla="*/ 95 w 283"/>
                <a:gd name="T3" fmla="*/ 0 h 84"/>
                <a:gd name="T4" fmla="*/ 118 w 283"/>
                <a:gd name="T5" fmla="*/ 0 h 84"/>
                <a:gd name="T6" fmla="*/ 102 w 283"/>
                <a:gd name="T7" fmla="*/ 25 h 84"/>
                <a:gd name="T8" fmla="*/ 175 w 283"/>
                <a:gd name="T9" fmla="*/ 11 h 84"/>
                <a:gd name="T10" fmla="*/ 232 w 283"/>
                <a:gd name="T11" fmla="*/ 28 h 84"/>
                <a:gd name="T12" fmla="*/ 245 w 283"/>
                <a:gd name="T13" fmla="*/ 34 h 84"/>
                <a:gd name="T14" fmla="*/ 239 w 283"/>
                <a:gd name="T15" fmla="*/ 42 h 84"/>
                <a:gd name="T16" fmla="*/ 268 w 283"/>
                <a:gd name="T17" fmla="*/ 36 h 84"/>
                <a:gd name="T18" fmla="*/ 283 w 283"/>
                <a:gd name="T19" fmla="*/ 68 h 84"/>
                <a:gd name="T20" fmla="*/ 243 w 283"/>
                <a:gd name="T21" fmla="*/ 84 h 84"/>
                <a:gd name="T22" fmla="*/ 230 w 283"/>
                <a:gd name="T23" fmla="*/ 47 h 84"/>
                <a:gd name="T24" fmla="*/ 209 w 283"/>
                <a:gd name="T25" fmla="*/ 42 h 84"/>
                <a:gd name="T26" fmla="*/ 184 w 283"/>
                <a:gd name="T27" fmla="*/ 42 h 84"/>
                <a:gd name="T28" fmla="*/ 119 w 283"/>
                <a:gd name="T29" fmla="*/ 40 h 84"/>
                <a:gd name="T30" fmla="*/ 81 w 283"/>
                <a:gd name="T31" fmla="*/ 55 h 84"/>
                <a:gd name="T32" fmla="*/ 45 w 283"/>
                <a:gd name="T33" fmla="*/ 80 h 84"/>
                <a:gd name="T34" fmla="*/ 51 w 283"/>
                <a:gd name="T35" fmla="*/ 47 h 84"/>
                <a:gd name="T36" fmla="*/ 19 w 283"/>
                <a:gd name="T37" fmla="*/ 53 h 84"/>
                <a:gd name="T38" fmla="*/ 0 w 283"/>
                <a:gd name="T39" fmla="*/ 68 h 84"/>
                <a:gd name="T40" fmla="*/ 17 w 283"/>
                <a:gd name="T41" fmla="*/ 36 h 84"/>
                <a:gd name="T42" fmla="*/ 26 w 283"/>
                <a:gd name="T43" fmla="*/ 28 h 84"/>
                <a:gd name="T44" fmla="*/ 26 w 283"/>
                <a:gd name="T45" fmla="*/ 2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84"/>
                <a:gd name="T71" fmla="*/ 283 w 283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84">
                  <a:moveTo>
                    <a:pt x="26" y="28"/>
                  </a:moveTo>
                  <a:lnTo>
                    <a:pt x="95" y="0"/>
                  </a:lnTo>
                  <a:lnTo>
                    <a:pt x="118" y="0"/>
                  </a:lnTo>
                  <a:lnTo>
                    <a:pt x="102" y="25"/>
                  </a:lnTo>
                  <a:lnTo>
                    <a:pt x="175" y="11"/>
                  </a:lnTo>
                  <a:lnTo>
                    <a:pt x="232" y="28"/>
                  </a:lnTo>
                  <a:lnTo>
                    <a:pt x="245" y="34"/>
                  </a:lnTo>
                  <a:lnTo>
                    <a:pt x="239" y="42"/>
                  </a:lnTo>
                  <a:lnTo>
                    <a:pt x="268" y="36"/>
                  </a:lnTo>
                  <a:lnTo>
                    <a:pt x="283" y="68"/>
                  </a:lnTo>
                  <a:lnTo>
                    <a:pt x="243" y="84"/>
                  </a:lnTo>
                  <a:lnTo>
                    <a:pt x="230" y="47"/>
                  </a:lnTo>
                  <a:lnTo>
                    <a:pt x="209" y="42"/>
                  </a:lnTo>
                  <a:lnTo>
                    <a:pt x="184" y="42"/>
                  </a:lnTo>
                  <a:lnTo>
                    <a:pt x="119" y="40"/>
                  </a:lnTo>
                  <a:lnTo>
                    <a:pt x="81" y="55"/>
                  </a:lnTo>
                  <a:lnTo>
                    <a:pt x="45" y="80"/>
                  </a:lnTo>
                  <a:lnTo>
                    <a:pt x="51" y="47"/>
                  </a:lnTo>
                  <a:lnTo>
                    <a:pt x="19" y="53"/>
                  </a:lnTo>
                  <a:lnTo>
                    <a:pt x="0" y="68"/>
                  </a:lnTo>
                  <a:lnTo>
                    <a:pt x="17" y="3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Freeform 41"/>
            <p:cNvSpPr>
              <a:spLocks/>
            </p:cNvSpPr>
            <p:nvPr/>
          </p:nvSpPr>
          <p:spPr bwMode="auto">
            <a:xfrm>
              <a:off x="2844" y="1498"/>
              <a:ext cx="60" cy="30"/>
            </a:xfrm>
            <a:custGeom>
              <a:avLst/>
              <a:gdLst>
                <a:gd name="T0" fmla="*/ 100 w 119"/>
                <a:gd name="T1" fmla="*/ 0 h 61"/>
                <a:gd name="T2" fmla="*/ 97 w 119"/>
                <a:gd name="T3" fmla="*/ 21 h 61"/>
                <a:gd name="T4" fmla="*/ 80 w 119"/>
                <a:gd name="T5" fmla="*/ 34 h 61"/>
                <a:gd name="T6" fmla="*/ 55 w 119"/>
                <a:gd name="T7" fmla="*/ 38 h 61"/>
                <a:gd name="T8" fmla="*/ 0 w 119"/>
                <a:gd name="T9" fmla="*/ 32 h 61"/>
                <a:gd name="T10" fmla="*/ 36 w 119"/>
                <a:gd name="T11" fmla="*/ 51 h 61"/>
                <a:gd name="T12" fmla="*/ 57 w 119"/>
                <a:gd name="T13" fmla="*/ 44 h 61"/>
                <a:gd name="T14" fmla="*/ 61 w 119"/>
                <a:gd name="T15" fmla="*/ 61 h 61"/>
                <a:gd name="T16" fmla="*/ 70 w 119"/>
                <a:gd name="T17" fmla="*/ 48 h 61"/>
                <a:gd name="T18" fmla="*/ 89 w 119"/>
                <a:gd name="T19" fmla="*/ 51 h 61"/>
                <a:gd name="T20" fmla="*/ 110 w 119"/>
                <a:gd name="T21" fmla="*/ 49 h 61"/>
                <a:gd name="T22" fmla="*/ 104 w 119"/>
                <a:gd name="T23" fmla="*/ 34 h 61"/>
                <a:gd name="T24" fmla="*/ 119 w 119"/>
                <a:gd name="T25" fmla="*/ 32 h 61"/>
                <a:gd name="T26" fmla="*/ 110 w 119"/>
                <a:gd name="T27" fmla="*/ 13 h 61"/>
                <a:gd name="T28" fmla="*/ 100 w 119"/>
                <a:gd name="T29" fmla="*/ 0 h 61"/>
                <a:gd name="T30" fmla="*/ 100 w 119"/>
                <a:gd name="T31" fmla="*/ 0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1"/>
                <a:gd name="T50" fmla="*/ 119 w 119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1">
                  <a:moveTo>
                    <a:pt x="100" y="0"/>
                  </a:moveTo>
                  <a:lnTo>
                    <a:pt x="97" y="21"/>
                  </a:lnTo>
                  <a:lnTo>
                    <a:pt x="80" y="34"/>
                  </a:lnTo>
                  <a:lnTo>
                    <a:pt x="55" y="38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57" y="44"/>
                  </a:lnTo>
                  <a:lnTo>
                    <a:pt x="61" y="61"/>
                  </a:lnTo>
                  <a:lnTo>
                    <a:pt x="70" y="48"/>
                  </a:lnTo>
                  <a:lnTo>
                    <a:pt x="89" y="51"/>
                  </a:lnTo>
                  <a:lnTo>
                    <a:pt x="110" y="49"/>
                  </a:lnTo>
                  <a:lnTo>
                    <a:pt x="104" y="34"/>
                  </a:lnTo>
                  <a:lnTo>
                    <a:pt x="119" y="32"/>
                  </a:lnTo>
                  <a:lnTo>
                    <a:pt x="110" y="1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Freeform 42"/>
            <p:cNvSpPr>
              <a:spLocks/>
            </p:cNvSpPr>
            <p:nvPr/>
          </p:nvSpPr>
          <p:spPr bwMode="auto">
            <a:xfrm>
              <a:off x="2813" y="1494"/>
              <a:ext cx="25" cy="20"/>
            </a:xfrm>
            <a:custGeom>
              <a:avLst/>
              <a:gdLst>
                <a:gd name="T0" fmla="*/ 25 w 49"/>
                <a:gd name="T1" fmla="*/ 0 h 40"/>
                <a:gd name="T2" fmla="*/ 25 w 49"/>
                <a:gd name="T3" fmla="*/ 21 h 40"/>
                <a:gd name="T4" fmla="*/ 49 w 49"/>
                <a:gd name="T5" fmla="*/ 40 h 40"/>
                <a:gd name="T6" fmla="*/ 2 w 49"/>
                <a:gd name="T7" fmla="*/ 19 h 40"/>
                <a:gd name="T8" fmla="*/ 0 w 49"/>
                <a:gd name="T9" fmla="*/ 0 h 40"/>
                <a:gd name="T10" fmla="*/ 25 w 49"/>
                <a:gd name="T11" fmla="*/ 0 h 40"/>
                <a:gd name="T12" fmla="*/ 25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5" y="0"/>
                  </a:moveTo>
                  <a:lnTo>
                    <a:pt x="25" y="21"/>
                  </a:lnTo>
                  <a:lnTo>
                    <a:pt x="49" y="40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Freeform 43"/>
            <p:cNvSpPr>
              <a:spLocks/>
            </p:cNvSpPr>
            <p:nvPr/>
          </p:nvSpPr>
          <p:spPr bwMode="auto">
            <a:xfrm>
              <a:off x="3706" y="2578"/>
              <a:ext cx="183" cy="139"/>
            </a:xfrm>
            <a:custGeom>
              <a:avLst/>
              <a:gdLst>
                <a:gd name="T0" fmla="*/ 167 w 367"/>
                <a:gd name="T1" fmla="*/ 86 h 278"/>
                <a:gd name="T2" fmla="*/ 190 w 367"/>
                <a:gd name="T3" fmla="*/ 99 h 278"/>
                <a:gd name="T4" fmla="*/ 192 w 367"/>
                <a:gd name="T5" fmla="*/ 109 h 278"/>
                <a:gd name="T6" fmla="*/ 186 w 367"/>
                <a:gd name="T7" fmla="*/ 86 h 278"/>
                <a:gd name="T8" fmla="*/ 164 w 367"/>
                <a:gd name="T9" fmla="*/ 80 h 278"/>
                <a:gd name="T10" fmla="*/ 120 w 367"/>
                <a:gd name="T11" fmla="*/ 97 h 278"/>
                <a:gd name="T12" fmla="*/ 162 w 367"/>
                <a:gd name="T13" fmla="*/ 61 h 278"/>
                <a:gd name="T14" fmla="*/ 312 w 367"/>
                <a:gd name="T15" fmla="*/ 10 h 278"/>
                <a:gd name="T16" fmla="*/ 350 w 367"/>
                <a:gd name="T17" fmla="*/ 23 h 278"/>
                <a:gd name="T18" fmla="*/ 357 w 367"/>
                <a:gd name="T19" fmla="*/ 67 h 278"/>
                <a:gd name="T20" fmla="*/ 340 w 367"/>
                <a:gd name="T21" fmla="*/ 92 h 278"/>
                <a:gd name="T22" fmla="*/ 209 w 367"/>
                <a:gd name="T23" fmla="*/ 141 h 278"/>
                <a:gd name="T24" fmla="*/ 158 w 367"/>
                <a:gd name="T25" fmla="*/ 147 h 278"/>
                <a:gd name="T26" fmla="*/ 181 w 367"/>
                <a:gd name="T27" fmla="*/ 133 h 278"/>
                <a:gd name="T28" fmla="*/ 118 w 367"/>
                <a:gd name="T29" fmla="*/ 147 h 278"/>
                <a:gd name="T30" fmla="*/ 101 w 367"/>
                <a:gd name="T31" fmla="*/ 135 h 278"/>
                <a:gd name="T32" fmla="*/ 114 w 367"/>
                <a:gd name="T33" fmla="*/ 149 h 278"/>
                <a:gd name="T34" fmla="*/ 152 w 367"/>
                <a:gd name="T35" fmla="*/ 156 h 278"/>
                <a:gd name="T36" fmla="*/ 183 w 367"/>
                <a:gd name="T37" fmla="*/ 156 h 278"/>
                <a:gd name="T38" fmla="*/ 171 w 367"/>
                <a:gd name="T39" fmla="*/ 202 h 278"/>
                <a:gd name="T40" fmla="*/ 192 w 367"/>
                <a:gd name="T41" fmla="*/ 202 h 278"/>
                <a:gd name="T42" fmla="*/ 261 w 367"/>
                <a:gd name="T43" fmla="*/ 208 h 278"/>
                <a:gd name="T44" fmla="*/ 299 w 367"/>
                <a:gd name="T45" fmla="*/ 219 h 278"/>
                <a:gd name="T46" fmla="*/ 304 w 367"/>
                <a:gd name="T47" fmla="*/ 215 h 278"/>
                <a:gd name="T48" fmla="*/ 261 w 367"/>
                <a:gd name="T49" fmla="*/ 187 h 278"/>
                <a:gd name="T50" fmla="*/ 255 w 367"/>
                <a:gd name="T51" fmla="*/ 166 h 278"/>
                <a:gd name="T52" fmla="*/ 344 w 367"/>
                <a:gd name="T53" fmla="*/ 101 h 278"/>
                <a:gd name="T54" fmla="*/ 361 w 367"/>
                <a:gd name="T55" fmla="*/ 73 h 278"/>
                <a:gd name="T56" fmla="*/ 361 w 367"/>
                <a:gd name="T57" fmla="*/ 35 h 278"/>
                <a:gd name="T58" fmla="*/ 340 w 367"/>
                <a:gd name="T59" fmla="*/ 10 h 278"/>
                <a:gd name="T60" fmla="*/ 299 w 367"/>
                <a:gd name="T61" fmla="*/ 8 h 278"/>
                <a:gd name="T62" fmla="*/ 129 w 367"/>
                <a:gd name="T63" fmla="*/ 78 h 278"/>
                <a:gd name="T64" fmla="*/ 108 w 367"/>
                <a:gd name="T65" fmla="*/ 105 h 278"/>
                <a:gd name="T66" fmla="*/ 107 w 367"/>
                <a:gd name="T67" fmla="*/ 109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278"/>
                <a:gd name="T104" fmla="*/ 367 w 367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278">
                  <a:moveTo>
                    <a:pt x="107" y="109"/>
                  </a:moveTo>
                  <a:lnTo>
                    <a:pt x="167" y="86"/>
                  </a:lnTo>
                  <a:lnTo>
                    <a:pt x="186" y="90"/>
                  </a:lnTo>
                  <a:lnTo>
                    <a:pt x="190" y="99"/>
                  </a:lnTo>
                  <a:lnTo>
                    <a:pt x="186" y="109"/>
                  </a:lnTo>
                  <a:lnTo>
                    <a:pt x="192" y="109"/>
                  </a:lnTo>
                  <a:lnTo>
                    <a:pt x="194" y="99"/>
                  </a:lnTo>
                  <a:lnTo>
                    <a:pt x="186" y="86"/>
                  </a:lnTo>
                  <a:lnTo>
                    <a:pt x="175" y="80"/>
                  </a:lnTo>
                  <a:lnTo>
                    <a:pt x="164" y="80"/>
                  </a:lnTo>
                  <a:lnTo>
                    <a:pt x="118" y="99"/>
                  </a:lnTo>
                  <a:lnTo>
                    <a:pt x="120" y="97"/>
                  </a:lnTo>
                  <a:lnTo>
                    <a:pt x="131" y="84"/>
                  </a:lnTo>
                  <a:lnTo>
                    <a:pt x="162" y="61"/>
                  </a:lnTo>
                  <a:lnTo>
                    <a:pt x="238" y="35"/>
                  </a:lnTo>
                  <a:lnTo>
                    <a:pt x="312" y="10"/>
                  </a:lnTo>
                  <a:lnTo>
                    <a:pt x="335" y="12"/>
                  </a:lnTo>
                  <a:lnTo>
                    <a:pt x="350" y="23"/>
                  </a:lnTo>
                  <a:lnTo>
                    <a:pt x="357" y="44"/>
                  </a:lnTo>
                  <a:lnTo>
                    <a:pt x="357" y="67"/>
                  </a:lnTo>
                  <a:lnTo>
                    <a:pt x="352" y="78"/>
                  </a:lnTo>
                  <a:lnTo>
                    <a:pt x="340" y="92"/>
                  </a:lnTo>
                  <a:lnTo>
                    <a:pt x="318" y="101"/>
                  </a:lnTo>
                  <a:lnTo>
                    <a:pt x="209" y="141"/>
                  </a:lnTo>
                  <a:lnTo>
                    <a:pt x="179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81" y="133"/>
                  </a:lnTo>
                  <a:lnTo>
                    <a:pt x="137" y="145"/>
                  </a:lnTo>
                  <a:lnTo>
                    <a:pt x="118" y="147"/>
                  </a:lnTo>
                  <a:lnTo>
                    <a:pt x="107" y="145"/>
                  </a:lnTo>
                  <a:lnTo>
                    <a:pt x="101" y="135"/>
                  </a:lnTo>
                  <a:lnTo>
                    <a:pt x="105" y="145"/>
                  </a:lnTo>
                  <a:lnTo>
                    <a:pt x="114" y="149"/>
                  </a:lnTo>
                  <a:lnTo>
                    <a:pt x="131" y="149"/>
                  </a:lnTo>
                  <a:lnTo>
                    <a:pt x="152" y="156"/>
                  </a:lnTo>
                  <a:lnTo>
                    <a:pt x="175" y="156"/>
                  </a:lnTo>
                  <a:lnTo>
                    <a:pt x="183" y="156"/>
                  </a:lnTo>
                  <a:lnTo>
                    <a:pt x="183" y="169"/>
                  </a:lnTo>
                  <a:lnTo>
                    <a:pt x="171" y="202"/>
                  </a:lnTo>
                  <a:lnTo>
                    <a:pt x="0" y="278"/>
                  </a:lnTo>
                  <a:lnTo>
                    <a:pt x="192" y="202"/>
                  </a:lnTo>
                  <a:lnTo>
                    <a:pt x="230" y="198"/>
                  </a:lnTo>
                  <a:lnTo>
                    <a:pt x="261" y="208"/>
                  </a:lnTo>
                  <a:lnTo>
                    <a:pt x="287" y="215"/>
                  </a:lnTo>
                  <a:lnTo>
                    <a:pt x="299" y="219"/>
                  </a:lnTo>
                  <a:lnTo>
                    <a:pt x="308" y="232"/>
                  </a:lnTo>
                  <a:lnTo>
                    <a:pt x="304" y="215"/>
                  </a:lnTo>
                  <a:lnTo>
                    <a:pt x="281" y="200"/>
                  </a:lnTo>
                  <a:lnTo>
                    <a:pt x="261" y="187"/>
                  </a:lnTo>
                  <a:lnTo>
                    <a:pt x="255" y="181"/>
                  </a:lnTo>
                  <a:lnTo>
                    <a:pt x="255" y="166"/>
                  </a:lnTo>
                  <a:lnTo>
                    <a:pt x="259" y="141"/>
                  </a:lnTo>
                  <a:lnTo>
                    <a:pt x="344" y="101"/>
                  </a:lnTo>
                  <a:lnTo>
                    <a:pt x="354" y="88"/>
                  </a:lnTo>
                  <a:lnTo>
                    <a:pt x="361" y="73"/>
                  </a:lnTo>
                  <a:lnTo>
                    <a:pt x="367" y="54"/>
                  </a:lnTo>
                  <a:lnTo>
                    <a:pt x="361" y="35"/>
                  </a:lnTo>
                  <a:lnTo>
                    <a:pt x="354" y="16"/>
                  </a:lnTo>
                  <a:lnTo>
                    <a:pt x="340" y="10"/>
                  </a:lnTo>
                  <a:lnTo>
                    <a:pt x="319" y="0"/>
                  </a:lnTo>
                  <a:lnTo>
                    <a:pt x="299" y="8"/>
                  </a:lnTo>
                  <a:lnTo>
                    <a:pt x="154" y="57"/>
                  </a:lnTo>
                  <a:lnTo>
                    <a:pt x="129" y="78"/>
                  </a:lnTo>
                  <a:lnTo>
                    <a:pt x="114" y="97"/>
                  </a:lnTo>
                  <a:lnTo>
                    <a:pt x="108" y="105"/>
                  </a:lnTo>
                  <a:lnTo>
                    <a:pt x="99" y="118"/>
                  </a:lnTo>
                  <a:lnTo>
                    <a:pt x="10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Freeform 44"/>
            <p:cNvSpPr>
              <a:spLocks/>
            </p:cNvSpPr>
            <p:nvPr/>
          </p:nvSpPr>
          <p:spPr bwMode="auto">
            <a:xfrm>
              <a:off x="3637" y="2724"/>
              <a:ext cx="191" cy="124"/>
            </a:xfrm>
            <a:custGeom>
              <a:avLst/>
              <a:gdLst>
                <a:gd name="T0" fmla="*/ 118 w 382"/>
                <a:gd name="T1" fmla="*/ 0 h 249"/>
                <a:gd name="T2" fmla="*/ 54 w 382"/>
                <a:gd name="T3" fmla="*/ 38 h 249"/>
                <a:gd name="T4" fmla="*/ 21 w 382"/>
                <a:gd name="T5" fmla="*/ 65 h 249"/>
                <a:gd name="T6" fmla="*/ 15 w 382"/>
                <a:gd name="T7" fmla="*/ 84 h 249"/>
                <a:gd name="T8" fmla="*/ 15 w 382"/>
                <a:gd name="T9" fmla="*/ 95 h 249"/>
                <a:gd name="T10" fmla="*/ 36 w 382"/>
                <a:gd name="T11" fmla="*/ 103 h 249"/>
                <a:gd name="T12" fmla="*/ 67 w 382"/>
                <a:gd name="T13" fmla="*/ 103 h 249"/>
                <a:gd name="T14" fmla="*/ 21 w 382"/>
                <a:gd name="T15" fmla="*/ 139 h 249"/>
                <a:gd name="T16" fmla="*/ 0 w 382"/>
                <a:gd name="T17" fmla="*/ 164 h 249"/>
                <a:gd name="T18" fmla="*/ 0 w 382"/>
                <a:gd name="T19" fmla="*/ 177 h 249"/>
                <a:gd name="T20" fmla="*/ 4 w 382"/>
                <a:gd name="T21" fmla="*/ 185 h 249"/>
                <a:gd name="T22" fmla="*/ 29 w 382"/>
                <a:gd name="T23" fmla="*/ 190 h 249"/>
                <a:gd name="T24" fmla="*/ 82 w 382"/>
                <a:gd name="T25" fmla="*/ 192 h 249"/>
                <a:gd name="T26" fmla="*/ 99 w 382"/>
                <a:gd name="T27" fmla="*/ 192 h 249"/>
                <a:gd name="T28" fmla="*/ 111 w 382"/>
                <a:gd name="T29" fmla="*/ 207 h 249"/>
                <a:gd name="T30" fmla="*/ 158 w 382"/>
                <a:gd name="T31" fmla="*/ 230 h 249"/>
                <a:gd name="T32" fmla="*/ 225 w 382"/>
                <a:gd name="T33" fmla="*/ 243 h 249"/>
                <a:gd name="T34" fmla="*/ 293 w 382"/>
                <a:gd name="T35" fmla="*/ 249 h 249"/>
                <a:gd name="T36" fmla="*/ 206 w 382"/>
                <a:gd name="T37" fmla="*/ 234 h 249"/>
                <a:gd name="T38" fmla="*/ 175 w 382"/>
                <a:gd name="T39" fmla="*/ 223 h 249"/>
                <a:gd name="T40" fmla="*/ 147 w 382"/>
                <a:gd name="T41" fmla="*/ 211 h 249"/>
                <a:gd name="T42" fmla="*/ 143 w 382"/>
                <a:gd name="T43" fmla="*/ 202 h 249"/>
                <a:gd name="T44" fmla="*/ 143 w 382"/>
                <a:gd name="T45" fmla="*/ 186 h 249"/>
                <a:gd name="T46" fmla="*/ 149 w 382"/>
                <a:gd name="T47" fmla="*/ 181 h 249"/>
                <a:gd name="T48" fmla="*/ 382 w 382"/>
                <a:gd name="T49" fmla="*/ 122 h 249"/>
                <a:gd name="T50" fmla="*/ 175 w 382"/>
                <a:gd name="T51" fmla="*/ 164 h 249"/>
                <a:gd name="T52" fmla="*/ 120 w 382"/>
                <a:gd name="T53" fmla="*/ 169 h 249"/>
                <a:gd name="T54" fmla="*/ 78 w 382"/>
                <a:gd name="T55" fmla="*/ 164 h 249"/>
                <a:gd name="T56" fmla="*/ 65 w 382"/>
                <a:gd name="T57" fmla="*/ 158 h 249"/>
                <a:gd name="T58" fmla="*/ 59 w 382"/>
                <a:gd name="T59" fmla="*/ 141 h 249"/>
                <a:gd name="T60" fmla="*/ 59 w 382"/>
                <a:gd name="T61" fmla="*/ 127 h 249"/>
                <a:gd name="T62" fmla="*/ 67 w 382"/>
                <a:gd name="T63" fmla="*/ 108 h 249"/>
                <a:gd name="T64" fmla="*/ 95 w 382"/>
                <a:gd name="T65" fmla="*/ 91 h 249"/>
                <a:gd name="T66" fmla="*/ 333 w 382"/>
                <a:gd name="T67" fmla="*/ 12 h 249"/>
                <a:gd name="T68" fmla="*/ 111 w 382"/>
                <a:gd name="T69" fmla="*/ 78 h 249"/>
                <a:gd name="T70" fmla="*/ 67 w 382"/>
                <a:gd name="T71" fmla="*/ 80 h 249"/>
                <a:gd name="T72" fmla="*/ 44 w 382"/>
                <a:gd name="T73" fmla="*/ 78 h 249"/>
                <a:gd name="T74" fmla="*/ 38 w 382"/>
                <a:gd name="T75" fmla="*/ 69 h 249"/>
                <a:gd name="T76" fmla="*/ 44 w 382"/>
                <a:gd name="T77" fmla="*/ 53 h 249"/>
                <a:gd name="T78" fmla="*/ 65 w 382"/>
                <a:gd name="T79" fmla="*/ 38 h 249"/>
                <a:gd name="T80" fmla="*/ 118 w 382"/>
                <a:gd name="T81" fmla="*/ 0 h 249"/>
                <a:gd name="T82" fmla="*/ 118 w 382"/>
                <a:gd name="T83" fmla="*/ 0 h 2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2"/>
                <a:gd name="T127" fmla="*/ 0 h 249"/>
                <a:gd name="T128" fmla="*/ 382 w 382"/>
                <a:gd name="T129" fmla="*/ 249 h 2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2" h="249">
                  <a:moveTo>
                    <a:pt x="118" y="0"/>
                  </a:moveTo>
                  <a:lnTo>
                    <a:pt x="54" y="38"/>
                  </a:lnTo>
                  <a:lnTo>
                    <a:pt x="21" y="65"/>
                  </a:lnTo>
                  <a:lnTo>
                    <a:pt x="15" y="84"/>
                  </a:lnTo>
                  <a:lnTo>
                    <a:pt x="15" y="95"/>
                  </a:lnTo>
                  <a:lnTo>
                    <a:pt x="36" y="103"/>
                  </a:lnTo>
                  <a:lnTo>
                    <a:pt x="67" y="103"/>
                  </a:lnTo>
                  <a:lnTo>
                    <a:pt x="21" y="139"/>
                  </a:lnTo>
                  <a:lnTo>
                    <a:pt x="0" y="164"/>
                  </a:lnTo>
                  <a:lnTo>
                    <a:pt x="0" y="177"/>
                  </a:lnTo>
                  <a:lnTo>
                    <a:pt x="4" y="185"/>
                  </a:lnTo>
                  <a:lnTo>
                    <a:pt x="29" y="190"/>
                  </a:lnTo>
                  <a:lnTo>
                    <a:pt x="82" y="192"/>
                  </a:lnTo>
                  <a:lnTo>
                    <a:pt x="99" y="192"/>
                  </a:lnTo>
                  <a:lnTo>
                    <a:pt x="111" y="207"/>
                  </a:lnTo>
                  <a:lnTo>
                    <a:pt x="158" y="230"/>
                  </a:lnTo>
                  <a:lnTo>
                    <a:pt x="225" y="243"/>
                  </a:lnTo>
                  <a:lnTo>
                    <a:pt x="293" y="249"/>
                  </a:lnTo>
                  <a:lnTo>
                    <a:pt x="206" y="234"/>
                  </a:lnTo>
                  <a:lnTo>
                    <a:pt x="175" y="223"/>
                  </a:lnTo>
                  <a:lnTo>
                    <a:pt x="147" y="211"/>
                  </a:lnTo>
                  <a:lnTo>
                    <a:pt x="143" y="202"/>
                  </a:lnTo>
                  <a:lnTo>
                    <a:pt x="143" y="186"/>
                  </a:lnTo>
                  <a:lnTo>
                    <a:pt x="149" y="181"/>
                  </a:lnTo>
                  <a:lnTo>
                    <a:pt x="382" y="122"/>
                  </a:lnTo>
                  <a:lnTo>
                    <a:pt x="175" y="164"/>
                  </a:lnTo>
                  <a:lnTo>
                    <a:pt x="120" y="169"/>
                  </a:lnTo>
                  <a:lnTo>
                    <a:pt x="78" y="164"/>
                  </a:lnTo>
                  <a:lnTo>
                    <a:pt x="65" y="158"/>
                  </a:lnTo>
                  <a:lnTo>
                    <a:pt x="59" y="141"/>
                  </a:lnTo>
                  <a:lnTo>
                    <a:pt x="59" y="127"/>
                  </a:lnTo>
                  <a:lnTo>
                    <a:pt x="67" y="108"/>
                  </a:lnTo>
                  <a:lnTo>
                    <a:pt x="95" y="91"/>
                  </a:lnTo>
                  <a:lnTo>
                    <a:pt x="333" y="12"/>
                  </a:lnTo>
                  <a:lnTo>
                    <a:pt x="111" y="78"/>
                  </a:lnTo>
                  <a:lnTo>
                    <a:pt x="67" y="80"/>
                  </a:lnTo>
                  <a:lnTo>
                    <a:pt x="44" y="78"/>
                  </a:lnTo>
                  <a:lnTo>
                    <a:pt x="38" y="69"/>
                  </a:lnTo>
                  <a:lnTo>
                    <a:pt x="44" y="53"/>
                  </a:lnTo>
                  <a:lnTo>
                    <a:pt x="65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Freeform 45"/>
            <p:cNvSpPr>
              <a:spLocks/>
            </p:cNvSpPr>
            <p:nvPr/>
          </p:nvSpPr>
          <p:spPr bwMode="auto">
            <a:xfrm>
              <a:off x="3647" y="2703"/>
              <a:ext cx="220" cy="236"/>
            </a:xfrm>
            <a:custGeom>
              <a:avLst/>
              <a:gdLst>
                <a:gd name="T0" fmla="*/ 424 w 439"/>
                <a:gd name="T1" fmla="*/ 0 h 474"/>
                <a:gd name="T2" fmla="*/ 409 w 439"/>
                <a:gd name="T3" fmla="*/ 29 h 474"/>
                <a:gd name="T4" fmla="*/ 405 w 439"/>
                <a:gd name="T5" fmla="*/ 54 h 474"/>
                <a:gd name="T6" fmla="*/ 411 w 439"/>
                <a:gd name="T7" fmla="*/ 73 h 474"/>
                <a:gd name="T8" fmla="*/ 428 w 439"/>
                <a:gd name="T9" fmla="*/ 95 h 474"/>
                <a:gd name="T10" fmla="*/ 434 w 439"/>
                <a:gd name="T11" fmla="*/ 116 h 474"/>
                <a:gd name="T12" fmla="*/ 428 w 439"/>
                <a:gd name="T13" fmla="*/ 137 h 474"/>
                <a:gd name="T14" fmla="*/ 411 w 439"/>
                <a:gd name="T15" fmla="*/ 158 h 474"/>
                <a:gd name="T16" fmla="*/ 399 w 439"/>
                <a:gd name="T17" fmla="*/ 181 h 474"/>
                <a:gd name="T18" fmla="*/ 426 w 439"/>
                <a:gd name="T19" fmla="*/ 206 h 474"/>
                <a:gd name="T20" fmla="*/ 434 w 439"/>
                <a:gd name="T21" fmla="*/ 227 h 474"/>
                <a:gd name="T22" fmla="*/ 430 w 439"/>
                <a:gd name="T23" fmla="*/ 255 h 474"/>
                <a:gd name="T24" fmla="*/ 422 w 439"/>
                <a:gd name="T25" fmla="*/ 274 h 474"/>
                <a:gd name="T26" fmla="*/ 398 w 439"/>
                <a:gd name="T27" fmla="*/ 295 h 474"/>
                <a:gd name="T28" fmla="*/ 321 w 439"/>
                <a:gd name="T29" fmla="*/ 295 h 474"/>
                <a:gd name="T30" fmla="*/ 247 w 439"/>
                <a:gd name="T31" fmla="*/ 287 h 474"/>
                <a:gd name="T32" fmla="*/ 179 w 439"/>
                <a:gd name="T33" fmla="*/ 278 h 474"/>
                <a:gd name="T34" fmla="*/ 128 w 439"/>
                <a:gd name="T35" fmla="*/ 263 h 474"/>
                <a:gd name="T36" fmla="*/ 103 w 439"/>
                <a:gd name="T37" fmla="*/ 316 h 474"/>
                <a:gd name="T38" fmla="*/ 72 w 439"/>
                <a:gd name="T39" fmla="*/ 369 h 474"/>
                <a:gd name="T40" fmla="*/ 42 w 439"/>
                <a:gd name="T41" fmla="*/ 417 h 474"/>
                <a:gd name="T42" fmla="*/ 21 w 439"/>
                <a:gd name="T43" fmla="*/ 455 h 474"/>
                <a:gd name="T44" fmla="*/ 0 w 439"/>
                <a:gd name="T45" fmla="*/ 474 h 474"/>
                <a:gd name="T46" fmla="*/ 99 w 439"/>
                <a:gd name="T47" fmla="*/ 474 h 474"/>
                <a:gd name="T48" fmla="*/ 167 w 439"/>
                <a:gd name="T49" fmla="*/ 455 h 474"/>
                <a:gd name="T50" fmla="*/ 226 w 439"/>
                <a:gd name="T51" fmla="*/ 428 h 474"/>
                <a:gd name="T52" fmla="*/ 285 w 439"/>
                <a:gd name="T53" fmla="*/ 392 h 474"/>
                <a:gd name="T54" fmla="*/ 339 w 439"/>
                <a:gd name="T55" fmla="*/ 348 h 474"/>
                <a:gd name="T56" fmla="*/ 382 w 439"/>
                <a:gd name="T57" fmla="*/ 306 h 474"/>
                <a:gd name="T58" fmla="*/ 403 w 439"/>
                <a:gd name="T59" fmla="*/ 299 h 474"/>
                <a:gd name="T60" fmla="*/ 428 w 439"/>
                <a:gd name="T61" fmla="*/ 274 h 474"/>
                <a:gd name="T62" fmla="*/ 437 w 439"/>
                <a:gd name="T63" fmla="*/ 244 h 474"/>
                <a:gd name="T64" fmla="*/ 439 w 439"/>
                <a:gd name="T65" fmla="*/ 219 h 474"/>
                <a:gd name="T66" fmla="*/ 434 w 439"/>
                <a:gd name="T67" fmla="*/ 206 h 474"/>
                <a:gd name="T68" fmla="*/ 424 w 439"/>
                <a:gd name="T69" fmla="*/ 183 h 474"/>
                <a:gd name="T70" fmla="*/ 424 w 439"/>
                <a:gd name="T71" fmla="*/ 169 h 474"/>
                <a:gd name="T72" fmla="*/ 434 w 439"/>
                <a:gd name="T73" fmla="*/ 149 h 474"/>
                <a:gd name="T74" fmla="*/ 439 w 439"/>
                <a:gd name="T75" fmla="*/ 126 h 474"/>
                <a:gd name="T76" fmla="*/ 439 w 439"/>
                <a:gd name="T77" fmla="*/ 107 h 474"/>
                <a:gd name="T78" fmla="*/ 430 w 439"/>
                <a:gd name="T79" fmla="*/ 86 h 474"/>
                <a:gd name="T80" fmla="*/ 417 w 439"/>
                <a:gd name="T81" fmla="*/ 65 h 474"/>
                <a:gd name="T82" fmla="*/ 415 w 439"/>
                <a:gd name="T83" fmla="*/ 46 h 474"/>
                <a:gd name="T84" fmla="*/ 415 w 439"/>
                <a:gd name="T85" fmla="*/ 29 h 474"/>
                <a:gd name="T86" fmla="*/ 422 w 439"/>
                <a:gd name="T87" fmla="*/ 12 h 474"/>
                <a:gd name="T88" fmla="*/ 424 w 439"/>
                <a:gd name="T89" fmla="*/ 0 h 474"/>
                <a:gd name="T90" fmla="*/ 424 w 439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9"/>
                <a:gd name="T139" fmla="*/ 0 h 474"/>
                <a:gd name="T140" fmla="*/ 439 w 439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9" h="474">
                  <a:moveTo>
                    <a:pt x="424" y="0"/>
                  </a:moveTo>
                  <a:lnTo>
                    <a:pt x="409" y="29"/>
                  </a:lnTo>
                  <a:lnTo>
                    <a:pt x="405" y="54"/>
                  </a:lnTo>
                  <a:lnTo>
                    <a:pt x="411" y="73"/>
                  </a:lnTo>
                  <a:lnTo>
                    <a:pt x="428" y="95"/>
                  </a:lnTo>
                  <a:lnTo>
                    <a:pt x="434" y="116"/>
                  </a:lnTo>
                  <a:lnTo>
                    <a:pt x="428" y="137"/>
                  </a:lnTo>
                  <a:lnTo>
                    <a:pt x="411" y="158"/>
                  </a:lnTo>
                  <a:lnTo>
                    <a:pt x="399" y="181"/>
                  </a:lnTo>
                  <a:lnTo>
                    <a:pt x="426" y="206"/>
                  </a:lnTo>
                  <a:lnTo>
                    <a:pt x="434" y="227"/>
                  </a:lnTo>
                  <a:lnTo>
                    <a:pt x="430" y="255"/>
                  </a:lnTo>
                  <a:lnTo>
                    <a:pt x="422" y="274"/>
                  </a:lnTo>
                  <a:lnTo>
                    <a:pt x="398" y="295"/>
                  </a:lnTo>
                  <a:lnTo>
                    <a:pt x="321" y="295"/>
                  </a:lnTo>
                  <a:lnTo>
                    <a:pt x="247" y="287"/>
                  </a:lnTo>
                  <a:lnTo>
                    <a:pt x="179" y="278"/>
                  </a:lnTo>
                  <a:lnTo>
                    <a:pt x="128" y="263"/>
                  </a:lnTo>
                  <a:lnTo>
                    <a:pt x="103" y="316"/>
                  </a:lnTo>
                  <a:lnTo>
                    <a:pt x="72" y="369"/>
                  </a:lnTo>
                  <a:lnTo>
                    <a:pt x="42" y="417"/>
                  </a:lnTo>
                  <a:lnTo>
                    <a:pt x="21" y="455"/>
                  </a:lnTo>
                  <a:lnTo>
                    <a:pt x="0" y="474"/>
                  </a:lnTo>
                  <a:lnTo>
                    <a:pt x="99" y="474"/>
                  </a:lnTo>
                  <a:lnTo>
                    <a:pt x="167" y="455"/>
                  </a:lnTo>
                  <a:lnTo>
                    <a:pt x="226" y="428"/>
                  </a:lnTo>
                  <a:lnTo>
                    <a:pt x="285" y="392"/>
                  </a:lnTo>
                  <a:lnTo>
                    <a:pt x="339" y="348"/>
                  </a:lnTo>
                  <a:lnTo>
                    <a:pt x="382" y="306"/>
                  </a:lnTo>
                  <a:lnTo>
                    <a:pt x="403" y="299"/>
                  </a:lnTo>
                  <a:lnTo>
                    <a:pt x="428" y="274"/>
                  </a:lnTo>
                  <a:lnTo>
                    <a:pt x="437" y="244"/>
                  </a:lnTo>
                  <a:lnTo>
                    <a:pt x="439" y="219"/>
                  </a:lnTo>
                  <a:lnTo>
                    <a:pt x="434" y="206"/>
                  </a:lnTo>
                  <a:lnTo>
                    <a:pt x="424" y="183"/>
                  </a:lnTo>
                  <a:lnTo>
                    <a:pt x="424" y="169"/>
                  </a:lnTo>
                  <a:lnTo>
                    <a:pt x="434" y="149"/>
                  </a:lnTo>
                  <a:lnTo>
                    <a:pt x="439" y="126"/>
                  </a:lnTo>
                  <a:lnTo>
                    <a:pt x="439" y="107"/>
                  </a:lnTo>
                  <a:lnTo>
                    <a:pt x="430" y="86"/>
                  </a:lnTo>
                  <a:lnTo>
                    <a:pt x="417" y="65"/>
                  </a:lnTo>
                  <a:lnTo>
                    <a:pt x="415" y="46"/>
                  </a:lnTo>
                  <a:lnTo>
                    <a:pt x="415" y="29"/>
                  </a:lnTo>
                  <a:lnTo>
                    <a:pt x="422" y="12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Freeform 46"/>
            <p:cNvSpPr>
              <a:spLocks/>
            </p:cNvSpPr>
            <p:nvPr/>
          </p:nvSpPr>
          <p:spPr bwMode="auto">
            <a:xfrm>
              <a:off x="3031" y="2935"/>
              <a:ext cx="961" cy="298"/>
            </a:xfrm>
            <a:custGeom>
              <a:avLst/>
              <a:gdLst>
                <a:gd name="T0" fmla="*/ 1325 w 1922"/>
                <a:gd name="T1" fmla="*/ 8 h 597"/>
                <a:gd name="T2" fmla="*/ 1244 w 1922"/>
                <a:gd name="T3" fmla="*/ 0 h 597"/>
                <a:gd name="T4" fmla="*/ 1219 w 1922"/>
                <a:gd name="T5" fmla="*/ 25 h 597"/>
                <a:gd name="T6" fmla="*/ 1181 w 1922"/>
                <a:gd name="T7" fmla="*/ 76 h 597"/>
                <a:gd name="T8" fmla="*/ 1135 w 1922"/>
                <a:gd name="T9" fmla="*/ 131 h 597"/>
                <a:gd name="T10" fmla="*/ 1059 w 1922"/>
                <a:gd name="T11" fmla="*/ 148 h 597"/>
                <a:gd name="T12" fmla="*/ 936 w 1922"/>
                <a:gd name="T13" fmla="*/ 173 h 597"/>
                <a:gd name="T14" fmla="*/ 804 w 1922"/>
                <a:gd name="T15" fmla="*/ 188 h 597"/>
                <a:gd name="T16" fmla="*/ 654 w 1922"/>
                <a:gd name="T17" fmla="*/ 204 h 597"/>
                <a:gd name="T18" fmla="*/ 525 w 1922"/>
                <a:gd name="T19" fmla="*/ 213 h 597"/>
                <a:gd name="T20" fmla="*/ 434 w 1922"/>
                <a:gd name="T21" fmla="*/ 221 h 597"/>
                <a:gd name="T22" fmla="*/ 390 w 1922"/>
                <a:gd name="T23" fmla="*/ 221 h 597"/>
                <a:gd name="T24" fmla="*/ 367 w 1922"/>
                <a:gd name="T25" fmla="*/ 223 h 597"/>
                <a:gd name="T26" fmla="*/ 253 w 1922"/>
                <a:gd name="T27" fmla="*/ 243 h 597"/>
                <a:gd name="T28" fmla="*/ 118 w 1922"/>
                <a:gd name="T29" fmla="*/ 268 h 597"/>
                <a:gd name="T30" fmla="*/ 0 w 1922"/>
                <a:gd name="T31" fmla="*/ 278 h 597"/>
                <a:gd name="T32" fmla="*/ 40 w 1922"/>
                <a:gd name="T33" fmla="*/ 314 h 597"/>
                <a:gd name="T34" fmla="*/ 185 w 1922"/>
                <a:gd name="T35" fmla="*/ 424 h 597"/>
                <a:gd name="T36" fmla="*/ 354 w 1922"/>
                <a:gd name="T37" fmla="*/ 508 h 597"/>
                <a:gd name="T38" fmla="*/ 527 w 1922"/>
                <a:gd name="T39" fmla="*/ 570 h 597"/>
                <a:gd name="T40" fmla="*/ 879 w 1922"/>
                <a:gd name="T41" fmla="*/ 597 h 597"/>
                <a:gd name="T42" fmla="*/ 1116 w 1922"/>
                <a:gd name="T43" fmla="*/ 597 h 597"/>
                <a:gd name="T44" fmla="*/ 1342 w 1922"/>
                <a:gd name="T45" fmla="*/ 587 h 597"/>
                <a:gd name="T46" fmla="*/ 1508 w 1922"/>
                <a:gd name="T47" fmla="*/ 559 h 597"/>
                <a:gd name="T48" fmla="*/ 1706 w 1922"/>
                <a:gd name="T49" fmla="*/ 521 h 597"/>
                <a:gd name="T50" fmla="*/ 1922 w 1922"/>
                <a:gd name="T51" fmla="*/ 458 h 597"/>
                <a:gd name="T52" fmla="*/ 1765 w 1922"/>
                <a:gd name="T53" fmla="*/ 409 h 597"/>
                <a:gd name="T54" fmla="*/ 1652 w 1922"/>
                <a:gd name="T55" fmla="*/ 350 h 597"/>
                <a:gd name="T56" fmla="*/ 1544 w 1922"/>
                <a:gd name="T57" fmla="*/ 289 h 597"/>
                <a:gd name="T58" fmla="*/ 1487 w 1922"/>
                <a:gd name="T59" fmla="*/ 243 h 597"/>
                <a:gd name="T60" fmla="*/ 1512 w 1922"/>
                <a:gd name="T61" fmla="*/ 215 h 597"/>
                <a:gd name="T62" fmla="*/ 1512 w 1922"/>
                <a:gd name="T63" fmla="*/ 188 h 597"/>
                <a:gd name="T64" fmla="*/ 1472 w 1922"/>
                <a:gd name="T65" fmla="*/ 148 h 597"/>
                <a:gd name="T66" fmla="*/ 1420 w 1922"/>
                <a:gd name="T67" fmla="*/ 133 h 597"/>
                <a:gd name="T68" fmla="*/ 1449 w 1922"/>
                <a:gd name="T69" fmla="*/ 110 h 597"/>
                <a:gd name="T70" fmla="*/ 1483 w 1922"/>
                <a:gd name="T71" fmla="*/ 70 h 597"/>
                <a:gd name="T72" fmla="*/ 1495 w 1922"/>
                <a:gd name="T73" fmla="*/ 38 h 597"/>
                <a:gd name="T74" fmla="*/ 1495 w 1922"/>
                <a:gd name="T75" fmla="*/ 10 h 597"/>
                <a:gd name="T76" fmla="*/ 1325 w 1922"/>
                <a:gd name="T77" fmla="*/ 8 h 597"/>
                <a:gd name="T78" fmla="*/ 1325 w 1922"/>
                <a:gd name="T79" fmla="*/ 8 h 5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22"/>
                <a:gd name="T121" fmla="*/ 0 h 597"/>
                <a:gd name="T122" fmla="*/ 1922 w 1922"/>
                <a:gd name="T123" fmla="*/ 597 h 5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22" h="597">
                  <a:moveTo>
                    <a:pt x="1325" y="8"/>
                  </a:moveTo>
                  <a:lnTo>
                    <a:pt x="1244" y="0"/>
                  </a:lnTo>
                  <a:lnTo>
                    <a:pt x="1219" y="25"/>
                  </a:lnTo>
                  <a:lnTo>
                    <a:pt x="1181" y="76"/>
                  </a:lnTo>
                  <a:lnTo>
                    <a:pt x="1135" y="131"/>
                  </a:lnTo>
                  <a:lnTo>
                    <a:pt x="1059" y="148"/>
                  </a:lnTo>
                  <a:lnTo>
                    <a:pt x="936" y="173"/>
                  </a:lnTo>
                  <a:lnTo>
                    <a:pt x="804" y="188"/>
                  </a:lnTo>
                  <a:lnTo>
                    <a:pt x="654" y="204"/>
                  </a:lnTo>
                  <a:lnTo>
                    <a:pt x="525" y="213"/>
                  </a:lnTo>
                  <a:lnTo>
                    <a:pt x="434" y="221"/>
                  </a:lnTo>
                  <a:lnTo>
                    <a:pt x="390" y="221"/>
                  </a:lnTo>
                  <a:lnTo>
                    <a:pt x="367" y="223"/>
                  </a:lnTo>
                  <a:lnTo>
                    <a:pt x="253" y="243"/>
                  </a:lnTo>
                  <a:lnTo>
                    <a:pt x="118" y="268"/>
                  </a:lnTo>
                  <a:lnTo>
                    <a:pt x="0" y="278"/>
                  </a:lnTo>
                  <a:lnTo>
                    <a:pt x="40" y="314"/>
                  </a:lnTo>
                  <a:lnTo>
                    <a:pt x="185" y="424"/>
                  </a:lnTo>
                  <a:lnTo>
                    <a:pt x="354" y="508"/>
                  </a:lnTo>
                  <a:lnTo>
                    <a:pt x="527" y="570"/>
                  </a:lnTo>
                  <a:lnTo>
                    <a:pt x="879" y="597"/>
                  </a:lnTo>
                  <a:lnTo>
                    <a:pt x="1116" y="597"/>
                  </a:lnTo>
                  <a:lnTo>
                    <a:pt x="1342" y="587"/>
                  </a:lnTo>
                  <a:lnTo>
                    <a:pt x="1508" y="559"/>
                  </a:lnTo>
                  <a:lnTo>
                    <a:pt x="1706" y="521"/>
                  </a:lnTo>
                  <a:lnTo>
                    <a:pt x="1922" y="458"/>
                  </a:lnTo>
                  <a:lnTo>
                    <a:pt x="1765" y="409"/>
                  </a:lnTo>
                  <a:lnTo>
                    <a:pt x="1652" y="350"/>
                  </a:lnTo>
                  <a:lnTo>
                    <a:pt x="1544" y="289"/>
                  </a:lnTo>
                  <a:lnTo>
                    <a:pt x="1487" y="243"/>
                  </a:lnTo>
                  <a:lnTo>
                    <a:pt x="1512" y="215"/>
                  </a:lnTo>
                  <a:lnTo>
                    <a:pt x="1512" y="188"/>
                  </a:lnTo>
                  <a:lnTo>
                    <a:pt x="1472" y="148"/>
                  </a:lnTo>
                  <a:lnTo>
                    <a:pt x="1420" y="133"/>
                  </a:lnTo>
                  <a:lnTo>
                    <a:pt x="1449" y="110"/>
                  </a:lnTo>
                  <a:lnTo>
                    <a:pt x="1483" y="70"/>
                  </a:lnTo>
                  <a:lnTo>
                    <a:pt x="1495" y="38"/>
                  </a:lnTo>
                  <a:lnTo>
                    <a:pt x="1495" y="10"/>
                  </a:lnTo>
                  <a:lnTo>
                    <a:pt x="13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Freeform 47"/>
            <p:cNvSpPr>
              <a:spLocks/>
            </p:cNvSpPr>
            <p:nvPr/>
          </p:nvSpPr>
          <p:spPr bwMode="auto">
            <a:xfrm>
              <a:off x="2560" y="1770"/>
              <a:ext cx="481" cy="1168"/>
            </a:xfrm>
            <a:custGeom>
              <a:avLst/>
              <a:gdLst>
                <a:gd name="T0" fmla="*/ 438 w 962"/>
                <a:gd name="T1" fmla="*/ 15 h 2336"/>
                <a:gd name="T2" fmla="*/ 413 w 962"/>
                <a:gd name="T3" fmla="*/ 102 h 2336"/>
                <a:gd name="T4" fmla="*/ 361 w 962"/>
                <a:gd name="T5" fmla="*/ 325 h 2336"/>
                <a:gd name="T6" fmla="*/ 280 w 962"/>
                <a:gd name="T7" fmla="*/ 667 h 2336"/>
                <a:gd name="T8" fmla="*/ 185 w 962"/>
                <a:gd name="T9" fmla="*/ 992 h 2336"/>
                <a:gd name="T10" fmla="*/ 126 w 962"/>
                <a:gd name="T11" fmla="*/ 1140 h 2336"/>
                <a:gd name="T12" fmla="*/ 80 w 962"/>
                <a:gd name="T13" fmla="*/ 690 h 2336"/>
                <a:gd name="T14" fmla="*/ 185 w 962"/>
                <a:gd name="T15" fmla="*/ 695 h 2336"/>
                <a:gd name="T16" fmla="*/ 118 w 962"/>
                <a:gd name="T17" fmla="*/ 667 h 2336"/>
                <a:gd name="T18" fmla="*/ 65 w 962"/>
                <a:gd name="T19" fmla="*/ 606 h 2336"/>
                <a:gd name="T20" fmla="*/ 44 w 962"/>
                <a:gd name="T21" fmla="*/ 534 h 2336"/>
                <a:gd name="T22" fmla="*/ 0 w 962"/>
                <a:gd name="T23" fmla="*/ 384 h 2336"/>
                <a:gd name="T24" fmla="*/ 44 w 962"/>
                <a:gd name="T25" fmla="*/ 600 h 2336"/>
                <a:gd name="T26" fmla="*/ 65 w 962"/>
                <a:gd name="T27" fmla="*/ 807 h 2336"/>
                <a:gd name="T28" fmla="*/ 169 w 962"/>
                <a:gd name="T29" fmla="*/ 1699 h 2336"/>
                <a:gd name="T30" fmla="*/ 190 w 962"/>
                <a:gd name="T31" fmla="*/ 2070 h 2336"/>
                <a:gd name="T32" fmla="*/ 200 w 962"/>
                <a:gd name="T33" fmla="*/ 2336 h 2336"/>
                <a:gd name="T34" fmla="*/ 251 w 962"/>
                <a:gd name="T35" fmla="*/ 2336 h 2336"/>
                <a:gd name="T36" fmla="*/ 495 w 962"/>
                <a:gd name="T37" fmla="*/ 1830 h 2336"/>
                <a:gd name="T38" fmla="*/ 679 w 962"/>
                <a:gd name="T39" fmla="*/ 1444 h 2336"/>
                <a:gd name="T40" fmla="*/ 806 w 962"/>
                <a:gd name="T41" fmla="*/ 1119 h 2336"/>
                <a:gd name="T42" fmla="*/ 886 w 962"/>
                <a:gd name="T43" fmla="*/ 851 h 2336"/>
                <a:gd name="T44" fmla="*/ 962 w 962"/>
                <a:gd name="T45" fmla="*/ 576 h 2336"/>
                <a:gd name="T46" fmla="*/ 806 w 962"/>
                <a:gd name="T47" fmla="*/ 1089 h 2336"/>
                <a:gd name="T48" fmla="*/ 650 w 962"/>
                <a:gd name="T49" fmla="*/ 1461 h 2336"/>
                <a:gd name="T50" fmla="*/ 451 w 962"/>
                <a:gd name="T51" fmla="*/ 1881 h 2336"/>
                <a:gd name="T52" fmla="*/ 280 w 962"/>
                <a:gd name="T53" fmla="*/ 2208 h 2336"/>
                <a:gd name="T54" fmla="*/ 230 w 962"/>
                <a:gd name="T55" fmla="*/ 2113 h 2336"/>
                <a:gd name="T56" fmla="*/ 206 w 962"/>
                <a:gd name="T57" fmla="*/ 1771 h 2336"/>
                <a:gd name="T58" fmla="*/ 169 w 962"/>
                <a:gd name="T59" fmla="*/ 1467 h 2336"/>
                <a:gd name="T60" fmla="*/ 139 w 962"/>
                <a:gd name="T61" fmla="*/ 1184 h 2336"/>
                <a:gd name="T62" fmla="*/ 200 w 962"/>
                <a:gd name="T63" fmla="*/ 1028 h 2336"/>
                <a:gd name="T64" fmla="*/ 280 w 962"/>
                <a:gd name="T65" fmla="*/ 783 h 2336"/>
                <a:gd name="T66" fmla="*/ 331 w 962"/>
                <a:gd name="T67" fmla="*/ 549 h 2336"/>
                <a:gd name="T68" fmla="*/ 420 w 962"/>
                <a:gd name="T69" fmla="*/ 182 h 2336"/>
                <a:gd name="T70" fmla="*/ 458 w 962"/>
                <a:gd name="T71" fmla="*/ 0 h 2336"/>
                <a:gd name="T72" fmla="*/ 438 w 962"/>
                <a:gd name="T73" fmla="*/ 15 h 2336"/>
                <a:gd name="T74" fmla="*/ 438 w 962"/>
                <a:gd name="T75" fmla="*/ 15 h 2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2"/>
                <a:gd name="T115" fmla="*/ 0 h 2336"/>
                <a:gd name="T116" fmla="*/ 962 w 962"/>
                <a:gd name="T117" fmla="*/ 2336 h 2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2" h="2336">
                  <a:moveTo>
                    <a:pt x="438" y="15"/>
                  </a:moveTo>
                  <a:lnTo>
                    <a:pt x="413" y="102"/>
                  </a:lnTo>
                  <a:lnTo>
                    <a:pt x="361" y="325"/>
                  </a:lnTo>
                  <a:lnTo>
                    <a:pt x="280" y="667"/>
                  </a:lnTo>
                  <a:lnTo>
                    <a:pt x="185" y="992"/>
                  </a:lnTo>
                  <a:lnTo>
                    <a:pt x="126" y="1140"/>
                  </a:lnTo>
                  <a:lnTo>
                    <a:pt x="80" y="690"/>
                  </a:lnTo>
                  <a:lnTo>
                    <a:pt x="185" y="695"/>
                  </a:lnTo>
                  <a:lnTo>
                    <a:pt x="118" y="667"/>
                  </a:lnTo>
                  <a:lnTo>
                    <a:pt x="65" y="606"/>
                  </a:lnTo>
                  <a:lnTo>
                    <a:pt x="44" y="534"/>
                  </a:lnTo>
                  <a:lnTo>
                    <a:pt x="0" y="384"/>
                  </a:lnTo>
                  <a:lnTo>
                    <a:pt x="44" y="600"/>
                  </a:lnTo>
                  <a:lnTo>
                    <a:pt x="65" y="807"/>
                  </a:lnTo>
                  <a:lnTo>
                    <a:pt x="169" y="1699"/>
                  </a:lnTo>
                  <a:lnTo>
                    <a:pt x="190" y="2070"/>
                  </a:lnTo>
                  <a:lnTo>
                    <a:pt x="200" y="2336"/>
                  </a:lnTo>
                  <a:lnTo>
                    <a:pt x="251" y="2336"/>
                  </a:lnTo>
                  <a:lnTo>
                    <a:pt x="495" y="1830"/>
                  </a:lnTo>
                  <a:lnTo>
                    <a:pt x="679" y="1444"/>
                  </a:lnTo>
                  <a:lnTo>
                    <a:pt x="806" y="1119"/>
                  </a:lnTo>
                  <a:lnTo>
                    <a:pt x="886" y="851"/>
                  </a:lnTo>
                  <a:lnTo>
                    <a:pt x="962" y="576"/>
                  </a:lnTo>
                  <a:lnTo>
                    <a:pt x="806" y="1089"/>
                  </a:lnTo>
                  <a:lnTo>
                    <a:pt x="650" y="1461"/>
                  </a:lnTo>
                  <a:lnTo>
                    <a:pt x="451" y="1881"/>
                  </a:lnTo>
                  <a:lnTo>
                    <a:pt x="280" y="2208"/>
                  </a:lnTo>
                  <a:lnTo>
                    <a:pt x="230" y="2113"/>
                  </a:lnTo>
                  <a:lnTo>
                    <a:pt x="206" y="1771"/>
                  </a:lnTo>
                  <a:lnTo>
                    <a:pt x="169" y="1467"/>
                  </a:lnTo>
                  <a:lnTo>
                    <a:pt x="139" y="1184"/>
                  </a:lnTo>
                  <a:lnTo>
                    <a:pt x="200" y="1028"/>
                  </a:lnTo>
                  <a:lnTo>
                    <a:pt x="280" y="783"/>
                  </a:lnTo>
                  <a:lnTo>
                    <a:pt x="331" y="549"/>
                  </a:lnTo>
                  <a:lnTo>
                    <a:pt x="420" y="182"/>
                  </a:lnTo>
                  <a:lnTo>
                    <a:pt x="458" y="0"/>
                  </a:lnTo>
                  <a:lnTo>
                    <a:pt x="4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48"/>
            <p:cNvSpPr>
              <a:spLocks/>
            </p:cNvSpPr>
            <p:nvPr/>
          </p:nvSpPr>
          <p:spPr bwMode="auto">
            <a:xfrm>
              <a:off x="2681" y="2144"/>
              <a:ext cx="535" cy="794"/>
            </a:xfrm>
            <a:custGeom>
              <a:avLst/>
              <a:gdLst>
                <a:gd name="T0" fmla="*/ 733 w 1070"/>
                <a:gd name="T1" fmla="*/ 937 h 1589"/>
                <a:gd name="T2" fmla="*/ 502 w 1070"/>
                <a:gd name="T3" fmla="*/ 1269 h 1589"/>
                <a:gd name="T4" fmla="*/ 319 w 1070"/>
                <a:gd name="T5" fmla="*/ 1440 h 1589"/>
                <a:gd name="T6" fmla="*/ 169 w 1070"/>
                <a:gd name="T7" fmla="*/ 1551 h 1589"/>
                <a:gd name="T8" fmla="*/ 273 w 1070"/>
                <a:gd name="T9" fmla="*/ 1372 h 1589"/>
                <a:gd name="T10" fmla="*/ 133 w 1070"/>
                <a:gd name="T11" fmla="*/ 1520 h 1589"/>
                <a:gd name="T12" fmla="*/ 7 w 1070"/>
                <a:gd name="T13" fmla="*/ 1572 h 1589"/>
                <a:gd name="T14" fmla="*/ 0 w 1070"/>
                <a:gd name="T15" fmla="*/ 1589 h 1589"/>
                <a:gd name="T16" fmla="*/ 733 w 1070"/>
                <a:gd name="T17" fmla="*/ 1589 h 1589"/>
                <a:gd name="T18" fmla="*/ 834 w 1070"/>
                <a:gd name="T19" fmla="*/ 1471 h 1589"/>
                <a:gd name="T20" fmla="*/ 933 w 1070"/>
                <a:gd name="T21" fmla="*/ 1336 h 1589"/>
                <a:gd name="T22" fmla="*/ 992 w 1070"/>
                <a:gd name="T23" fmla="*/ 1239 h 1589"/>
                <a:gd name="T24" fmla="*/ 1043 w 1070"/>
                <a:gd name="T25" fmla="*/ 1119 h 1589"/>
                <a:gd name="T26" fmla="*/ 882 w 1070"/>
                <a:gd name="T27" fmla="*/ 730 h 1589"/>
                <a:gd name="T28" fmla="*/ 956 w 1070"/>
                <a:gd name="T29" fmla="*/ 692 h 1589"/>
                <a:gd name="T30" fmla="*/ 1070 w 1070"/>
                <a:gd name="T31" fmla="*/ 602 h 1589"/>
                <a:gd name="T32" fmla="*/ 806 w 1070"/>
                <a:gd name="T33" fmla="*/ 595 h 1589"/>
                <a:gd name="T34" fmla="*/ 927 w 1070"/>
                <a:gd name="T35" fmla="*/ 366 h 1589"/>
                <a:gd name="T36" fmla="*/ 1013 w 1070"/>
                <a:gd name="T37" fmla="*/ 157 h 1589"/>
                <a:gd name="T38" fmla="*/ 1057 w 1070"/>
                <a:gd name="T39" fmla="*/ 0 h 1589"/>
                <a:gd name="T40" fmla="*/ 975 w 1070"/>
                <a:gd name="T41" fmla="*/ 201 h 1589"/>
                <a:gd name="T42" fmla="*/ 882 w 1070"/>
                <a:gd name="T43" fmla="*/ 403 h 1589"/>
                <a:gd name="T44" fmla="*/ 718 w 1070"/>
                <a:gd name="T45" fmla="*/ 705 h 1589"/>
                <a:gd name="T46" fmla="*/ 785 w 1070"/>
                <a:gd name="T47" fmla="*/ 655 h 1589"/>
                <a:gd name="T48" fmla="*/ 790 w 1070"/>
                <a:gd name="T49" fmla="*/ 809 h 1589"/>
                <a:gd name="T50" fmla="*/ 733 w 1070"/>
                <a:gd name="T51" fmla="*/ 937 h 1589"/>
                <a:gd name="T52" fmla="*/ 733 w 1070"/>
                <a:gd name="T53" fmla="*/ 937 h 15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0"/>
                <a:gd name="T82" fmla="*/ 0 h 1589"/>
                <a:gd name="T83" fmla="*/ 1070 w 1070"/>
                <a:gd name="T84" fmla="*/ 1589 h 15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0" h="1589">
                  <a:moveTo>
                    <a:pt x="733" y="937"/>
                  </a:moveTo>
                  <a:lnTo>
                    <a:pt x="502" y="1269"/>
                  </a:lnTo>
                  <a:lnTo>
                    <a:pt x="319" y="1440"/>
                  </a:lnTo>
                  <a:lnTo>
                    <a:pt x="169" y="1551"/>
                  </a:lnTo>
                  <a:lnTo>
                    <a:pt x="273" y="1372"/>
                  </a:lnTo>
                  <a:lnTo>
                    <a:pt x="133" y="1520"/>
                  </a:lnTo>
                  <a:lnTo>
                    <a:pt x="7" y="1572"/>
                  </a:lnTo>
                  <a:lnTo>
                    <a:pt x="0" y="1589"/>
                  </a:lnTo>
                  <a:lnTo>
                    <a:pt x="733" y="1589"/>
                  </a:lnTo>
                  <a:lnTo>
                    <a:pt x="834" y="1471"/>
                  </a:lnTo>
                  <a:lnTo>
                    <a:pt x="933" y="1336"/>
                  </a:lnTo>
                  <a:lnTo>
                    <a:pt x="992" y="1239"/>
                  </a:lnTo>
                  <a:lnTo>
                    <a:pt x="1043" y="1119"/>
                  </a:lnTo>
                  <a:lnTo>
                    <a:pt x="882" y="730"/>
                  </a:lnTo>
                  <a:lnTo>
                    <a:pt x="956" y="692"/>
                  </a:lnTo>
                  <a:lnTo>
                    <a:pt x="1070" y="602"/>
                  </a:lnTo>
                  <a:lnTo>
                    <a:pt x="806" y="595"/>
                  </a:lnTo>
                  <a:lnTo>
                    <a:pt x="927" y="366"/>
                  </a:lnTo>
                  <a:lnTo>
                    <a:pt x="1013" y="157"/>
                  </a:lnTo>
                  <a:lnTo>
                    <a:pt x="1057" y="0"/>
                  </a:lnTo>
                  <a:lnTo>
                    <a:pt x="975" y="201"/>
                  </a:lnTo>
                  <a:lnTo>
                    <a:pt x="882" y="403"/>
                  </a:lnTo>
                  <a:lnTo>
                    <a:pt x="718" y="705"/>
                  </a:lnTo>
                  <a:lnTo>
                    <a:pt x="785" y="655"/>
                  </a:lnTo>
                  <a:lnTo>
                    <a:pt x="790" y="809"/>
                  </a:lnTo>
                  <a:lnTo>
                    <a:pt x="733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Freeform 49"/>
            <p:cNvSpPr>
              <a:spLocks/>
            </p:cNvSpPr>
            <p:nvPr/>
          </p:nvSpPr>
          <p:spPr bwMode="auto">
            <a:xfrm>
              <a:off x="3070" y="1833"/>
              <a:ext cx="271" cy="624"/>
            </a:xfrm>
            <a:custGeom>
              <a:avLst/>
              <a:gdLst>
                <a:gd name="T0" fmla="*/ 133 w 542"/>
                <a:gd name="T1" fmla="*/ 0 h 1247"/>
                <a:gd name="T2" fmla="*/ 325 w 542"/>
                <a:gd name="T3" fmla="*/ 57 h 1247"/>
                <a:gd name="T4" fmla="*/ 533 w 542"/>
                <a:gd name="T5" fmla="*/ 148 h 1247"/>
                <a:gd name="T6" fmla="*/ 542 w 542"/>
                <a:gd name="T7" fmla="*/ 350 h 1247"/>
                <a:gd name="T8" fmla="*/ 513 w 542"/>
                <a:gd name="T9" fmla="*/ 587 h 1247"/>
                <a:gd name="T10" fmla="*/ 405 w 542"/>
                <a:gd name="T11" fmla="*/ 823 h 1247"/>
                <a:gd name="T12" fmla="*/ 259 w 542"/>
                <a:gd name="T13" fmla="*/ 1008 h 1247"/>
                <a:gd name="T14" fmla="*/ 0 w 542"/>
                <a:gd name="T15" fmla="*/ 1247 h 1247"/>
                <a:gd name="T16" fmla="*/ 139 w 542"/>
                <a:gd name="T17" fmla="*/ 988 h 1247"/>
                <a:gd name="T18" fmla="*/ 232 w 542"/>
                <a:gd name="T19" fmla="*/ 988 h 1247"/>
                <a:gd name="T20" fmla="*/ 371 w 542"/>
                <a:gd name="T21" fmla="*/ 823 h 1247"/>
                <a:gd name="T22" fmla="*/ 458 w 542"/>
                <a:gd name="T23" fmla="*/ 665 h 1247"/>
                <a:gd name="T24" fmla="*/ 504 w 542"/>
                <a:gd name="T25" fmla="*/ 534 h 1247"/>
                <a:gd name="T26" fmla="*/ 517 w 542"/>
                <a:gd name="T27" fmla="*/ 356 h 1247"/>
                <a:gd name="T28" fmla="*/ 513 w 542"/>
                <a:gd name="T29" fmla="*/ 173 h 1247"/>
                <a:gd name="T30" fmla="*/ 335 w 542"/>
                <a:gd name="T31" fmla="*/ 95 h 1247"/>
                <a:gd name="T32" fmla="*/ 192 w 542"/>
                <a:gd name="T33" fmla="*/ 67 h 1247"/>
                <a:gd name="T34" fmla="*/ 90 w 542"/>
                <a:gd name="T35" fmla="*/ 44 h 1247"/>
                <a:gd name="T36" fmla="*/ 133 w 542"/>
                <a:gd name="T37" fmla="*/ 0 h 1247"/>
                <a:gd name="T38" fmla="*/ 133 w 542"/>
                <a:gd name="T39" fmla="*/ 0 h 1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2"/>
                <a:gd name="T61" fmla="*/ 0 h 1247"/>
                <a:gd name="T62" fmla="*/ 542 w 542"/>
                <a:gd name="T63" fmla="*/ 1247 h 1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2" h="1247">
                  <a:moveTo>
                    <a:pt x="133" y="0"/>
                  </a:moveTo>
                  <a:lnTo>
                    <a:pt x="325" y="57"/>
                  </a:lnTo>
                  <a:lnTo>
                    <a:pt x="533" y="148"/>
                  </a:lnTo>
                  <a:lnTo>
                    <a:pt x="542" y="350"/>
                  </a:lnTo>
                  <a:lnTo>
                    <a:pt x="513" y="587"/>
                  </a:lnTo>
                  <a:lnTo>
                    <a:pt x="405" y="823"/>
                  </a:lnTo>
                  <a:lnTo>
                    <a:pt x="259" y="1008"/>
                  </a:lnTo>
                  <a:lnTo>
                    <a:pt x="0" y="1247"/>
                  </a:lnTo>
                  <a:lnTo>
                    <a:pt x="139" y="988"/>
                  </a:lnTo>
                  <a:lnTo>
                    <a:pt x="232" y="988"/>
                  </a:lnTo>
                  <a:lnTo>
                    <a:pt x="371" y="823"/>
                  </a:lnTo>
                  <a:lnTo>
                    <a:pt x="458" y="665"/>
                  </a:lnTo>
                  <a:lnTo>
                    <a:pt x="504" y="534"/>
                  </a:lnTo>
                  <a:lnTo>
                    <a:pt x="517" y="356"/>
                  </a:lnTo>
                  <a:lnTo>
                    <a:pt x="513" y="173"/>
                  </a:lnTo>
                  <a:lnTo>
                    <a:pt x="335" y="95"/>
                  </a:lnTo>
                  <a:lnTo>
                    <a:pt x="192" y="67"/>
                  </a:lnTo>
                  <a:lnTo>
                    <a:pt x="90" y="4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Freeform 50"/>
            <p:cNvSpPr>
              <a:spLocks/>
            </p:cNvSpPr>
            <p:nvPr/>
          </p:nvSpPr>
          <p:spPr bwMode="auto">
            <a:xfrm>
              <a:off x="3266" y="2108"/>
              <a:ext cx="78" cy="277"/>
            </a:xfrm>
            <a:custGeom>
              <a:avLst/>
              <a:gdLst>
                <a:gd name="T0" fmla="*/ 125 w 156"/>
                <a:gd name="T1" fmla="*/ 0 h 555"/>
                <a:gd name="T2" fmla="*/ 156 w 156"/>
                <a:gd name="T3" fmla="*/ 38 h 555"/>
                <a:gd name="T4" fmla="*/ 150 w 156"/>
                <a:gd name="T5" fmla="*/ 170 h 555"/>
                <a:gd name="T6" fmla="*/ 87 w 156"/>
                <a:gd name="T7" fmla="*/ 363 h 555"/>
                <a:gd name="T8" fmla="*/ 0 w 156"/>
                <a:gd name="T9" fmla="*/ 555 h 555"/>
                <a:gd name="T10" fmla="*/ 104 w 156"/>
                <a:gd name="T11" fmla="*/ 244 h 555"/>
                <a:gd name="T12" fmla="*/ 125 w 156"/>
                <a:gd name="T13" fmla="*/ 103 h 555"/>
                <a:gd name="T14" fmla="*/ 112 w 156"/>
                <a:gd name="T15" fmla="*/ 38 h 555"/>
                <a:gd name="T16" fmla="*/ 125 w 156"/>
                <a:gd name="T17" fmla="*/ 0 h 555"/>
                <a:gd name="T18" fmla="*/ 125 w 156"/>
                <a:gd name="T19" fmla="*/ 0 h 5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555"/>
                <a:gd name="T32" fmla="*/ 156 w 156"/>
                <a:gd name="T33" fmla="*/ 555 h 5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555">
                  <a:moveTo>
                    <a:pt x="125" y="0"/>
                  </a:moveTo>
                  <a:lnTo>
                    <a:pt x="156" y="38"/>
                  </a:lnTo>
                  <a:lnTo>
                    <a:pt x="150" y="170"/>
                  </a:lnTo>
                  <a:lnTo>
                    <a:pt x="87" y="363"/>
                  </a:lnTo>
                  <a:lnTo>
                    <a:pt x="0" y="555"/>
                  </a:lnTo>
                  <a:lnTo>
                    <a:pt x="104" y="244"/>
                  </a:lnTo>
                  <a:lnTo>
                    <a:pt x="125" y="103"/>
                  </a:lnTo>
                  <a:lnTo>
                    <a:pt x="112" y="38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Freeform 51"/>
            <p:cNvSpPr>
              <a:spLocks/>
            </p:cNvSpPr>
            <p:nvPr/>
          </p:nvSpPr>
          <p:spPr bwMode="auto">
            <a:xfrm>
              <a:off x="3270" y="2193"/>
              <a:ext cx="151" cy="245"/>
            </a:xfrm>
            <a:custGeom>
              <a:avLst/>
              <a:gdLst>
                <a:gd name="T0" fmla="*/ 124 w 303"/>
                <a:gd name="T1" fmla="*/ 0 h 491"/>
                <a:gd name="T2" fmla="*/ 134 w 303"/>
                <a:gd name="T3" fmla="*/ 147 h 491"/>
                <a:gd name="T4" fmla="*/ 170 w 303"/>
                <a:gd name="T5" fmla="*/ 274 h 491"/>
                <a:gd name="T6" fmla="*/ 303 w 303"/>
                <a:gd name="T7" fmla="*/ 474 h 491"/>
                <a:gd name="T8" fmla="*/ 267 w 303"/>
                <a:gd name="T9" fmla="*/ 491 h 491"/>
                <a:gd name="T10" fmla="*/ 177 w 303"/>
                <a:gd name="T11" fmla="*/ 364 h 491"/>
                <a:gd name="T12" fmla="*/ 128 w 303"/>
                <a:gd name="T13" fmla="*/ 259 h 491"/>
                <a:gd name="T14" fmla="*/ 75 w 303"/>
                <a:gd name="T15" fmla="*/ 251 h 491"/>
                <a:gd name="T16" fmla="*/ 0 w 303"/>
                <a:gd name="T17" fmla="*/ 365 h 491"/>
                <a:gd name="T18" fmla="*/ 78 w 303"/>
                <a:gd name="T19" fmla="*/ 162 h 491"/>
                <a:gd name="T20" fmla="*/ 124 w 303"/>
                <a:gd name="T21" fmla="*/ 0 h 491"/>
                <a:gd name="T22" fmla="*/ 124 w 303"/>
                <a:gd name="T23" fmla="*/ 0 h 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491"/>
                <a:gd name="T38" fmla="*/ 303 w 303"/>
                <a:gd name="T39" fmla="*/ 491 h 4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491">
                  <a:moveTo>
                    <a:pt x="124" y="0"/>
                  </a:moveTo>
                  <a:lnTo>
                    <a:pt x="134" y="147"/>
                  </a:lnTo>
                  <a:lnTo>
                    <a:pt x="170" y="274"/>
                  </a:lnTo>
                  <a:lnTo>
                    <a:pt x="303" y="474"/>
                  </a:lnTo>
                  <a:lnTo>
                    <a:pt x="267" y="491"/>
                  </a:lnTo>
                  <a:lnTo>
                    <a:pt x="177" y="364"/>
                  </a:lnTo>
                  <a:lnTo>
                    <a:pt x="128" y="259"/>
                  </a:lnTo>
                  <a:lnTo>
                    <a:pt x="75" y="251"/>
                  </a:lnTo>
                  <a:lnTo>
                    <a:pt x="0" y="365"/>
                  </a:lnTo>
                  <a:lnTo>
                    <a:pt x="78" y="1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Freeform 52"/>
            <p:cNvSpPr>
              <a:spLocks/>
            </p:cNvSpPr>
            <p:nvPr/>
          </p:nvSpPr>
          <p:spPr bwMode="auto">
            <a:xfrm>
              <a:off x="2812" y="1930"/>
              <a:ext cx="239" cy="178"/>
            </a:xfrm>
            <a:custGeom>
              <a:avLst/>
              <a:gdLst>
                <a:gd name="T0" fmla="*/ 169 w 479"/>
                <a:gd name="T1" fmla="*/ 6 h 355"/>
                <a:gd name="T2" fmla="*/ 213 w 479"/>
                <a:gd name="T3" fmla="*/ 236 h 355"/>
                <a:gd name="T4" fmla="*/ 0 w 479"/>
                <a:gd name="T5" fmla="*/ 355 h 355"/>
                <a:gd name="T6" fmla="*/ 184 w 479"/>
                <a:gd name="T7" fmla="*/ 287 h 355"/>
                <a:gd name="T8" fmla="*/ 348 w 479"/>
                <a:gd name="T9" fmla="*/ 215 h 355"/>
                <a:gd name="T10" fmla="*/ 479 w 479"/>
                <a:gd name="T11" fmla="*/ 156 h 355"/>
                <a:gd name="T12" fmla="*/ 251 w 479"/>
                <a:gd name="T13" fmla="*/ 215 h 355"/>
                <a:gd name="T14" fmla="*/ 213 w 479"/>
                <a:gd name="T15" fmla="*/ 0 h 355"/>
                <a:gd name="T16" fmla="*/ 169 w 479"/>
                <a:gd name="T17" fmla="*/ 6 h 355"/>
                <a:gd name="T18" fmla="*/ 169 w 479"/>
                <a:gd name="T19" fmla="*/ 6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9"/>
                <a:gd name="T31" fmla="*/ 0 h 355"/>
                <a:gd name="T32" fmla="*/ 479 w 479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9" h="355">
                  <a:moveTo>
                    <a:pt x="169" y="6"/>
                  </a:moveTo>
                  <a:lnTo>
                    <a:pt x="213" y="236"/>
                  </a:lnTo>
                  <a:lnTo>
                    <a:pt x="0" y="355"/>
                  </a:lnTo>
                  <a:lnTo>
                    <a:pt x="184" y="287"/>
                  </a:lnTo>
                  <a:lnTo>
                    <a:pt x="348" y="215"/>
                  </a:lnTo>
                  <a:lnTo>
                    <a:pt x="479" y="156"/>
                  </a:lnTo>
                  <a:lnTo>
                    <a:pt x="251" y="215"/>
                  </a:lnTo>
                  <a:lnTo>
                    <a:pt x="213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Freeform 53"/>
            <p:cNvSpPr>
              <a:spLocks/>
            </p:cNvSpPr>
            <p:nvPr/>
          </p:nvSpPr>
          <p:spPr bwMode="auto">
            <a:xfrm>
              <a:off x="1842" y="1797"/>
              <a:ext cx="471" cy="1141"/>
            </a:xfrm>
            <a:custGeom>
              <a:avLst/>
              <a:gdLst>
                <a:gd name="T0" fmla="*/ 943 w 943"/>
                <a:gd name="T1" fmla="*/ 0 h 2283"/>
                <a:gd name="T2" fmla="*/ 753 w 943"/>
                <a:gd name="T3" fmla="*/ 28 h 2283"/>
                <a:gd name="T4" fmla="*/ 538 w 943"/>
                <a:gd name="T5" fmla="*/ 80 h 2283"/>
                <a:gd name="T6" fmla="*/ 367 w 943"/>
                <a:gd name="T7" fmla="*/ 139 h 2283"/>
                <a:gd name="T8" fmla="*/ 331 w 943"/>
                <a:gd name="T9" fmla="*/ 376 h 2283"/>
                <a:gd name="T10" fmla="*/ 331 w 943"/>
                <a:gd name="T11" fmla="*/ 540 h 2283"/>
                <a:gd name="T12" fmla="*/ 346 w 943"/>
                <a:gd name="T13" fmla="*/ 747 h 2283"/>
                <a:gd name="T14" fmla="*/ 354 w 943"/>
                <a:gd name="T15" fmla="*/ 813 h 2283"/>
                <a:gd name="T16" fmla="*/ 287 w 943"/>
                <a:gd name="T17" fmla="*/ 931 h 2283"/>
                <a:gd name="T18" fmla="*/ 287 w 943"/>
                <a:gd name="T19" fmla="*/ 1000 h 2283"/>
                <a:gd name="T20" fmla="*/ 291 w 943"/>
                <a:gd name="T21" fmla="*/ 1131 h 2283"/>
                <a:gd name="T22" fmla="*/ 277 w 943"/>
                <a:gd name="T23" fmla="*/ 1199 h 2283"/>
                <a:gd name="T24" fmla="*/ 213 w 943"/>
                <a:gd name="T25" fmla="*/ 1424 h 2283"/>
                <a:gd name="T26" fmla="*/ 180 w 943"/>
                <a:gd name="T27" fmla="*/ 1695 h 2283"/>
                <a:gd name="T28" fmla="*/ 131 w 943"/>
                <a:gd name="T29" fmla="*/ 1882 h 2283"/>
                <a:gd name="T30" fmla="*/ 40 w 943"/>
                <a:gd name="T31" fmla="*/ 2134 h 2283"/>
                <a:gd name="T32" fmla="*/ 0 w 943"/>
                <a:gd name="T33" fmla="*/ 2283 h 2283"/>
                <a:gd name="T34" fmla="*/ 19 w 943"/>
                <a:gd name="T35" fmla="*/ 2275 h 2283"/>
                <a:gd name="T36" fmla="*/ 70 w 943"/>
                <a:gd name="T37" fmla="*/ 2104 h 2283"/>
                <a:gd name="T38" fmla="*/ 131 w 943"/>
                <a:gd name="T39" fmla="*/ 1933 h 2283"/>
                <a:gd name="T40" fmla="*/ 220 w 943"/>
                <a:gd name="T41" fmla="*/ 1792 h 2283"/>
                <a:gd name="T42" fmla="*/ 241 w 943"/>
                <a:gd name="T43" fmla="*/ 1460 h 2283"/>
                <a:gd name="T44" fmla="*/ 291 w 943"/>
                <a:gd name="T45" fmla="*/ 1258 h 2283"/>
                <a:gd name="T46" fmla="*/ 331 w 943"/>
                <a:gd name="T47" fmla="*/ 1161 h 2283"/>
                <a:gd name="T48" fmla="*/ 321 w 943"/>
                <a:gd name="T49" fmla="*/ 954 h 2283"/>
                <a:gd name="T50" fmla="*/ 367 w 943"/>
                <a:gd name="T51" fmla="*/ 851 h 2283"/>
                <a:gd name="T52" fmla="*/ 449 w 943"/>
                <a:gd name="T53" fmla="*/ 1021 h 2283"/>
                <a:gd name="T54" fmla="*/ 382 w 943"/>
                <a:gd name="T55" fmla="*/ 798 h 2283"/>
                <a:gd name="T56" fmla="*/ 361 w 943"/>
                <a:gd name="T57" fmla="*/ 621 h 2283"/>
                <a:gd name="T58" fmla="*/ 361 w 943"/>
                <a:gd name="T59" fmla="*/ 422 h 2283"/>
                <a:gd name="T60" fmla="*/ 382 w 943"/>
                <a:gd name="T61" fmla="*/ 228 h 2283"/>
                <a:gd name="T62" fmla="*/ 403 w 943"/>
                <a:gd name="T63" fmla="*/ 167 h 2283"/>
                <a:gd name="T64" fmla="*/ 530 w 943"/>
                <a:gd name="T65" fmla="*/ 116 h 2283"/>
                <a:gd name="T66" fmla="*/ 722 w 943"/>
                <a:gd name="T67" fmla="*/ 64 h 2283"/>
                <a:gd name="T68" fmla="*/ 943 w 943"/>
                <a:gd name="T69" fmla="*/ 0 h 2283"/>
                <a:gd name="T70" fmla="*/ 943 w 943"/>
                <a:gd name="T71" fmla="*/ 0 h 2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3"/>
                <a:gd name="T109" fmla="*/ 0 h 2283"/>
                <a:gd name="T110" fmla="*/ 943 w 943"/>
                <a:gd name="T111" fmla="*/ 2283 h 22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3" h="2283">
                  <a:moveTo>
                    <a:pt x="943" y="0"/>
                  </a:moveTo>
                  <a:lnTo>
                    <a:pt x="753" y="28"/>
                  </a:lnTo>
                  <a:lnTo>
                    <a:pt x="538" y="80"/>
                  </a:lnTo>
                  <a:lnTo>
                    <a:pt x="367" y="139"/>
                  </a:lnTo>
                  <a:lnTo>
                    <a:pt x="331" y="376"/>
                  </a:lnTo>
                  <a:lnTo>
                    <a:pt x="331" y="540"/>
                  </a:lnTo>
                  <a:lnTo>
                    <a:pt x="346" y="747"/>
                  </a:lnTo>
                  <a:lnTo>
                    <a:pt x="354" y="813"/>
                  </a:lnTo>
                  <a:lnTo>
                    <a:pt x="287" y="931"/>
                  </a:lnTo>
                  <a:lnTo>
                    <a:pt x="287" y="1000"/>
                  </a:lnTo>
                  <a:lnTo>
                    <a:pt x="291" y="1131"/>
                  </a:lnTo>
                  <a:lnTo>
                    <a:pt x="277" y="1199"/>
                  </a:lnTo>
                  <a:lnTo>
                    <a:pt x="213" y="1424"/>
                  </a:lnTo>
                  <a:lnTo>
                    <a:pt x="180" y="1695"/>
                  </a:lnTo>
                  <a:lnTo>
                    <a:pt x="131" y="1882"/>
                  </a:lnTo>
                  <a:lnTo>
                    <a:pt x="40" y="2134"/>
                  </a:lnTo>
                  <a:lnTo>
                    <a:pt x="0" y="2283"/>
                  </a:lnTo>
                  <a:lnTo>
                    <a:pt x="19" y="2275"/>
                  </a:lnTo>
                  <a:lnTo>
                    <a:pt x="70" y="2104"/>
                  </a:lnTo>
                  <a:lnTo>
                    <a:pt x="131" y="1933"/>
                  </a:lnTo>
                  <a:lnTo>
                    <a:pt x="220" y="1792"/>
                  </a:lnTo>
                  <a:lnTo>
                    <a:pt x="241" y="1460"/>
                  </a:lnTo>
                  <a:lnTo>
                    <a:pt x="291" y="1258"/>
                  </a:lnTo>
                  <a:lnTo>
                    <a:pt x="331" y="1161"/>
                  </a:lnTo>
                  <a:lnTo>
                    <a:pt x="321" y="954"/>
                  </a:lnTo>
                  <a:lnTo>
                    <a:pt x="367" y="851"/>
                  </a:lnTo>
                  <a:lnTo>
                    <a:pt x="449" y="1021"/>
                  </a:lnTo>
                  <a:lnTo>
                    <a:pt x="382" y="798"/>
                  </a:lnTo>
                  <a:lnTo>
                    <a:pt x="361" y="621"/>
                  </a:lnTo>
                  <a:lnTo>
                    <a:pt x="361" y="422"/>
                  </a:lnTo>
                  <a:lnTo>
                    <a:pt x="382" y="228"/>
                  </a:lnTo>
                  <a:lnTo>
                    <a:pt x="403" y="167"/>
                  </a:lnTo>
                  <a:lnTo>
                    <a:pt x="530" y="116"/>
                  </a:lnTo>
                  <a:lnTo>
                    <a:pt x="722" y="64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Freeform 54"/>
            <p:cNvSpPr>
              <a:spLocks/>
            </p:cNvSpPr>
            <p:nvPr/>
          </p:nvSpPr>
          <p:spPr bwMode="auto">
            <a:xfrm>
              <a:off x="2100" y="1907"/>
              <a:ext cx="566" cy="1031"/>
            </a:xfrm>
            <a:custGeom>
              <a:avLst/>
              <a:gdLst>
                <a:gd name="T0" fmla="*/ 10 w 1133"/>
                <a:gd name="T1" fmla="*/ 135 h 2063"/>
                <a:gd name="T2" fmla="*/ 80 w 1133"/>
                <a:gd name="T3" fmla="*/ 517 h 2063"/>
                <a:gd name="T4" fmla="*/ 179 w 1133"/>
                <a:gd name="T5" fmla="*/ 905 h 2063"/>
                <a:gd name="T6" fmla="*/ 295 w 1133"/>
                <a:gd name="T7" fmla="*/ 1295 h 2063"/>
                <a:gd name="T8" fmla="*/ 631 w 1133"/>
                <a:gd name="T9" fmla="*/ 1743 h 2063"/>
                <a:gd name="T10" fmla="*/ 675 w 1133"/>
                <a:gd name="T11" fmla="*/ 1447 h 2063"/>
                <a:gd name="T12" fmla="*/ 513 w 1133"/>
                <a:gd name="T13" fmla="*/ 1002 h 2063"/>
                <a:gd name="T14" fmla="*/ 401 w 1133"/>
                <a:gd name="T15" fmla="*/ 624 h 2063"/>
                <a:gd name="T16" fmla="*/ 340 w 1133"/>
                <a:gd name="T17" fmla="*/ 303 h 2063"/>
                <a:gd name="T18" fmla="*/ 327 w 1133"/>
                <a:gd name="T19" fmla="*/ 97 h 2063"/>
                <a:gd name="T20" fmla="*/ 496 w 1133"/>
                <a:gd name="T21" fmla="*/ 177 h 2063"/>
                <a:gd name="T22" fmla="*/ 586 w 1133"/>
                <a:gd name="T23" fmla="*/ 0 h 2063"/>
                <a:gd name="T24" fmla="*/ 534 w 1133"/>
                <a:gd name="T25" fmla="*/ 187 h 2063"/>
                <a:gd name="T26" fmla="*/ 726 w 1133"/>
                <a:gd name="T27" fmla="*/ 320 h 2063"/>
                <a:gd name="T28" fmla="*/ 534 w 1133"/>
                <a:gd name="T29" fmla="*/ 236 h 2063"/>
                <a:gd name="T30" fmla="*/ 340 w 1133"/>
                <a:gd name="T31" fmla="*/ 126 h 2063"/>
                <a:gd name="T32" fmla="*/ 394 w 1133"/>
                <a:gd name="T33" fmla="*/ 453 h 2063"/>
                <a:gd name="T34" fmla="*/ 513 w 1133"/>
                <a:gd name="T35" fmla="*/ 877 h 2063"/>
                <a:gd name="T36" fmla="*/ 637 w 1133"/>
                <a:gd name="T37" fmla="*/ 1215 h 2063"/>
                <a:gd name="T38" fmla="*/ 778 w 1133"/>
                <a:gd name="T39" fmla="*/ 1588 h 2063"/>
                <a:gd name="T40" fmla="*/ 873 w 1133"/>
                <a:gd name="T41" fmla="*/ 1854 h 2063"/>
                <a:gd name="T42" fmla="*/ 920 w 1133"/>
                <a:gd name="T43" fmla="*/ 2017 h 2063"/>
                <a:gd name="T44" fmla="*/ 1133 w 1133"/>
                <a:gd name="T45" fmla="*/ 1987 h 2063"/>
                <a:gd name="T46" fmla="*/ 1133 w 1133"/>
                <a:gd name="T47" fmla="*/ 2063 h 2063"/>
                <a:gd name="T48" fmla="*/ 171 w 1133"/>
                <a:gd name="T49" fmla="*/ 2063 h 2063"/>
                <a:gd name="T50" fmla="*/ 186 w 1133"/>
                <a:gd name="T51" fmla="*/ 1920 h 2063"/>
                <a:gd name="T52" fmla="*/ 230 w 1133"/>
                <a:gd name="T53" fmla="*/ 1759 h 2063"/>
                <a:gd name="T54" fmla="*/ 221 w 1133"/>
                <a:gd name="T55" fmla="*/ 1707 h 2063"/>
                <a:gd name="T56" fmla="*/ 200 w 1133"/>
                <a:gd name="T57" fmla="*/ 1683 h 2063"/>
                <a:gd name="T58" fmla="*/ 156 w 1133"/>
                <a:gd name="T59" fmla="*/ 1683 h 2063"/>
                <a:gd name="T60" fmla="*/ 0 w 1133"/>
                <a:gd name="T61" fmla="*/ 1772 h 2063"/>
                <a:gd name="T62" fmla="*/ 207 w 1133"/>
                <a:gd name="T63" fmla="*/ 1468 h 2063"/>
                <a:gd name="T64" fmla="*/ 230 w 1133"/>
                <a:gd name="T65" fmla="*/ 1388 h 2063"/>
                <a:gd name="T66" fmla="*/ 171 w 1133"/>
                <a:gd name="T67" fmla="*/ 1076 h 2063"/>
                <a:gd name="T68" fmla="*/ 69 w 1133"/>
                <a:gd name="T69" fmla="*/ 593 h 2063"/>
                <a:gd name="T70" fmla="*/ 10 w 1133"/>
                <a:gd name="T71" fmla="*/ 135 h 2063"/>
                <a:gd name="T72" fmla="*/ 10 w 1133"/>
                <a:gd name="T73" fmla="*/ 135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2063"/>
                <a:gd name="T113" fmla="*/ 1133 w 1133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2063">
                  <a:moveTo>
                    <a:pt x="10" y="135"/>
                  </a:moveTo>
                  <a:lnTo>
                    <a:pt x="80" y="517"/>
                  </a:lnTo>
                  <a:lnTo>
                    <a:pt x="179" y="905"/>
                  </a:lnTo>
                  <a:lnTo>
                    <a:pt x="295" y="1295"/>
                  </a:lnTo>
                  <a:lnTo>
                    <a:pt x="631" y="1743"/>
                  </a:lnTo>
                  <a:lnTo>
                    <a:pt x="675" y="1447"/>
                  </a:lnTo>
                  <a:lnTo>
                    <a:pt x="513" y="1002"/>
                  </a:lnTo>
                  <a:lnTo>
                    <a:pt x="401" y="624"/>
                  </a:lnTo>
                  <a:lnTo>
                    <a:pt x="340" y="303"/>
                  </a:lnTo>
                  <a:lnTo>
                    <a:pt x="327" y="97"/>
                  </a:lnTo>
                  <a:lnTo>
                    <a:pt x="496" y="177"/>
                  </a:lnTo>
                  <a:lnTo>
                    <a:pt x="586" y="0"/>
                  </a:lnTo>
                  <a:lnTo>
                    <a:pt x="534" y="187"/>
                  </a:lnTo>
                  <a:lnTo>
                    <a:pt x="726" y="320"/>
                  </a:lnTo>
                  <a:lnTo>
                    <a:pt x="534" y="236"/>
                  </a:lnTo>
                  <a:lnTo>
                    <a:pt x="340" y="126"/>
                  </a:lnTo>
                  <a:lnTo>
                    <a:pt x="394" y="453"/>
                  </a:lnTo>
                  <a:lnTo>
                    <a:pt x="513" y="877"/>
                  </a:lnTo>
                  <a:lnTo>
                    <a:pt x="637" y="1215"/>
                  </a:lnTo>
                  <a:lnTo>
                    <a:pt x="778" y="1588"/>
                  </a:lnTo>
                  <a:lnTo>
                    <a:pt x="873" y="1854"/>
                  </a:lnTo>
                  <a:lnTo>
                    <a:pt x="920" y="2017"/>
                  </a:lnTo>
                  <a:lnTo>
                    <a:pt x="1133" y="1987"/>
                  </a:lnTo>
                  <a:lnTo>
                    <a:pt x="1133" y="2063"/>
                  </a:lnTo>
                  <a:lnTo>
                    <a:pt x="171" y="2063"/>
                  </a:lnTo>
                  <a:lnTo>
                    <a:pt x="186" y="1920"/>
                  </a:lnTo>
                  <a:lnTo>
                    <a:pt x="230" y="1759"/>
                  </a:lnTo>
                  <a:lnTo>
                    <a:pt x="221" y="1707"/>
                  </a:lnTo>
                  <a:lnTo>
                    <a:pt x="200" y="1683"/>
                  </a:lnTo>
                  <a:lnTo>
                    <a:pt x="156" y="1683"/>
                  </a:lnTo>
                  <a:lnTo>
                    <a:pt x="0" y="1772"/>
                  </a:lnTo>
                  <a:lnTo>
                    <a:pt x="207" y="1468"/>
                  </a:lnTo>
                  <a:lnTo>
                    <a:pt x="230" y="1388"/>
                  </a:lnTo>
                  <a:lnTo>
                    <a:pt x="171" y="1076"/>
                  </a:lnTo>
                  <a:lnTo>
                    <a:pt x="69" y="593"/>
                  </a:lnTo>
                  <a:lnTo>
                    <a:pt x="1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Freeform 55"/>
            <p:cNvSpPr>
              <a:spLocks/>
            </p:cNvSpPr>
            <p:nvPr/>
          </p:nvSpPr>
          <p:spPr bwMode="auto">
            <a:xfrm>
              <a:off x="2647" y="1445"/>
              <a:ext cx="35" cy="31"/>
            </a:xfrm>
            <a:custGeom>
              <a:avLst/>
              <a:gdLst>
                <a:gd name="T0" fmla="*/ 2 w 71"/>
                <a:gd name="T1" fmla="*/ 36 h 60"/>
                <a:gd name="T2" fmla="*/ 0 w 71"/>
                <a:gd name="T3" fmla="*/ 17 h 60"/>
                <a:gd name="T4" fmla="*/ 12 w 71"/>
                <a:gd name="T5" fmla="*/ 0 h 60"/>
                <a:gd name="T6" fmla="*/ 42 w 71"/>
                <a:gd name="T7" fmla="*/ 3 h 60"/>
                <a:gd name="T8" fmla="*/ 71 w 71"/>
                <a:gd name="T9" fmla="*/ 24 h 60"/>
                <a:gd name="T10" fmla="*/ 67 w 71"/>
                <a:gd name="T11" fmla="*/ 43 h 60"/>
                <a:gd name="T12" fmla="*/ 55 w 71"/>
                <a:gd name="T13" fmla="*/ 60 h 60"/>
                <a:gd name="T14" fmla="*/ 27 w 71"/>
                <a:gd name="T15" fmla="*/ 60 h 60"/>
                <a:gd name="T16" fmla="*/ 46 w 71"/>
                <a:gd name="T17" fmla="*/ 53 h 60"/>
                <a:gd name="T18" fmla="*/ 57 w 71"/>
                <a:gd name="T19" fmla="*/ 38 h 60"/>
                <a:gd name="T20" fmla="*/ 50 w 71"/>
                <a:gd name="T21" fmla="*/ 22 h 60"/>
                <a:gd name="T22" fmla="*/ 36 w 71"/>
                <a:gd name="T23" fmla="*/ 39 h 60"/>
                <a:gd name="T24" fmla="*/ 21 w 71"/>
                <a:gd name="T25" fmla="*/ 36 h 60"/>
                <a:gd name="T26" fmla="*/ 25 w 71"/>
                <a:gd name="T27" fmla="*/ 22 h 60"/>
                <a:gd name="T28" fmla="*/ 36 w 71"/>
                <a:gd name="T29" fmla="*/ 11 h 60"/>
                <a:gd name="T30" fmla="*/ 12 w 71"/>
                <a:gd name="T31" fmla="*/ 15 h 60"/>
                <a:gd name="T32" fmla="*/ 2 w 71"/>
                <a:gd name="T33" fmla="*/ 36 h 60"/>
                <a:gd name="T34" fmla="*/ 2 w 71"/>
                <a:gd name="T35" fmla="*/ 3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60"/>
                <a:gd name="T56" fmla="*/ 71 w 7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60">
                  <a:moveTo>
                    <a:pt x="2" y="36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42" y="3"/>
                  </a:lnTo>
                  <a:lnTo>
                    <a:pt x="71" y="24"/>
                  </a:lnTo>
                  <a:lnTo>
                    <a:pt x="67" y="43"/>
                  </a:lnTo>
                  <a:lnTo>
                    <a:pt x="55" y="60"/>
                  </a:lnTo>
                  <a:lnTo>
                    <a:pt x="27" y="60"/>
                  </a:lnTo>
                  <a:lnTo>
                    <a:pt x="46" y="53"/>
                  </a:lnTo>
                  <a:lnTo>
                    <a:pt x="57" y="38"/>
                  </a:lnTo>
                  <a:lnTo>
                    <a:pt x="50" y="22"/>
                  </a:lnTo>
                  <a:lnTo>
                    <a:pt x="36" y="39"/>
                  </a:lnTo>
                  <a:lnTo>
                    <a:pt x="21" y="36"/>
                  </a:lnTo>
                  <a:lnTo>
                    <a:pt x="25" y="22"/>
                  </a:lnTo>
                  <a:lnTo>
                    <a:pt x="36" y="11"/>
                  </a:lnTo>
                  <a:lnTo>
                    <a:pt x="12" y="1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Freeform 56"/>
            <p:cNvSpPr>
              <a:spLocks/>
            </p:cNvSpPr>
            <p:nvPr/>
          </p:nvSpPr>
          <p:spPr bwMode="auto">
            <a:xfrm>
              <a:off x="2840" y="1487"/>
              <a:ext cx="37" cy="26"/>
            </a:xfrm>
            <a:custGeom>
              <a:avLst/>
              <a:gdLst>
                <a:gd name="T0" fmla="*/ 19 w 74"/>
                <a:gd name="T1" fmla="*/ 48 h 51"/>
                <a:gd name="T2" fmla="*/ 0 w 74"/>
                <a:gd name="T3" fmla="*/ 31 h 51"/>
                <a:gd name="T4" fmla="*/ 2 w 74"/>
                <a:gd name="T5" fmla="*/ 4 h 51"/>
                <a:gd name="T6" fmla="*/ 38 w 74"/>
                <a:gd name="T7" fmla="*/ 0 h 51"/>
                <a:gd name="T8" fmla="*/ 70 w 74"/>
                <a:gd name="T9" fmla="*/ 4 h 51"/>
                <a:gd name="T10" fmla="*/ 74 w 74"/>
                <a:gd name="T11" fmla="*/ 21 h 51"/>
                <a:gd name="T12" fmla="*/ 67 w 74"/>
                <a:gd name="T13" fmla="*/ 44 h 51"/>
                <a:gd name="T14" fmla="*/ 44 w 74"/>
                <a:gd name="T15" fmla="*/ 51 h 51"/>
                <a:gd name="T16" fmla="*/ 61 w 74"/>
                <a:gd name="T17" fmla="*/ 34 h 51"/>
                <a:gd name="T18" fmla="*/ 59 w 74"/>
                <a:gd name="T19" fmla="*/ 17 h 51"/>
                <a:gd name="T20" fmla="*/ 42 w 74"/>
                <a:gd name="T21" fmla="*/ 32 h 51"/>
                <a:gd name="T22" fmla="*/ 29 w 74"/>
                <a:gd name="T23" fmla="*/ 29 h 51"/>
                <a:gd name="T24" fmla="*/ 31 w 74"/>
                <a:gd name="T25" fmla="*/ 6 h 51"/>
                <a:gd name="T26" fmla="*/ 12 w 74"/>
                <a:gd name="T27" fmla="*/ 10 h 51"/>
                <a:gd name="T28" fmla="*/ 10 w 74"/>
                <a:gd name="T29" fmla="*/ 31 h 51"/>
                <a:gd name="T30" fmla="*/ 19 w 74"/>
                <a:gd name="T31" fmla="*/ 48 h 51"/>
                <a:gd name="T32" fmla="*/ 19 w 74"/>
                <a:gd name="T33" fmla="*/ 48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1"/>
                <a:gd name="T53" fmla="*/ 74 w 7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1">
                  <a:moveTo>
                    <a:pt x="19" y="48"/>
                  </a:moveTo>
                  <a:lnTo>
                    <a:pt x="0" y="31"/>
                  </a:lnTo>
                  <a:lnTo>
                    <a:pt x="2" y="4"/>
                  </a:lnTo>
                  <a:lnTo>
                    <a:pt x="38" y="0"/>
                  </a:lnTo>
                  <a:lnTo>
                    <a:pt x="70" y="4"/>
                  </a:lnTo>
                  <a:lnTo>
                    <a:pt x="74" y="21"/>
                  </a:lnTo>
                  <a:lnTo>
                    <a:pt x="67" y="44"/>
                  </a:lnTo>
                  <a:lnTo>
                    <a:pt x="44" y="51"/>
                  </a:lnTo>
                  <a:lnTo>
                    <a:pt x="61" y="34"/>
                  </a:lnTo>
                  <a:lnTo>
                    <a:pt x="59" y="17"/>
                  </a:lnTo>
                  <a:lnTo>
                    <a:pt x="42" y="32"/>
                  </a:lnTo>
                  <a:lnTo>
                    <a:pt x="29" y="29"/>
                  </a:lnTo>
                  <a:lnTo>
                    <a:pt x="31" y="6"/>
                  </a:lnTo>
                  <a:lnTo>
                    <a:pt x="12" y="10"/>
                  </a:lnTo>
                  <a:lnTo>
                    <a:pt x="10" y="31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Freeform 57"/>
            <p:cNvSpPr>
              <a:spLocks/>
            </p:cNvSpPr>
            <p:nvPr/>
          </p:nvSpPr>
          <p:spPr bwMode="auto">
            <a:xfrm>
              <a:off x="3170" y="2254"/>
              <a:ext cx="643" cy="519"/>
            </a:xfrm>
            <a:custGeom>
              <a:avLst/>
              <a:gdLst>
                <a:gd name="T0" fmla="*/ 0 w 1287"/>
                <a:gd name="T1" fmla="*/ 1038 h 1038"/>
                <a:gd name="T2" fmla="*/ 83 w 1287"/>
                <a:gd name="T3" fmla="*/ 869 h 1038"/>
                <a:gd name="T4" fmla="*/ 120 w 1287"/>
                <a:gd name="T5" fmla="*/ 629 h 1038"/>
                <a:gd name="T6" fmla="*/ 102 w 1287"/>
                <a:gd name="T7" fmla="*/ 451 h 1038"/>
                <a:gd name="T8" fmla="*/ 418 w 1287"/>
                <a:gd name="T9" fmla="*/ 401 h 1038"/>
                <a:gd name="T10" fmla="*/ 876 w 1287"/>
                <a:gd name="T11" fmla="*/ 232 h 1038"/>
                <a:gd name="T12" fmla="*/ 1102 w 1287"/>
                <a:gd name="T13" fmla="*/ 107 h 1038"/>
                <a:gd name="T14" fmla="*/ 1194 w 1287"/>
                <a:gd name="T15" fmla="*/ 32 h 1038"/>
                <a:gd name="T16" fmla="*/ 1236 w 1287"/>
                <a:gd name="T17" fmla="*/ 166 h 1038"/>
                <a:gd name="T18" fmla="*/ 1270 w 1287"/>
                <a:gd name="T19" fmla="*/ 645 h 1038"/>
                <a:gd name="T20" fmla="*/ 1256 w 1287"/>
                <a:gd name="T21" fmla="*/ 692 h 1038"/>
                <a:gd name="T22" fmla="*/ 1287 w 1287"/>
                <a:gd name="T23" fmla="*/ 683 h 1038"/>
                <a:gd name="T24" fmla="*/ 1260 w 1287"/>
                <a:gd name="T25" fmla="*/ 194 h 1038"/>
                <a:gd name="T26" fmla="*/ 1217 w 1287"/>
                <a:gd name="T27" fmla="*/ 36 h 1038"/>
                <a:gd name="T28" fmla="*/ 1207 w 1287"/>
                <a:gd name="T29" fmla="*/ 0 h 1038"/>
                <a:gd name="T30" fmla="*/ 884 w 1287"/>
                <a:gd name="T31" fmla="*/ 194 h 1038"/>
                <a:gd name="T32" fmla="*/ 439 w 1287"/>
                <a:gd name="T33" fmla="*/ 376 h 1038"/>
                <a:gd name="T34" fmla="*/ 74 w 1287"/>
                <a:gd name="T35" fmla="*/ 430 h 1038"/>
                <a:gd name="T36" fmla="*/ 95 w 1287"/>
                <a:gd name="T37" fmla="*/ 616 h 1038"/>
                <a:gd name="T38" fmla="*/ 53 w 1287"/>
                <a:gd name="T39" fmla="*/ 897 h 1038"/>
                <a:gd name="T40" fmla="*/ 0 w 1287"/>
                <a:gd name="T41" fmla="*/ 1038 h 1038"/>
                <a:gd name="T42" fmla="*/ 0 w 1287"/>
                <a:gd name="T43" fmla="*/ 1038 h 10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7"/>
                <a:gd name="T67" fmla="*/ 0 h 1038"/>
                <a:gd name="T68" fmla="*/ 1287 w 1287"/>
                <a:gd name="T69" fmla="*/ 1038 h 10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7" h="1038">
                  <a:moveTo>
                    <a:pt x="0" y="1038"/>
                  </a:moveTo>
                  <a:lnTo>
                    <a:pt x="83" y="869"/>
                  </a:lnTo>
                  <a:lnTo>
                    <a:pt x="120" y="629"/>
                  </a:lnTo>
                  <a:lnTo>
                    <a:pt x="102" y="451"/>
                  </a:lnTo>
                  <a:lnTo>
                    <a:pt x="418" y="401"/>
                  </a:lnTo>
                  <a:lnTo>
                    <a:pt x="876" y="232"/>
                  </a:lnTo>
                  <a:lnTo>
                    <a:pt x="1102" y="107"/>
                  </a:lnTo>
                  <a:lnTo>
                    <a:pt x="1194" y="32"/>
                  </a:lnTo>
                  <a:lnTo>
                    <a:pt x="1236" y="166"/>
                  </a:lnTo>
                  <a:lnTo>
                    <a:pt x="1270" y="645"/>
                  </a:lnTo>
                  <a:lnTo>
                    <a:pt x="1256" y="692"/>
                  </a:lnTo>
                  <a:lnTo>
                    <a:pt x="1287" y="683"/>
                  </a:lnTo>
                  <a:lnTo>
                    <a:pt x="1260" y="194"/>
                  </a:lnTo>
                  <a:lnTo>
                    <a:pt x="1217" y="36"/>
                  </a:lnTo>
                  <a:lnTo>
                    <a:pt x="1207" y="0"/>
                  </a:lnTo>
                  <a:lnTo>
                    <a:pt x="884" y="194"/>
                  </a:lnTo>
                  <a:lnTo>
                    <a:pt x="439" y="376"/>
                  </a:lnTo>
                  <a:lnTo>
                    <a:pt x="74" y="430"/>
                  </a:lnTo>
                  <a:lnTo>
                    <a:pt x="95" y="616"/>
                  </a:lnTo>
                  <a:lnTo>
                    <a:pt x="53" y="897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Freeform 58"/>
            <p:cNvSpPr>
              <a:spLocks/>
            </p:cNvSpPr>
            <p:nvPr/>
          </p:nvSpPr>
          <p:spPr bwMode="auto">
            <a:xfrm>
              <a:off x="2100" y="2964"/>
              <a:ext cx="884" cy="156"/>
            </a:xfrm>
            <a:custGeom>
              <a:avLst/>
              <a:gdLst>
                <a:gd name="T0" fmla="*/ 194 w 1768"/>
                <a:gd name="T1" fmla="*/ 0 h 312"/>
                <a:gd name="T2" fmla="*/ 124 w 1768"/>
                <a:gd name="T3" fmla="*/ 120 h 312"/>
                <a:gd name="T4" fmla="*/ 0 w 1768"/>
                <a:gd name="T5" fmla="*/ 308 h 312"/>
                <a:gd name="T6" fmla="*/ 572 w 1768"/>
                <a:gd name="T7" fmla="*/ 308 h 312"/>
                <a:gd name="T8" fmla="*/ 1270 w 1768"/>
                <a:gd name="T9" fmla="*/ 306 h 312"/>
                <a:gd name="T10" fmla="*/ 1768 w 1768"/>
                <a:gd name="T11" fmla="*/ 312 h 312"/>
                <a:gd name="T12" fmla="*/ 1608 w 1768"/>
                <a:gd name="T13" fmla="*/ 11 h 312"/>
                <a:gd name="T14" fmla="*/ 1717 w 1768"/>
                <a:gd name="T15" fmla="*/ 285 h 312"/>
                <a:gd name="T16" fmla="*/ 1177 w 1768"/>
                <a:gd name="T17" fmla="*/ 291 h 312"/>
                <a:gd name="T18" fmla="*/ 485 w 1768"/>
                <a:gd name="T19" fmla="*/ 285 h 312"/>
                <a:gd name="T20" fmla="*/ 46 w 1768"/>
                <a:gd name="T21" fmla="*/ 285 h 312"/>
                <a:gd name="T22" fmla="*/ 194 w 1768"/>
                <a:gd name="T23" fmla="*/ 0 h 312"/>
                <a:gd name="T24" fmla="*/ 194 w 1768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312"/>
                <a:gd name="T41" fmla="*/ 1768 w 176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312">
                  <a:moveTo>
                    <a:pt x="194" y="0"/>
                  </a:moveTo>
                  <a:lnTo>
                    <a:pt x="124" y="120"/>
                  </a:lnTo>
                  <a:lnTo>
                    <a:pt x="0" y="308"/>
                  </a:lnTo>
                  <a:lnTo>
                    <a:pt x="572" y="308"/>
                  </a:lnTo>
                  <a:lnTo>
                    <a:pt x="1270" y="306"/>
                  </a:lnTo>
                  <a:lnTo>
                    <a:pt x="1768" y="312"/>
                  </a:lnTo>
                  <a:lnTo>
                    <a:pt x="1608" y="11"/>
                  </a:lnTo>
                  <a:lnTo>
                    <a:pt x="1717" y="285"/>
                  </a:lnTo>
                  <a:lnTo>
                    <a:pt x="1177" y="291"/>
                  </a:lnTo>
                  <a:lnTo>
                    <a:pt x="485" y="285"/>
                  </a:lnTo>
                  <a:lnTo>
                    <a:pt x="46" y="28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Freeform 59"/>
            <p:cNvSpPr>
              <a:spLocks/>
            </p:cNvSpPr>
            <p:nvPr/>
          </p:nvSpPr>
          <p:spPr bwMode="auto">
            <a:xfrm>
              <a:off x="2135" y="2964"/>
              <a:ext cx="769" cy="108"/>
            </a:xfrm>
            <a:custGeom>
              <a:avLst/>
              <a:gdLst>
                <a:gd name="T0" fmla="*/ 1538 w 1538"/>
                <a:gd name="T1" fmla="*/ 11 h 217"/>
                <a:gd name="T2" fmla="*/ 1016 w 1538"/>
                <a:gd name="T3" fmla="*/ 0 h 217"/>
                <a:gd name="T4" fmla="*/ 124 w 1538"/>
                <a:gd name="T5" fmla="*/ 0 h 217"/>
                <a:gd name="T6" fmla="*/ 0 w 1538"/>
                <a:gd name="T7" fmla="*/ 217 h 217"/>
                <a:gd name="T8" fmla="*/ 132 w 1538"/>
                <a:gd name="T9" fmla="*/ 11 h 217"/>
                <a:gd name="T10" fmla="*/ 1538 w 1538"/>
                <a:gd name="T11" fmla="*/ 11 h 217"/>
                <a:gd name="T12" fmla="*/ 1538 w 1538"/>
                <a:gd name="T13" fmla="*/ 11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"/>
                <a:gd name="T22" fmla="*/ 0 h 217"/>
                <a:gd name="T23" fmla="*/ 1538 w 1538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" h="217">
                  <a:moveTo>
                    <a:pt x="1538" y="11"/>
                  </a:moveTo>
                  <a:lnTo>
                    <a:pt x="1016" y="0"/>
                  </a:lnTo>
                  <a:lnTo>
                    <a:pt x="124" y="0"/>
                  </a:lnTo>
                  <a:lnTo>
                    <a:pt x="0" y="217"/>
                  </a:lnTo>
                  <a:lnTo>
                    <a:pt x="132" y="11"/>
                  </a:lnTo>
                  <a:lnTo>
                    <a:pt x="15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Freeform 60"/>
            <p:cNvSpPr>
              <a:spLocks/>
            </p:cNvSpPr>
            <p:nvPr/>
          </p:nvSpPr>
          <p:spPr bwMode="auto">
            <a:xfrm>
              <a:off x="3668" y="2936"/>
              <a:ext cx="385" cy="25"/>
            </a:xfrm>
            <a:custGeom>
              <a:avLst/>
              <a:gdLst>
                <a:gd name="T0" fmla="*/ 0 w 770"/>
                <a:gd name="T1" fmla="*/ 0 h 51"/>
                <a:gd name="T2" fmla="*/ 770 w 770"/>
                <a:gd name="T3" fmla="*/ 0 h 51"/>
                <a:gd name="T4" fmla="*/ 422 w 770"/>
                <a:gd name="T5" fmla="*/ 40 h 51"/>
                <a:gd name="T6" fmla="*/ 86 w 770"/>
                <a:gd name="T7" fmla="*/ 51 h 51"/>
                <a:gd name="T8" fmla="*/ 0 w 770"/>
                <a:gd name="T9" fmla="*/ 0 h 51"/>
                <a:gd name="T10" fmla="*/ 0 w 77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0"/>
                <a:gd name="T19" fmla="*/ 0 h 51"/>
                <a:gd name="T20" fmla="*/ 770 w 7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0" h="51">
                  <a:moveTo>
                    <a:pt x="0" y="0"/>
                  </a:moveTo>
                  <a:lnTo>
                    <a:pt x="770" y="0"/>
                  </a:lnTo>
                  <a:lnTo>
                    <a:pt x="422" y="40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Freeform 61"/>
            <p:cNvSpPr>
              <a:spLocks/>
            </p:cNvSpPr>
            <p:nvPr/>
          </p:nvSpPr>
          <p:spPr bwMode="auto">
            <a:xfrm>
              <a:off x="1687" y="2901"/>
              <a:ext cx="1561" cy="160"/>
            </a:xfrm>
            <a:custGeom>
              <a:avLst/>
              <a:gdLst>
                <a:gd name="T0" fmla="*/ 3122 w 3122"/>
                <a:gd name="T1" fmla="*/ 287 h 319"/>
                <a:gd name="T2" fmla="*/ 2774 w 3122"/>
                <a:gd name="T3" fmla="*/ 264 h 319"/>
                <a:gd name="T4" fmla="*/ 2557 w 3122"/>
                <a:gd name="T5" fmla="*/ 199 h 319"/>
                <a:gd name="T6" fmla="*/ 2705 w 3122"/>
                <a:gd name="T7" fmla="*/ 106 h 319"/>
                <a:gd name="T8" fmla="*/ 2774 w 3122"/>
                <a:gd name="T9" fmla="*/ 0 h 319"/>
                <a:gd name="T10" fmla="*/ 2717 w 3122"/>
                <a:gd name="T11" fmla="*/ 68 h 319"/>
                <a:gd name="T12" fmla="*/ 0 w 3122"/>
                <a:gd name="T13" fmla="*/ 68 h 319"/>
                <a:gd name="T14" fmla="*/ 114 w 3122"/>
                <a:gd name="T15" fmla="*/ 91 h 319"/>
                <a:gd name="T16" fmla="*/ 603 w 3122"/>
                <a:gd name="T17" fmla="*/ 135 h 319"/>
                <a:gd name="T18" fmla="*/ 1276 w 3122"/>
                <a:gd name="T19" fmla="*/ 91 h 319"/>
                <a:gd name="T20" fmla="*/ 1863 w 3122"/>
                <a:gd name="T21" fmla="*/ 102 h 319"/>
                <a:gd name="T22" fmla="*/ 2424 w 3122"/>
                <a:gd name="T23" fmla="*/ 95 h 319"/>
                <a:gd name="T24" fmla="*/ 2586 w 3122"/>
                <a:gd name="T25" fmla="*/ 155 h 319"/>
                <a:gd name="T26" fmla="*/ 2517 w 3122"/>
                <a:gd name="T27" fmla="*/ 195 h 319"/>
                <a:gd name="T28" fmla="*/ 2601 w 3122"/>
                <a:gd name="T29" fmla="*/ 251 h 319"/>
                <a:gd name="T30" fmla="*/ 2800 w 3122"/>
                <a:gd name="T31" fmla="*/ 290 h 319"/>
                <a:gd name="T32" fmla="*/ 3093 w 3122"/>
                <a:gd name="T33" fmla="*/ 319 h 319"/>
                <a:gd name="T34" fmla="*/ 3122 w 3122"/>
                <a:gd name="T35" fmla="*/ 287 h 319"/>
                <a:gd name="T36" fmla="*/ 3122 w 3122"/>
                <a:gd name="T37" fmla="*/ 287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22"/>
                <a:gd name="T58" fmla="*/ 0 h 319"/>
                <a:gd name="T59" fmla="*/ 3122 w 3122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22" h="319">
                  <a:moveTo>
                    <a:pt x="3122" y="287"/>
                  </a:moveTo>
                  <a:lnTo>
                    <a:pt x="2774" y="264"/>
                  </a:lnTo>
                  <a:lnTo>
                    <a:pt x="2557" y="199"/>
                  </a:lnTo>
                  <a:lnTo>
                    <a:pt x="2705" y="106"/>
                  </a:lnTo>
                  <a:lnTo>
                    <a:pt x="2774" y="0"/>
                  </a:lnTo>
                  <a:lnTo>
                    <a:pt x="2717" y="68"/>
                  </a:lnTo>
                  <a:lnTo>
                    <a:pt x="0" y="68"/>
                  </a:lnTo>
                  <a:lnTo>
                    <a:pt x="114" y="91"/>
                  </a:lnTo>
                  <a:lnTo>
                    <a:pt x="603" y="135"/>
                  </a:lnTo>
                  <a:lnTo>
                    <a:pt x="1276" y="91"/>
                  </a:lnTo>
                  <a:lnTo>
                    <a:pt x="1863" y="102"/>
                  </a:lnTo>
                  <a:lnTo>
                    <a:pt x="2424" y="95"/>
                  </a:lnTo>
                  <a:lnTo>
                    <a:pt x="2586" y="155"/>
                  </a:lnTo>
                  <a:lnTo>
                    <a:pt x="2517" y="195"/>
                  </a:lnTo>
                  <a:lnTo>
                    <a:pt x="2601" y="251"/>
                  </a:lnTo>
                  <a:lnTo>
                    <a:pt x="2800" y="290"/>
                  </a:lnTo>
                  <a:lnTo>
                    <a:pt x="3093" y="319"/>
                  </a:lnTo>
                  <a:lnTo>
                    <a:pt x="3122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Freeform 62"/>
            <p:cNvSpPr>
              <a:spLocks/>
            </p:cNvSpPr>
            <p:nvPr/>
          </p:nvSpPr>
          <p:spPr bwMode="auto">
            <a:xfrm>
              <a:off x="2490" y="1517"/>
              <a:ext cx="22" cy="49"/>
            </a:xfrm>
            <a:custGeom>
              <a:avLst/>
              <a:gdLst>
                <a:gd name="T0" fmla="*/ 44 w 44"/>
                <a:gd name="T1" fmla="*/ 0 h 97"/>
                <a:gd name="T2" fmla="*/ 2 w 44"/>
                <a:gd name="T3" fmla="*/ 30 h 97"/>
                <a:gd name="T4" fmla="*/ 0 w 44"/>
                <a:gd name="T5" fmla="*/ 70 h 97"/>
                <a:gd name="T6" fmla="*/ 38 w 44"/>
                <a:gd name="T7" fmla="*/ 97 h 97"/>
                <a:gd name="T8" fmla="*/ 44 w 44"/>
                <a:gd name="T9" fmla="*/ 0 h 97"/>
                <a:gd name="T10" fmla="*/ 44 w 44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97"/>
                <a:gd name="T20" fmla="*/ 44 w 4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97">
                  <a:moveTo>
                    <a:pt x="44" y="0"/>
                  </a:moveTo>
                  <a:lnTo>
                    <a:pt x="2" y="30"/>
                  </a:lnTo>
                  <a:lnTo>
                    <a:pt x="0" y="70"/>
                  </a:lnTo>
                  <a:lnTo>
                    <a:pt x="38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E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91" name="AutoShape 63"/>
          <p:cNvSpPr>
            <a:spLocks noChangeArrowheads="1"/>
          </p:cNvSpPr>
          <p:nvPr/>
        </p:nvSpPr>
        <p:spPr bwMode="auto">
          <a:xfrm>
            <a:off x="2819400" y="190500"/>
            <a:ext cx="5562600" cy="2362200"/>
          </a:xfrm>
          <a:prstGeom prst="wedgeRoundRectCallout">
            <a:avLst>
              <a:gd name="adj1" fmla="val -42810"/>
              <a:gd name="adj2" fmla="val 702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The difference between the Balance Sheet column totals is also the income (or net loss) for the period.</a:t>
            </a:r>
          </a:p>
        </p:txBody>
      </p:sp>
      <p:sp>
        <p:nvSpPr>
          <p:cNvPr id="201792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4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9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1828800" y="3810000"/>
            <a:ext cx="5715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1828800" y="2438400"/>
            <a:ext cx="5715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1676400" y="2471738"/>
            <a:ext cx="58674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4450" algn="r"/>
                <a:tab pos="2628900" algn="r"/>
                <a:tab pos="3943350" algn="r"/>
                <a:tab pos="53149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800">
                <a:latin typeface="Times New Roman" pitchFamily="18" charset="0"/>
              </a:rPr>
              <a:t>	9,755	16,960	33,645	26,440</a:t>
            </a:r>
          </a:p>
          <a:p>
            <a:pPr>
              <a:spcBef>
                <a:spcPct val="5000"/>
              </a:spcBef>
            </a:pPr>
            <a:r>
              <a:rPr lang="en-US" sz="2800">
                <a:latin typeface="Times New Roman" pitchFamily="18" charset="0"/>
              </a:rPr>
              <a:t>	7,205			7,205</a:t>
            </a:r>
          </a:p>
          <a:p>
            <a:pPr>
              <a:spcBef>
                <a:spcPct val="5000"/>
              </a:spcBef>
            </a:pPr>
            <a:r>
              <a:rPr lang="en-US" sz="2800">
                <a:latin typeface="Times New Roman" pitchFamily="18" charset="0"/>
              </a:rPr>
              <a:t>	16,960	16,960	33,645	33,645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1828800" y="2895600"/>
            <a:ext cx="5715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1828800" y="3352800"/>
            <a:ext cx="5715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0574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3276600" y="2209800"/>
            <a:ext cx="0" cy="17526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943600" y="2209800"/>
            <a:ext cx="0" cy="17526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45720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73914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057400" y="16764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Income Statement      Balance Sheet</a:t>
            </a: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057400" y="2438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2057400" y="3352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2057400" y="3810000"/>
            <a:ext cx="533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62000" y="2895600"/>
            <a:ext cx="2590800" cy="2424113"/>
            <a:chOff x="480" y="1824"/>
            <a:chExt cx="1632" cy="1527"/>
          </a:xfrm>
        </p:grpSpPr>
        <p:sp>
          <p:nvSpPr>
            <p:cNvPr id="46102" name="Oval 17"/>
            <p:cNvSpPr>
              <a:spLocks noChangeArrowheads="1"/>
            </p:cNvSpPr>
            <p:nvPr/>
          </p:nvSpPr>
          <p:spPr bwMode="auto">
            <a:xfrm>
              <a:off x="1248" y="1824"/>
              <a:ext cx="864" cy="384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Line 18"/>
            <p:cNvSpPr>
              <a:spLocks noChangeShapeType="1"/>
            </p:cNvSpPr>
            <p:nvPr/>
          </p:nvSpPr>
          <p:spPr bwMode="auto">
            <a:xfrm flipH="1">
              <a:off x="1056" y="2112"/>
              <a:ext cx="336" cy="96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1" name="Text Box 19"/>
            <p:cNvSpPr txBox="1">
              <a:spLocks noChangeArrowheads="1"/>
            </p:cNvSpPr>
            <p:nvPr/>
          </p:nvSpPr>
          <p:spPr bwMode="auto">
            <a:xfrm>
              <a:off x="480" y="3024"/>
              <a:ext cx="1248" cy="32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Net Income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724400" y="2895600"/>
            <a:ext cx="2590800" cy="2424113"/>
            <a:chOff x="480" y="1824"/>
            <a:chExt cx="1632" cy="1527"/>
          </a:xfrm>
        </p:grpSpPr>
        <p:sp>
          <p:nvSpPr>
            <p:cNvPr id="46099" name="Oval 22"/>
            <p:cNvSpPr>
              <a:spLocks noChangeArrowheads="1"/>
            </p:cNvSpPr>
            <p:nvPr/>
          </p:nvSpPr>
          <p:spPr bwMode="auto">
            <a:xfrm>
              <a:off x="1248" y="1824"/>
              <a:ext cx="864" cy="384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Line 23"/>
            <p:cNvSpPr>
              <a:spLocks noChangeShapeType="1"/>
            </p:cNvSpPr>
            <p:nvPr/>
          </p:nvSpPr>
          <p:spPr bwMode="auto">
            <a:xfrm flipH="1">
              <a:off x="1056" y="2112"/>
              <a:ext cx="336" cy="96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6" name="Text Box 24"/>
            <p:cNvSpPr txBox="1">
              <a:spLocks noChangeArrowheads="1"/>
            </p:cNvSpPr>
            <p:nvPr/>
          </p:nvSpPr>
          <p:spPr bwMode="auto">
            <a:xfrm>
              <a:off x="480" y="3024"/>
              <a:ext cx="1248" cy="32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Net Income</a:t>
              </a:r>
            </a:p>
          </p:txBody>
        </p:sp>
      </p:grpSp>
      <p:sp>
        <p:nvSpPr>
          <p:cNvPr id="202777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 autoUpdateAnimBg="0" advAuto="1000"/>
      <p:bldP spid="202767" grpId="0" animBg="1"/>
      <p:bldP spid="20277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1033463" y="1169988"/>
            <a:ext cx="7035800" cy="45545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5486400" cy="97155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sz="2000" b="1" smtClean="0"/>
              <a:t>NetSolutions</a:t>
            </a:r>
            <a:br>
              <a:rPr lang="en-US" sz="2000" b="1" smtClean="0"/>
            </a:br>
            <a:r>
              <a:rPr lang="en-US" sz="2000" b="1" smtClean="0"/>
              <a:t>Income Statement</a:t>
            </a:r>
            <a:br>
              <a:rPr lang="en-US" sz="2000" b="1" smtClean="0"/>
            </a:br>
            <a:r>
              <a:rPr lang="en-US" sz="2000" b="1" smtClean="0"/>
              <a:t>For Two Months Ended December 31, 2005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28750" y="1368425"/>
            <a:ext cx="6572250" cy="4248150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Fees earned	$16,840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Rent revenue	120	</a:t>
            </a:r>
            <a:br>
              <a:rPr lang="en-US" sz="2000" b="1" smtClean="0"/>
            </a:br>
            <a:r>
              <a:rPr lang="en-US" sz="2000" b="1" smtClean="0"/>
              <a:t>	Total revenues		$16,960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Expenses: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Wages expense	$  4,525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Supplies expense	2,040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Rent expense	1,600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Utilities expense	985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Insurance expense	100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Depreciation expense	50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Miscellaneous expense	455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		Total expenses 		9,755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r>
              <a:rPr lang="en-US" sz="2000" b="1" smtClean="0"/>
              <a:t>Net income		 $  7,205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00050" algn="l"/>
                <a:tab pos="685800" algn="l"/>
                <a:tab pos="5037138" algn="dec"/>
                <a:tab pos="6180138" algn="dec"/>
              </a:tabLst>
            </a:pPr>
            <a:endParaRPr lang="en-US" sz="2000" b="1" smtClean="0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722938" y="2017713"/>
            <a:ext cx="811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722938" y="4740275"/>
            <a:ext cx="811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6883400" y="5070475"/>
            <a:ext cx="811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877050" y="536257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76200" y="57912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Every amount on this income statement was taken from the Income Statement column of the work sheet.</a:t>
            </a:r>
          </a:p>
        </p:txBody>
      </p:sp>
      <p:sp>
        <p:nvSpPr>
          <p:cNvPr id="203787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55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autoUpdateAnimBg="0"/>
      <p:bldP spid="2037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4213" y="1458913"/>
            <a:ext cx="7775575" cy="181768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1325"/>
            <a:ext cx="6324600" cy="97155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sz="2000" b="1" smtClean="0"/>
              <a:t>NetSolutions</a:t>
            </a:r>
            <a:br>
              <a:rPr lang="en-US" sz="2000" b="1" smtClean="0"/>
            </a:br>
            <a:r>
              <a:rPr lang="en-US" sz="2000" b="1" smtClean="0"/>
              <a:t>Retained Earnings Statement</a:t>
            </a:r>
            <a:br>
              <a:rPr lang="en-US" sz="2000" b="1" smtClean="0"/>
            </a:br>
            <a:r>
              <a:rPr lang="en-US" sz="2000" b="1" smtClean="0"/>
              <a:t>For the Two Months Ended December 31, 2005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5350" y="1606550"/>
            <a:ext cx="7562850" cy="2736850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buFontTx/>
              <a:buNone/>
              <a:tabLst>
                <a:tab pos="400050" algn="l"/>
                <a:tab pos="7154863" algn="dec"/>
              </a:tabLst>
            </a:pPr>
            <a:r>
              <a:rPr lang="en-US" sz="2400" b="1" smtClean="0"/>
              <a:t>Net income for November and December	    7,205</a:t>
            </a:r>
          </a:p>
          <a:p>
            <a:pPr marL="0" indent="0" eaLnBrk="1" hangingPunct="1">
              <a:buFontTx/>
              <a:buNone/>
              <a:tabLst>
                <a:tab pos="400050" algn="l"/>
                <a:tab pos="7154863" algn="dec"/>
              </a:tabLst>
            </a:pPr>
            <a:r>
              <a:rPr lang="en-US" sz="2400" b="1" smtClean="0"/>
              <a:t>Less dividends	</a:t>
            </a:r>
            <a:r>
              <a:rPr lang="en-US" sz="2400" b="1" u="sng" smtClean="0"/>
              <a:t>  4,000</a:t>
            </a:r>
          </a:p>
          <a:p>
            <a:pPr marL="0" indent="0" eaLnBrk="1" hangingPunct="1">
              <a:buFontTx/>
              <a:buNone/>
              <a:tabLst>
                <a:tab pos="400050" algn="l"/>
                <a:tab pos="7154863" algn="dec"/>
              </a:tabLst>
            </a:pPr>
            <a:r>
              <a:rPr lang="en-US" sz="2400" b="1" smtClean="0"/>
              <a:t>Retained earnings, December 31, 2005	$3,205</a:t>
            </a:r>
          </a:p>
          <a:p>
            <a:pPr marL="0" indent="0" eaLnBrk="1" hangingPunct="1">
              <a:buFontTx/>
              <a:buNone/>
              <a:tabLst>
                <a:tab pos="400050" algn="l"/>
                <a:tab pos="7154863" algn="dec"/>
              </a:tabLst>
            </a:pPr>
            <a:endParaRPr lang="en-US" sz="2400" b="1" smtClean="0"/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>
            <a:off x="7353300" y="2876550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>
            <a:off x="6477000" y="1981200"/>
            <a:ext cx="2667000" cy="2819400"/>
          </a:xfrm>
          <a:prstGeom prst="upArrowCallout">
            <a:avLst>
              <a:gd name="adj1" fmla="val 25000"/>
              <a:gd name="adj2" fmla="val 25000"/>
              <a:gd name="adj3" fmla="val 17619"/>
              <a:gd name="adj4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Either from the income statement or the work sheet.</a:t>
            </a:r>
          </a:p>
        </p:txBody>
      </p:sp>
      <p:sp>
        <p:nvSpPr>
          <p:cNvPr id="205832" name="AutoShape 8"/>
          <p:cNvSpPr>
            <a:spLocks noChangeArrowheads="1"/>
          </p:cNvSpPr>
          <p:nvPr/>
        </p:nvSpPr>
        <p:spPr bwMode="auto">
          <a:xfrm>
            <a:off x="6477000" y="2438400"/>
            <a:ext cx="2667000" cy="2819400"/>
          </a:xfrm>
          <a:prstGeom prst="upArrowCallout">
            <a:avLst>
              <a:gd name="adj1" fmla="val 25000"/>
              <a:gd name="adj2" fmla="val 25000"/>
              <a:gd name="adj3" fmla="val 17619"/>
              <a:gd name="adj4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the Balance Sheet debit column of the work sheet.</a:t>
            </a:r>
          </a:p>
        </p:txBody>
      </p:sp>
      <p:sp>
        <p:nvSpPr>
          <p:cNvPr id="205833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42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nimBg="1" autoUpdateAnimBg="0"/>
      <p:bldP spid="205832" grpId="0" animBg="1" autoUpdateAnimBg="0"/>
      <p:bldP spid="2058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486400" cy="97155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sz="2000" b="1" smtClean="0"/>
              <a:t>NetSolutions</a:t>
            </a:r>
            <a:br>
              <a:rPr lang="en-US" sz="2000" b="1" smtClean="0"/>
            </a:br>
            <a:r>
              <a:rPr lang="en-US" sz="2000" b="1" smtClean="0"/>
              <a:t>Balance Sheet</a:t>
            </a:r>
            <a:br>
              <a:rPr lang="en-US" sz="2000" b="1" smtClean="0"/>
            </a:br>
            <a:r>
              <a:rPr lang="en-US" sz="2000" b="1" smtClean="0"/>
              <a:t>December 31, 2005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839200" cy="5283200"/>
          </a:xfrm>
          <a:prstGeom prst="rect">
            <a:avLst/>
          </a:prstGeom>
          <a:solidFill>
            <a:srgbClr val="FFFF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 b="1">
                <a:latin typeface="Times New Roman" pitchFamily="18" charset="0"/>
              </a:rPr>
              <a:t>              Assets                                                  Liabilities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Current assets:                                           	Current liabilities: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Cash		$  2,065			Accounts payable	$900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Accounts receivable		2,720			Wages payable	250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Supplies 		760			Unearned rent	</a:t>
            </a:r>
            <a:r>
              <a:rPr lang="en-US" sz="2000" u="sng">
                <a:latin typeface="Times New Roman" pitchFamily="18" charset="0"/>
              </a:rPr>
              <a:t>240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Prepaid insurance		</a:t>
            </a:r>
            <a:r>
              <a:rPr lang="en-US" sz="2000" u="sng">
                <a:latin typeface="Times New Roman" pitchFamily="18" charset="0"/>
              </a:rPr>
              <a:t>    2,300</a:t>
            </a:r>
            <a:r>
              <a:rPr lang="en-US" sz="2000">
                <a:latin typeface="Times New Roman" pitchFamily="18" charset="0"/>
              </a:rPr>
              <a:t>		Total liabilities		$  1,390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   Total current assets		$  7,845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Property, plant, and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  equipment: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Land		$20,000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Office equip.	$1,800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Less accum.			        </a:t>
            </a:r>
            <a:r>
              <a:rPr lang="en-US" sz="2000" b="1">
                <a:latin typeface="Times New Roman" pitchFamily="18" charset="0"/>
              </a:rPr>
              <a:t>    </a:t>
            </a:r>
            <a:r>
              <a:rPr lang="en-US" sz="2000">
                <a:latin typeface="Times New Roman" pitchFamily="18" charset="0"/>
              </a:rPr>
              <a:t>	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     depreciation	</a:t>
            </a:r>
            <a:r>
              <a:rPr lang="en-US" sz="2000" u="sng">
                <a:latin typeface="Times New Roman" pitchFamily="18" charset="0"/>
              </a:rPr>
              <a:t>     50</a:t>
            </a:r>
            <a:r>
              <a:rPr lang="en-US" sz="2000">
                <a:latin typeface="Times New Roman" pitchFamily="18" charset="0"/>
              </a:rPr>
              <a:t>	</a:t>
            </a:r>
            <a:r>
              <a:rPr lang="en-US" sz="2000" u="sng">
                <a:latin typeface="Times New Roman" pitchFamily="18" charset="0"/>
              </a:rPr>
              <a:t>  1,750</a:t>
            </a:r>
            <a:r>
              <a:rPr lang="en-US" sz="2000">
                <a:latin typeface="Times New Roman" pitchFamily="18" charset="0"/>
              </a:rPr>
              <a:t>		Capital stock	$25,000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	    Total property, plant 			Retained earnings	</a:t>
            </a:r>
            <a:r>
              <a:rPr lang="en-US" sz="2000" u="sng">
                <a:latin typeface="Times New Roman" pitchFamily="18" charset="0"/>
              </a:rPr>
              <a:t>  3,205</a:t>
            </a:r>
            <a:r>
              <a:rPr lang="en-US" sz="2000">
                <a:latin typeface="Times New Roman" pitchFamily="18" charset="0"/>
              </a:rPr>
              <a:t>	</a:t>
            </a:r>
            <a:r>
              <a:rPr lang="en-US" sz="2000" u="sng">
                <a:latin typeface="Times New Roman" pitchFamily="18" charset="0"/>
              </a:rPr>
              <a:t>  28,205</a:t>
            </a:r>
            <a:endParaRPr lang="en-US" sz="2000">
              <a:latin typeface="Times New Roman" pitchFamily="18" charset="0"/>
            </a:endParaRP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          and equipment			</a:t>
            </a:r>
            <a:r>
              <a:rPr lang="en-US" sz="2000" u="sng">
                <a:latin typeface="Times New Roman" pitchFamily="18" charset="0"/>
              </a:rPr>
              <a:t>  21,750</a:t>
            </a:r>
            <a:r>
              <a:rPr lang="en-US" sz="2000">
                <a:latin typeface="Times New Roman" pitchFamily="18" charset="0"/>
              </a:rPr>
              <a:t>	Total liabilities and		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r>
              <a:rPr lang="en-US" sz="2000">
                <a:latin typeface="Times New Roman" pitchFamily="18" charset="0"/>
              </a:rPr>
              <a:t>Total assets			$29,595		stockholders’ equity		$29,595</a:t>
            </a:r>
          </a:p>
          <a:p>
            <a:pPr marL="171450" eaLnBrk="0" hangingPunct="0">
              <a:tabLst>
                <a:tab pos="342900" algn="l"/>
                <a:tab pos="2571750" algn="r"/>
                <a:tab pos="3486150" algn="r"/>
                <a:tab pos="4286250" algn="r"/>
                <a:tab pos="4572000" algn="l"/>
                <a:tab pos="4800600" algn="l"/>
                <a:tab pos="7543800" algn="r"/>
                <a:tab pos="8515350" algn="r"/>
              </a:tabLst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4648200" y="1219200"/>
            <a:ext cx="0" cy="5334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3733800" y="6172200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7924800" y="6172200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4572000" y="4556125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Stockholders’ Equity</a:t>
            </a:r>
          </a:p>
        </p:txBody>
      </p:sp>
      <p:sp>
        <p:nvSpPr>
          <p:cNvPr id="207881" name="AutoShape 9"/>
          <p:cNvSpPr>
            <a:spLocks noChangeArrowheads="1"/>
          </p:cNvSpPr>
          <p:nvPr/>
        </p:nvSpPr>
        <p:spPr bwMode="auto">
          <a:xfrm>
            <a:off x="6477000" y="1676400"/>
            <a:ext cx="1905000" cy="3505200"/>
          </a:xfrm>
          <a:prstGeom prst="downArrowCallout">
            <a:avLst>
              <a:gd name="adj1" fmla="val 25000"/>
              <a:gd name="adj2" fmla="val 25000"/>
              <a:gd name="adj3" fmla="val 30667"/>
              <a:gd name="adj4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the Retained Earnings Statement</a:t>
            </a:r>
          </a:p>
        </p:txBody>
      </p:sp>
      <p:sp>
        <p:nvSpPr>
          <p:cNvPr id="207882" name="AutoShape 10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0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1" grpId="0" animBg="1" autoUpdateAnimBg="0"/>
      <p:bldP spid="2078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AutoShape 1027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4099" name="Group 1028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4103" name="Freeform 1029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5"/>
                <a:gd name="T20" fmla="*/ 27 w 27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1030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159"/>
                <a:gd name="T26" fmla="*/ 72 w 72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1031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67"/>
                <a:gd name="T20" fmla="*/ 49 w 49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32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2"/>
                <a:gd name="T52" fmla="*/ 0 h 525"/>
                <a:gd name="T53" fmla="*/ 652 w 652"/>
                <a:gd name="T54" fmla="*/ 525 h 5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033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50"/>
                <a:gd name="T160" fmla="*/ 0 h 2167"/>
                <a:gd name="T161" fmla="*/ 2350 w 2350"/>
                <a:gd name="T162" fmla="*/ 2167 h 2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034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5"/>
                <a:gd name="T22" fmla="*/ 0 h 1167"/>
                <a:gd name="T23" fmla="*/ 1475 w 1475"/>
                <a:gd name="T24" fmla="*/ 1167 h 1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035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24"/>
                <a:gd name="T94" fmla="*/ 0 h 1485"/>
                <a:gd name="T95" fmla="*/ 1424 w 1424"/>
                <a:gd name="T96" fmla="*/ 1485 h 1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036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4"/>
                <a:gd name="T145" fmla="*/ 0 h 1543"/>
                <a:gd name="T146" fmla="*/ 1364 w 1364"/>
                <a:gd name="T147" fmla="*/ 1543 h 15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037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7"/>
                <a:gd name="T106" fmla="*/ 0 h 218"/>
                <a:gd name="T107" fmla="*/ 477 w 477"/>
                <a:gd name="T108" fmla="*/ 218 h 2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038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534"/>
                <a:gd name="T65" fmla="*/ 298 w 298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039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9"/>
                <a:gd name="T109" fmla="*/ 0 h 806"/>
                <a:gd name="T110" fmla="*/ 1099 w 1099"/>
                <a:gd name="T111" fmla="*/ 806 h 8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040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9"/>
                <a:gd name="T178" fmla="*/ 0 h 1237"/>
                <a:gd name="T179" fmla="*/ 689 w 689"/>
                <a:gd name="T180" fmla="*/ 1237 h 12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041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78"/>
                <a:gd name="T29" fmla="*/ 211 w 211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042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"/>
                <a:gd name="T40" fmla="*/ 0 h 97"/>
                <a:gd name="T41" fmla="*/ 243 w 243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1043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4"/>
                <a:gd name="T29" fmla="*/ 121 w 121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1044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55"/>
                <a:gd name="T32" fmla="*/ 104 w 10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1045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4"/>
                <a:gd name="T100" fmla="*/ 0 h 298"/>
                <a:gd name="T101" fmla="*/ 244 w 244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1046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"/>
                <a:gd name="T73" fmla="*/ 0 h 173"/>
                <a:gd name="T74" fmla="*/ 210 w 210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1047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9"/>
                <a:gd name="T70" fmla="*/ 0 h 257"/>
                <a:gd name="T71" fmla="*/ 369 w 369"/>
                <a:gd name="T72" fmla="*/ 257 h 2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1048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1"/>
                <a:gd name="T49" fmla="*/ 0 h 408"/>
                <a:gd name="T50" fmla="*/ 481 w 481"/>
                <a:gd name="T51" fmla="*/ 408 h 4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1049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937"/>
                <a:gd name="T104" fmla="*/ 531 w 531"/>
                <a:gd name="T105" fmla="*/ 937 h 9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1050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47"/>
                <a:gd name="T26" fmla="*/ 97 w 9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1051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92"/>
                <a:gd name="T47" fmla="*/ 82 w 82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1052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3"/>
                <a:gd name="T79" fmla="*/ 0 h 669"/>
                <a:gd name="T80" fmla="*/ 413 w 413"/>
                <a:gd name="T81" fmla="*/ 669 h 6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1053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6"/>
                <a:gd name="T52" fmla="*/ 0 h 234"/>
                <a:gd name="T53" fmla="*/ 616 w 616"/>
                <a:gd name="T54" fmla="*/ 234 h 2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1054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747"/>
                <a:gd name="T80" fmla="*/ 169 w 169"/>
                <a:gd name="T81" fmla="*/ 747 h 7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1055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0"/>
                <a:gd name="T79" fmla="*/ 0 h 204"/>
                <a:gd name="T80" fmla="*/ 240 w 240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056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559"/>
                <a:gd name="T98" fmla="*/ 211 w 211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1057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7"/>
                <a:gd name="T61" fmla="*/ 0 h 80"/>
                <a:gd name="T62" fmla="*/ 247 w 247"/>
                <a:gd name="T63" fmla="*/ 80 h 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1058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6"/>
                <a:gd name="T109" fmla="*/ 0 h 230"/>
                <a:gd name="T110" fmla="*/ 286 w 286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1059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4"/>
                <a:gd name="T79" fmla="*/ 0 h 213"/>
                <a:gd name="T80" fmla="*/ 214 w 214"/>
                <a:gd name="T81" fmla="*/ 213 h 2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1060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1"/>
                <a:gd name="T136" fmla="*/ 0 h 1806"/>
                <a:gd name="T137" fmla="*/ 831 w 831"/>
                <a:gd name="T138" fmla="*/ 1806 h 18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1061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1"/>
                <a:gd name="T103" fmla="*/ 0 h 1840"/>
                <a:gd name="T104" fmla="*/ 921 w 921"/>
                <a:gd name="T105" fmla="*/ 1840 h 18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1062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1"/>
                <a:gd name="T47" fmla="*/ 187 w 187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1063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"/>
                <a:gd name="T55" fmla="*/ 0 h 55"/>
                <a:gd name="T56" fmla="*/ 224 w 224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1064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7"/>
                <a:gd name="T79" fmla="*/ 0 h 74"/>
                <a:gd name="T80" fmla="*/ 127 w 127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1065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68"/>
                <a:gd name="T47" fmla="*/ 126 w 126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1066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25"/>
                <a:gd name="T23" fmla="*/ 67 w 67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1067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76"/>
                <a:gd name="T44" fmla="*/ 90 w 90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1068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5"/>
                <a:gd name="T26" fmla="*/ 45 w 4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1069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4"/>
                <a:gd name="T26" fmla="*/ 36 w 36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1070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6"/>
                <a:gd name="T85" fmla="*/ 0 h 57"/>
                <a:gd name="T86" fmla="*/ 146 w 146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1071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6"/>
                <a:gd name="T32" fmla="*/ 19 w 19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1072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34"/>
                <a:gd name="T38" fmla="*/ 66 w 66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1073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61"/>
                <a:gd name="T41" fmla="*/ 67 w 67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1074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41"/>
                <a:gd name="T80" fmla="*/ 335 w 335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1075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7"/>
                <a:gd name="T109" fmla="*/ 0 h 129"/>
                <a:gd name="T110" fmla="*/ 317 w 317"/>
                <a:gd name="T111" fmla="*/ 129 h 1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1076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1"/>
                <a:gd name="T106" fmla="*/ 0 h 57"/>
                <a:gd name="T107" fmla="*/ 221 w 221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1077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"/>
                <a:gd name="T187" fmla="*/ 0 h 581"/>
                <a:gd name="T188" fmla="*/ 320 w 320"/>
                <a:gd name="T189" fmla="*/ 581 h 5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1078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7"/>
                <a:gd name="T145" fmla="*/ 0 h 562"/>
                <a:gd name="T146" fmla="*/ 517 w 517"/>
                <a:gd name="T147" fmla="*/ 562 h 5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1079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6"/>
                <a:gd name="T73" fmla="*/ 0 h 848"/>
                <a:gd name="T74" fmla="*/ 316 w 316"/>
                <a:gd name="T75" fmla="*/ 848 h 8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1080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3"/>
                <a:gd name="T115" fmla="*/ 0 h 475"/>
                <a:gd name="T116" fmla="*/ 353 w 353"/>
                <a:gd name="T117" fmla="*/ 475 h 4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1081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9"/>
                <a:gd name="T109" fmla="*/ 0 h 363"/>
                <a:gd name="T110" fmla="*/ 369 w 369"/>
                <a:gd name="T111" fmla="*/ 363 h 3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1082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6"/>
                <a:gd name="T79" fmla="*/ 0 h 275"/>
                <a:gd name="T80" fmla="*/ 306 w 306"/>
                <a:gd name="T81" fmla="*/ 275 h 2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1083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0"/>
                <a:gd name="T70" fmla="*/ 0 h 426"/>
                <a:gd name="T71" fmla="*/ 280 w 280"/>
                <a:gd name="T72" fmla="*/ 426 h 4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1084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0"/>
                <a:gd name="T70" fmla="*/ 0 h 252"/>
                <a:gd name="T71" fmla="*/ 510 w 510"/>
                <a:gd name="T72" fmla="*/ 252 h 2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1085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60"/>
                <a:gd name="T65" fmla="*/ 190 w 190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1086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31"/>
                <a:gd name="T29" fmla="*/ 106 w 10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1087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68"/>
                <a:gd name="T26" fmla="*/ 56 w 56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1088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9"/>
                <a:gd name="T169" fmla="*/ 0 h 546"/>
                <a:gd name="T170" fmla="*/ 639 w 639"/>
                <a:gd name="T171" fmla="*/ 546 h 5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1089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308"/>
                <a:gd name="T101" fmla="*/ 70 w 70"/>
                <a:gd name="T102" fmla="*/ 308 h 3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1090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3"/>
                <a:gd name="T145" fmla="*/ 0 h 492"/>
                <a:gd name="T146" fmla="*/ 283 w 283"/>
                <a:gd name="T147" fmla="*/ 492 h 4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1091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599"/>
                <a:gd name="T113" fmla="*/ 669 w 669"/>
                <a:gd name="T114" fmla="*/ 599 h 5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1092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439"/>
                <a:gd name="T65" fmla="*/ 114 w 114"/>
                <a:gd name="T66" fmla="*/ 439 h 4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1093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2"/>
                <a:gd name="T49" fmla="*/ 0 h 441"/>
                <a:gd name="T50" fmla="*/ 272 w 272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1094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88"/>
                <a:gd name="T29" fmla="*/ 99 w 99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1095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126"/>
                <a:gd name="T44" fmla="*/ 119 w 119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1096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"/>
                <a:gd name="T40" fmla="*/ 0 h 65"/>
                <a:gd name="T41" fmla="*/ 185 w 18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1097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8"/>
                <a:gd name="T136" fmla="*/ 0 h 1450"/>
                <a:gd name="T137" fmla="*/ 308 w 308"/>
                <a:gd name="T138" fmla="*/ 1450 h 1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1098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"/>
                <a:gd name="T73" fmla="*/ 0 h 103"/>
                <a:gd name="T74" fmla="*/ 272 w 272"/>
                <a:gd name="T75" fmla="*/ 103 h 1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1099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7"/>
                <a:gd name="T49" fmla="*/ 0 h 82"/>
                <a:gd name="T50" fmla="*/ 227 w 227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1100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4"/>
                <a:gd name="T88" fmla="*/ 0 h 158"/>
                <a:gd name="T89" fmla="*/ 304 w 304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1101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2"/>
                <a:gd name="T67" fmla="*/ 0 h 159"/>
                <a:gd name="T68" fmla="*/ 202 w 20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1102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9"/>
                <a:gd name="T121" fmla="*/ 0 h 209"/>
                <a:gd name="T122" fmla="*/ 299 w 299"/>
                <a:gd name="T123" fmla="*/ 209 h 2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1103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5"/>
                <a:gd name="T61" fmla="*/ 0 h 304"/>
                <a:gd name="T62" fmla="*/ 155 w 155"/>
                <a:gd name="T63" fmla="*/ 304 h 3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1104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6"/>
                <a:gd name="T25" fmla="*/ 0 h 1110"/>
                <a:gd name="T26" fmla="*/ 1476 w 1476"/>
                <a:gd name="T27" fmla="*/ 1110 h 1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1105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9"/>
                <a:gd name="T127" fmla="*/ 0 h 779"/>
                <a:gd name="T128" fmla="*/ 519 w 519"/>
                <a:gd name="T129" fmla="*/ 779 h 7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1106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9"/>
                <a:gd name="T31" fmla="*/ 0 h 390"/>
                <a:gd name="T32" fmla="*/ 819 w 819"/>
                <a:gd name="T33" fmla="*/ 390 h 3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1107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6"/>
                <a:gd name="T49" fmla="*/ 0 h 667"/>
                <a:gd name="T50" fmla="*/ 316 w 316"/>
                <a:gd name="T51" fmla="*/ 667 h 6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1108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552"/>
                <a:gd name="T98" fmla="*/ 381 w 381"/>
                <a:gd name="T99" fmla="*/ 552 h 5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1109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8"/>
                <a:gd name="T64" fmla="*/ 0 h 707"/>
                <a:gd name="T65" fmla="*/ 1198 w 1198"/>
                <a:gd name="T66" fmla="*/ 707 h 7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1110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2"/>
                <a:gd name="T64" fmla="*/ 0 h 93"/>
                <a:gd name="T65" fmla="*/ 222 w 22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1111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3"/>
                <a:gd name="T94" fmla="*/ 0 h 167"/>
                <a:gd name="T95" fmla="*/ 233 w 233"/>
                <a:gd name="T96" fmla="*/ 167 h 1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1112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144"/>
                <a:gd name="T65" fmla="*/ 182 w 18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1113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00"/>
                <a:gd name="T59" fmla="*/ 114 w 114"/>
                <a:gd name="T60" fmla="*/ 100 h 1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1114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29"/>
                <a:gd name="T50" fmla="*/ 163 w 163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1115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167"/>
                <a:gd name="T104" fmla="*/ 275 w 275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1116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470"/>
                <a:gd name="T26" fmla="*/ 163 w 163"/>
                <a:gd name="T27" fmla="*/ 470 h 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1117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9"/>
                <a:gd name="T112" fmla="*/ 0 h 569"/>
                <a:gd name="T113" fmla="*/ 859 w 859"/>
                <a:gd name="T114" fmla="*/ 569 h 5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1118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5"/>
                <a:gd name="T106" fmla="*/ 0 h 343"/>
                <a:gd name="T107" fmla="*/ 405 w 405"/>
                <a:gd name="T108" fmla="*/ 343 h 3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1119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1"/>
                <a:gd name="T133" fmla="*/ 0 h 633"/>
                <a:gd name="T134" fmla="*/ 361 w 361"/>
                <a:gd name="T135" fmla="*/ 633 h 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1120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734"/>
                <a:gd name="T26" fmla="*/ 122 w 122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1121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2"/>
                <a:gd name="T67" fmla="*/ 0 h 727"/>
                <a:gd name="T68" fmla="*/ 762 w 762"/>
                <a:gd name="T69" fmla="*/ 727 h 7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122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3"/>
                <a:gd name="T145" fmla="*/ 0 h 1437"/>
                <a:gd name="T146" fmla="*/ 243 w 243"/>
                <a:gd name="T147" fmla="*/ 1437 h 14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123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6"/>
                <a:gd name="T109" fmla="*/ 0 h 420"/>
                <a:gd name="T110" fmla="*/ 266 w 266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124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00"/>
                <a:gd name="T26" fmla="*/ 206 w 206"/>
                <a:gd name="T27" fmla="*/ 200 h 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125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116"/>
                <a:gd name="T32" fmla="*/ 102 w 102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126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5"/>
                <a:gd name="T181" fmla="*/ 0 h 1226"/>
                <a:gd name="T182" fmla="*/ 1525 w 1525"/>
                <a:gd name="T183" fmla="*/ 1226 h 12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127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0"/>
                <a:gd name="T34" fmla="*/ 0 h 298"/>
                <a:gd name="T35" fmla="*/ 210 w 210"/>
                <a:gd name="T36" fmla="*/ 298 h 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128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49"/>
                <a:gd name="T32" fmla="*/ 36 w 36"/>
                <a:gd name="T33" fmla="*/ 249 h 2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129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2"/>
                <a:gd name="T38" fmla="*/ 40 w 40"/>
                <a:gd name="T39" fmla="*/ 142 h 1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130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29"/>
                <a:gd name="T29" fmla="*/ 64 w 64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131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20"/>
                <a:gd name="T62" fmla="*/ 63 w 63"/>
                <a:gd name="T63" fmla="*/ 120 h 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32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64"/>
                <a:gd name="T41" fmla="*/ 45 w 45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33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84"/>
                <a:gd name="T26" fmla="*/ 48 w 4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AutoShape 1134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" name="Freeform 1135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22"/>
                <a:gd name="T20" fmla="*/ 82 w 8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41776" name="AutoShape 113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1137"/>
          <p:cNvSpPr>
            <a:spLocks noChangeArrowheads="1"/>
          </p:cNvSpPr>
          <p:nvPr/>
        </p:nvSpPr>
        <p:spPr bwMode="auto">
          <a:xfrm>
            <a:off x="6019800" y="43434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1138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667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7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838200" y="457200"/>
            <a:ext cx="7620000" cy="838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Adjusting and Closing Entries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1600200" y="3810000"/>
            <a:ext cx="2517775" cy="2624138"/>
            <a:chOff x="1008" y="2400"/>
            <a:chExt cx="1586" cy="1653"/>
          </a:xfrm>
        </p:grpSpPr>
        <p:sp>
          <p:nvSpPr>
            <p:cNvPr id="50181" name="Freeform 4"/>
            <p:cNvSpPr>
              <a:spLocks/>
            </p:cNvSpPr>
            <p:nvPr/>
          </p:nvSpPr>
          <p:spPr bwMode="auto">
            <a:xfrm>
              <a:off x="1008" y="2524"/>
              <a:ext cx="915" cy="1055"/>
            </a:xfrm>
            <a:custGeom>
              <a:avLst/>
              <a:gdLst>
                <a:gd name="T0" fmla="*/ 629 w 2464"/>
                <a:gd name="T1" fmla="*/ 95 h 2746"/>
                <a:gd name="T2" fmla="*/ 506 w 2464"/>
                <a:gd name="T3" fmla="*/ 313 h 2746"/>
                <a:gd name="T4" fmla="*/ 702 w 2464"/>
                <a:gd name="T5" fmla="*/ 1300 h 2746"/>
                <a:gd name="T6" fmla="*/ 772 w 2464"/>
                <a:gd name="T7" fmla="*/ 1364 h 2746"/>
                <a:gd name="T8" fmla="*/ 0 w 2464"/>
                <a:gd name="T9" fmla="*/ 1494 h 2746"/>
                <a:gd name="T10" fmla="*/ 23 w 2464"/>
                <a:gd name="T11" fmla="*/ 1564 h 2746"/>
                <a:gd name="T12" fmla="*/ 553 w 2464"/>
                <a:gd name="T13" fmla="*/ 2290 h 2746"/>
                <a:gd name="T14" fmla="*/ 890 w 2464"/>
                <a:gd name="T15" fmla="*/ 2746 h 2746"/>
                <a:gd name="T16" fmla="*/ 2068 w 2464"/>
                <a:gd name="T17" fmla="*/ 2320 h 2746"/>
                <a:gd name="T18" fmla="*/ 2464 w 2464"/>
                <a:gd name="T19" fmla="*/ 986 h 2746"/>
                <a:gd name="T20" fmla="*/ 1850 w 2464"/>
                <a:gd name="T21" fmla="*/ 0 h 2746"/>
                <a:gd name="T22" fmla="*/ 629 w 2464"/>
                <a:gd name="T23" fmla="*/ 95 h 2746"/>
                <a:gd name="T24" fmla="*/ 629 w 2464"/>
                <a:gd name="T25" fmla="*/ 95 h 27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64"/>
                <a:gd name="T40" fmla="*/ 0 h 2746"/>
                <a:gd name="T41" fmla="*/ 2464 w 2464"/>
                <a:gd name="T42" fmla="*/ 2746 h 27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64" h="2746">
                  <a:moveTo>
                    <a:pt x="629" y="95"/>
                  </a:moveTo>
                  <a:lnTo>
                    <a:pt x="506" y="313"/>
                  </a:lnTo>
                  <a:lnTo>
                    <a:pt x="702" y="1300"/>
                  </a:lnTo>
                  <a:lnTo>
                    <a:pt x="772" y="1364"/>
                  </a:lnTo>
                  <a:lnTo>
                    <a:pt x="0" y="1494"/>
                  </a:lnTo>
                  <a:lnTo>
                    <a:pt x="23" y="1564"/>
                  </a:lnTo>
                  <a:lnTo>
                    <a:pt x="553" y="2290"/>
                  </a:lnTo>
                  <a:lnTo>
                    <a:pt x="890" y="2746"/>
                  </a:lnTo>
                  <a:lnTo>
                    <a:pt x="2068" y="2320"/>
                  </a:lnTo>
                  <a:lnTo>
                    <a:pt x="2464" y="986"/>
                  </a:lnTo>
                  <a:lnTo>
                    <a:pt x="1850" y="0"/>
                  </a:lnTo>
                  <a:lnTo>
                    <a:pt x="629" y="95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Freeform 5"/>
            <p:cNvSpPr>
              <a:spLocks/>
            </p:cNvSpPr>
            <p:nvPr/>
          </p:nvSpPr>
          <p:spPr bwMode="auto">
            <a:xfrm>
              <a:off x="1465" y="2783"/>
              <a:ext cx="938" cy="822"/>
            </a:xfrm>
            <a:custGeom>
              <a:avLst/>
              <a:gdLst>
                <a:gd name="T0" fmla="*/ 0 w 2527"/>
                <a:gd name="T1" fmla="*/ 1797 h 2139"/>
                <a:gd name="T2" fmla="*/ 538 w 2527"/>
                <a:gd name="T3" fmla="*/ 1453 h 2139"/>
                <a:gd name="T4" fmla="*/ 534 w 2527"/>
                <a:gd name="T5" fmla="*/ 1405 h 2139"/>
                <a:gd name="T6" fmla="*/ 582 w 2527"/>
                <a:gd name="T7" fmla="*/ 1348 h 2139"/>
                <a:gd name="T8" fmla="*/ 597 w 2527"/>
                <a:gd name="T9" fmla="*/ 1266 h 2139"/>
                <a:gd name="T10" fmla="*/ 578 w 2527"/>
                <a:gd name="T11" fmla="*/ 1224 h 2139"/>
                <a:gd name="T12" fmla="*/ 608 w 2527"/>
                <a:gd name="T13" fmla="*/ 1044 h 2139"/>
                <a:gd name="T14" fmla="*/ 622 w 2527"/>
                <a:gd name="T15" fmla="*/ 677 h 2139"/>
                <a:gd name="T16" fmla="*/ 633 w 2527"/>
                <a:gd name="T17" fmla="*/ 531 h 2139"/>
                <a:gd name="T18" fmla="*/ 1873 w 2527"/>
                <a:gd name="T19" fmla="*/ 0 h 2139"/>
                <a:gd name="T20" fmla="*/ 2399 w 2527"/>
                <a:gd name="T21" fmla="*/ 308 h 2139"/>
                <a:gd name="T22" fmla="*/ 2456 w 2527"/>
                <a:gd name="T23" fmla="*/ 449 h 2139"/>
                <a:gd name="T24" fmla="*/ 2483 w 2527"/>
                <a:gd name="T25" fmla="*/ 685 h 2139"/>
                <a:gd name="T26" fmla="*/ 2472 w 2527"/>
                <a:gd name="T27" fmla="*/ 823 h 2139"/>
                <a:gd name="T28" fmla="*/ 2502 w 2527"/>
                <a:gd name="T29" fmla="*/ 1133 h 2139"/>
                <a:gd name="T30" fmla="*/ 2527 w 2527"/>
                <a:gd name="T31" fmla="*/ 1797 h 2139"/>
                <a:gd name="T32" fmla="*/ 2475 w 2527"/>
                <a:gd name="T33" fmla="*/ 2082 h 2139"/>
                <a:gd name="T34" fmla="*/ 1262 w 2527"/>
                <a:gd name="T35" fmla="*/ 2139 h 2139"/>
                <a:gd name="T36" fmla="*/ 1194 w 2527"/>
                <a:gd name="T37" fmla="*/ 1977 h 2139"/>
                <a:gd name="T38" fmla="*/ 1257 w 2527"/>
                <a:gd name="T39" fmla="*/ 1806 h 2139"/>
                <a:gd name="T40" fmla="*/ 1323 w 2527"/>
                <a:gd name="T41" fmla="*/ 1772 h 2139"/>
                <a:gd name="T42" fmla="*/ 1072 w 2527"/>
                <a:gd name="T43" fmla="*/ 1453 h 2139"/>
                <a:gd name="T44" fmla="*/ 996 w 2527"/>
                <a:gd name="T45" fmla="*/ 1667 h 2139"/>
                <a:gd name="T46" fmla="*/ 863 w 2527"/>
                <a:gd name="T47" fmla="*/ 1732 h 2139"/>
                <a:gd name="T48" fmla="*/ 698 w 2527"/>
                <a:gd name="T49" fmla="*/ 1903 h 2139"/>
                <a:gd name="T50" fmla="*/ 280 w 2527"/>
                <a:gd name="T51" fmla="*/ 2101 h 2139"/>
                <a:gd name="T52" fmla="*/ 0 w 2527"/>
                <a:gd name="T53" fmla="*/ 1797 h 2139"/>
                <a:gd name="T54" fmla="*/ 0 w 2527"/>
                <a:gd name="T55" fmla="*/ 1797 h 21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27"/>
                <a:gd name="T85" fmla="*/ 0 h 2139"/>
                <a:gd name="T86" fmla="*/ 2527 w 2527"/>
                <a:gd name="T87" fmla="*/ 2139 h 21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27" h="2139">
                  <a:moveTo>
                    <a:pt x="0" y="1797"/>
                  </a:moveTo>
                  <a:lnTo>
                    <a:pt x="538" y="1453"/>
                  </a:lnTo>
                  <a:lnTo>
                    <a:pt x="534" y="1405"/>
                  </a:lnTo>
                  <a:lnTo>
                    <a:pt x="582" y="1348"/>
                  </a:lnTo>
                  <a:lnTo>
                    <a:pt x="597" y="1266"/>
                  </a:lnTo>
                  <a:lnTo>
                    <a:pt x="578" y="1224"/>
                  </a:lnTo>
                  <a:lnTo>
                    <a:pt x="608" y="1044"/>
                  </a:lnTo>
                  <a:lnTo>
                    <a:pt x="622" y="677"/>
                  </a:lnTo>
                  <a:lnTo>
                    <a:pt x="633" y="531"/>
                  </a:lnTo>
                  <a:lnTo>
                    <a:pt x="1873" y="0"/>
                  </a:lnTo>
                  <a:lnTo>
                    <a:pt x="2399" y="308"/>
                  </a:lnTo>
                  <a:lnTo>
                    <a:pt x="2456" y="449"/>
                  </a:lnTo>
                  <a:lnTo>
                    <a:pt x="2483" y="685"/>
                  </a:lnTo>
                  <a:lnTo>
                    <a:pt x="2472" y="823"/>
                  </a:lnTo>
                  <a:lnTo>
                    <a:pt x="2502" y="1133"/>
                  </a:lnTo>
                  <a:lnTo>
                    <a:pt x="2527" y="1797"/>
                  </a:lnTo>
                  <a:lnTo>
                    <a:pt x="2475" y="2082"/>
                  </a:lnTo>
                  <a:lnTo>
                    <a:pt x="1262" y="2139"/>
                  </a:lnTo>
                  <a:lnTo>
                    <a:pt x="1194" y="1977"/>
                  </a:lnTo>
                  <a:lnTo>
                    <a:pt x="1257" y="1806"/>
                  </a:lnTo>
                  <a:lnTo>
                    <a:pt x="1323" y="1772"/>
                  </a:lnTo>
                  <a:lnTo>
                    <a:pt x="1072" y="1453"/>
                  </a:lnTo>
                  <a:lnTo>
                    <a:pt x="996" y="1667"/>
                  </a:lnTo>
                  <a:lnTo>
                    <a:pt x="863" y="1732"/>
                  </a:lnTo>
                  <a:lnTo>
                    <a:pt x="698" y="1903"/>
                  </a:lnTo>
                  <a:lnTo>
                    <a:pt x="280" y="2101"/>
                  </a:lnTo>
                  <a:lnTo>
                    <a:pt x="0" y="1797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Freeform 6"/>
            <p:cNvSpPr>
              <a:spLocks/>
            </p:cNvSpPr>
            <p:nvPr/>
          </p:nvSpPr>
          <p:spPr bwMode="auto">
            <a:xfrm>
              <a:off x="1861" y="2839"/>
              <a:ext cx="229" cy="514"/>
            </a:xfrm>
            <a:custGeom>
              <a:avLst/>
              <a:gdLst>
                <a:gd name="T0" fmla="*/ 0 w 616"/>
                <a:gd name="T1" fmla="*/ 119 h 1334"/>
                <a:gd name="T2" fmla="*/ 22 w 616"/>
                <a:gd name="T3" fmla="*/ 306 h 1334"/>
                <a:gd name="T4" fmla="*/ 59 w 616"/>
                <a:gd name="T5" fmla="*/ 389 h 1334"/>
                <a:gd name="T6" fmla="*/ 53 w 616"/>
                <a:gd name="T7" fmla="*/ 502 h 1334"/>
                <a:gd name="T8" fmla="*/ 313 w 616"/>
                <a:gd name="T9" fmla="*/ 1334 h 1334"/>
                <a:gd name="T10" fmla="*/ 490 w 616"/>
                <a:gd name="T11" fmla="*/ 591 h 1334"/>
                <a:gd name="T12" fmla="*/ 572 w 616"/>
                <a:gd name="T13" fmla="*/ 346 h 1334"/>
                <a:gd name="T14" fmla="*/ 616 w 616"/>
                <a:gd name="T15" fmla="*/ 0 h 1334"/>
                <a:gd name="T16" fmla="*/ 0 w 616"/>
                <a:gd name="T17" fmla="*/ 119 h 1334"/>
                <a:gd name="T18" fmla="*/ 0 w 616"/>
                <a:gd name="T19" fmla="*/ 119 h 13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6"/>
                <a:gd name="T31" fmla="*/ 0 h 1334"/>
                <a:gd name="T32" fmla="*/ 616 w 616"/>
                <a:gd name="T33" fmla="*/ 1334 h 13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6" h="1334">
                  <a:moveTo>
                    <a:pt x="0" y="119"/>
                  </a:moveTo>
                  <a:lnTo>
                    <a:pt x="22" y="306"/>
                  </a:lnTo>
                  <a:lnTo>
                    <a:pt x="59" y="389"/>
                  </a:lnTo>
                  <a:lnTo>
                    <a:pt x="53" y="502"/>
                  </a:lnTo>
                  <a:lnTo>
                    <a:pt x="313" y="1334"/>
                  </a:lnTo>
                  <a:lnTo>
                    <a:pt x="490" y="591"/>
                  </a:lnTo>
                  <a:lnTo>
                    <a:pt x="572" y="346"/>
                  </a:lnTo>
                  <a:lnTo>
                    <a:pt x="616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Freeform 7"/>
            <p:cNvSpPr>
              <a:spLocks/>
            </p:cNvSpPr>
            <p:nvPr/>
          </p:nvSpPr>
          <p:spPr bwMode="auto">
            <a:xfrm>
              <a:off x="1700" y="2488"/>
              <a:ext cx="348" cy="504"/>
            </a:xfrm>
            <a:custGeom>
              <a:avLst/>
              <a:gdLst>
                <a:gd name="T0" fmla="*/ 8 w 937"/>
                <a:gd name="T1" fmla="*/ 92 h 1310"/>
                <a:gd name="T2" fmla="*/ 0 w 937"/>
                <a:gd name="T3" fmla="*/ 348 h 1310"/>
                <a:gd name="T4" fmla="*/ 133 w 937"/>
                <a:gd name="T5" fmla="*/ 840 h 1310"/>
                <a:gd name="T6" fmla="*/ 371 w 937"/>
                <a:gd name="T7" fmla="*/ 1059 h 1310"/>
                <a:gd name="T8" fmla="*/ 458 w 937"/>
                <a:gd name="T9" fmla="*/ 1067 h 1310"/>
                <a:gd name="T10" fmla="*/ 614 w 937"/>
                <a:gd name="T11" fmla="*/ 1223 h 1310"/>
                <a:gd name="T12" fmla="*/ 639 w 937"/>
                <a:gd name="T13" fmla="*/ 1310 h 1310"/>
                <a:gd name="T14" fmla="*/ 743 w 937"/>
                <a:gd name="T15" fmla="*/ 1223 h 1310"/>
                <a:gd name="T16" fmla="*/ 818 w 937"/>
                <a:gd name="T17" fmla="*/ 1091 h 1310"/>
                <a:gd name="T18" fmla="*/ 937 w 937"/>
                <a:gd name="T19" fmla="*/ 993 h 1310"/>
                <a:gd name="T20" fmla="*/ 937 w 937"/>
                <a:gd name="T21" fmla="*/ 341 h 1310"/>
                <a:gd name="T22" fmla="*/ 487 w 937"/>
                <a:gd name="T23" fmla="*/ 0 h 1310"/>
                <a:gd name="T24" fmla="*/ 8 w 937"/>
                <a:gd name="T25" fmla="*/ 92 h 1310"/>
                <a:gd name="T26" fmla="*/ 8 w 937"/>
                <a:gd name="T27" fmla="*/ 92 h 13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7"/>
                <a:gd name="T43" fmla="*/ 0 h 1310"/>
                <a:gd name="T44" fmla="*/ 937 w 937"/>
                <a:gd name="T45" fmla="*/ 1310 h 13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7" h="1310">
                  <a:moveTo>
                    <a:pt x="8" y="92"/>
                  </a:moveTo>
                  <a:lnTo>
                    <a:pt x="0" y="348"/>
                  </a:lnTo>
                  <a:lnTo>
                    <a:pt x="133" y="840"/>
                  </a:lnTo>
                  <a:lnTo>
                    <a:pt x="371" y="1059"/>
                  </a:lnTo>
                  <a:lnTo>
                    <a:pt x="458" y="1067"/>
                  </a:lnTo>
                  <a:lnTo>
                    <a:pt x="614" y="1223"/>
                  </a:lnTo>
                  <a:lnTo>
                    <a:pt x="639" y="1310"/>
                  </a:lnTo>
                  <a:lnTo>
                    <a:pt x="743" y="1223"/>
                  </a:lnTo>
                  <a:lnTo>
                    <a:pt x="818" y="1091"/>
                  </a:lnTo>
                  <a:lnTo>
                    <a:pt x="937" y="993"/>
                  </a:lnTo>
                  <a:lnTo>
                    <a:pt x="937" y="341"/>
                  </a:lnTo>
                  <a:lnTo>
                    <a:pt x="487" y="0"/>
                  </a:lnTo>
                  <a:lnTo>
                    <a:pt x="8" y="92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Freeform 8"/>
            <p:cNvSpPr>
              <a:spLocks/>
            </p:cNvSpPr>
            <p:nvPr/>
          </p:nvSpPr>
          <p:spPr bwMode="auto">
            <a:xfrm>
              <a:off x="1763" y="2688"/>
              <a:ext cx="30" cy="15"/>
            </a:xfrm>
            <a:custGeom>
              <a:avLst/>
              <a:gdLst>
                <a:gd name="T0" fmla="*/ 0 w 82"/>
                <a:gd name="T1" fmla="*/ 38 h 38"/>
                <a:gd name="T2" fmla="*/ 57 w 82"/>
                <a:gd name="T3" fmla="*/ 38 h 38"/>
                <a:gd name="T4" fmla="*/ 82 w 82"/>
                <a:gd name="T5" fmla="*/ 4 h 38"/>
                <a:gd name="T6" fmla="*/ 36 w 82"/>
                <a:gd name="T7" fmla="*/ 0 h 38"/>
                <a:gd name="T8" fmla="*/ 6 w 82"/>
                <a:gd name="T9" fmla="*/ 12 h 38"/>
                <a:gd name="T10" fmla="*/ 0 w 82"/>
                <a:gd name="T11" fmla="*/ 38 h 38"/>
                <a:gd name="T12" fmla="*/ 0 w 82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38"/>
                <a:gd name="T23" fmla="*/ 82 w 8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38">
                  <a:moveTo>
                    <a:pt x="0" y="38"/>
                  </a:moveTo>
                  <a:lnTo>
                    <a:pt x="57" y="38"/>
                  </a:lnTo>
                  <a:lnTo>
                    <a:pt x="82" y="4"/>
                  </a:lnTo>
                  <a:lnTo>
                    <a:pt x="36" y="0"/>
                  </a:lnTo>
                  <a:lnTo>
                    <a:pt x="6" y="1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9"/>
            <p:cNvSpPr>
              <a:spLocks/>
            </p:cNvSpPr>
            <p:nvPr/>
          </p:nvSpPr>
          <p:spPr bwMode="auto">
            <a:xfrm>
              <a:off x="1872" y="2648"/>
              <a:ext cx="24" cy="19"/>
            </a:xfrm>
            <a:custGeom>
              <a:avLst/>
              <a:gdLst>
                <a:gd name="T0" fmla="*/ 12 w 67"/>
                <a:gd name="T1" fmla="*/ 47 h 47"/>
                <a:gd name="T2" fmla="*/ 31 w 67"/>
                <a:gd name="T3" fmla="*/ 38 h 47"/>
                <a:gd name="T4" fmla="*/ 67 w 67"/>
                <a:gd name="T5" fmla="*/ 38 h 47"/>
                <a:gd name="T6" fmla="*/ 42 w 67"/>
                <a:gd name="T7" fmla="*/ 0 h 47"/>
                <a:gd name="T8" fmla="*/ 0 w 67"/>
                <a:gd name="T9" fmla="*/ 15 h 47"/>
                <a:gd name="T10" fmla="*/ 12 w 67"/>
                <a:gd name="T11" fmla="*/ 47 h 47"/>
                <a:gd name="T12" fmla="*/ 12 w 67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47"/>
                <a:gd name="T23" fmla="*/ 67 w 6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47">
                  <a:moveTo>
                    <a:pt x="12" y="47"/>
                  </a:moveTo>
                  <a:lnTo>
                    <a:pt x="31" y="38"/>
                  </a:lnTo>
                  <a:lnTo>
                    <a:pt x="67" y="38"/>
                  </a:lnTo>
                  <a:lnTo>
                    <a:pt x="42" y="0"/>
                  </a:lnTo>
                  <a:lnTo>
                    <a:pt x="0" y="15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0"/>
            <p:cNvSpPr>
              <a:spLocks/>
            </p:cNvSpPr>
            <p:nvPr/>
          </p:nvSpPr>
          <p:spPr bwMode="auto">
            <a:xfrm>
              <a:off x="1826" y="2776"/>
              <a:ext cx="96" cy="45"/>
            </a:xfrm>
            <a:custGeom>
              <a:avLst/>
              <a:gdLst>
                <a:gd name="T0" fmla="*/ 0 w 258"/>
                <a:gd name="T1" fmla="*/ 69 h 118"/>
                <a:gd name="T2" fmla="*/ 36 w 258"/>
                <a:gd name="T3" fmla="*/ 103 h 118"/>
                <a:gd name="T4" fmla="*/ 102 w 258"/>
                <a:gd name="T5" fmla="*/ 118 h 118"/>
                <a:gd name="T6" fmla="*/ 190 w 258"/>
                <a:gd name="T7" fmla="*/ 88 h 118"/>
                <a:gd name="T8" fmla="*/ 256 w 258"/>
                <a:gd name="T9" fmla="*/ 19 h 118"/>
                <a:gd name="T10" fmla="*/ 258 w 258"/>
                <a:gd name="T11" fmla="*/ 0 h 118"/>
                <a:gd name="T12" fmla="*/ 142 w 258"/>
                <a:gd name="T13" fmla="*/ 46 h 118"/>
                <a:gd name="T14" fmla="*/ 51 w 258"/>
                <a:gd name="T15" fmla="*/ 65 h 118"/>
                <a:gd name="T16" fmla="*/ 0 w 258"/>
                <a:gd name="T17" fmla="*/ 69 h 118"/>
                <a:gd name="T18" fmla="*/ 0 w 258"/>
                <a:gd name="T19" fmla="*/ 69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118"/>
                <a:gd name="T32" fmla="*/ 258 w 25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118">
                  <a:moveTo>
                    <a:pt x="0" y="69"/>
                  </a:moveTo>
                  <a:lnTo>
                    <a:pt x="36" y="103"/>
                  </a:lnTo>
                  <a:lnTo>
                    <a:pt x="102" y="118"/>
                  </a:lnTo>
                  <a:lnTo>
                    <a:pt x="190" y="88"/>
                  </a:lnTo>
                  <a:lnTo>
                    <a:pt x="256" y="19"/>
                  </a:lnTo>
                  <a:lnTo>
                    <a:pt x="258" y="0"/>
                  </a:lnTo>
                  <a:lnTo>
                    <a:pt x="142" y="46"/>
                  </a:lnTo>
                  <a:lnTo>
                    <a:pt x="51" y="65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1"/>
            <p:cNvSpPr>
              <a:spLocks/>
            </p:cNvSpPr>
            <p:nvPr/>
          </p:nvSpPr>
          <p:spPr bwMode="auto">
            <a:xfrm>
              <a:off x="1834" y="3662"/>
              <a:ext cx="382" cy="383"/>
            </a:xfrm>
            <a:custGeom>
              <a:avLst/>
              <a:gdLst>
                <a:gd name="T0" fmla="*/ 12 w 1029"/>
                <a:gd name="T1" fmla="*/ 0 h 992"/>
                <a:gd name="T2" fmla="*/ 27 w 1029"/>
                <a:gd name="T3" fmla="*/ 144 h 992"/>
                <a:gd name="T4" fmla="*/ 0 w 1029"/>
                <a:gd name="T5" fmla="*/ 334 h 992"/>
                <a:gd name="T6" fmla="*/ 151 w 1029"/>
                <a:gd name="T7" fmla="*/ 411 h 992"/>
                <a:gd name="T8" fmla="*/ 162 w 1029"/>
                <a:gd name="T9" fmla="*/ 536 h 992"/>
                <a:gd name="T10" fmla="*/ 149 w 1029"/>
                <a:gd name="T11" fmla="*/ 654 h 992"/>
                <a:gd name="T12" fmla="*/ 907 w 1029"/>
                <a:gd name="T13" fmla="*/ 992 h 992"/>
                <a:gd name="T14" fmla="*/ 1029 w 1029"/>
                <a:gd name="T15" fmla="*/ 836 h 992"/>
                <a:gd name="T16" fmla="*/ 664 w 1029"/>
                <a:gd name="T17" fmla="*/ 192 h 992"/>
                <a:gd name="T18" fmla="*/ 12 w 1029"/>
                <a:gd name="T19" fmla="*/ 0 h 992"/>
                <a:gd name="T20" fmla="*/ 12 w 1029"/>
                <a:gd name="T21" fmla="*/ 0 h 9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9"/>
                <a:gd name="T34" fmla="*/ 0 h 992"/>
                <a:gd name="T35" fmla="*/ 1029 w 1029"/>
                <a:gd name="T36" fmla="*/ 992 h 9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9" h="992">
                  <a:moveTo>
                    <a:pt x="12" y="0"/>
                  </a:moveTo>
                  <a:lnTo>
                    <a:pt x="27" y="144"/>
                  </a:lnTo>
                  <a:lnTo>
                    <a:pt x="0" y="334"/>
                  </a:lnTo>
                  <a:lnTo>
                    <a:pt x="151" y="411"/>
                  </a:lnTo>
                  <a:lnTo>
                    <a:pt x="162" y="536"/>
                  </a:lnTo>
                  <a:lnTo>
                    <a:pt x="149" y="654"/>
                  </a:lnTo>
                  <a:lnTo>
                    <a:pt x="907" y="992"/>
                  </a:lnTo>
                  <a:lnTo>
                    <a:pt x="1029" y="836"/>
                  </a:lnTo>
                  <a:lnTo>
                    <a:pt x="664" y="19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2"/>
            <p:cNvSpPr>
              <a:spLocks/>
            </p:cNvSpPr>
            <p:nvPr/>
          </p:nvSpPr>
          <p:spPr bwMode="auto">
            <a:xfrm>
              <a:off x="1839" y="3681"/>
              <a:ext cx="239" cy="216"/>
            </a:xfrm>
            <a:custGeom>
              <a:avLst/>
              <a:gdLst>
                <a:gd name="T0" fmla="*/ 9 w 644"/>
                <a:gd name="T1" fmla="*/ 0 h 561"/>
                <a:gd name="T2" fmla="*/ 614 w 644"/>
                <a:gd name="T3" fmla="*/ 253 h 561"/>
                <a:gd name="T4" fmla="*/ 644 w 644"/>
                <a:gd name="T5" fmla="*/ 417 h 561"/>
                <a:gd name="T6" fmla="*/ 619 w 644"/>
                <a:gd name="T7" fmla="*/ 561 h 561"/>
                <a:gd name="T8" fmla="*/ 0 w 644"/>
                <a:gd name="T9" fmla="*/ 293 h 561"/>
                <a:gd name="T10" fmla="*/ 17 w 644"/>
                <a:gd name="T11" fmla="*/ 189 h 561"/>
                <a:gd name="T12" fmla="*/ 9 w 644"/>
                <a:gd name="T13" fmla="*/ 0 h 561"/>
                <a:gd name="T14" fmla="*/ 9 w 644"/>
                <a:gd name="T15" fmla="*/ 0 h 5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561"/>
                <a:gd name="T26" fmla="*/ 644 w 644"/>
                <a:gd name="T27" fmla="*/ 561 h 5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561">
                  <a:moveTo>
                    <a:pt x="9" y="0"/>
                  </a:moveTo>
                  <a:lnTo>
                    <a:pt x="614" y="253"/>
                  </a:lnTo>
                  <a:lnTo>
                    <a:pt x="644" y="417"/>
                  </a:lnTo>
                  <a:lnTo>
                    <a:pt x="619" y="561"/>
                  </a:lnTo>
                  <a:lnTo>
                    <a:pt x="0" y="293"/>
                  </a:lnTo>
                  <a:lnTo>
                    <a:pt x="17" y="18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3"/>
            <p:cNvSpPr>
              <a:spLocks/>
            </p:cNvSpPr>
            <p:nvPr/>
          </p:nvSpPr>
          <p:spPr bwMode="auto">
            <a:xfrm>
              <a:off x="1894" y="3823"/>
              <a:ext cx="277" cy="209"/>
            </a:xfrm>
            <a:custGeom>
              <a:avLst/>
              <a:gdLst>
                <a:gd name="T0" fmla="*/ 496 w 743"/>
                <a:gd name="T1" fmla="*/ 202 h 546"/>
                <a:gd name="T2" fmla="*/ 720 w 743"/>
                <a:gd name="T3" fmla="*/ 321 h 546"/>
                <a:gd name="T4" fmla="*/ 743 w 743"/>
                <a:gd name="T5" fmla="*/ 460 h 546"/>
                <a:gd name="T6" fmla="*/ 732 w 743"/>
                <a:gd name="T7" fmla="*/ 546 h 546"/>
                <a:gd name="T8" fmla="*/ 0 w 743"/>
                <a:gd name="T9" fmla="*/ 226 h 546"/>
                <a:gd name="T10" fmla="*/ 9 w 743"/>
                <a:gd name="T11" fmla="*/ 110 h 546"/>
                <a:gd name="T12" fmla="*/ 0 w 743"/>
                <a:gd name="T13" fmla="*/ 0 h 546"/>
                <a:gd name="T14" fmla="*/ 462 w 743"/>
                <a:gd name="T15" fmla="*/ 196 h 546"/>
                <a:gd name="T16" fmla="*/ 496 w 743"/>
                <a:gd name="T17" fmla="*/ 202 h 546"/>
                <a:gd name="T18" fmla="*/ 496 w 743"/>
                <a:gd name="T19" fmla="*/ 202 h 5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3"/>
                <a:gd name="T31" fmla="*/ 0 h 546"/>
                <a:gd name="T32" fmla="*/ 743 w 743"/>
                <a:gd name="T33" fmla="*/ 546 h 5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3" h="546">
                  <a:moveTo>
                    <a:pt x="496" y="202"/>
                  </a:moveTo>
                  <a:lnTo>
                    <a:pt x="720" y="321"/>
                  </a:lnTo>
                  <a:lnTo>
                    <a:pt x="743" y="460"/>
                  </a:lnTo>
                  <a:lnTo>
                    <a:pt x="732" y="546"/>
                  </a:lnTo>
                  <a:lnTo>
                    <a:pt x="0" y="226"/>
                  </a:lnTo>
                  <a:lnTo>
                    <a:pt x="9" y="110"/>
                  </a:lnTo>
                  <a:lnTo>
                    <a:pt x="0" y="0"/>
                  </a:lnTo>
                  <a:lnTo>
                    <a:pt x="462" y="196"/>
                  </a:lnTo>
                  <a:lnTo>
                    <a:pt x="496" y="20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Freeform 14"/>
            <p:cNvSpPr>
              <a:spLocks/>
            </p:cNvSpPr>
            <p:nvPr/>
          </p:nvSpPr>
          <p:spPr bwMode="auto">
            <a:xfrm>
              <a:off x="1073" y="3562"/>
              <a:ext cx="773" cy="405"/>
            </a:xfrm>
            <a:custGeom>
              <a:avLst/>
              <a:gdLst>
                <a:gd name="T0" fmla="*/ 639 w 2080"/>
                <a:gd name="T1" fmla="*/ 93 h 1053"/>
                <a:gd name="T2" fmla="*/ 0 w 2080"/>
                <a:gd name="T3" fmla="*/ 325 h 1053"/>
                <a:gd name="T4" fmla="*/ 798 w 2080"/>
                <a:gd name="T5" fmla="*/ 1053 h 1053"/>
                <a:gd name="T6" fmla="*/ 2061 w 2080"/>
                <a:gd name="T7" fmla="*/ 625 h 1053"/>
                <a:gd name="T8" fmla="*/ 2080 w 2080"/>
                <a:gd name="T9" fmla="*/ 481 h 1053"/>
                <a:gd name="T10" fmla="*/ 2044 w 2080"/>
                <a:gd name="T11" fmla="*/ 195 h 1053"/>
                <a:gd name="T12" fmla="*/ 1496 w 2080"/>
                <a:gd name="T13" fmla="*/ 0 h 1053"/>
                <a:gd name="T14" fmla="*/ 639 w 2080"/>
                <a:gd name="T15" fmla="*/ 93 h 1053"/>
                <a:gd name="T16" fmla="*/ 639 w 2080"/>
                <a:gd name="T17" fmla="*/ 93 h 10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0"/>
                <a:gd name="T28" fmla="*/ 0 h 1053"/>
                <a:gd name="T29" fmla="*/ 2080 w 2080"/>
                <a:gd name="T30" fmla="*/ 1053 h 10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0" h="1053">
                  <a:moveTo>
                    <a:pt x="639" y="93"/>
                  </a:moveTo>
                  <a:lnTo>
                    <a:pt x="0" y="325"/>
                  </a:lnTo>
                  <a:lnTo>
                    <a:pt x="798" y="1053"/>
                  </a:lnTo>
                  <a:lnTo>
                    <a:pt x="2061" y="625"/>
                  </a:lnTo>
                  <a:lnTo>
                    <a:pt x="2080" y="481"/>
                  </a:lnTo>
                  <a:lnTo>
                    <a:pt x="2044" y="195"/>
                  </a:lnTo>
                  <a:lnTo>
                    <a:pt x="1496" y="0"/>
                  </a:lnTo>
                  <a:lnTo>
                    <a:pt x="639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15"/>
            <p:cNvSpPr>
              <a:spLocks/>
            </p:cNvSpPr>
            <p:nvPr/>
          </p:nvSpPr>
          <p:spPr bwMode="auto">
            <a:xfrm>
              <a:off x="1616" y="3391"/>
              <a:ext cx="313" cy="191"/>
            </a:xfrm>
            <a:custGeom>
              <a:avLst/>
              <a:gdLst>
                <a:gd name="T0" fmla="*/ 842 w 842"/>
                <a:gd name="T1" fmla="*/ 218 h 496"/>
                <a:gd name="T2" fmla="*/ 810 w 842"/>
                <a:gd name="T3" fmla="*/ 199 h 496"/>
                <a:gd name="T4" fmla="*/ 283 w 842"/>
                <a:gd name="T5" fmla="*/ 51 h 496"/>
                <a:gd name="T6" fmla="*/ 110 w 842"/>
                <a:gd name="T7" fmla="*/ 0 h 496"/>
                <a:gd name="T8" fmla="*/ 85 w 842"/>
                <a:gd name="T9" fmla="*/ 9 h 496"/>
                <a:gd name="T10" fmla="*/ 74 w 842"/>
                <a:gd name="T11" fmla="*/ 53 h 496"/>
                <a:gd name="T12" fmla="*/ 17 w 842"/>
                <a:gd name="T13" fmla="*/ 63 h 496"/>
                <a:gd name="T14" fmla="*/ 0 w 842"/>
                <a:gd name="T15" fmla="*/ 97 h 496"/>
                <a:gd name="T16" fmla="*/ 5 w 842"/>
                <a:gd name="T17" fmla="*/ 129 h 496"/>
                <a:gd name="T18" fmla="*/ 38 w 842"/>
                <a:gd name="T19" fmla="*/ 150 h 496"/>
                <a:gd name="T20" fmla="*/ 40 w 842"/>
                <a:gd name="T21" fmla="*/ 194 h 496"/>
                <a:gd name="T22" fmla="*/ 323 w 842"/>
                <a:gd name="T23" fmla="*/ 329 h 496"/>
                <a:gd name="T24" fmla="*/ 135 w 842"/>
                <a:gd name="T25" fmla="*/ 407 h 496"/>
                <a:gd name="T26" fmla="*/ 199 w 842"/>
                <a:gd name="T27" fmla="*/ 450 h 496"/>
                <a:gd name="T28" fmla="*/ 340 w 842"/>
                <a:gd name="T29" fmla="*/ 428 h 496"/>
                <a:gd name="T30" fmla="*/ 445 w 842"/>
                <a:gd name="T31" fmla="*/ 428 h 496"/>
                <a:gd name="T32" fmla="*/ 604 w 842"/>
                <a:gd name="T33" fmla="*/ 481 h 496"/>
                <a:gd name="T34" fmla="*/ 836 w 842"/>
                <a:gd name="T35" fmla="*/ 496 h 496"/>
                <a:gd name="T36" fmla="*/ 791 w 842"/>
                <a:gd name="T37" fmla="*/ 384 h 496"/>
                <a:gd name="T38" fmla="*/ 842 w 842"/>
                <a:gd name="T39" fmla="*/ 218 h 496"/>
                <a:gd name="T40" fmla="*/ 842 w 842"/>
                <a:gd name="T41" fmla="*/ 218 h 4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2"/>
                <a:gd name="T64" fmla="*/ 0 h 496"/>
                <a:gd name="T65" fmla="*/ 842 w 842"/>
                <a:gd name="T66" fmla="*/ 496 h 4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2" h="496">
                  <a:moveTo>
                    <a:pt x="842" y="218"/>
                  </a:moveTo>
                  <a:lnTo>
                    <a:pt x="810" y="199"/>
                  </a:lnTo>
                  <a:lnTo>
                    <a:pt x="283" y="51"/>
                  </a:lnTo>
                  <a:lnTo>
                    <a:pt x="110" y="0"/>
                  </a:lnTo>
                  <a:lnTo>
                    <a:pt x="85" y="9"/>
                  </a:lnTo>
                  <a:lnTo>
                    <a:pt x="74" y="53"/>
                  </a:lnTo>
                  <a:lnTo>
                    <a:pt x="17" y="63"/>
                  </a:lnTo>
                  <a:lnTo>
                    <a:pt x="0" y="97"/>
                  </a:lnTo>
                  <a:lnTo>
                    <a:pt x="5" y="129"/>
                  </a:lnTo>
                  <a:lnTo>
                    <a:pt x="38" y="150"/>
                  </a:lnTo>
                  <a:lnTo>
                    <a:pt x="40" y="194"/>
                  </a:lnTo>
                  <a:lnTo>
                    <a:pt x="323" y="329"/>
                  </a:lnTo>
                  <a:lnTo>
                    <a:pt x="135" y="407"/>
                  </a:lnTo>
                  <a:lnTo>
                    <a:pt x="199" y="450"/>
                  </a:lnTo>
                  <a:lnTo>
                    <a:pt x="340" y="428"/>
                  </a:lnTo>
                  <a:lnTo>
                    <a:pt x="445" y="428"/>
                  </a:lnTo>
                  <a:lnTo>
                    <a:pt x="604" y="481"/>
                  </a:lnTo>
                  <a:lnTo>
                    <a:pt x="836" y="496"/>
                  </a:lnTo>
                  <a:lnTo>
                    <a:pt x="791" y="384"/>
                  </a:lnTo>
                  <a:lnTo>
                    <a:pt x="842" y="218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6"/>
            <p:cNvSpPr>
              <a:spLocks/>
            </p:cNvSpPr>
            <p:nvPr/>
          </p:nvSpPr>
          <p:spPr bwMode="auto">
            <a:xfrm>
              <a:off x="1302" y="3474"/>
              <a:ext cx="196" cy="208"/>
            </a:xfrm>
            <a:custGeom>
              <a:avLst/>
              <a:gdLst>
                <a:gd name="T0" fmla="*/ 485 w 526"/>
                <a:gd name="T1" fmla="*/ 7 h 541"/>
                <a:gd name="T2" fmla="*/ 414 w 526"/>
                <a:gd name="T3" fmla="*/ 0 h 541"/>
                <a:gd name="T4" fmla="*/ 255 w 526"/>
                <a:gd name="T5" fmla="*/ 55 h 541"/>
                <a:gd name="T6" fmla="*/ 17 w 526"/>
                <a:gd name="T7" fmla="*/ 180 h 541"/>
                <a:gd name="T8" fmla="*/ 0 w 526"/>
                <a:gd name="T9" fmla="*/ 254 h 541"/>
                <a:gd name="T10" fmla="*/ 28 w 526"/>
                <a:gd name="T11" fmla="*/ 298 h 541"/>
                <a:gd name="T12" fmla="*/ 28 w 526"/>
                <a:gd name="T13" fmla="*/ 431 h 541"/>
                <a:gd name="T14" fmla="*/ 80 w 526"/>
                <a:gd name="T15" fmla="*/ 507 h 541"/>
                <a:gd name="T16" fmla="*/ 196 w 526"/>
                <a:gd name="T17" fmla="*/ 541 h 541"/>
                <a:gd name="T18" fmla="*/ 496 w 526"/>
                <a:gd name="T19" fmla="*/ 201 h 541"/>
                <a:gd name="T20" fmla="*/ 526 w 526"/>
                <a:gd name="T21" fmla="*/ 72 h 541"/>
                <a:gd name="T22" fmla="*/ 485 w 526"/>
                <a:gd name="T23" fmla="*/ 7 h 541"/>
                <a:gd name="T24" fmla="*/ 485 w 526"/>
                <a:gd name="T25" fmla="*/ 7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6"/>
                <a:gd name="T40" fmla="*/ 0 h 541"/>
                <a:gd name="T41" fmla="*/ 526 w 526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6" h="541">
                  <a:moveTo>
                    <a:pt x="485" y="7"/>
                  </a:moveTo>
                  <a:lnTo>
                    <a:pt x="414" y="0"/>
                  </a:lnTo>
                  <a:lnTo>
                    <a:pt x="255" y="55"/>
                  </a:lnTo>
                  <a:lnTo>
                    <a:pt x="17" y="180"/>
                  </a:lnTo>
                  <a:lnTo>
                    <a:pt x="0" y="254"/>
                  </a:lnTo>
                  <a:lnTo>
                    <a:pt x="28" y="298"/>
                  </a:lnTo>
                  <a:lnTo>
                    <a:pt x="28" y="431"/>
                  </a:lnTo>
                  <a:lnTo>
                    <a:pt x="80" y="507"/>
                  </a:lnTo>
                  <a:lnTo>
                    <a:pt x="196" y="541"/>
                  </a:lnTo>
                  <a:lnTo>
                    <a:pt x="496" y="201"/>
                  </a:lnTo>
                  <a:lnTo>
                    <a:pt x="526" y="72"/>
                  </a:lnTo>
                  <a:lnTo>
                    <a:pt x="485" y="7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17"/>
            <p:cNvSpPr>
              <a:spLocks/>
            </p:cNvSpPr>
            <p:nvPr/>
          </p:nvSpPr>
          <p:spPr bwMode="auto">
            <a:xfrm>
              <a:off x="1685" y="2400"/>
              <a:ext cx="322" cy="195"/>
            </a:xfrm>
            <a:custGeom>
              <a:avLst/>
              <a:gdLst>
                <a:gd name="T0" fmla="*/ 0 w 867"/>
                <a:gd name="T1" fmla="*/ 297 h 508"/>
                <a:gd name="T2" fmla="*/ 107 w 867"/>
                <a:gd name="T3" fmla="*/ 333 h 508"/>
                <a:gd name="T4" fmla="*/ 217 w 867"/>
                <a:gd name="T5" fmla="*/ 388 h 508"/>
                <a:gd name="T6" fmla="*/ 327 w 867"/>
                <a:gd name="T7" fmla="*/ 470 h 508"/>
                <a:gd name="T8" fmla="*/ 407 w 867"/>
                <a:gd name="T9" fmla="*/ 508 h 508"/>
                <a:gd name="T10" fmla="*/ 504 w 867"/>
                <a:gd name="T11" fmla="*/ 485 h 508"/>
                <a:gd name="T12" fmla="*/ 628 w 867"/>
                <a:gd name="T13" fmla="*/ 500 h 508"/>
                <a:gd name="T14" fmla="*/ 582 w 867"/>
                <a:gd name="T15" fmla="*/ 388 h 508"/>
                <a:gd name="T16" fmla="*/ 671 w 867"/>
                <a:gd name="T17" fmla="*/ 424 h 508"/>
                <a:gd name="T18" fmla="*/ 867 w 867"/>
                <a:gd name="T19" fmla="*/ 225 h 508"/>
                <a:gd name="T20" fmla="*/ 576 w 867"/>
                <a:gd name="T21" fmla="*/ 27 h 508"/>
                <a:gd name="T22" fmla="*/ 493 w 867"/>
                <a:gd name="T23" fmla="*/ 0 h 508"/>
                <a:gd name="T24" fmla="*/ 373 w 867"/>
                <a:gd name="T25" fmla="*/ 6 h 508"/>
                <a:gd name="T26" fmla="*/ 301 w 867"/>
                <a:gd name="T27" fmla="*/ 35 h 508"/>
                <a:gd name="T28" fmla="*/ 190 w 867"/>
                <a:gd name="T29" fmla="*/ 76 h 508"/>
                <a:gd name="T30" fmla="*/ 118 w 867"/>
                <a:gd name="T31" fmla="*/ 133 h 508"/>
                <a:gd name="T32" fmla="*/ 0 w 867"/>
                <a:gd name="T33" fmla="*/ 297 h 508"/>
                <a:gd name="T34" fmla="*/ 0 w 867"/>
                <a:gd name="T35" fmla="*/ 297 h 5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7"/>
                <a:gd name="T55" fmla="*/ 0 h 508"/>
                <a:gd name="T56" fmla="*/ 867 w 867"/>
                <a:gd name="T57" fmla="*/ 508 h 5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7" h="508">
                  <a:moveTo>
                    <a:pt x="0" y="297"/>
                  </a:moveTo>
                  <a:lnTo>
                    <a:pt x="107" y="333"/>
                  </a:lnTo>
                  <a:lnTo>
                    <a:pt x="217" y="388"/>
                  </a:lnTo>
                  <a:lnTo>
                    <a:pt x="327" y="470"/>
                  </a:lnTo>
                  <a:lnTo>
                    <a:pt x="407" y="508"/>
                  </a:lnTo>
                  <a:lnTo>
                    <a:pt x="504" y="485"/>
                  </a:lnTo>
                  <a:lnTo>
                    <a:pt x="628" y="500"/>
                  </a:lnTo>
                  <a:lnTo>
                    <a:pt x="582" y="388"/>
                  </a:lnTo>
                  <a:lnTo>
                    <a:pt x="671" y="424"/>
                  </a:lnTo>
                  <a:lnTo>
                    <a:pt x="867" y="225"/>
                  </a:lnTo>
                  <a:lnTo>
                    <a:pt x="576" y="27"/>
                  </a:lnTo>
                  <a:lnTo>
                    <a:pt x="493" y="0"/>
                  </a:lnTo>
                  <a:lnTo>
                    <a:pt x="373" y="6"/>
                  </a:lnTo>
                  <a:lnTo>
                    <a:pt x="301" y="35"/>
                  </a:lnTo>
                  <a:lnTo>
                    <a:pt x="190" y="76"/>
                  </a:lnTo>
                  <a:lnTo>
                    <a:pt x="118" y="133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8"/>
            <p:cNvSpPr>
              <a:spLocks/>
            </p:cNvSpPr>
            <p:nvPr/>
          </p:nvSpPr>
          <p:spPr bwMode="auto">
            <a:xfrm>
              <a:off x="1584" y="2526"/>
              <a:ext cx="235" cy="467"/>
            </a:xfrm>
            <a:custGeom>
              <a:avLst/>
              <a:gdLst>
                <a:gd name="T0" fmla="*/ 90 w 633"/>
                <a:gd name="T1" fmla="*/ 962 h 1215"/>
                <a:gd name="T2" fmla="*/ 170 w 633"/>
                <a:gd name="T3" fmla="*/ 1089 h 1215"/>
                <a:gd name="T4" fmla="*/ 253 w 633"/>
                <a:gd name="T5" fmla="*/ 1177 h 1215"/>
                <a:gd name="T6" fmla="*/ 354 w 633"/>
                <a:gd name="T7" fmla="*/ 1215 h 1215"/>
                <a:gd name="T8" fmla="*/ 601 w 633"/>
                <a:gd name="T9" fmla="*/ 1141 h 1215"/>
                <a:gd name="T10" fmla="*/ 633 w 633"/>
                <a:gd name="T11" fmla="*/ 953 h 1215"/>
                <a:gd name="T12" fmla="*/ 388 w 633"/>
                <a:gd name="T13" fmla="*/ 629 h 1215"/>
                <a:gd name="T14" fmla="*/ 287 w 633"/>
                <a:gd name="T15" fmla="*/ 14 h 1215"/>
                <a:gd name="T16" fmla="*/ 185 w 633"/>
                <a:gd name="T17" fmla="*/ 0 h 1215"/>
                <a:gd name="T18" fmla="*/ 156 w 633"/>
                <a:gd name="T19" fmla="*/ 137 h 1215"/>
                <a:gd name="T20" fmla="*/ 0 w 633"/>
                <a:gd name="T21" fmla="*/ 496 h 1215"/>
                <a:gd name="T22" fmla="*/ 4 w 633"/>
                <a:gd name="T23" fmla="*/ 871 h 1215"/>
                <a:gd name="T24" fmla="*/ 90 w 633"/>
                <a:gd name="T25" fmla="*/ 962 h 1215"/>
                <a:gd name="T26" fmla="*/ 90 w 633"/>
                <a:gd name="T27" fmla="*/ 962 h 1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3"/>
                <a:gd name="T43" fmla="*/ 0 h 1215"/>
                <a:gd name="T44" fmla="*/ 633 w 633"/>
                <a:gd name="T45" fmla="*/ 1215 h 1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3" h="1215">
                  <a:moveTo>
                    <a:pt x="90" y="962"/>
                  </a:moveTo>
                  <a:lnTo>
                    <a:pt x="170" y="1089"/>
                  </a:lnTo>
                  <a:lnTo>
                    <a:pt x="253" y="1177"/>
                  </a:lnTo>
                  <a:lnTo>
                    <a:pt x="354" y="1215"/>
                  </a:lnTo>
                  <a:lnTo>
                    <a:pt x="601" y="1141"/>
                  </a:lnTo>
                  <a:lnTo>
                    <a:pt x="633" y="953"/>
                  </a:lnTo>
                  <a:lnTo>
                    <a:pt x="388" y="629"/>
                  </a:lnTo>
                  <a:lnTo>
                    <a:pt x="287" y="14"/>
                  </a:lnTo>
                  <a:lnTo>
                    <a:pt x="185" y="0"/>
                  </a:lnTo>
                  <a:lnTo>
                    <a:pt x="156" y="137"/>
                  </a:lnTo>
                  <a:lnTo>
                    <a:pt x="0" y="496"/>
                  </a:lnTo>
                  <a:lnTo>
                    <a:pt x="4" y="871"/>
                  </a:lnTo>
                  <a:lnTo>
                    <a:pt x="90" y="962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19"/>
            <p:cNvSpPr>
              <a:spLocks/>
            </p:cNvSpPr>
            <p:nvPr/>
          </p:nvSpPr>
          <p:spPr bwMode="auto">
            <a:xfrm>
              <a:off x="1317" y="3666"/>
              <a:ext cx="27" cy="41"/>
            </a:xfrm>
            <a:custGeom>
              <a:avLst/>
              <a:gdLst>
                <a:gd name="T0" fmla="*/ 26 w 72"/>
                <a:gd name="T1" fmla="*/ 0 h 108"/>
                <a:gd name="T2" fmla="*/ 7 w 72"/>
                <a:gd name="T3" fmla="*/ 51 h 108"/>
                <a:gd name="T4" fmla="*/ 0 w 72"/>
                <a:gd name="T5" fmla="*/ 108 h 108"/>
                <a:gd name="T6" fmla="*/ 72 w 72"/>
                <a:gd name="T7" fmla="*/ 19 h 108"/>
                <a:gd name="T8" fmla="*/ 26 w 72"/>
                <a:gd name="T9" fmla="*/ 0 h 108"/>
                <a:gd name="T10" fmla="*/ 26 w 72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08"/>
                <a:gd name="T20" fmla="*/ 72 w 72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08">
                  <a:moveTo>
                    <a:pt x="26" y="0"/>
                  </a:moveTo>
                  <a:lnTo>
                    <a:pt x="7" y="51"/>
                  </a:lnTo>
                  <a:lnTo>
                    <a:pt x="0" y="108"/>
                  </a:lnTo>
                  <a:lnTo>
                    <a:pt x="72" y="1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0"/>
            <p:cNvSpPr>
              <a:spLocks/>
            </p:cNvSpPr>
            <p:nvPr/>
          </p:nvSpPr>
          <p:spPr bwMode="auto">
            <a:xfrm>
              <a:off x="1491" y="3353"/>
              <a:ext cx="157" cy="105"/>
            </a:xfrm>
            <a:custGeom>
              <a:avLst/>
              <a:gdLst>
                <a:gd name="T0" fmla="*/ 0 w 424"/>
                <a:gd name="T1" fmla="*/ 276 h 276"/>
                <a:gd name="T2" fmla="*/ 392 w 424"/>
                <a:gd name="T3" fmla="*/ 0 h 276"/>
                <a:gd name="T4" fmla="*/ 424 w 424"/>
                <a:gd name="T5" fmla="*/ 6 h 276"/>
                <a:gd name="T6" fmla="*/ 400 w 424"/>
                <a:gd name="T7" fmla="*/ 38 h 276"/>
                <a:gd name="T8" fmla="*/ 0 w 424"/>
                <a:gd name="T9" fmla="*/ 276 h 276"/>
                <a:gd name="T10" fmla="*/ 0 w 424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4"/>
                <a:gd name="T19" fmla="*/ 0 h 276"/>
                <a:gd name="T20" fmla="*/ 424 w 424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4" h="276">
                  <a:moveTo>
                    <a:pt x="0" y="276"/>
                  </a:moveTo>
                  <a:lnTo>
                    <a:pt x="392" y="0"/>
                  </a:lnTo>
                  <a:lnTo>
                    <a:pt x="424" y="6"/>
                  </a:lnTo>
                  <a:lnTo>
                    <a:pt x="400" y="38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Freeform 21"/>
            <p:cNvSpPr>
              <a:spLocks/>
            </p:cNvSpPr>
            <p:nvPr/>
          </p:nvSpPr>
          <p:spPr bwMode="auto">
            <a:xfrm>
              <a:off x="1735" y="2650"/>
              <a:ext cx="55" cy="28"/>
            </a:xfrm>
            <a:custGeom>
              <a:avLst/>
              <a:gdLst>
                <a:gd name="T0" fmla="*/ 124 w 150"/>
                <a:gd name="T1" fmla="*/ 6 h 75"/>
                <a:gd name="T2" fmla="*/ 92 w 150"/>
                <a:gd name="T3" fmla="*/ 0 h 75"/>
                <a:gd name="T4" fmla="*/ 57 w 150"/>
                <a:gd name="T5" fmla="*/ 18 h 75"/>
                <a:gd name="T6" fmla="*/ 0 w 150"/>
                <a:gd name="T7" fmla="*/ 18 h 75"/>
                <a:gd name="T8" fmla="*/ 0 w 150"/>
                <a:gd name="T9" fmla="*/ 75 h 75"/>
                <a:gd name="T10" fmla="*/ 21 w 150"/>
                <a:gd name="T11" fmla="*/ 46 h 75"/>
                <a:gd name="T12" fmla="*/ 57 w 150"/>
                <a:gd name="T13" fmla="*/ 42 h 75"/>
                <a:gd name="T14" fmla="*/ 80 w 150"/>
                <a:gd name="T15" fmla="*/ 29 h 75"/>
                <a:gd name="T16" fmla="*/ 150 w 150"/>
                <a:gd name="T17" fmla="*/ 27 h 75"/>
                <a:gd name="T18" fmla="*/ 124 w 150"/>
                <a:gd name="T19" fmla="*/ 6 h 75"/>
                <a:gd name="T20" fmla="*/ 124 w 150"/>
                <a:gd name="T21" fmla="*/ 6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75"/>
                <a:gd name="T35" fmla="*/ 150 w 150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75">
                  <a:moveTo>
                    <a:pt x="124" y="6"/>
                  </a:moveTo>
                  <a:lnTo>
                    <a:pt x="92" y="0"/>
                  </a:lnTo>
                  <a:lnTo>
                    <a:pt x="57" y="18"/>
                  </a:lnTo>
                  <a:lnTo>
                    <a:pt x="0" y="18"/>
                  </a:lnTo>
                  <a:lnTo>
                    <a:pt x="0" y="75"/>
                  </a:lnTo>
                  <a:lnTo>
                    <a:pt x="21" y="46"/>
                  </a:lnTo>
                  <a:lnTo>
                    <a:pt x="57" y="42"/>
                  </a:lnTo>
                  <a:lnTo>
                    <a:pt x="80" y="29"/>
                  </a:lnTo>
                  <a:lnTo>
                    <a:pt x="150" y="27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22"/>
            <p:cNvSpPr>
              <a:spLocks/>
            </p:cNvSpPr>
            <p:nvPr/>
          </p:nvSpPr>
          <p:spPr bwMode="auto">
            <a:xfrm>
              <a:off x="1787" y="2401"/>
              <a:ext cx="418" cy="525"/>
            </a:xfrm>
            <a:custGeom>
              <a:avLst/>
              <a:gdLst>
                <a:gd name="T0" fmla="*/ 201 w 1127"/>
                <a:gd name="T1" fmla="*/ 0 h 1367"/>
                <a:gd name="T2" fmla="*/ 306 w 1127"/>
                <a:gd name="T3" fmla="*/ 38 h 1367"/>
                <a:gd name="T4" fmla="*/ 137 w 1127"/>
                <a:gd name="T5" fmla="*/ 53 h 1367"/>
                <a:gd name="T6" fmla="*/ 447 w 1127"/>
                <a:gd name="T7" fmla="*/ 171 h 1367"/>
                <a:gd name="T8" fmla="*/ 129 w 1127"/>
                <a:gd name="T9" fmla="*/ 105 h 1367"/>
                <a:gd name="T10" fmla="*/ 414 w 1127"/>
                <a:gd name="T11" fmla="*/ 217 h 1367"/>
                <a:gd name="T12" fmla="*/ 150 w 1127"/>
                <a:gd name="T13" fmla="*/ 162 h 1367"/>
                <a:gd name="T14" fmla="*/ 89 w 1127"/>
                <a:gd name="T15" fmla="*/ 179 h 1367"/>
                <a:gd name="T16" fmla="*/ 205 w 1127"/>
                <a:gd name="T17" fmla="*/ 225 h 1367"/>
                <a:gd name="T18" fmla="*/ 106 w 1127"/>
                <a:gd name="T19" fmla="*/ 251 h 1367"/>
                <a:gd name="T20" fmla="*/ 0 w 1127"/>
                <a:gd name="T21" fmla="*/ 244 h 1367"/>
                <a:gd name="T22" fmla="*/ 152 w 1127"/>
                <a:gd name="T23" fmla="*/ 301 h 1367"/>
                <a:gd name="T24" fmla="*/ 314 w 1127"/>
                <a:gd name="T25" fmla="*/ 333 h 1367"/>
                <a:gd name="T26" fmla="*/ 416 w 1127"/>
                <a:gd name="T27" fmla="*/ 428 h 1367"/>
                <a:gd name="T28" fmla="*/ 477 w 1127"/>
                <a:gd name="T29" fmla="*/ 540 h 1367"/>
                <a:gd name="T30" fmla="*/ 563 w 1127"/>
                <a:gd name="T31" fmla="*/ 698 h 1367"/>
                <a:gd name="T32" fmla="*/ 576 w 1127"/>
                <a:gd name="T33" fmla="*/ 614 h 1367"/>
                <a:gd name="T34" fmla="*/ 654 w 1127"/>
                <a:gd name="T35" fmla="*/ 673 h 1367"/>
                <a:gd name="T36" fmla="*/ 650 w 1127"/>
                <a:gd name="T37" fmla="*/ 761 h 1367"/>
                <a:gd name="T38" fmla="*/ 599 w 1127"/>
                <a:gd name="T39" fmla="*/ 791 h 1367"/>
                <a:gd name="T40" fmla="*/ 582 w 1127"/>
                <a:gd name="T41" fmla="*/ 1034 h 1367"/>
                <a:gd name="T42" fmla="*/ 394 w 1127"/>
                <a:gd name="T43" fmla="*/ 1259 h 1367"/>
                <a:gd name="T44" fmla="*/ 515 w 1127"/>
                <a:gd name="T45" fmla="*/ 1164 h 1367"/>
                <a:gd name="T46" fmla="*/ 614 w 1127"/>
                <a:gd name="T47" fmla="*/ 1137 h 1367"/>
                <a:gd name="T48" fmla="*/ 572 w 1127"/>
                <a:gd name="T49" fmla="*/ 1196 h 1367"/>
                <a:gd name="T50" fmla="*/ 525 w 1127"/>
                <a:gd name="T51" fmla="*/ 1209 h 1367"/>
                <a:gd name="T52" fmla="*/ 663 w 1127"/>
                <a:gd name="T53" fmla="*/ 1255 h 1367"/>
                <a:gd name="T54" fmla="*/ 787 w 1127"/>
                <a:gd name="T55" fmla="*/ 1192 h 1367"/>
                <a:gd name="T56" fmla="*/ 671 w 1127"/>
                <a:gd name="T57" fmla="*/ 1350 h 1367"/>
                <a:gd name="T58" fmla="*/ 779 w 1127"/>
                <a:gd name="T59" fmla="*/ 1367 h 1367"/>
                <a:gd name="T60" fmla="*/ 1021 w 1127"/>
                <a:gd name="T61" fmla="*/ 1232 h 1367"/>
                <a:gd name="T62" fmla="*/ 1127 w 1127"/>
                <a:gd name="T63" fmla="*/ 856 h 1367"/>
                <a:gd name="T64" fmla="*/ 1116 w 1127"/>
                <a:gd name="T65" fmla="*/ 761 h 1367"/>
                <a:gd name="T66" fmla="*/ 1046 w 1127"/>
                <a:gd name="T67" fmla="*/ 688 h 1367"/>
                <a:gd name="T68" fmla="*/ 1015 w 1127"/>
                <a:gd name="T69" fmla="*/ 751 h 1367"/>
                <a:gd name="T70" fmla="*/ 968 w 1127"/>
                <a:gd name="T71" fmla="*/ 677 h 1367"/>
                <a:gd name="T72" fmla="*/ 960 w 1127"/>
                <a:gd name="T73" fmla="*/ 453 h 1367"/>
                <a:gd name="T74" fmla="*/ 876 w 1127"/>
                <a:gd name="T75" fmla="*/ 346 h 1367"/>
                <a:gd name="T76" fmla="*/ 599 w 1127"/>
                <a:gd name="T77" fmla="*/ 196 h 1367"/>
                <a:gd name="T78" fmla="*/ 447 w 1127"/>
                <a:gd name="T79" fmla="*/ 46 h 1367"/>
                <a:gd name="T80" fmla="*/ 201 w 1127"/>
                <a:gd name="T81" fmla="*/ 0 h 1367"/>
                <a:gd name="T82" fmla="*/ 201 w 1127"/>
                <a:gd name="T83" fmla="*/ 0 h 13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7"/>
                <a:gd name="T127" fmla="*/ 0 h 1367"/>
                <a:gd name="T128" fmla="*/ 1127 w 1127"/>
                <a:gd name="T129" fmla="*/ 1367 h 13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7" h="1367">
                  <a:moveTo>
                    <a:pt x="201" y="0"/>
                  </a:moveTo>
                  <a:lnTo>
                    <a:pt x="306" y="38"/>
                  </a:lnTo>
                  <a:lnTo>
                    <a:pt x="137" y="53"/>
                  </a:lnTo>
                  <a:lnTo>
                    <a:pt x="447" y="171"/>
                  </a:lnTo>
                  <a:lnTo>
                    <a:pt x="129" y="105"/>
                  </a:lnTo>
                  <a:lnTo>
                    <a:pt x="414" y="217"/>
                  </a:lnTo>
                  <a:lnTo>
                    <a:pt x="150" y="162"/>
                  </a:lnTo>
                  <a:lnTo>
                    <a:pt x="89" y="179"/>
                  </a:lnTo>
                  <a:lnTo>
                    <a:pt x="205" y="225"/>
                  </a:lnTo>
                  <a:lnTo>
                    <a:pt x="106" y="251"/>
                  </a:lnTo>
                  <a:lnTo>
                    <a:pt x="0" y="244"/>
                  </a:lnTo>
                  <a:lnTo>
                    <a:pt x="152" y="301"/>
                  </a:lnTo>
                  <a:lnTo>
                    <a:pt x="314" y="333"/>
                  </a:lnTo>
                  <a:lnTo>
                    <a:pt x="416" y="428"/>
                  </a:lnTo>
                  <a:lnTo>
                    <a:pt x="477" y="540"/>
                  </a:lnTo>
                  <a:lnTo>
                    <a:pt x="563" y="698"/>
                  </a:lnTo>
                  <a:lnTo>
                    <a:pt x="576" y="614"/>
                  </a:lnTo>
                  <a:lnTo>
                    <a:pt x="654" y="673"/>
                  </a:lnTo>
                  <a:lnTo>
                    <a:pt x="650" y="761"/>
                  </a:lnTo>
                  <a:lnTo>
                    <a:pt x="599" y="791"/>
                  </a:lnTo>
                  <a:lnTo>
                    <a:pt x="582" y="1034"/>
                  </a:lnTo>
                  <a:lnTo>
                    <a:pt x="394" y="1259"/>
                  </a:lnTo>
                  <a:lnTo>
                    <a:pt x="515" y="1164"/>
                  </a:lnTo>
                  <a:lnTo>
                    <a:pt x="614" y="1137"/>
                  </a:lnTo>
                  <a:lnTo>
                    <a:pt x="572" y="1196"/>
                  </a:lnTo>
                  <a:lnTo>
                    <a:pt x="525" y="1209"/>
                  </a:lnTo>
                  <a:lnTo>
                    <a:pt x="663" y="1255"/>
                  </a:lnTo>
                  <a:lnTo>
                    <a:pt x="787" y="1192"/>
                  </a:lnTo>
                  <a:lnTo>
                    <a:pt x="671" y="1350"/>
                  </a:lnTo>
                  <a:lnTo>
                    <a:pt x="779" y="1367"/>
                  </a:lnTo>
                  <a:lnTo>
                    <a:pt x="1021" y="1232"/>
                  </a:lnTo>
                  <a:lnTo>
                    <a:pt x="1127" y="856"/>
                  </a:lnTo>
                  <a:lnTo>
                    <a:pt x="1116" y="761"/>
                  </a:lnTo>
                  <a:lnTo>
                    <a:pt x="1046" y="688"/>
                  </a:lnTo>
                  <a:lnTo>
                    <a:pt x="1015" y="751"/>
                  </a:lnTo>
                  <a:lnTo>
                    <a:pt x="968" y="677"/>
                  </a:lnTo>
                  <a:lnTo>
                    <a:pt x="960" y="453"/>
                  </a:lnTo>
                  <a:lnTo>
                    <a:pt x="876" y="346"/>
                  </a:lnTo>
                  <a:lnTo>
                    <a:pt x="599" y="196"/>
                  </a:lnTo>
                  <a:lnTo>
                    <a:pt x="447" y="4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23"/>
            <p:cNvSpPr>
              <a:spLocks/>
            </p:cNvSpPr>
            <p:nvPr/>
          </p:nvSpPr>
          <p:spPr bwMode="auto">
            <a:xfrm>
              <a:off x="1640" y="2506"/>
              <a:ext cx="253" cy="511"/>
            </a:xfrm>
            <a:custGeom>
              <a:avLst/>
              <a:gdLst>
                <a:gd name="T0" fmla="*/ 83 w 680"/>
                <a:gd name="T1" fmla="*/ 0 h 1329"/>
                <a:gd name="T2" fmla="*/ 161 w 680"/>
                <a:gd name="T3" fmla="*/ 49 h 1329"/>
                <a:gd name="T4" fmla="*/ 176 w 680"/>
                <a:gd name="T5" fmla="*/ 99 h 1329"/>
                <a:gd name="T6" fmla="*/ 176 w 680"/>
                <a:gd name="T7" fmla="*/ 207 h 1329"/>
                <a:gd name="T8" fmla="*/ 235 w 680"/>
                <a:gd name="T9" fmla="*/ 477 h 1329"/>
                <a:gd name="T10" fmla="*/ 256 w 680"/>
                <a:gd name="T11" fmla="*/ 563 h 1329"/>
                <a:gd name="T12" fmla="*/ 292 w 680"/>
                <a:gd name="T13" fmla="*/ 694 h 1329"/>
                <a:gd name="T14" fmla="*/ 456 w 680"/>
                <a:gd name="T15" fmla="*/ 895 h 1329"/>
                <a:gd name="T16" fmla="*/ 593 w 680"/>
                <a:gd name="T17" fmla="*/ 1007 h 1329"/>
                <a:gd name="T18" fmla="*/ 617 w 680"/>
                <a:gd name="T19" fmla="*/ 1159 h 1329"/>
                <a:gd name="T20" fmla="*/ 680 w 680"/>
                <a:gd name="T21" fmla="*/ 1289 h 1329"/>
                <a:gd name="T22" fmla="*/ 600 w 680"/>
                <a:gd name="T23" fmla="*/ 1216 h 1329"/>
                <a:gd name="T24" fmla="*/ 446 w 680"/>
                <a:gd name="T25" fmla="*/ 1329 h 1329"/>
                <a:gd name="T26" fmla="*/ 323 w 680"/>
                <a:gd name="T27" fmla="*/ 1292 h 1329"/>
                <a:gd name="T28" fmla="*/ 180 w 680"/>
                <a:gd name="T29" fmla="*/ 1289 h 1329"/>
                <a:gd name="T30" fmla="*/ 96 w 680"/>
                <a:gd name="T31" fmla="*/ 1216 h 1329"/>
                <a:gd name="T32" fmla="*/ 180 w 680"/>
                <a:gd name="T33" fmla="*/ 1254 h 1329"/>
                <a:gd name="T34" fmla="*/ 370 w 680"/>
                <a:gd name="T35" fmla="*/ 1197 h 1329"/>
                <a:gd name="T36" fmla="*/ 412 w 680"/>
                <a:gd name="T37" fmla="*/ 1093 h 1329"/>
                <a:gd name="T38" fmla="*/ 306 w 680"/>
                <a:gd name="T39" fmla="*/ 1131 h 1329"/>
                <a:gd name="T40" fmla="*/ 169 w 680"/>
                <a:gd name="T41" fmla="*/ 1047 h 1329"/>
                <a:gd name="T42" fmla="*/ 332 w 680"/>
                <a:gd name="T43" fmla="*/ 1051 h 1329"/>
                <a:gd name="T44" fmla="*/ 289 w 680"/>
                <a:gd name="T45" fmla="*/ 981 h 1329"/>
                <a:gd name="T46" fmla="*/ 211 w 680"/>
                <a:gd name="T47" fmla="*/ 935 h 1329"/>
                <a:gd name="T48" fmla="*/ 235 w 680"/>
                <a:gd name="T49" fmla="*/ 1002 h 1329"/>
                <a:gd name="T50" fmla="*/ 136 w 680"/>
                <a:gd name="T51" fmla="*/ 918 h 1329"/>
                <a:gd name="T52" fmla="*/ 76 w 680"/>
                <a:gd name="T53" fmla="*/ 768 h 1329"/>
                <a:gd name="T54" fmla="*/ 203 w 680"/>
                <a:gd name="T55" fmla="*/ 817 h 1329"/>
                <a:gd name="T56" fmla="*/ 169 w 680"/>
                <a:gd name="T57" fmla="*/ 682 h 1329"/>
                <a:gd name="T58" fmla="*/ 55 w 680"/>
                <a:gd name="T59" fmla="*/ 561 h 1329"/>
                <a:gd name="T60" fmla="*/ 24 w 680"/>
                <a:gd name="T61" fmla="*/ 616 h 1329"/>
                <a:gd name="T62" fmla="*/ 7 w 680"/>
                <a:gd name="T63" fmla="*/ 526 h 1329"/>
                <a:gd name="T64" fmla="*/ 45 w 680"/>
                <a:gd name="T65" fmla="*/ 329 h 1329"/>
                <a:gd name="T66" fmla="*/ 76 w 680"/>
                <a:gd name="T67" fmla="*/ 449 h 1329"/>
                <a:gd name="T68" fmla="*/ 154 w 680"/>
                <a:gd name="T69" fmla="*/ 353 h 1329"/>
                <a:gd name="T70" fmla="*/ 110 w 680"/>
                <a:gd name="T71" fmla="*/ 241 h 1329"/>
                <a:gd name="T72" fmla="*/ 76 w 680"/>
                <a:gd name="T73" fmla="*/ 285 h 1329"/>
                <a:gd name="T74" fmla="*/ 127 w 680"/>
                <a:gd name="T75" fmla="*/ 99 h 1329"/>
                <a:gd name="T76" fmla="*/ 104 w 680"/>
                <a:gd name="T77" fmla="*/ 84 h 1329"/>
                <a:gd name="T78" fmla="*/ 45 w 680"/>
                <a:gd name="T79" fmla="*/ 207 h 1329"/>
                <a:gd name="T80" fmla="*/ 83 w 680"/>
                <a:gd name="T81" fmla="*/ 63 h 1329"/>
                <a:gd name="T82" fmla="*/ 41 w 680"/>
                <a:gd name="T83" fmla="*/ 63 h 1329"/>
                <a:gd name="T84" fmla="*/ 0 w 680"/>
                <a:gd name="T85" fmla="*/ 241 h 1329"/>
                <a:gd name="T86" fmla="*/ 24 w 680"/>
                <a:gd name="T87" fmla="*/ 63 h 1329"/>
                <a:gd name="T88" fmla="*/ 83 w 680"/>
                <a:gd name="T89" fmla="*/ 0 h 1329"/>
                <a:gd name="T90" fmla="*/ 83 w 680"/>
                <a:gd name="T91" fmla="*/ 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0"/>
                <a:gd name="T139" fmla="*/ 0 h 1329"/>
                <a:gd name="T140" fmla="*/ 680 w 680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0" h="1329">
                  <a:moveTo>
                    <a:pt x="83" y="0"/>
                  </a:moveTo>
                  <a:lnTo>
                    <a:pt x="161" y="49"/>
                  </a:lnTo>
                  <a:lnTo>
                    <a:pt x="176" y="99"/>
                  </a:lnTo>
                  <a:lnTo>
                    <a:pt x="176" y="207"/>
                  </a:lnTo>
                  <a:lnTo>
                    <a:pt x="235" y="477"/>
                  </a:lnTo>
                  <a:lnTo>
                    <a:pt x="256" y="563"/>
                  </a:lnTo>
                  <a:lnTo>
                    <a:pt x="292" y="694"/>
                  </a:lnTo>
                  <a:lnTo>
                    <a:pt x="456" y="895"/>
                  </a:lnTo>
                  <a:lnTo>
                    <a:pt x="593" y="1007"/>
                  </a:lnTo>
                  <a:lnTo>
                    <a:pt x="617" y="1159"/>
                  </a:lnTo>
                  <a:lnTo>
                    <a:pt x="680" y="1289"/>
                  </a:lnTo>
                  <a:lnTo>
                    <a:pt x="600" y="1216"/>
                  </a:lnTo>
                  <a:lnTo>
                    <a:pt x="446" y="1329"/>
                  </a:lnTo>
                  <a:lnTo>
                    <a:pt x="323" y="1292"/>
                  </a:lnTo>
                  <a:lnTo>
                    <a:pt x="180" y="1289"/>
                  </a:lnTo>
                  <a:lnTo>
                    <a:pt x="96" y="1216"/>
                  </a:lnTo>
                  <a:lnTo>
                    <a:pt x="180" y="1254"/>
                  </a:lnTo>
                  <a:lnTo>
                    <a:pt x="370" y="1197"/>
                  </a:lnTo>
                  <a:lnTo>
                    <a:pt x="412" y="1093"/>
                  </a:lnTo>
                  <a:lnTo>
                    <a:pt x="306" y="1131"/>
                  </a:lnTo>
                  <a:lnTo>
                    <a:pt x="169" y="1047"/>
                  </a:lnTo>
                  <a:lnTo>
                    <a:pt x="332" y="1051"/>
                  </a:lnTo>
                  <a:lnTo>
                    <a:pt x="289" y="981"/>
                  </a:lnTo>
                  <a:lnTo>
                    <a:pt x="211" y="935"/>
                  </a:lnTo>
                  <a:lnTo>
                    <a:pt x="235" y="1002"/>
                  </a:lnTo>
                  <a:lnTo>
                    <a:pt x="136" y="918"/>
                  </a:lnTo>
                  <a:lnTo>
                    <a:pt x="76" y="768"/>
                  </a:lnTo>
                  <a:lnTo>
                    <a:pt x="203" y="817"/>
                  </a:lnTo>
                  <a:lnTo>
                    <a:pt x="169" y="682"/>
                  </a:lnTo>
                  <a:lnTo>
                    <a:pt x="55" y="561"/>
                  </a:lnTo>
                  <a:lnTo>
                    <a:pt x="24" y="616"/>
                  </a:lnTo>
                  <a:lnTo>
                    <a:pt x="7" y="526"/>
                  </a:lnTo>
                  <a:lnTo>
                    <a:pt x="45" y="329"/>
                  </a:lnTo>
                  <a:lnTo>
                    <a:pt x="76" y="449"/>
                  </a:lnTo>
                  <a:lnTo>
                    <a:pt x="154" y="353"/>
                  </a:lnTo>
                  <a:lnTo>
                    <a:pt x="110" y="241"/>
                  </a:lnTo>
                  <a:lnTo>
                    <a:pt x="76" y="285"/>
                  </a:lnTo>
                  <a:lnTo>
                    <a:pt x="127" y="99"/>
                  </a:lnTo>
                  <a:lnTo>
                    <a:pt x="104" y="84"/>
                  </a:lnTo>
                  <a:lnTo>
                    <a:pt x="45" y="207"/>
                  </a:lnTo>
                  <a:lnTo>
                    <a:pt x="83" y="63"/>
                  </a:lnTo>
                  <a:lnTo>
                    <a:pt x="41" y="63"/>
                  </a:lnTo>
                  <a:lnTo>
                    <a:pt x="0" y="241"/>
                  </a:lnTo>
                  <a:lnTo>
                    <a:pt x="24" y="6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Freeform 24"/>
            <p:cNvSpPr>
              <a:spLocks/>
            </p:cNvSpPr>
            <p:nvPr/>
          </p:nvSpPr>
          <p:spPr bwMode="auto">
            <a:xfrm>
              <a:off x="1301" y="2567"/>
              <a:ext cx="361" cy="413"/>
            </a:xfrm>
            <a:custGeom>
              <a:avLst/>
              <a:gdLst>
                <a:gd name="T0" fmla="*/ 932 w 973"/>
                <a:gd name="T1" fmla="*/ 0 h 1076"/>
                <a:gd name="T2" fmla="*/ 0 w 973"/>
                <a:gd name="T3" fmla="*/ 85 h 1076"/>
                <a:gd name="T4" fmla="*/ 181 w 973"/>
                <a:gd name="T5" fmla="*/ 1076 h 1076"/>
                <a:gd name="T6" fmla="*/ 924 w 973"/>
                <a:gd name="T7" fmla="*/ 946 h 1076"/>
                <a:gd name="T8" fmla="*/ 880 w 973"/>
                <a:gd name="T9" fmla="*/ 870 h 1076"/>
                <a:gd name="T10" fmla="*/ 973 w 973"/>
                <a:gd name="T11" fmla="*/ 889 h 1076"/>
                <a:gd name="T12" fmla="*/ 973 w 973"/>
                <a:gd name="T13" fmla="*/ 760 h 1076"/>
                <a:gd name="T14" fmla="*/ 894 w 973"/>
                <a:gd name="T15" fmla="*/ 817 h 1076"/>
                <a:gd name="T16" fmla="*/ 947 w 973"/>
                <a:gd name="T17" fmla="*/ 709 h 1076"/>
                <a:gd name="T18" fmla="*/ 953 w 973"/>
                <a:gd name="T19" fmla="*/ 648 h 1076"/>
                <a:gd name="T20" fmla="*/ 842 w 973"/>
                <a:gd name="T21" fmla="*/ 555 h 1076"/>
                <a:gd name="T22" fmla="*/ 799 w 973"/>
                <a:gd name="T23" fmla="*/ 401 h 1076"/>
                <a:gd name="T24" fmla="*/ 852 w 973"/>
                <a:gd name="T25" fmla="*/ 452 h 1076"/>
                <a:gd name="T26" fmla="*/ 812 w 973"/>
                <a:gd name="T27" fmla="*/ 321 h 1076"/>
                <a:gd name="T28" fmla="*/ 924 w 973"/>
                <a:gd name="T29" fmla="*/ 62 h 1076"/>
                <a:gd name="T30" fmla="*/ 932 w 973"/>
                <a:gd name="T31" fmla="*/ 0 h 1076"/>
                <a:gd name="T32" fmla="*/ 932 w 973"/>
                <a:gd name="T33" fmla="*/ 0 h 10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3"/>
                <a:gd name="T52" fmla="*/ 0 h 1076"/>
                <a:gd name="T53" fmla="*/ 973 w 973"/>
                <a:gd name="T54" fmla="*/ 1076 h 10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3" h="1076">
                  <a:moveTo>
                    <a:pt x="932" y="0"/>
                  </a:moveTo>
                  <a:lnTo>
                    <a:pt x="0" y="85"/>
                  </a:lnTo>
                  <a:lnTo>
                    <a:pt x="181" y="1076"/>
                  </a:lnTo>
                  <a:lnTo>
                    <a:pt x="924" y="946"/>
                  </a:lnTo>
                  <a:lnTo>
                    <a:pt x="880" y="870"/>
                  </a:lnTo>
                  <a:lnTo>
                    <a:pt x="973" y="889"/>
                  </a:lnTo>
                  <a:lnTo>
                    <a:pt x="973" y="760"/>
                  </a:lnTo>
                  <a:lnTo>
                    <a:pt x="894" y="817"/>
                  </a:lnTo>
                  <a:lnTo>
                    <a:pt x="947" y="709"/>
                  </a:lnTo>
                  <a:lnTo>
                    <a:pt x="953" y="648"/>
                  </a:lnTo>
                  <a:lnTo>
                    <a:pt x="842" y="555"/>
                  </a:lnTo>
                  <a:lnTo>
                    <a:pt x="799" y="401"/>
                  </a:lnTo>
                  <a:lnTo>
                    <a:pt x="852" y="452"/>
                  </a:lnTo>
                  <a:lnTo>
                    <a:pt x="812" y="321"/>
                  </a:lnTo>
                  <a:lnTo>
                    <a:pt x="924" y="62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25"/>
            <p:cNvSpPr>
              <a:spLocks/>
            </p:cNvSpPr>
            <p:nvPr/>
          </p:nvSpPr>
          <p:spPr bwMode="auto">
            <a:xfrm>
              <a:off x="1166" y="2615"/>
              <a:ext cx="534" cy="488"/>
            </a:xfrm>
            <a:custGeom>
              <a:avLst/>
              <a:gdLst>
                <a:gd name="T0" fmla="*/ 120 w 1437"/>
                <a:gd name="T1" fmla="*/ 0 h 1272"/>
                <a:gd name="T2" fmla="*/ 289 w 1437"/>
                <a:gd name="T3" fmla="*/ 1038 h 1272"/>
                <a:gd name="T4" fmla="*/ 462 w 1437"/>
                <a:gd name="T5" fmla="*/ 1141 h 1272"/>
                <a:gd name="T6" fmla="*/ 1437 w 1437"/>
                <a:gd name="T7" fmla="*/ 975 h 1272"/>
                <a:gd name="T8" fmla="*/ 1418 w 1437"/>
                <a:gd name="T9" fmla="*/ 1118 h 1272"/>
                <a:gd name="T10" fmla="*/ 589 w 1437"/>
                <a:gd name="T11" fmla="*/ 1272 h 1272"/>
                <a:gd name="T12" fmla="*/ 72 w 1437"/>
                <a:gd name="T13" fmla="*/ 989 h 1272"/>
                <a:gd name="T14" fmla="*/ 0 w 1437"/>
                <a:gd name="T15" fmla="*/ 181 h 1272"/>
                <a:gd name="T16" fmla="*/ 120 w 1437"/>
                <a:gd name="T17" fmla="*/ 0 h 1272"/>
                <a:gd name="T18" fmla="*/ 120 w 1437"/>
                <a:gd name="T19" fmla="*/ 0 h 12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7"/>
                <a:gd name="T31" fmla="*/ 0 h 1272"/>
                <a:gd name="T32" fmla="*/ 1437 w 1437"/>
                <a:gd name="T33" fmla="*/ 1272 h 12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7" h="1272">
                  <a:moveTo>
                    <a:pt x="120" y="0"/>
                  </a:moveTo>
                  <a:lnTo>
                    <a:pt x="289" y="1038"/>
                  </a:lnTo>
                  <a:lnTo>
                    <a:pt x="462" y="1141"/>
                  </a:lnTo>
                  <a:lnTo>
                    <a:pt x="1437" y="975"/>
                  </a:lnTo>
                  <a:lnTo>
                    <a:pt x="1418" y="1118"/>
                  </a:lnTo>
                  <a:lnTo>
                    <a:pt x="589" y="1272"/>
                  </a:lnTo>
                  <a:lnTo>
                    <a:pt x="72" y="989"/>
                  </a:lnTo>
                  <a:lnTo>
                    <a:pt x="0" y="1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26"/>
            <p:cNvSpPr>
              <a:spLocks/>
            </p:cNvSpPr>
            <p:nvPr/>
          </p:nvSpPr>
          <p:spPr bwMode="auto">
            <a:xfrm>
              <a:off x="1009" y="3107"/>
              <a:ext cx="252" cy="301"/>
            </a:xfrm>
            <a:custGeom>
              <a:avLst/>
              <a:gdLst>
                <a:gd name="T0" fmla="*/ 0 w 679"/>
                <a:gd name="T1" fmla="*/ 0 h 784"/>
                <a:gd name="T2" fmla="*/ 660 w 679"/>
                <a:gd name="T3" fmla="*/ 401 h 784"/>
                <a:gd name="T4" fmla="*/ 679 w 679"/>
                <a:gd name="T5" fmla="*/ 673 h 784"/>
                <a:gd name="T6" fmla="*/ 540 w 679"/>
                <a:gd name="T7" fmla="*/ 708 h 784"/>
                <a:gd name="T8" fmla="*/ 545 w 679"/>
                <a:gd name="T9" fmla="*/ 784 h 784"/>
                <a:gd name="T10" fmla="*/ 45 w 679"/>
                <a:gd name="T11" fmla="*/ 386 h 784"/>
                <a:gd name="T12" fmla="*/ 0 w 679"/>
                <a:gd name="T13" fmla="*/ 0 h 784"/>
                <a:gd name="T14" fmla="*/ 0 w 679"/>
                <a:gd name="T15" fmla="*/ 0 h 7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9"/>
                <a:gd name="T25" fmla="*/ 0 h 784"/>
                <a:gd name="T26" fmla="*/ 679 w 679"/>
                <a:gd name="T27" fmla="*/ 784 h 7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9" h="784">
                  <a:moveTo>
                    <a:pt x="0" y="0"/>
                  </a:moveTo>
                  <a:lnTo>
                    <a:pt x="660" y="401"/>
                  </a:lnTo>
                  <a:lnTo>
                    <a:pt x="679" y="673"/>
                  </a:lnTo>
                  <a:lnTo>
                    <a:pt x="540" y="708"/>
                  </a:lnTo>
                  <a:lnTo>
                    <a:pt x="545" y="784"/>
                  </a:lnTo>
                  <a:lnTo>
                    <a:pt x="45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27"/>
            <p:cNvSpPr>
              <a:spLocks/>
            </p:cNvSpPr>
            <p:nvPr/>
          </p:nvSpPr>
          <p:spPr bwMode="auto">
            <a:xfrm>
              <a:off x="1723" y="3233"/>
              <a:ext cx="140" cy="147"/>
            </a:xfrm>
            <a:custGeom>
              <a:avLst/>
              <a:gdLst>
                <a:gd name="T0" fmla="*/ 219 w 378"/>
                <a:gd name="T1" fmla="*/ 0 h 382"/>
                <a:gd name="T2" fmla="*/ 110 w 378"/>
                <a:gd name="T3" fmla="*/ 57 h 382"/>
                <a:gd name="T4" fmla="*/ 0 w 378"/>
                <a:gd name="T5" fmla="*/ 164 h 382"/>
                <a:gd name="T6" fmla="*/ 89 w 378"/>
                <a:gd name="T7" fmla="*/ 145 h 382"/>
                <a:gd name="T8" fmla="*/ 177 w 378"/>
                <a:gd name="T9" fmla="*/ 204 h 382"/>
                <a:gd name="T10" fmla="*/ 34 w 378"/>
                <a:gd name="T11" fmla="*/ 204 h 382"/>
                <a:gd name="T12" fmla="*/ 249 w 378"/>
                <a:gd name="T13" fmla="*/ 287 h 382"/>
                <a:gd name="T14" fmla="*/ 0 w 378"/>
                <a:gd name="T15" fmla="*/ 287 h 382"/>
                <a:gd name="T16" fmla="*/ 188 w 378"/>
                <a:gd name="T17" fmla="*/ 382 h 382"/>
                <a:gd name="T18" fmla="*/ 369 w 378"/>
                <a:gd name="T19" fmla="*/ 365 h 382"/>
                <a:gd name="T20" fmla="*/ 378 w 378"/>
                <a:gd name="T21" fmla="*/ 282 h 382"/>
                <a:gd name="T22" fmla="*/ 276 w 378"/>
                <a:gd name="T23" fmla="*/ 135 h 382"/>
                <a:gd name="T24" fmla="*/ 219 w 378"/>
                <a:gd name="T25" fmla="*/ 0 h 382"/>
                <a:gd name="T26" fmla="*/ 219 w 378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8"/>
                <a:gd name="T43" fmla="*/ 0 h 382"/>
                <a:gd name="T44" fmla="*/ 378 w 378"/>
                <a:gd name="T45" fmla="*/ 382 h 3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8" h="382">
                  <a:moveTo>
                    <a:pt x="219" y="0"/>
                  </a:moveTo>
                  <a:lnTo>
                    <a:pt x="110" y="57"/>
                  </a:lnTo>
                  <a:lnTo>
                    <a:pt x="0" y="164"/>
                  </a:lnTo>
                  <a:lnTo>
                    <a:pt x="89" y="145"/>
                  </a:lnTo>
                  <a:lnTo>
                    <a:pt x="177" y="204"/>
                  </a:lnTo>
                  <a:lnTo>
                    <a:pt x="34" y="204"/>
                  </a:lnTo>
                  <a:lnTo>
                    <a:pt x="249" y="287"/>
                  </a:lnTo>
                  <a:lnTo>
                    <a:pt x="0" y="287"/>
                  </a:lnTo>
                  <a:lnTo>
                    <a:pt x="188" y="382"/>
                  </a:lnTo>
                  <a:lnTo>
                    <a:pt x="369" y="365"/>
                  </a:lnTo>
                  <a:lnTo>
                    <a:pt x="378" y="282"/>
                  </a:lnTo>
                  <a:lnTo>
                    <a:pt x="276" y="13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28"/>
            <p:cNvSpPr>
              <a:spLocks/>
            </p:cNvSpPr>
            <p:nvPr/>
          </p:nvSpPr>
          <p:spPr bwMode="auto">
            <a:xfrm>
              <a:off x="1674" y="3354"/>
              <a:ext cx="184" cy="86"/>
            </a:xfrm>
            <a:custGeom>
              <a:avLst/>
              <a:gdLst>
                <a:gd name="T0" fmla="*/ 496 w 496"/>
                <a:gd name="T1" fmla="*/ 63 h 222"/>
                <a:gd name="T2" fmla="*/ 275 w 496"/>
                <a:gd name="T3" fmla="*/ 152 h 222"/>
                <a:gd name="T4" fmla="*/ 114 w 496"/>
                <a:gd name="T5" fmla="*/ 114 h 222"/>
                <a:gd name="T6" fmla="*/ 0 w 496"/>
                <a:gd name="T7" fmla="*/ 0 h 222"/>
                <a:gd name="T8" fmla="*/ 125 w 496"/>
                <a:gd name="T9" fmla="*/ 152 h 222"/>
                <a:gd name="T10" fmla="*/ 363 w 496"/>
                <a:gd name="T11" fmla="*/ 222 h 222"/>
                <a:gd name="T12" fmla="*/ 435 w 496"/>
                <a:gd name="T13" fmla="*/ 182 h 222"/>
                <a:gd name="T14" fmla="*/ 496 w 496"/>
                <a:gd name="T15" fmla="*/ 63 h 222"/>
                <a:gd name="T16" fmla="*/ 496 w 496"/>
                <a:gd name="T17" fmla="*/ 63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6"/>
                <a:gd name="T28" fmla="*/ 0 h 222"/>
                <a:gd name="T29" fmla="*/ 496 w 496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6" h="222">
                  <a:moveTo>
                    <a:pt x="496" y="63"/>
                  </a:moveTo>
                  <a:lnTo>
                    <a:pt x="275" y="152"/>
                  </a:lnTo>
                  <a:lnTo>
                    <a:pt x="114" y="114"/>
                  </a:lnTo>
                  <a:lnTo>
                    <a:pt x="0" y="0"/>
                  </a:lnTo>
                  <a:lnTo>
                    <a:pt x="125" y="152"/>
                  </a:lnTo>
                  <a:lnTo>
                    <a:pt x="363" y="222"/>
                  </a:lnTo>
                  <a:lnTo>
                    <a:pt x="435" y="182"/>
                  </a:lnTo>
                  <a:lnTo>
                    <a:pt x="496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29"/>
            <p:cNvSpPr>
              <a:spLocks/>
            </p:cNvSpPr>
            <p:nvPr/>
          </p:nvSpPr>
          <p:spPr bwMode="auto">
            <a:xfrm>
              <a:off x="1611" y="3395"/>
              <a:ext cx="147" cy="67"/>
            </a:xfrm>
            <a:custGeom>
              <a:avLst/>
              <a:gdLst>
                <a:gd name="T0" fmla="*/ 100 w 395"/>
                <a:gd name="T1" fmla="*/ 0 h 175"/>
                <a:gd name="T2" fmla="*/ 100 w 395"/>
                <a:gd name="T3" fmla="*/ 35 h 175"/>
                <a:gd name="T4" fmla="*/ 395 w 395"/>
                <a:gd name="T5" fmla="*/ 141 h 175"/>
                <a:gd name="T6" fmla="*/ 45 w 395"/>
                <a:gd name="T7" fmla="*/ 65 h 175"/>
                <a:gd name="T8" fmla="*/ 22 w 395"/>
                <a:gd name="T9" fmla="*/ 84 h 175"/>
                <a:gd name="T10" fmla="*/ 20 w 395"/>
                <a:gd name="T11" fmla="*/ 120 h 175"/>
                <a:gd name="T12" fmla="*/ 222 w 395"/>
                <a:gd name="T13" fmla="*/ 175 h 175"/>
                <a:gd name="T14" fmla="*/ 89 w 395"/>
                <a:gd name="T15" fmla="*/ 151 h 175"/>
                <a:gd name="T16" fmla="*/ 53 w 395"/>
                <a:gd name="T17" fmla="*/ 147 h 175"/>
                <a:gd name="T18" fmla="*/ 51 w 395"/>
                <a:gd name="T19" fmla="*/ 164 h 175"/>
                <a:gd name="T20" fmla="*/ 9 w 395"/>
                <a:gd name="T21" fmla="*/ 128 h 175"/>
                <a:gd name="T22" fmla="*/ 0 w 395"/>
                <a:gd name="T23" fmla="*/ 78 h 175"/>
                <a:gd name="T24" fmla="*/ 32 w 395"/>
                <a:gd name="T25" fmla="*/ 48 h 175"/>
                <a:gd name="T26" fmla="*/ 72 w 395"/>
                <a:gd name="T27" fmla="*/ 48 h 175"/>
                <a:gd name="T28" fmla="*/ 100 w 395"/>
                <a:gd name="T29" fmla="*/ 0 h 175"/>
                <a:gd name="T30" fmla="*/ 100 w 395"/>
                <a:gd name="T31" fmla="*/ 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5"/>
                <a:gd name="T49" fmla="*/ 0 h 175"/>
                <a:gd name="T50" fmla="*/ 395 w 395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5" h="175">
                  <a:moveTo>
                    <a:pt x="100" y="0"/>
                  </a:moveTo>
                  <a:lnTo>
                    <a:pt x="100" y="35"/>
                  </a:lnTo>
                  <a:lnTo>
                    <a:pt x="395" y="141"/>
                  </a:lnTo>
                  <a:lnTo>
                    <a:pt x="45" y="65"/>
                  </a:lnTo>
                  <a:lnTo>
                    <a:pt x="22" y="84"/>
                  </a:lnTo>
                  <a:lnTo>
                    <a:pt x="20" y="120"/>
                  </a:lnTo>
                  <a:lnTo>
                    <a:pt x="222" y="175"/>
                  </a:lnTo>
                  <a:lnTo>
                    <a:pt x="89" y="151"/>
                  </a:lnTo>
                  <a:lnTo>
                    <a:pt x="53" y="147"/>
                  </a:lnTo>
                  <a:lnTo>
                    <a:pt x="51" y="164"/>
                  </a:lnTo>
                  <a:lnTo>
                    <a:pt x="9" y="128"/>
                  </a:lnTo>
                  <a:lnTo>
                    <a:pt x="0" y="78"/>
                  </a:lnTo>
                  <a:lnTo>
                    <a:pt x="32" y="48"/>
                  </a:lnTo>
                  <a:lnTo>
                    <a:pt x="72" y="4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30"/>
            <p:cNvSpPr>
              <a:spLocks/>
            </p:cNvSpPr>
            <p:nvPr/>
          </p:nvSpPr>
          <p:spPr bwMode="auto">
            <a:xfrm>
              <a:off x="1567" y="3464"/>
              <a:ext cx="177" cy="131"/>
            </a:xfrm>
            <a:custGeom>
              <a:avLst/>
              <a:gdLst>
                <a:gd name="T0" fmla="*/ 167 w 477"/>
                <a:gd name="T1" fmla="*/ 0 h 340"/>
                <a:gd name="T2" fmla="*/ 218 w 477"/>
                <a:gd name="T3" fmla="*/ 28 h 340"/>
                <a:gd name="T4" fmla="*/ 477 w 477"/>
                <a:gd name="T5" fmla="*/ 131 h 340"/>
                <a:gd name="T6" fmla="*/ 469 w 477"/>
                <a:gd name="T7" fmla="*/ 167 h 340"/>
                <a:gd name="T8" fmla="*/ 386 w 477"/>
                <a:gd name="T9" fmla="*/ 196 h 340"/>
                <a:gd name="T10" fmla="*/ 302 w 477"/>
                <a:gd name="T11" fmla="*/ 213 h 340"/>
                <a:gd name="T12" fmla="*/ 294 w 477"/>
                <a:gd name="T13" fmla="*/ 232 h 340"/>
                <a:gd name="T14" fmla="*/ 0 w 477"/>
                <a:gd name="T15" fmla="*/ 340 h 340"/>
                <a:gd name="T16" fmla="*/ 30 w 477"/>
                <a:gd name="T17" fmla="*/ 289 h 340"/>
                <a:gd name="T18" fmla="*/ 348 w 477"/>
                <a:gd name="T19" fmla="*/ 141 h 340"/>
                <a:gd name="T20" fmla="*/ 302 w 477"/>
                <a:gd name="T21" fmla="*/ 89 h 340"/>
                <a:gd name="T22" fmla="*/ 171 w 477"/>
                <a:gd name="T23" fmla="*/ 28 h 340"/>
                <a:gd name="T24" fmla="*/ 167 w 477"/>
                <a:gd name="T25" fmla="*/ 0 h 340"/>
                <a:gd name="T26" fmla="*/ 167 w 477"/>
                <a:gd name="T27" fmla="*/ 0 h 3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7"/>
                <a:gd name="T43" fmla="*/ 0 h 340"/>
                <a:gd name="T44" fmla="*/ 477 w 477"/>
                <a:gd name="T45" fmla="*/ 340 h 3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7" h="340">
                  <a:moveTo>
                    <a:pt x="167" y="0"/>
                  </a:moveTo>
                  <a:lnTo>
                    <a:pt x="218" y="28"/>
                  </a:lnTo>
                  <a:lnTo>
                    <a:pt x="477" y="131"/>
                  </a:lnTo>
                  <a:lnTo>
                    <a:pt x="469" y="167"/>
                  </a:lnTo>
                  <a:lnTo>
                    <a:pt x="386" y="196"/>
                  </a:lnTo>
                  <a:lnTo>
                    <a:pt x="302" y="213"/>
                  </a:lnTo>
                  <a:lnTo>
                    <a:pt x="294" y="232"/>
                  </a:lnTo>
                  <a:lnTo>
                    <a:pt x="0" y="340"/>
                  </a:lnTo>
                  <a:lnTo>
                    <a:pt x="30" y="289"/>
                  </a:lnTo>
                  <a:lnTo>
                    <a:pt x="348" y="141"/>
                  </a:lnTo>
                  <a:lnTo>
                    <a:pt x="302" y="89"/>
                  </a:lnTo>
                  <a:lnTo>
                    <a:pt x="171" y="2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1"/>
            <p:cNvSpPr>
              <a:spLocks/>
            </p:cNvSpPr>
            <p:nvPr/>
          </p:nvSpPr>
          <p:spPr bwMode="auto">
            <a:xfrm>
              <a:off x="1324" y="3480"/>
              <a:ext cx="253" cy="215"/>
            </a:xfrm>
            <a:custGeom>
              <a:avLst/>
              <a:gdLst>
                <a:gd name="T0" fmla="*/ 169 w 680"/>
                <a:gd name="T1" fmla="*/ 353 h 559"/>
                <a:gd name="T2" fmla="*/ 283 w 680"/>
                <a:gd name="T3" fmla="*/ 260 h 559"/>
                <a:gd name="T4" fmla="*/ 380 w 680"/>
                <a:gd name="T5" fmla="*/ 216 h 559"/>
                <a:gd name="T6" fmla="*/ 427 w 680"/>
                <a:gd name="T7" fmla="*/ 89 h 559"/>
                <a:gd name="T8" fmla="*/ 420 w 680"/>
                <a:gd name="T9" fmla="*/ 0 h 559"/>
                <a:gd name="T10" fmla="*/ 528 w 680"/>
                <a:gd name="T11" fmla="*/ 0 h 559"/>
                <a:gd name="T12" fmla="*/ 593 w 680"/>
                <a:gd name="T13" fmla="*/ 125 h 559"/>
                <a:gd name="T14" fmla="*/ 680 w 680"/>
                <a:gd name="T15" fmla="*/ 178 h 559"/>
                <a:gd name="T16" fmla="*/ 658 w 680"/>
                <a:gd name="T17" fmla="*/ 298 h 559"/>
                <a:gd name="T18" fmla="*/ 502 w 680"/>
                <a:gd name="T19" fmla="*/ 254 h 559"/>
                <a:gd name="T20" fmla="*/ 458 w 680"/>
                <a:gd name="T21" fmla="*/ 304 h 559"/>
                <a:gd name="T22" fmla="*/ 361 w 680"/>
                <a:gd name="T23" fmla="*/ 353 h 559"/>
                <a:gd name="T24" fmla="*/ 361 w 680"/>
                <a:gd name="T25" fmla="*/ 416 h 559"/>
                <a:gd name="T26" fmla="*/ 283 w 680"/>
                <a:gd name="T27" fmla="*/ 534 h 559"/>
                <a:gd name="T28" fmla="*/ 137 w 680"/>
                <a:gd name="T29" fmla="*/ 559 h 559"/>
                <a:gd name="T30" fmla="*/ 0 w 680"/>
                <a:gd name="T31" fmla="*/ 483 h 559"/>
                <a:gd name="T32" fmla="*/ 119 w 680"/>
                <a:gd name="T33" fmla="*/ 519 h 559"/>
                <a:gd name="T34" fmla="*/ 119 w 680"/>
                <a:gd name="T35" fmla="*/ 496 h 559"/>
                <a:gd name="T36" fmla="*/ 66 w 680"/>
                <a:gd name="T37" fmla="*/ 429 h 559"/>
                <a:gd name="T38" fmla="*/ 104 w 680"/>
                <a:gd name="T39" fmla="*/ 378 h 559"/>
                <a:gd name="T40" fmla="*/ 100 w 680"/>
                <a:gd name="T41" fmla="*/ 336 h 559"/>
                <a:gd name="T42" fmla="*/ 150 w 680"/>
                <a:gd name="T43" fmla="*/ 353 h 559"/>
                <a:gd name="T44" fmla="*/ 169 w 680"/>
                <a:gd name="T45" fmla="*/ 353 h 559"/>
                <a:gd name="T46" fmla="*/ 169 w 680"/>
                <a:gd name="T47" fmla="*/ 353 h 5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0"/>
                <a:gd name="T73" fmla="*/ 0 h 559"/>
                <a:gd name="T74" fmla="*/ 680 w 680"/>
                <a:gd name="T75" fmla="*/ 559 h 5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0" h="559">
                  <a:moveTo>
                    <a:pt x="169" y="353"/>
                  </a:moveTo>
                  <a:lnTo>
                    <a:pt x="283" y="260"/>
                  </a:lnTo>
                  <a:lnTo>
                    <a:pt x="380" y="216"/>
                  </a:lnTo>
                  <a:lnTo>
                    <a:pt x="427" y="89"/>
                  </a:lnTo>
                  <a:lnTo>
                    <a:pt x="420" y="0"/>
                  </a:lnTo>
                  <a:lnTo>
                    <a:pt x="528" y="0"/>
                  </a:lnTo>
                  <a:lnTo>
                    <a:pt x="593" y="125"/>
                  </a:lnTo>
                  <a:lnTo>
                    <a:pt x="680" y="178"/>
                  </a:lnTo>
                  <a:lnTo>
                    <a:pt x="658" y="298"/>
                  </a:lnTo>
                  <a:lnTo>
                    <a:pt x="502" y="254"/>
                  </a:lnTo>
                  <a:lnTo>
                    <a:pt x="458" y="304"/>
                  </a:lnTo>
                  <a:lnTo>
                    <a:pt x="361" y="353"/>
                  </a:lnTo>
                  <a:lnTo>
                    <a:pt x="361" y="416"/>
                  </a:lnTo>
                  <a:lnTo>
                    <a:pt x="283" y="534"/>
                  </a:lnTo>
                  <a:lnTo>
                    <a:pt x="137" y="559"/>
                  </a:lnTo>
                  <a:lnTo>
                    <a:pt x="0" y="483"/>
                  </a:lnTo>
                  <a:lnTo>
                    <a:pt x="119" y="519"/>
                  </a:lnTo>
                  <a:lnTo>
                    <a:pt x="119" y="496"/>
                  </a:lnTo>
                  <a:lnTo>
                    <a:pt x="66" y="429"/>
                  </a:lnTo>
                  <a:lnTo>
                    <a:pt x="104" y="378"/>
                  </a:lnTo>
                  <a:lnTo>
                    <a:pt x="100" y="336"/>
                  </a:lnTo>
                  <a:lnTo>
                    <a:pt x="150" y="353"/>
                  </a:lnTo>
                  <a:lnTo>
                    <a:pt x="169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32"/>
            <p:cNvSpPr>
              <a:spLocks/>
            </p:cNvSpPr>
            <p:nvPr/>
          </p:nvSpPr>
          <p:spPr bwMode="auto">
            <a:xfrm>
              <a:off x="1349" y="3449"/>
              <a:ext cx="92" cy="153"/>
            </a:xfrm>
            <a:custGeom>
              <a:avLst/>
              <a:gdLst>
                <a:gd name="T0" fmla="*/ 247 w 247"/>
                <a:gd name="T1" fmla="*/ 17 h 397"/>
                <a:gd name="T2" fmla="*/ 141 w 247"/>
                <a:gd name="T3" fmla="*/ 260 h 397"/>
                <a:gd name="T4" fmla="*/ 217 w 247"/>
                <a:gd name="T5" fmla="*/ 236 h 397"/>
                <a:gd name="T6" fmla="*/ 103 w 247"/>
                <a:gd name="T7" fmla="*/ 316 h 397"/>
                <a:gd name="T8" fmla="*/ 38 w 247"/>
                <a:gd name="T9" fmla="*/ 397 h 397"/>
                <a:gd name="T10" fmla="*/ 0 w 247"/>
                <a:gd name="T11" fmla="*/ 312 h 397"/>
                <a:gd name="T12" fmla="*/ 46 w 247"/>
                <a:gd name="T13" fmla="*/ 253 h 397"/>
                <a:gd name="T14" fmla="*/ 95 w 247"/>
                <a:gd name="T15" fmla="*/ 253 h 397"/>
                <a:gd name="T16" fmla="*/ 217 w 247"/>
                <a:gd name="T17" fmla="*/ 0 h 397"/>
                <a:gd name="T18" fmla="*/ 247 w 247"/>
                <a:gd name="T19" fmla="*/ 17 h 397"/>
                <a:gd name="T20" fmla="*/ 247 w 247"/>
                <a:gd name="T21" fmla="*/ 17 h 3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397"/>
                <a:gd name="T35" fmla="*/ 247 w 247"/>
                <a:gd name="T36" fmla="*/ 397 h 3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397">
                  <a:moveTo>
                    <a:pt x="247" y="17"/>
                  </a:moveTo>
                  <a:lnTo>
                    <a:pt x="141" y="260"/>
                  </a:lnTo>
                  <a:lnTo>
                    <a:pt x="217" y="236"/>
                  </a:lnTo>
                  <a:lnTo>
                    <a:pt x="103" y="316"/>
                  </a:lnTo>
                  <a:lnTo>
                    <a:pt x="38" y="397"/>
                  </a:lnTo>
                  <a:lnTo>
                    <a:pt x="0" y="312"/>
                  </a:lnTo>
                  <a:lnTo>
                    <a:pt x="46" y="253"/>
                  </a:lnTo>
                  <a:lnTo>
                    <a:pt x="95" y="253"/>
                  </a:lnTo>
                  <a:lnTo>
                    <a:pt x="217" y="0"/>
                  </a:lnTo>
                  <a:lnTo>
                    <a:pt x="24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33"/>
            <p:cNvSpPr>
              <a:spLocks/>
            </p:cNvSpPr>
            <p:nvPr/>
          </p:nvSpPr>
          <p:spPr bwMode="auto">
            <a:xfrm>
              <a:off x="1668" y="3548"/>
              <a:ext cx="260" cy="40"/>
            </a:xfrm>
            <a:custGeom>
              <a:avLst/>
              <a:gdLst>
                <a:gd name="T0" fmla="*/ 0 w 697"/>
                <a:gd name="T1" fmla="*/ 5 h 102"/>
                <a:gd name="T2" fmla="*/ 47 w 697"/>
                <a:gd name="T3" fmla="*/ 22 h 102"/>
                <a:gd name="T4" fmla="*/ 315 w 697"/>
                <a:gd name="T5" fmla="*/ 0 h 102"/>
                <a:gd name="T6" fmla="*/ 429 w 697"/>
                <a:gd name="T7" fmla="*/ 58 h 102"/>
                <a:gd name="T8" fmla="*/ 534 w 697"/>
                <a:gd name="T9" fmla="*/ 72 h 102"/>
                <a:gd name="T10" fmla="*/ 589 w 697"/>
                <a:gd name="T11" fmla="*/ 47 h 102"/>
                <a:gd name="T12" fmla="*/ 671 w 697"/>
                <a:gd name="T13" fmla="*/ 57 h 102"/>
                <a:gd name="T14" fmla="*/ 697 w 697"/>
                <a:gd name="T15" fmla="*/ 102 h 102"/>
                <a:gd name="T16" fmla="*/ 443 w 697"/>
                <a:gd name="T17" fmla="*/ 91 h 102"/>
                <a:gd name="T18" fmla="*/ 279 w 697"/>
                <a:gd name="T19" fmla="*/ 28 h 102"/>
                <a:gd name="T20" fmla="*/ 133 w 697"/>
                <a:gd name="T21" fmla="*/ 26 h 102"/>
                <a:gd name="T22" fmla="*/ 47 w 697"/>
                <a:gd name="T23" fmla="*/ 43 h 102"/>
                <a:gd name="T24" fmla="*/ 0 w 697"/>
                <a:gd name="T25" fmla="*/ 5 h 102"/>
                <a:gd name="T26" fmla="*/ 0 w 697"/>
                <a:gd name="T27" fmla="*/ 5 h 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7"/>
                <a:gd name="T43" fmla="*/ 0 h 102"/>
                <a:gd name="T44" fmla="*/ 697 w 697"/>
                <a:gd name="T45" fmla="*/ 102 h 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7" h="102">
                  <a:moveTo>
                    <a:pt x="0" y="5"/>
                  </a:moveTo>
                  <a:lnTo>
                    <a:pt x="47" y="22"/>
                  </a:lnTo>
                  <a:lnTo>
                    <a:pt x="315" y="0"/>
                  </a:lnTo>
                  <a:lnTo>
                    <a:pt x="429" y="58"/>
                  </a:lnTo>
                  <a:lnTo>
                    <a:pt x="534" y="72"/>
                  </a:lnTo>
                  <a:lnTo>
                    <a:pt x="589" y="47"/>
                  </a:lnTo>
                  <a:lnTo>
                    <a:pt x="671" y="57"/>
                  </a:lnTo>
                  <a:lnTo>
                    <a:pt x="697" y="102"/>
                  </a:lnTo>
                  <a:lnTo>
                    <a:pt x="443" y="91"/>
                  </a:lnTo>
                  <a:lnTo>
                    <a:pt x="279" y="28"/>
                  </a:lnTo>
                  <a:lnTo>
                    <a:pt x="133" y="26"/>
                  </a:lnTo>
                  <a:lnTo>
                    <a:pt x="47" y="4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34"/>
            <p:cNvSpPr>
              <a:spLocks/>
            </p:cNvSpPr>
            <p:nvPr/>
          </p:nvSpPr>
          <p:spPr bwMode="auto">
            <a:xfrm>
              <a:off x="1811" y="2904"/>
              <a:ext cx="783" cy="1149"/>
            </a:xfrm>
            <a:custGeom>
              <a:avLst/>
              <a:gdLst>
                <a:gd name="T0" fmla="*/ 140 w 2108"/>
                <a:gd name="T1" fmla="*/ 511 h 2990"/>
                <a:gd name="T2" fmla="*/ 456 w 2108"/>
                <a:gd name="T3" fmla="*/ 1452 h 2990"/>
                <a:gd name="T4" fmla="*/ 728 w 2108"/>
                <a:gd name="T5" fmla="*/ 1616 h 2990"/>
                <a:gd name="T6" fmla="*/ 884 w 2108"/>
                <a:gd name="T7" fmla="*/ 1490 h 2990"/>
                <a:gd name="T8" fmla="*/ 0 w 2108"/>
                <a:gd name="T9" fmla="*/ 1933 h 2990"/>
                <a:gd name="T10" fmla="*/ 718 w 2108"/>
                <a:gd name="T11" fmla="*/ 2247 h 2990"/>
                <a:gd name="T12" fmla="*/ 735 w 2108"/>
                <a:gd name="T13" fmla="*/ 2500 h 2990"/>
                <a:gd name="T14" fmla="*/ 79 w 2108"/>
                <a:gd name="T15" fmla="*/ 2302 h 2990"/>
                <a:gd name="T16" fmla="*/ 9 w 2108"/>
                <a:gd name="T17" fmla="*/ 2285 h 2990"/>
                <a:gd name="T18" fmla="*/ 701 w 2108"/>
                <a:gd name="T19" fmla="*/ 2608 h 2990"/>
                <a:gd name="T20" fmla="*/ 963 w 2108"/>
                <a:gd name="T21" fmla="*/ 2684 h 2990"/>
                <a:gd name="T22" fmla="*/ 988 w 2108"/>
                <a:gd name="T23" fmla="*/ 2880 h 2990"/>
                <a:gd name="T24" fmla="*/ 218 w 2108"/>
                <a:gd name="T25" fmla="*/ 2621 h 2990"/>
                <a:gd name="T26" fmla="*/ 108 w 2108"/>
                <a:gd name="T27" fmla="*/ 2608 h 2990"/>
                <a:gd name="T28" fmla="*/ 2089 w 2108"/>
                <a:gd name="T29" fmla="*/ 2389 h 2990"/>
                <a:gd name="T30" fmla="*/ 2097 w 2108"/>
                <a:gd name="T31" fmla="*/ 2182 h 2990"/>
                <a:gd name="T32" fmla="*/ 1946 w 2108"/>
                <a:gd name="T33" fmla="*/ 2030 h 2990"/>
                <a:gd name="T34" fmla="*/ 1946 w 2108"/>
                <a:gd name="T35" fmla="*/ 1888 h 2990"/>
                <a:gd name="T36" fmla="*/ 1133 w 2108"/>
                <a:gd name="T37" fmla="*/ 1528 h 2990"/>
                <a:gd name="T38" fmla="*/ 1173 w 2108"/>
                <a:gd name="T39" fmla="*/ 1158 h 2990"/>
                <a:gd name="T40" fmla="*/ 1116 w 2108"/>
                <a:gd name="T41" fmla="*/ 1063 h 2990"/>
                <a:gd name="T42" fmla="*/ 1148 w 2108"/>
                <a:gd name="T43" fmla="*/ 762 h 2990"/>
                <a:gd name="T44" fmla="*/ 1117 w 2108"/>
                <a:gd name="T45" fmla="*/ 403 h 2990"/>
                <a:gd name="T46" fmla="*/ 973 w 2108"/>
                <a:gd name="T47" fmla="*/ 819 h 2990"/>
                <a:gd name="T48" fmla="*/ 1007 w 2108"/>
                <a:gd name="T49" fmla="*/ 914 h 2990"/>
                <a:gd name="T50" fmla="*/ 963 w 2108"/>
                <a:gd name="T51" fmla="*/ 1175 h 2990"/>
                <a:gd name="T52" fmla="*/ 600 w 2108"/>
                <a:gd name="T53" fmla="*/ 1302 h 2990"/>
                <a:gd name="T54" fmla="*/ 640 w 2108"/>
                <a:gd name="T55" fmla="*/ 601 h 2990"/>
                <a:gd name="T56" fmla="*/ 728 w 2108"/>
                <a:gd name="T57" fmla="*/ 230 h 2990"/>
                <a:gd name="T58" fmla="*/ 659 w 2108"/>
                <a:gd name="T59" fmla="*/ 44 h 2990"/>
                <a:gd name="T60" fmla="*/ 517 w 2108"/>
                <a:gd name="T61" fmla="*/ 589 h 2990"/>
                <a:gd name="T62" fmla="*/ 195 w 2108"/>
                <a:gd name="T63" fmla="*/ 333 h 2990"/>
                <a:gd name="T64" fmla="*/ 142 w 2108"/>
                <a:gd name="T65" fmla="*/ 162 h 29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8"/>
                <a:gd name="T100" fmla="*/ 0 h 2990"/>
                <a:gd name="T101" fmla="*/ 2108 w 2108"/>
                <a:gd name="T102" fmla="*/ 2990 h 29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8" h="2990">
                  <a:moveTo>
                    <a:pt x="142" y="162"/>
                  </a:moveTo>
                  <a:lnTo>
                    <a:pt x="140" y="511"/>
                  </a:lnTo>
                  <a:lnTo>
                    <a:pt x="313" y="1102"/>
                  </a:lnTo>
                  <a:lnTo>
                    <a:pt x="456" y="1452"/>
                  </a:lnTo>
                  <a:lnTo>
                    <a:pt x="619" y="1475"/>
                  </a:lnTo>
                  <a:lnTo>
                    <a:pt x="728" y="1616"/>
                  </a:lnTo>
                  <a:lnTo>
                    <a:pt x="756" y="1471"/>
                  </a:lnTo>
                  <a:lnTo>
                    <a:pt x="884" y="1490"/>
                  </a:lnTo>
                  <a:lnTo>
                    <a:pt x="939" y="1595"/>
                  </a:lnTo>
                  <a:lnTo>
                    <a:pt x="0" y="1933"/>
                  </a:lnTo>
                  <a:lnTo>
                    <a:pt x="0" y="1958"/>
                  </a:lnTo>
                  <a:lnTo>
                    <a:pt x="718" y="2247"/>
                  </a:lnTo>
                  <a:lnTo>
                    <a:pt x="728" y="2355"/>
                  </a:lnTo>
                  <a:lnTo>
                    <a:pt x="735" y="2500"/>
                  </a:lnTo>
                  <a:lnTo>
                    <a:pt x="713" y="2576"/>
                  </a:lnTo>
                  <a:lnTo>
                    <a:pt x="79" y="2302"/>
                  </a:lnTo>
                  <a:lnTo>
                    <a:pt x="81" y="2273"/>
                  </a:lnTo>
                  <a:lnTo>
                    <a:pt x="9" y="2285"/>
                  </a:lnTo>
                  <a:lnTo>
                    <a:pt x="9" y="2302"/>
                  </a:lnTo>
                  <a:lnTo>
                    <a:pt x="701" y="2608"/>
                  </a:lnTo>
                  <a:lnTo>
                    <a:pt x="813" y="2583"/>
                  </a:lnTo>
                  <a:lnTo>
                    <a:pt x="963" y="2684"/>
                  </a:lnTo>
                  <a:lnTo>
                    <a:pt x="981" y="2760"/>
                  </a:lnTo>
                  <a:lnTo>
                    <a:pt x="988" y="2880"/>
                  </a:lnTo>
                  <a:lnTo>
                    <a:pt x="973" y="2958"/>
                  </a:lnTo>
                  <a:lnTo>
                    <a:pt x="218" y="2621"/>
                  </a:lnTo>
                  <a:lnTo>
                    <a:pt x="218" y="2564"/>
                  </a:lnTo>
                  <a:lnTo>
                    <a:pt x="108" y="2608"/>
                  </a:lnTo>
                  <a:lnTo>
                    <a:pt x="981" y="2990"/>
                  </a:lnTo>
                  <a:lnTo>
                    <a:pt x="2089" y="2389"/>
                  </a:lnTo>
                  <a:lnTo>
                    <a:pt x="2108" y="2311"/>
                  </a:lnTo>
                  <a:lnTo>
                    <a:pt x="2097" y="2182"/>
                  </a:lnTo>
                  <a:lnTo>
                    <a:pt x="2057" y="2083"/>
                  </a:lnTo>
                  <a:lnTo>
                    <a:pt x="1946" y="2030"/>
                  </a:lnTo>
                  <a:lnTo>
                    <a:pt x="1954" y="1973"/>
                  </a:lnTo>
                  <a:lnTo>
                    <a:pt x="1946" y="1888"/>
                  </a:lnTo>
                  <a:lnTo>
                    <a:pt x="1903" y="1791"/>
                  </a:lnTo>
                  <a:lnTo>
                    <a:pt x="1133" y="1528"/>
                  </a:lnTo>
                  <a:lnTo>
                    <a:pt x="1064" y="1441"/>
                  </a:lnTo>
                  <a:lnTo>
                    <a:pt x="1173" y="1158"/>
                  </a:lnTo>
                  <a:lnTo>
                    <a:pt x="1237" y="855"/>
                  </a:lnTo>
                  <a:lnTo>
                    <a:pt x="1116" y="1063"/>
                  </a:lnTo>
                  <a:lnTo>
                    <a:pt x="1097" y="992"/>
                  </a:lnTo>
                  <a:lnTo>
                    <a:pt x="1148" y="762"/>
                  </a:lnTo>
                  <a:lnTo>
                    <a:pt x="1104" y="566"/>
                  </a:lnTo>
                  <a:lnTo>
                    <a:pt x="1117" y="403"/>
                  </a:lnTo>
                  <a:lnTo>
                    <a:pt x="1030" y="568"/>
                  </a:lnTo>
                  <a:lnTo>
                    <a:pt x="973" y="819"/>
                  </a:lnTo>
                  <a:lnTo>
                    <a:pt x="886" y="948"/>
                  </a:lnTo>
                  <a:lnTo>
                    <a:pt x="1007" y="914"/>
                  </a:lnTo>
                  <a:lnTo>
                    <a:pt x="1015" y="1080"/>
                  </a:lnTo>
                  <a:lnTo>
                    <a:pt x="963" y="1175"/>
                  </a:lnTo>
                  <a:lnTo>
                    <a:pt x="764" y="1175"/>
                  </a:lnTo>
                  <a:lnTo>
                    <a:pt x="600" y="1302"/>
                  </a:lnTo>
                  <a:lnTo>
                    <a:pt x="490" y="1266"/>
                  </a:lnTo>
                  <a:lnTo>
                    <a:pt x="640" y="601"/>
                  </a:lnTo>
                  <a:lnTo>
                    <a:pt x="640" y="447"/>
                  </a:lnTo>
                  <a:lnTo>
                    <a:pt x="728" y="230"/>
                  </a:lnTo>
                  <a:lnTo>
                    <a:pt x="745" y="0"/>
                  </a:lnTo>
                  <a:lnTo>
                    <a:pt x="659" y="44"/>
                  </a:lnTo>
                  <a:lnTo>
                    <a:pt x="633" y="295"/>
                  </a:lnTo>
                  <a:lnTo>
                    <a:pt x="517" y="589"/>
                  </a:lnTo>
                  <a:lnTo>
                    <a:pt x="439" y="1091"/>
                  </a:lnTo>
                  <a:lnTo>
                    <a:pt x="195" y="333"/>
                  </a:lnTo>
                  <a:lnTo>
                    <a:pt x="207" y="245"/>
                  </a:lnTo>
                  <a:lnTo>
                    <a:pt x="14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35"/>
            <p:cNvSpPr>
              <a:spLocks/>
            </p:cNvSpPr>
            <p:nvPr/>
          </p:nvSpPr>
          <p:spPr bwMode="auto">
            <a:xfrm>
              <a:off x="2148" y="2783"/>
              <a:ext cx="207" cy="121"/>
            </a:xfrm>
            <a:custGeom>
              <a:avLst/>
              <a:gdLst>
                <a:gd name="T0" fmla="*/ 0 w 555"/>
                <a:gd name="T1" fmla="*/ 116 h 314"/>
                <a:gd name="T2" fmla="*/ 177 w 555"/>
                <a:gd name="T3" fmla="*/ 112 h 314"/>
                <a:gd name="T4" fmla="*/ 555 w 555"/>
                <a:gd name="T5" fmla="*/ 314 h 314"/>
                <a:gd name="T6" fmla="*/ 386 w 555"/>
                <a:gd name="T7" fmla="*/ 171 h 314"/>
                <a:gd name="T8" fmla="*/ 55 w 555"/>
                <a:gd name="T9" fmla="*/ 0 h 314"/>
                <a:gd name="T10" fmla="*/ 0 w 555"/>
                <a:gd name="T11" fmla="*/ 116 h 314"/>
                <a:gd name="T12" fmla="*/ 0 w 555"/>
                <a:gd name="T13" fmla="*/ 116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314"/>
                <a:gd name="T23" fmla="*/ 555 w 555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314">
                  <a:moveTo>
                    <a:pt x="0" y="116"/>
                  </a:moveTo>
                  <a:lnTo>
                    <a:pt x="177" y="112"/>
                  </a:lnTo>
                  <a:lnTo>
                    <a:pt x="555" y="314"/>
                  </a:lnTo>
                  <a:lnTo>
                    <a:pt x="386" y="171"/>
                  </a:lnTo>
                  <a:lnTo>
                    <a:pt x="55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Freeform 36"/>
            <p:cNvSpPr>
              <a:spLocks/>
            </p:cNvSpPr>
            <p:nvPr/>
          </p:nvSpPr>
          <p:spPr bwMode="auto">
            <a:xfrm>
              <a:off x="2245" y="3005"/>
              <a:ext cx="99" cy="119"/>
            </a:xfrm>
            <a:custGeom>
              <a:avLst/>
              <a:gdLst>
                <a:gd name="T0" fmla="*/ 0 w 268"/>
                <a:gd name="T1" fmla="*/ 310 h 310"/>
                <a:gd name="T2" fmla="*/ 104 w 268"/>
                <a:gd name="T3" fmla="*/ 50 h 310"/>
                <a:gd name="T4" fmla="*/ 268 w 268"/>
                <a:gd name="T5" fmla="*/ 0 h 310"/>
                <a:gd name="T6" fmla="*/ 268 w 268"/>
                <a:gd name="T7" fmla="*/ 40 h 310"/>
                <a:gd name="T8" fmla="*/ 167 w 268"/>
                <a:gd name="T9" fmla="*/ 86 h 310"/>
                <a:gd name="T10" fmla="*/ 0 w 268"/>
                <a:gd name="T11" fmla="*/ 310 h 310"/>
                <a:gd name="T12" fmla="*/ 0 w 268"/>
                <a:gd name="T13" fmla="*/ 310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310"/>
                <a:gd name="T23" fmla="*/ 268 w 268"/>
                <a:gd name="T24" fmla="*/ 310 h 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310">
                  <a:moveTo>
                    <a:pt x="0" y="310"/>
                  </a:moveTo>
                  <a:lnTo>
                    <a:pt x="104" y="50"/>
                  </a:lnTo>
                  <a:lnTo>
                    <a:pt x="268" y="0"/>
                  </a:lnTo>
                  <a:lnTo>
                    <a:pt x="268" y="40"/>
                  </a:lnTo>
                  <a:lnTo>
                    <a:pt x="167" y="86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Freeform 37"/>
            <p:cNvSpPr>
              <a:spLocks/>
            </p:cNvSpPr>
            <p:nvPr/>
          </p:nvSpPr>
          <p:spPr bwMode="auto">
            <a:xfrm>
              <a:off x="2383" y="3466"/>
              <a:ext cx="88" cy="126"/>
            </a:xfrm>
            <a:custGeom>
              <a:avLst/>
              <a:gdLst>
                <a:gd name="T0" fmla="*/ 0 w 237"/>
                <a:gd name="T1" fmla="*/ 230 h 329"/>
                <a:gd name="T2" fmla="*/ 51 w 237"/>
                <a:gd name="T3" fmla="*/ 0 h 329"/>
                <a:gd name="T4" fmla="*/ 237 w 237"/>
                <a:gd name="T5" fmla="*/ 329 h 329"/>
                <a:gd name="T6" fmla="*/ 0 w 237"/>
                <a:gd name="T7" fmla="*/ 230 h 329"/>
                <a:gd name="T8" fmla="*/ 0 w 237"/>
                <a:gd name="T9" fmla="*/ 230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329"/>
                <a:gd name="T17" fmla="*/ 237 w 237"/>
                <a:gd name="T18" fmla="*/ 329 h 3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329">
                  <a:moveTo>
                    <a:pt x="0" y="230"/>
                  </a:moveTo>
                  <a:lnTo>
                    <a:pt x="51" y="0"/>
                  </a:lnTo>
                  <a:lnTo>
                    <a:pt x="237" y="329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Freeform 38"/>
            <p:cNvSpPr>
              <a:spLocks/>
            </p:cNvSpPr>
            <p:nvPr/>
          </p:nvSpPr>
          <p:spPr bwMode="auto">
            <a:xfrm>
              <a:off x="1059" y="3592"/>
              <a:ext cx="803" cy="380"/>
            </a:xfrm>
            <a:custGeom>
              <a:avLst/>
              <a:gdLst>
                <a:gd name="T0" fmla="*/ 680 w 2161"/>
                <a:gd name="T1" fmla="*/ 0 h 990"/>
                <a:gd name="T2" fmla="*/ 93 w 2161"/>
                <a:gd name="T3" fmla="*/ 211 h 990"/>
                <a:gd name="T4" fmla="*/ 0 w 2161"/>
                <a:gd name="T5" fmla="*/ 237 h 990"/>
                <a:gd name="T6" fmla="*/ 213 w 2161"/>
                <a:gd name="T7" fmla="*/ 412 h 990"/>
                <a:gd name="T8" fmla="*/ 753 w 2161"/>
                <a:gd name="T9" fmla="*/ 927 h 990"/>
                <a:gd name="T10" fmla="*/ 846 w 2161"/>
                <a:gd name="T11" fmla="*/ 990 h 990"/>
                <a:gd name="T12" fmla="*/ 1502 w 2161"/>
                <a:gd name="T13" fmla="*/ 752 h 990"/>
                <a:gd name="T14" fmla="*/ 2161 w 2161"/>
                <a:gd name="T15" fmla="*/ 557 h 990"/>
                <a:gd name="T16" fmla="*/ 2103 w 2161"/>
                <a:gd name="T17" fmla="*/ 530 h 990"/>
                <a:gd name="T18" fmla="*/ 831 w 2161"/>
                <a:gd name="T19" fmla="*/ 948 h 990"/>
                <a:gd name="T20" fmla="*/ 65 w 2161"/>
                <a:gd name="T21" fmla="*/ 241 h 990"/>
                <a:gd name="T22" fmla="*/ 371 w 2161"/>
                <a:gd name="T23" fmla="*/ 135 h 990"/>
                <a:gd name="T24" fmla="*/ 680 w 2161"/>
                <a:gd name="T25" fmla="*/ 28 h 990"/>
                <a:gd name="T26" fmla="*/ 680 w 2161"/>
                <a:gd name="T27" fmla="*/ 0 h 990"/>
                <a:gd name="T28" fmla="*/ 680 w 2161"/>
                <a:gd name="T29" fmla="*/ 0 h 9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61"/>
                <a:gd name="T46" fmla="*/ 0 h 990"/>
                <a:gd name="T47" fmla="*/ 2161 w 2161"/>
                <a:gd name="T48" fmla="*/ 990 h 9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61" h="990">
                  <a:moveTo>
                    <a:pt x="680" y="0"/>
                  </a:moveTo>
                  <a:lnTo>
                    <a:pt x="93" y="211"/>
                  </a:lnTo>
                  <a:lnTo>
                    <a:pt x="0" y="237"/>
                  </a:lnTo>
                  <a:lnTo>
                    <a:pt x="213" y="412"/>
                  </a:lnTo>
                  <a:lnTo>
                    <a:pt x="753" y="927"/>
                  </a:lnTo>
                  <a:lnTo>
                    <a:pt x="846" y="990"/>
                  </a:lnTo>
                  <a:lnTo>
                    <a:pt x="1502" y="752"/>
                  </a:lnTo>
                  <a:lnTo>
                    <a:pt x="2161" y="557"/>
                  </a:lnTo>
                  <a:lnTo>
                    <a:pt x="2103" y="530"/>
                  </a:lnTo>
                  <a:lnTo>
                    <a:pt x="831" y="948"/>
                  </a:lnTo>
                  <a:lnTo>
                    <a:pt x="65" y="241"/>
                  </a:lnTo>
                  <a:lnTo>
                    <a:pt x="371" y="135"/>
                  </a:lnTo>
                  <a:lnTo>
                    <a:pt x="680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Freeform 39"/>
            <p:cNvSpPr>
              <a:spLocks/>
            </p:cNvSpPr>
            <p:nvPr/>
          </p:nvSpPr>
          <p:spPr bwMode="auto">
            <a:xfrm>
              <a:off x="1630" y="3559"/>
              <a:ext cx="216" cy="85"/>
            </a:xfrm>
            <a:custGeom>
              <a:avLst/>
              <a:gdLst>
                <a:gd name="T0" fmla="*/ 25 w 584"/>
                <a:gd name="T1" fmla="*/ 0 h 219"/>
                <a:gd name="T2" fmla="*/ 584 w 584"/>
                <a:gd name="T3" fmla="*/ 205 h 219"/>
                <a:gd name="T4" fmla="*/ 553 w 584"/>
                <a:gd name="T5" fmla="*/ 219 h 219"/>
                <a:gd name="T6" fmla="*/ 268 w 584"/>
                <a:gd name="T7" fmla="*/ 103 h 219"/>
                <a:gd name="T8" fmla="*/ 0 w 584"/>
                <a:gd name="T9" fmla="*/ 6 h 219"/>
                <a:gd name="T10" fmla="*/ 25 w 584"/>
                <a:gd name="T11" fmla="*/ 0 h 219"/>
                <a:gd name="T12" fmla="*/ 25 w 584"/>
                <a:gd name="T13" fmla="*/ 0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4"/>
                <a:gd name="T22" fmla="*/ 0 h 219"/>
                <a:gd name="T23" fmla="*/ 584 w 584"/>
                <a:gd name="T24" fmla="*/ 219 h 2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4" h="219">
                  <a:moveTo>
                    <a:pt x="25" y="0"/>
                  </a:moveTo>
                  <a:lnTo>
                    <a:pt x="584" y="205"/>
                  </a:lnTo>
                  <a:lnTo>
                    <a:pt x="553" y="219"/>
                  </a:lnTo>
                  <a:lnTo>
                    <a:pt x="268" y="103"/>
                  </a:lnTo>
                  <a:lnTo>
                    <a:pt x="0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Freeform 40"/>
            <p:cNvSpPr>
              <a:spLocks/>
            </p:cNvSpPr>
            <p:nvPr/>
          </p:nvSpPr>
          <p:spPr bwMode="auto">
            <a:xfrm>
              <a:off x="1298" y="3469"/>
              <a:ext cx="223" cy="203"/>
            </a:xfrm>
            <a:custGeom>
              <a:avLst/>
              <a:gdLst>
                <a:gd name="T0" fmla="*/ 80 w 599"/>
                <a:gd name="T1" fmla="*/ 523 h 527"/>
                <a:gd name="T2" fmla="*/ 27 w 599"/>
                <a:gd name="T3" fmla="*/ 447 h 527"/>
                <a:gd name="T4" fmla="*/ 36 w 599"/>
                <a:gd name="T5" fmla="*/ 320 h 527"/>
                <a:gd name="T6" fmla="*/ 0 w 599"/>
                <a:gd name="T7" fmla="*/ 268 h 527"/>
                <a:gd name="T8" fmla="*/ 17 w 599"/>
                <a:gd name="T9" fmla="*/ 188 h 527"/>
                <a:gd name="T10" fmla="*/ 75 w 599"/>
                <a:gd name="T11" fmla="*/ 164 h 527"/>
                <a:gd name="T12" fmla="*/ 248 w 599"/>
                <a:gd name="T13" fmla="*/ 71 h 527"/>
                <a:gd name="T14" fmla="*/ 415 w 599"/>
                <a:gd name="T15" fmla="*/ 10 h 527"/>
                <a:gd name="T16" fmla="*/ 468 w 599"/>
                <a:gd name="T17" fmla="*/ 10 h 527"/>
                <a:gd name="T18" fmla="*/ 502 w 599"/>
                <a:gd name="T19" fmla="*/ 0 h 527"/>
                <a:gd name="T20" fmla="*/ 599 w 599"/>
                <a:gd name="T21" fmla="*/ 29 h 527"/>
                <a:gd name="T22" fmla="*/ 516 w 599"/>
                <a:gd name="T23" fmla="*/ 44 h 527"/>
                <a:gd name="T24" fmla="*/ 432 w 599"/>
                <a:gd name="T25" fmla="*/ 17 h 527"/>
                <a:gd name="T26" fmla="*/ 267 w 599"/>
                <a:gd name="T27" fmla="*/ 69 h 527"/>
                <a:gd name="T28" fmla="*/ 122 w 599"/>
                <a:gd name="T29" fmla="*/ 160 h 527"/>
                <a:gd name="T30" fmla="*/ 36 w 599"/>
                <a:gd name="T31" fmla="*/ 192 h 527"/>
                <a:gd name="T32" fmla="*/ 21 w 599"/>
                <a:gd name="T33" fmla="*/ 261 h 527"/>
                <a:gd name="T34" fmla="*/ 48 w 599"/>
                <a:gd name="T35" fmla="*/ 321 h 527"/>
                <a:gd name="T36" fmla="*/ 113 w 599"/>
                <a:gd name="T37" fmla="*/ 422 h 527"/>
                <a:gd name="T38" fmla="*/ 44 w 599"/>
                <a:gd name="T39" fmla="*/ 358 h 527"/>
                <a:gd name="T40" fmla="*/ 50 w 599"/>
                <a:gd name="T41" fmla="*/ 426 h 527"/>
                <a:gd name="T42" fmla="*/ 40 w 599"/>
                <a:gd name="T43" fmla="*/ 445 h 527"/>
                <a:gd name="T44" fmla="*/ 99 w 599"/>
                <a:gd name="T45" fmla="*/ 527 h 527"/>
                <a:gd name="T46" fmla="*/ 80 w 599"/>
                <a:gd name="T47" fmla="*/ 523 h 527"/>
                <a:gd name="T48" fmla="*/ 80 w 599"/>
                <a:gd name="T49" fmla="*/ 523 h 5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9"/>
                <a:gd name="T76" fmla="*/ 0 h 527"/>
                <a:gd name="T77" fmla="*/ 599 w 599"/>
                <a:gd name="T78" fmla="*/ 527 h 5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9" h="527">
                  <a:moveTo>
                    <a:pt x="80" y="523"/>
                  </a:moveTo>
                  <a:lnTo>
                    <a:pt x="27" y="447"/>
                  </a:lnTo>
                  <a:lnTo>
                    <a:pt x="36" y="320"/>
                  </a:lnTo>
                  <a:lnTo>
                    <a:pt x="0" y="268"/>
                  </a:lnTo>
                  <a:lnTo>
                    <a:pt x="17" y="188"/>
                  </a:lnTo>
                  <a:lnTo>
                    <a:pt x="75" y="164"/>
                  </a:lnTo>
                  <a:lnTo>
                    <a:pt x="248" y="71"/>
                  </a:lnTo>
                  <a:lnTo>
                    <a:pt x="415" y="10"/>
                  </a:lnTo>
                  <a:lnTo>
                    <a:pt x="468" y="10"/>
                  </a:lnTo>
                  <a:lnTo>
                    <a:pt x="502" y="0"/>
                  </a:lnTo>
                  <a:lnTo>
                    <a:pt x="599" y="29"/>
                  </a:lnTo>
                  <a:lnTo>
                    <a:pt x="516" y="44"/>
                  </a:lnTo>
                  <a:lnTo>
                    <a:pt x="432" y="17"/>
                  </a:lnTo>
                  <a:lnTo>
                    <a:pt x="267" y="69"/>
                  </a:lnTo>
                  <a:lnTo>
                    <a:pt x="122" y="160"/>
                  </a:lnTo>
                  <a:lnTo>
                    <a:pt x="36" y="192"/>
                  </a:lnTo>
                  <a:lnTo>
                    <a:pt x="21" y="261"/>
                  </a:lnTo>
                  <a:lnTo>
                    <a:pt x="48" y="321"/>
                  </a:lnTo>
                  <a:lnTo>
                    <a:pt x="113" y="422"/>
                  </a:lnTo>
                  <a:lnTo>
                    <a:pt x="44" y="358"/>
                  </a:lnTo>
                  <a:lnTo>
                    <a:pt x="50" y="426"/>
                  </a:lnTo>
                  <a:lnTo>
                    <a:pt x="40" y="445"/>
                  </a:lnTo>
                  <a:lnTo>
                    <a:pt x="99" y="527"/>
                  </a:lnTo>
                  <a:lnTo>
                    <a:pt x="80" y="5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41"/>
            <p:cNvSpPr>
              <a:spLocks/>
            </p:cNvSpPr>
            <p:nvPr/>
          </p:nvSpPr>
          <p:spPr bwMode="auto">
            <a:xfrm>
              <a:off x="1831" y="3652"/>
              <a:ext cx="16" cy="142"/>
            </a:xfrm>
            <a:custGeom>
              <a:avLst/>
              <a:gdLst>
                <a:gd name="T0" fmla="*/ 0 w 43"/>
                <a:gd name="T1" fmla="*/ 2 h 369"/>
                <a:gd name="T2" fmla="*/ 21 w 43"/>
                <a:gd name="T3" fmla="*/ 113 h 369"/>
                <a:gd name="T4" fmla="*/ 28 w 43"/>
                <a:gd name="T5" fmla="*/ 272 h 369"/>
                <a:gd name="T6" fmla="*/ 15 w 43"/>
                <a:gd name="T7" fmla="*/ 360 h 369"/>
                <a:gd name="T8" fmla="*/ 32 w 43"/>
                <a:gd name="T9" fmla="*/ 369 h 369"/>
                <a:gd name="T10" fmla="*/ 43 w 43"/>
                <a:gd name="T11" fmla="*/ 278 h 369"/>
                <a:gd name="T12" fmla="*/ 40 w 43"/>
                <a:gd name="T13" fmla="*/ 116 h 369"/>
                <a:gd name="T14" fmla="*/ 26 w 43"/>
                <a:gd name="T15" fmla="*/ 0 h 369"/>
                <a:gd name="T16" fmla="*/ 0 w 43"/>
                <a:gd name="T17" fmla="*/ 2 h 369"/>
                <a:gd name="T18" fmla="*/ 0 w 43"/>
                <a:gd name="T19" fmla="*/ 2 h 3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69"/>
                <a:gd name="T32" fmla="*/ 43 w 43"/>
                <a:gd name="T33" fmla="*/ 369 h 3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69">
                  <a:moveTo>
                    <a:pt x="0" y="2"/>
                  </a:moveTo>
                  <a:lnTo>
                    <a:pt x="21" y="113"/>
                  </a:lnTo>
                  <a:lnTo>
                    <a:pt x="28" y="272"/>
                  </a:lnTo>
                  <a:lnTo>
                    <a:pt x="15" y="360"/>
                  </a:lnTo>
                  <a:lnTo>
                    <a:pt x="32" y="369"/>
                  </a:lnTo>
                  <a:lnTo>
                    <a:pt x="43" y="278"/>
                  </a:lnTo>
                  <a:lnTo>
                    <a:pt x="40" y="116"/>
                  </a:lnTo>
                  <a:lnTo>
                    <a:pt x="2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42"/>
            <p:cNvSpPr>
              <a:spLocks/>
            </p:cNvSpPr>
            <p:nvPr/>
          </p:nvSpPr>
          <p:spPr bwMode="auto">
            <a:xfrm>
              <a:off x="1888" y="3821"/>
              <a:ext cx="10" cy="92"/>
            </a:xfrm>
            <a:custGeom>
              <a:avLst/>
              <a:gdLst>
                <a:gd name="T0" fmla="*/ 2 w 26"/>
                <a:gd name="T1" fmla="*/ 0 h 241"/>
                <a:gd name="T2" fmla="*/ 11 w 26"/>
                <a:gd name="T3" fmla="*/ 106 h 241"/>
                <a:gd name="T4" fmla="*/ 0 w 26"/>
                <a:gd name="T5" fmla="*/ 230 h 241"/>
                <a:gd name="T6" fmla="*/ 15 w 26"/>
                <a:gd name="T7" fmla="*/ 241 h 241"/>
                <a:gd name="T8" fmla="*/ 26 w 26"/>
                <a:gd name="T9" fmla="*/ 112 h 241"/>
                <a:gd name="T10" fmla="*/ 15 w 26"/>
                <a:gd name="T11" fmla="*/ 5 h 241"/>
                <a:gd name="T12" fmla="*/ 2 w 26"/>
                <a:gd name="T13" fmla="*/ 0 h 241"/>
                <a:gd name="T14" fmla="*/ 2 w 26"/>
                <a:gd name="T15" fmla="*/ 0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41"/>
                <a:gd name="T26" fmla="*/ 26 w 26"/>
                <a:gd name="T27" fmla="*/ 241 h 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41">
                  <a:moveTo>
                    <a:pt x="2" y="0"/>
                  </a:moveTo>
                  <a:lnTo>
                    <a:pt x="11" y="106"/>
                  </a:lnTo>
                  <a:lnTo>
                    <a:pt x="0" y="230"/>
                  </a:lnTo>
                  <a:lnTo>
                    <a:pt x="15" y="241"/>
                  </a:lnTo>
                  <a:lnTo>
                    <a:pt x="26" y="112"/>
                  </a:lnTo>
                  <a:lnTo>
                    <a:pt x="1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43"/>
            <p:cNvSpPr>
              <a:spLocks/>
            </p:cNvSpPr>
            <p:nvPr/>
          </p:nvSpPr>
          <p:spPr bwMode="auto">
            <a:xfrm>
              <a:off x="1203" y="3073"/>
              <a:ext cx="490" cy="103"/>
            </a:xfrm>
            <a:custGeom>
              <a:avLst/>
              <a:gdLst>
                <a:gd name="T0" fmla="*/ 0 w 1317"/>
                <a:gd name="T1" fmla="*/ 23 h 268"/>
                <a:gd name="T2" fmla="*/ 59 w 1317"/>
                <a:gd name="T3" fmla="*/ 0 h 268"/>
                <a:gd name="T4" fmla="*/ 435 w 1317"/>
                <a:gd name="T5" fmla="*/ 211 h 268"/>
                <a:gd name="T6" fmla="*/ 511 w 1317"/>
                <a:gd name="T7" fmla="*/ 226 h 268"/>
                <a:gd name="T8" fmla="*/ 1317 w 1317"/>
                <a:gd name="T9" fmla="*/ 63 h 268"/>
                <a:gd name="T10" fmla="*/ 1310 w 1317"/>
                <a:gd name="T11" fmla="*/ 114 h 268"/>
                <a:gd name="T12" fmla="*/ 511 w 1317"/>
                <a:gd name="T13" fmla="*/ 268 h 268"/>
                <a:gd name="T14" fmla="*/ 431 w 1317"/>
                <a:gd name="T15" fmla="*/ 259 h 268"/>
                <a:gd name="T16" fmla="*/ 0 w 1317"/>
                <a:gd name="T17" fmla="*/ 23 h 268"/>
                <a:gd name="T18" fmla="*/ 0 w 1317"/>
                <a:gd name="T19" fmla="*/ 23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7"/>
                <a:gd name="T31" fmla="*/ 0 h 268"/>
                <a:gd name="T32" fmla="*/ 1317 w 1317"/>
                <a:gd name="T33" fmla="*/ 268 h 2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7" h="268">
                  <a:moveTo>
                    <a:pt x="0" y="23"/>
                  </a:moveTo>
                  <a:lnTo>
                    <a:pt x="59" y="0"/>
                  </a:lnTo>
                  <a:lnTo>
                    <a:pt x="435" y="211"/>
                  </a:lnTo>
                  <a:lnTo>
                    <a:pt x="511" y="226"/>
                  </a:lnTo>
                  <a:lnTo>
                    <a:pt x="1317" y="63"/>
                  </a:lnTo>
                  <a:lnTo>
                    <a:pt x="1310" y="114"/>
                  </a:lnTo>
                  <a:lnTo>
                    <a:pt x="511" y="268"/>
                  </a:lnTo>
                  <a:lnTo>
                    <a:pt x="431" y="25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44"/>
            <p:cNvSpPr>
              <a:spLocks/>
            </p:cNvSpPr>
            <p:nvPr/>
          </p:nvSpPr>
          <p:spPr bwMode="auto">
            <a:xfrm>
              <a:off x="1017" y="3041"/>
              <a:ext cx="360" cy="54"/>
            </a:xfrm>
            <a:custGeom>
              <a:avLst/>
              <a:gdLst>
                <a:gd name="T0" fmla="*/ 0 w 969"/>
                <a:gd name="T1" fmla="*/ 141 h 141"/>
                <a:gd name="T2" fmla="*/ 705 w 969"/>
                <a:gd name="T3" fmla="*/ 0 h 141"/>
                <a:gd name="T4" fmla="*/ 969 w 969"/>
                <a:gd name="T5" fmla="*/ 141 h 141"/>
                <a:gd name="T6" fmla="*/ 686 w 969"/>
                <a:gd name="T7" fmla="*/ 73 h 141"/>
                <a:gd name="T8" fmla="*/ 523 w 969"/>
                <a:gd name="T9" fmla="*/ 116 h 141"/>
                <a:gd name="T10" fmla="*/ 0 w 969"/>
                <a:gd name="T11" fmla="*/ 141 h 141"/>
                <a:gd name="T12" fmla="*/ 0 w 969"/>
                <a:gd name="T13" fmla="*/ 141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41"/>
                <a:gd name="T23" fmla="*/ 969 w 969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41">
                  <a:moveTo>
                    <a:pt x="0" y="141"/>
                  </a:moveTo>
                  <a:lnTo>
                    <a:pt x="705" y="0"/>
                  </a:lnTo>
                  <a:lnTo>
                    <a:pt x="969" y="141"/>
                  </a:lnTo>
                  <a:lnTo>
                    <a:pt x="686" y="73"/>
                  </a:lnTo>
                  <a:lnTo>
                    <a:pt x="523" y="116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Freeform 45"/>
            <p:cNvSpPr>
              <a:spLocks/>
            </p:cNvSpPr>
            <p:nvPr/>
          </p:nvSpPr>
          <p:spPr bwMode="auto">
            <a:xfrm>
              <a:off x="1180" y="3393"/>
              <a:ext cx="139" cy="149"/>
            </a:xfrm>
            <a:custGeom>
              <a:avLst/>
              <a:gdLst>
                <a:gd name="T0" fmla="*/ 76 w 376"/>
                <a:gd name="T1" fmla="*/ 0 h 385"/>
                <a:gd name="T2" fmla="*/ 376 w 376"/>
                <a:gd name="T3" fmla="*/ 380 h 385"/>
                <a:gd name="T4" fmla="*/ 336 w 376"/>
                <a:gd name="T5" fmla="*/ 385 h 385"/>
                <a:gd name="T6" fmla="*/ 0 w 376"/>
                <a:gd name="T7" fmla="*/ 43 h 385"/>
                <a:gd name="T8" fmla="*/ 72 w 376"/>
                <a:gd name="T9" fmla="*/ 28 h 385"/>
                <a:gd name="T10" fmla="*/ 76 w 376"/>
                <a:gd name="T11" fmla="*/ 0 h 385"/>
                <a:gd name="T12" fmla="*/ 76 w 376"/>
                <a:gd name="T13" fmla="*/ 0 h 3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6"/>
                <a:gd name="T22" fmla="*/ 0 h 385"/>
                <a:gd name="T23" fmla="*/ 376 w 376"/>
                <a:gd name="T24" fmla="*/ 385 h 3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6" h="385">
                  <a:moveTo>
                    <a:pt x="76" y="0"/>
                  </a:moveTo>
                  <a:lnTo>
                    <a:pt x="376" y="380"/>
                  </a:lnTo>
                  <a:lnTo>
                    <a:pt x="336" y="385"/>
                  </a:lnTo>
                  <a:lnTo>
                    <a:pt x="0" y="43"/>
                  </a:lnTo>
                  <a:lnTo>
                    <a:pt x="72" y="2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46"/>
            <p:cNvSpPr>
              <a:spLocks/>
            </p:cNvSpPr>
            <p:nvPr/>
          </p:nvSpPr>
          <p:spPr bwMode="auto">
            <a:xfrm>
              <a:off x="1732" y="3069"/>
              <a:ext cx="271" cy="543"/>
            </a:xfrm>
            <a:custGeom>
              <a:avLst/>
              <a:gdLst>
                <a:gd name="T0" fmla="*/ 0 w 730"/>
                <a:gd name="T1" fmla="*/ 0 h 1414"/>
                <a:gd name="T2" fmla="*/ 85 w 730"/>
                <a:gd name="T3" fmla="*/ 154 h 1414"/>
                <a:gd name="T4" fmla="*/ 119 w 730"/>
                <a:gd name="T5" fmla="*/ 264 h 1414"/>
                <a:gd name="T6" fmla="*/ 207 w 730"/>
                <a:gd name="T7" fmla="*/ 395 h 1414"/>
                <a:gd name="T8" fmla="*/ 253 w 730"/>
                <a:gd name="T9" fmla="*/ 543 h 1414"/>
                <a:gd name="T10" fmla="*/ 393 w 730"/>
                <a:gd name="T11" fmla="*/ 737 h 1414"/>
                <a:gd name="T12" fmla="*/ 581 w 730"/>
                <a:gd name="T13" fmla="*/ 901 h 1414"/>
                <a:gd name="T14" fmla="*/ 589 w 730"/>
                <a:gd name="T15" fmla="*/ 980 h 1414"/>
                <a:gd name="T16" fmla="*/ 730 w 730"/>
                <a:gd name="T17" fmla="*/ 1017 h 1414"/>
                <a:gd name="T18" fmla="*/ 576 w 730"/>
                <a:gd name="T19" fmla="*/ 1053 h 1414"/>
                <a:gd name="T20" fmla="*/ 540 w 730"/>
                <a:gd name="T21" fmla="*/ 1079 h 1414"/>
                <a:gd name="T22" fmla="*/ 509 w 730"/>
                <a:gd name="T23" fmla="*/ 1172 h 1414"/>
                <a:gd name="T24" fmla="*/ 581 w 730"/>
                <a:gd name="T25" fmla="*/ 1317 h 1414"/>
                <a:gd name="T26" fmla="*/ 686 w 730"/>
                <a:gd name="T27" fmla="*/ 1349 h 1414"/>
                <a:gd name="T28" fmla="*/ 543 w 730"/>
                <a:gd name="T29" fmla="*/ 1414 h 1414"/>
                <a:gd name="T30" fmla="*/ 477 w 730"/>
                <a:gd name="T31" fmla="*/ 1364 h 1414"/>
                <a:gd name="T32" fmla="*/ 437 w 730"/>
                <a:gd name="T33" fmla="*/ 1271 h 1414"/>
                <a:gd name="T34" fmla="*/ 475 w 730"/>
                <a:gd name="T35" fmla="*/ 1233 h 1414"/>
                <a:gd name="T36" fmla="*/ 460 w 730"/>
                <a:gd name="T37" fmla="*/ 1150 h 1414"/>
                <a:gd name="T38" fmla="*/ 532 w 730"/>
                <a:gd name="T39" fmla="*/ 1056 h 1414"/>
                <a:gd name="T40" fmla="*/ 388 w 730"/>
                <a:gd name="T41" fmla="*/ 1036 h 1414"/>
                <a:gd name="T42" fmla="*/ 102 w 730"/>
                <a:gd name="T43" fmla="*/ 929 h 1414"/>
                <a:gd name="T44" fmla="*/ 509 w 730"/>
                <a:gd name="T45" fmla="*/ 1024 h 1414"/>
                <a:gd name="T46" fmla="*/ 464 w 730"/>
                <a:gd name="T47" fmla="*/ 920 h 1414"/>
                <a:gd name="T48" fmla="*/ 306 w 730"/>
                <a:gd name="T49" fmla="*/ 819 h 1414"/>
                <a:gd name="T50" fmla="*/ 239 w 730"/>
                <a:gd name="T51" fmla="*/ 764 h 1414"/>
                <a:gd name="T52" fmla="*/ 207 w 730"/>
                <a:gd name="T53" fmla="*/ 545 h 1414"/>
                <a:gd name="T54" fmla="*/ 159 w 730"/>
                <a:gd name="T55" fmla="*/ 365 h 1414"/>
                <a:gd name="T56" fmla="*/ 19 w 730"/>
                <a:gd name="T57" fmla="*/ 304 h 1414"/>
                <a:gd name="T58" fmla="*/ 76 w 730"/>
                <a:gd name="T59" fmla="*/ 252 h 1414"/>
                <a:gd name="T60" fmla="*/ 68 w 730"/>
                <a:gd name="T61" fmla="*/ 155 h 1414"/>
                <a:gd name="T62" fmla="*/ 0 w 730"/>
                <a:gd name="T63" fmla="*/ 0 h 1414"/>
                <a:gd name="T64" fmla="*/ 0 w 730"/>
                <a:gd name="T65" fmla="*/ 0 h 1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0"/>
                <a:gd name="T100" fmla="*/ 0 h 1414"/>
                <a:gd name="T101" fmla="*/ 730 w 730"/>
                <a:gd name="T102" fmla="*/ 1414 h 14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0" h="1414">
                  <a:moveTo>
                    <a:pt x="0" y="0"/>
                  </a:moveTo>
                  <a:lnTo>
                    <a:pt x="85" y="154"/>
                  </a:lnTo>
                  <a:lnTo>
                    <a:pt x="119" y="264"/>
                  </a:lnTo>
                  <a:lnTo>
                    <a:pt x="207" y="395"/>
                  </a:lnTo>
                  <a:lnTo>
                    <a:pt x="253" y="543"/>
                  </a:lnTo>
                  <a:lnTo>
                    <a:pt x="393" y="737"/>
                  </a:lnTo>
                  <a:lnTo>
                    <a:pt x="581" y="901"/>
                  </a:lnTo>
                  <a:lnTo>
                    <a:pt x="589" y="980"/>
                  </a:lnTo>
                  <a:lnTo>
                    <a:pt x="730" y="1017"/>
                  </a:lnTo>
                  <a:lnTo>
                    <a:pt x="576" y="1053"/>
                  </a:lnTo>
                  <a:lnTo>
                    <a:pt x="540" y="1079"/>
                  </a:lnTo>
                  <a:lnTo>
                    <a:pt x="509" y="1172"/>
                  </a:lnTo>
                  <a:lnTo>
                    <a:pt x="581" y="1317"/>
                  </a:lnTo>
                  <a:lnTo>
                    <a:pt x="686" y="1349"/>
                  </a:lnTo>
                  <a:lnTo>
                    <a:pt x="543" y="1414"/>
                  </a:lnTo>
                  <a:lnTo>
                    <a:pt x="477" y="1364"/>
                  </a:lnTo>
                  <a:lnTo>
                    <a:pt x="437" y="1271"/>
                  </a:lnTo>
                  <a:lnTo>
                    <a:pt x="475" y="1233"/>
                  </a:lnTo>
                  <a:lnTo>
                    <a:pt x="460" y="1150"/>
                  </a:lnTo>
                  <a:lnTo>
                    <a:pt x="532" y="1056"/>
                  </a:lnTo>
                  <a:lnTo>
                    <a:pt x="388" y="1036"/>
                  </a:lnTo>
                  <a:lnTo>
                    <a:pt x="102" y="929"/>
                  </a:lnTo>
                  <a:lnTo>
                    <a:pt x="509" y="1024"/>
                  </a:lnTo>
                  <a:lnTo>
                    <a:pt x="464" y="920"/>
                  </a:lnTo>
                  <a:lnTo>
                    <a:pt x="306" y="819"/>
                  </a:lnTo>
                  <a:lnTo>
                    <a:pt x="239" y="764"/>
                  </a:lnTo>
                  <a:lnTo>
                    <a:pt x="207" y="545"/>
                  </a:lnTo>
                  <a:lnTo>
                    <a:pt x="159" y="365"/>
                  </a:lnTo>
                  <a:lnTo>
                    <a:pt x="19" y="304"/>
                  </a:lnTo>
                  <a:lnTo>
                    <a:pt x="76" y="252"/>
                  </a:lnTo>
                  <a:lnTo>
                    <a:pt x="68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47"/>
            <p:cNvSpPr>
              <a:spLocks/>
            </p:cNvSpPr>
            <p:nvPr/>
          </p:nvSpPr>
          <p:spPr bwMode="auto">
            <a:xfrm>
              <a:off x="2301" y="2920"/>
              <a:ext cx="107" cy="650"/>
            </a:xfrm>
            <a:custGeom>
              <a:avLst/>
              <a:gdLst>
                <a:gd name="T0" fmla="*/ 169 w 289"/>
                <a:gd name="T1" fmla="*/ 0 h 1692"/>
                <a:gd name="T2" fmla="*/ 224 w 289"/>
                <a:gd name="T3" fmla="*/ 93 h 1692"/>
                <a:gd name="T4" fmla="*/ 245 w 289"/>
                <a:gd name="T5" fmla="*/ 332 h 1692"/>
                <a:gd name="T6" fmla="*/ 240 w 289"/>
                <a:gd name="T7" fmla="*/ 513 h 1692"/>
                <a:gd name="T8" fmla="*/ 289 w 289"/>
                <a:gd name="T9" fmla="*/ 887 h 1692"/>
                <a:gd name="T10" fmla="*/ 289 w 289"/>
                <a:gd name="T11" fmla="*/ 1405 h 1692"/>
                <a:gd name="T12" fmla="*/ 240 w 289"/>
                <a:gd name="T13" fmla="*/ 1692 h 1692"/>
                <a:gd name="T14" fmla="*/ 173 w 289"/>
                <a:gd name="T15" fmla="*/ 1680 h 1692"/>
                <a:gd name="T16" fmla="*/ 249 w 289"/>
                <a:gd name="T17" fmla="*/ 1424 h 1692"/>
                <a:gd name="T18" fmla="*/ 169 w 289"/>
                <a:gd name="T19" fmla="*/ 1308 h 1692"/>
                <a:gd name="T20" fmla="*/ 44 w 289"/>
                <a:gd name="T21" fmla="*/ 1317 h 1692"/>
                <a:gd name="T22" fmla="*/ 204 w 289"/>
                <a:gd name="T23" fmla="*/ 1195 h 1692"/>
                <a:gd name="T24" fmla="*/ 145 w 289"/>
                <a:gd name="T25" fmla="*/ 893 h 1692"/>
                <a:gd name="T26" fmla="*/ 221 w 289"/>
                <a:gd name="T27" fmla="*/ 768 h 1692"/>
                <a:gd name="T28" fmla="*/ 192 w 289"/>
                <a:gd name="T29" fmla="*/ 532 h 1692"/>
                <a:gd name="T30" fmla="*/ 112 w 289"/>
                <a:gd name="T31" fmla="*/ 496 h 1692"/>
                <a:gd name="T32" fmla="*/ 0 w 289"/>
                <a:gd name="T33" fmla="*/ 540 h 1692"/>
                <a:gd name="T34" fmla="*/ 160 w 289"/>
                <a:gd name="T35" fmla="*/ 412 h 1692"/>
                <a:gd name="T36" fmla="*/ 213 w 289"/>
                <a:gd name="T37" fmla="*/ 351 h 1692"/>
                <a:gd name="T38" fmla="*/ 188 w 289"/>
                <a:gd name="T39" fmla="*/ 127 h 1692"/>
                <a:gd name="T40" fmla="*/ 148 w 289"/>
                <a:gd name="T41" fmla="*/ 97 h 1692"/>
                <a:gd name="T42" fmla="*/ 72 w 289"/>
                <a:gd name="T43" fmla="*/ 137 h 1692"/>
                <a:gd name="T44" fmla="*/ 165 w 289"/>
                <a:gd name="T45" fmla="*/ 47 h 1692"/>
                <a:gd name="T46" fmla="*/ 169 w 289"/>
                <a:gd name="T47" fmla="*/ 0 h 1692"/>
                <a:gd name="T48" fmla="*/ 169 w 289"/>
                <a:gd name="T49" fmla="*/ 0 h 16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1692"/>
                <a:gd name="T77" fmla="*/ 289 w 289"/>
                <a:gd name="T78" fmla="*/ 1692 h 16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1692">
                  <a:moveTo>
                    <a:pt x="169" y="0"/>
                  </a:moveTo>
                  <a:lnTo>
                    <a:pt x="224" y="93"/>
                  </a:lnTo>
                  <a:lnTo>
                    <a:pt x="245" y="332"/>
                  </a:lnTo>
                  <a:lnTo>
                    <a:pt x="240" y="513"/>
                  </a:lnTo>
                  <a:lnTo>
                    <a:pt x="289" y="887"/>
                  </a:lnTo>
                  <a:lnTo>
                    <a:pt x="289" y="1405"/>
                  </a:lnTo>
                  <a:lnTo>
                    <a:pt x="240" y="1692"/>
                  </a:lnTo>
                  <a:lnTo>
                    <a:pt x="173" y="1680"/>
                  </a:lnTo>
                  <a:lnTo>
                    <a:pt x="249" y="1424"/>
                  </a:lnTo>
                  <a:lnTo>
                    <a:pt x="169" y="1308"/>
                  </a:lnTo>
                  <a:lnTo>
                    <a:pt x="44" y="1317"/>
                  </a:lnTo>
                  <a:lnTo>
                    <a:pt x="204" y="1195"/>
                  </a:lnTo>
                  <a:lnTo>
                    <a:pt x="145" y="893"/>
                  </a:lnTo>
                  <a:lnTo>
                    <a:pt x="221" y="768"/>
                  </a:lnTo>
                  <a:lnTo>
                    <a:pt x="192" y="532"/>
                  </a:lnTo>
                  <a:lnTo>
                    <a:pt x="112" y="496"/>
                  </a:lnTo>
                  <a:lnTo>
                    <a:pt x="0" y="540"/>
                  </a:lnTo>
                  <a:lnTo>
                    <a:pt x="160" y="412"/>
                  </a:lnTo>
                  <a:lnTo>
                    <a:pt x="213" y="351"/>
                  </a:lnTo>
                  <a:lnTo>
                    <a:pt x="188" y="127"/>
                  </a:lnTo>
                  <a:lnTo>
                    <a:pt x="148" y="97"/>
                  </a:lnTo>
                  <a:lnTo>
                    <a:pt x="72" y="137"/>
                  </a:lnTo>
                  <a:lnTo>
                    <a:pt x="165" y="4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48"/>
            <p:cNvSpPr>
              <a:spLocks/>
            </p:cNvSpPr>
            <p:nvPr/>
          </p:nvSpPr>
          <p:spPr bwMode="auto">
            <a:xfrm>
              <a:off x="1878" y="2860"/>
              <a:ext cx="192" cy="150"/>
            </a:xfrm>
            <a:custGeom>
              <a:avLst/>
              <a:gdLst>
                <a:gd name="T0" fmla="*/ 0 w 515"/>
                <a:gd name="T1" fmla="*/ 116 h 392"/>
                <a:gd name="T2" fmla="*/ 164 w 515"/>
                <a:gd name="T3" fmla="*/ 243 h 392"/>
                <a:gd name="T4" fmla="*/ 179 w 515"/>
                <a:gd name="T5" fmla="*/ 283 h 392"/>
                <a:gd name="T6" fmla="*/ 264 w 515"/>
                <a:gd name="T7" fmla="*/ 257 h 392"/>
                <a:gd name="T8" fmla="*/ 320 w 515"/>
                <a:gd name="T9" fmla="*/ 129 h 392"/>
                <a:gd name="T10" fmla="*/ 417 w 515"/>
                <a:gd name="T11" fmla="*/ 36 h 392"/>
                <a:gd name="T12" fmla="*/ 515 w 515"/>
                <a:gd name="T13" fmla="*/ 0 h 392"/>
                <a:gd name="T14" fmla="*/ 339 w 515"/>
                <a:gd name="T15" fmla="*/ 125 h 392"/>
                <a:gd name="T16" fmla="*/ 295 w 515"/>
                <a:gd name="T17" fmla="*/ 239 h 392"/>
                <a:gd name="T18" fmla="*/ 196 w 515"/>
                <a:gd name="T19" fmla="*/ 344 h 392"/>
                <a:gd name="T20" fmla="*/ 149 w 515"/>
                <a:gd name="T21" fmla="*/ 392 h 392"/>
                <a:gd name="T22" fmla="*/ 72 w 515"/>
                <a:gd name="T23" fmla="*/ 355 h 392"/>
                <a:gd name="T24" fmla="*/ 71 w 515"/>
                <a:gd name="T25" fmla="*/ 300 h 392"/>
                <a:gd name="T26" fmla="*/ 103 w 515"/>
                <a:gd name="T27" fmla="*/ 260 h 392"/>
                <a:gd name="T28" fmla="*/ 0 w 515"/>
                <a:gd name="T29" fmla="*/ 116 h 392"/>
                <a:gd name="T30" fmla="*/ 0 w 515"/>
                <a:gd name="T31" fmla="*/ 116 h 3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5"/>
                <a:gd name="T49" fmla="*/ 0 h 392"/>
                <a:gd name="T50" fmla="*/ 515 w 515"/>
                <a:gd name="T51" fmla="*/ 392 h 3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5" h="392">
                  <a:moveTo>
                    <a:pt x="0" y="116"/>
                  </a:moveTo>
                  <a:lnTo>
                    <a:pt x="164" y="243"/>
                  </a:lnTo>
                  <a:lnTo>
                    <a:pt x="179" y="283"/>
                  </a:lnTo>
                  <a:lnTo>
                    <a:pt x="264" y="257"/>
                  </a:lnTo>
                  <a:lnTo>
                    <a:pt x="320" y="129"/>
                  </a:lnTo>
                  <a:lnTo>
                    <a:pt x="417" y="36"/>
                  </a:lnTo>
                  <a:lnTo>
                    <a:pt x="515" y="0"/>
                  </a:lnTo>
                  <a:lnTo>
                    <a:pt x="339" y="125"/>
                  </a:lnTo>
                  <a:lnTo>
                    <a:pt x="295" y="239"/>
                  </a:lnTo>
                  <a:lnTo>
                    <a:pt x="196" y="344"/>
                  </a:lnTo>
                  <a:lnTo>
                    <a:pt x="149" y="392"/>
                  </a:lnTo>
                  <a:lnTo>
                    <a:pt x="72" y="355"/>
                  </a:lnTo>
                  <a:lnTo>
                    <a:pt x="71" y="300"/>
                  </a:lnTo>
                  <a:lnTo>
                    <a:pt x="103" y="26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49"/>
            <p:cNvSpPr>
              <a:spLocks/>
            </p:cNvSpPr>
            <p:nvPr/>
          </p:nvSpPr>
          <p:spPr bwMode="auto">
            <a:xfrm>
              <a:off x="1877" y="2896"/>
              <a:ext cx="195" cy="161"/>
            </a:xfrm>
            <a:custGeom>
              <a:avLst/>
              <a:gdLst>
                <a:gd name="T0" fmla="*/ 0 w 523"/>
                <a:gd name="T1" fmla="*/ 219 h 420"/>
                <a:gd name="T2" fmla="*/ 73 w 523"/>
                <a:gd name="T3" fmla="*/ 306 h 420"/>
                <a:gd name="T4" fmla="*/ 162 w 523"/>
                <a:gd name="T5" fmla="*/ 375 h 420"/>
                <a:gd name="T6" fmla="*/ 259 w 523"/>
                <a:gd name="T7" fmla="*/ 327 h 420"/>
                <a:gd name="T8" fmla="*/ 354 w 523"/>
                <a:gd name="T9" fmla="*/ 160 h 420"/>
                <a:gd name="T10" fmla="*/ 375 w 523"/>
                <a:gd name="T11" fmla="*/ 88 h 420"/>
                <a:gd name="T12" fmla="*/ 523 w 523"/>
                <a:gd name="T13" fmla="*/ 0 h 420"/>
                <a:gd name="T14" fmla="*/ 394 w 523"/>
                <a:gd name="T15" fmla="*/ 127 h 420"/>
                <a:gd name="T16" fmla="*/ 322 w 523"/>
                <a:gd name="T17" fmla="*/ 323 h 420"/>
                <a:gd name="T18" fmla="*/ 278 w 523"/>
                <a:gd name="T19" fmla="*/ 399 h 420"/>
                <a:gd name="T20" fmla="*/ 173 w 523"/>
                <a:gd name="T21" fmla="*/ 420 h 420"/>
                <a:gd name="T22" fmla="*/ 54 w 523"/>
                <a:gd name="T23" fmla="*/ 316 h 420"/>
                <a:gd name="T24" fmla="*/ 0 w 523"/>
                <a:gd name="T25" fmla="*/ 219 h 420"/>
                <a:gd name="T26" fmla="*/ 0 w 523"/>
                <a:gd name="T27" fmla="*/ 219 h 4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3"/>
                <a:gd name="T43" fmla="*/ 0 h 420"/>
                <a:gd name="T44" fmla="*/ 523 w 523"/>
                <a:gd name="T45" fmla="*/ 420 h 4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3" h="420">
                  <a:moveTo>
                    <a:pt x="0" y="219"/>
                  </a:moveTo>
                  <a:lnTo>
                    <a:pt x="73" y="306"/>
                  </a:lnTo>
                  <a:lnTo>
                    <a:pt x="162" y="375"/>
                  </a:lnTo>
                  <a:lnTo>
                    <a:pt x="259" y="327"/>
                  </a:lnTo>
                  <a:lnTo>
                    <a:pt x="354" y="160"/>
                  </a:lnTo>
                  <a:lnTo>
                    <a:pt x="375" y="88"/>
                  </a:lnTo>
                  <a:lnTo>
                    <a:pt x="523" y="0"/>
                  </a:lnTo>
                  <a:lnTo>
                    <a:pt x="394" y="127"/>
                  </a:lnTo>
                  <a:lnTo>
                    <a:pt x="322" y="323"/>
                  </a:lnTo>
                  <a:lnTo>
                    <a:pt x="278" y="399"/>
                  </a:lnTo>
                  <a:lnTo>
                    <a:pt x="173" y="420"/>
                  </a:lnTo>
                  <a:lnTo>
                    <a:pt x="54" y="31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Freeform 50"/>
            <p:cNvSpPr>
              <a:spLocks/>
            </p:cNvSpPr>
            <p:nvPr/>
          </p:nvSpPr>
          <p:spPr bwMode="auto">
            <a:xfrm>
              <a:off x="1784" y="2834"/>
              <a:ext cx="204" cy="100"/>
            </a:xfrm>
            <a:custGeom>
              <a:avLst/>
              <a:gdLst>
                <a:gd name="T0" fmla="*/ 0 w 550"/>
                <a:gd name="T1" fmla="*/ 17 h 260"/>
                <a:gd name="T2" fmla="*/ 175 w 550"/>
                <a:gd name="T3" fmla="*/ 136 h 260"/>
                <a:gd name="T4" fmla="*/ 284 w 550"/>
                <a:gd name="T5" fmla="*/ 161 h 260"/>
                <a:gd name="T6" fmla="*/ 381 w 550"/>
                <a:gd name="T7" fmla="*/ 133 h 260"/>
                <a:gd name="T8" fmla="*/ 550 w 550"/>
                <a:gd name="T9" fmla="*/ 0 h 260"/>
                <a:gd name="T10" fmla="*/ 400 w 550"/>
                <a:gd name="T11" fmla="*/ 195 h 260"/>
                <a:gd name="T12" fmla="*/ 284 w 550"/>
                <a:gd name="T13" fmla="*/ 201 h 260"/>
                <a:gd name="T14" fmla="*/ 324 w 550"/>
                <a:gd name="T15" fmla="*/ 260 h 260"/>
                <a:gd name="T16" fmla="*/ 244 w 550"/>
                <a:gd name="T17" fmla="*/ 197 h 260"/>
                <a:gd name="T18" fmla="*/ 196 w 550"/>
                <a:gd name="T19" fmla="*/ 224 h 260"/>
                <a:gd name="T20" fmla="*/ 0 w 550"/>
                <a:gd name="T21" fmla="*/ 17 h 260"/>
                <a:gd name="T22" fmla="*/ 0 w 550"/>
                <a:gd name="T23" fmla="*/ 17 h 2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0"/>
                <a:gd name="T37" fmla="*/ 0 h 260"/>
                <a:gd name="T38" fmla="*/ 550 w 550"/>
                <a:gd name="T39" fmla="*/ 260 h 2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0" h="260">
                  <a:moveTo>
                    <a:pt x="0" y="17"/>
                  </a:moveTo>
                  <a:lnTo>
                    <a:pt x="175" y="136"/>
                  </a:lnTo>
                  <a:lnTo>
                    <a:pt x="284" y="161"/>
                  </a:lnTo>
                  <a:lnTo>
                    <a:pt x="381" y="133"/>
                  </a:lnTo>
                  <a:lnTo>
                    <a:pt x="550" y="0"/>
                  </a:lnTo>
                  <a:lnTo>
                    <a:pt x="400" y="195"/>
                  </a:lnTo>
                  <a:lnTo>
                    <a:pt x="284" y="201"/>
                  </a:lnTo>
                  <a:lnTo>
                    <a:pt x="324" y="260"/>
                  </a:lnTo>
                  <a:lnTo>
                    <a:pt x="244" y="197"/>
                  </a:lnTo>
                  <a:lnTo>
                    <a:pt x="196" y="2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Freeform 51"/>
            <p:cNvSpPr>
              <a:spLocks/>
            </p:cNvSpPr>
            <p:nvPr/>
          </p:nvSpPr>
          <p:spPr bwMode="auto">
            <a:xfrm>
              <a:off x="1240" y="2990"/>
              <a:ext cx="466" cy="440"/>
            </a:xfrm>
            <a:custGeom>
              <a:avLst/>
              <a:gdLst>
                <a:gd name="T0" fmla="*/ 127 w 1256"/>
                <a:gd name="T1" fmla="*/ 966 h 1146"/>
                <a:gd name="T2" fmla="*/ 1171 w 1256"/>
                <a:gd name="T3" fmla="*/ 738 h 1146"/>
                <a:gd name="T4" fmla="*/ 1167 w 1256"/>
                <a:gd name="T5" fmla="*/ 810 h 1146"/>
                <a:gd name="T6" fmla="*/ 1108 w 1256"/>
                <a:gd name="T7" fmla="*/ 863 h 1146"/>
                <a:gd name="T8" fmla="*/ 1117 w 1256"/>
                <a:gd name="T9" fmla="*/ 897 h 1146"/>
                <a:gd name="T10" fmla="*/ 1036 w 1256"/>
                <a:gd name="T11" fmla="*/ 947 h 1146"/>
                <a:gd name="T12" fmla="*/ 779 w 1256"/>
                <a:gd name="T13" fmla="*/ 1146 h 1146"/>
                <a:gd name="T14" fmla="*/ 1089 w 1256"/>
                <a:gd name="T15" fmla="*/ 983 h 1146"/>
                <a:gd name="T16" fmla="*/ 1112 w 1256"/>
                <a:gd name="T17" fmla="*/ 937 h 1146"/>
                <a:gd name="T18" fmla="*/ 1173 w 1256"/>
                <a:gd name="T19" fmla="*/ 918 h 1146"/>
                <a:gd name="T20" fmla="*/ 1140 w 1256"/>
                <a:gd name="T21" fmla="*/ 867 h 1146"/>
                <a:gd name="T22" fmla="*/ 1241 w 1256"/>
                <a:gd name="T23" fmla="*/ 831 h 1146"/>
                <a:gd name="T24" fmla="*/ 1188 w 1256"/>
                <a:gd name="T25" fmla="*/ 774 h 1146"/>
                <a:gd name="T26" fmla="*/ 1256 w 1256"/>
                <a:gd name="T27" fmla="*/ 705 h 1146"/>
                <a:gd name="T28" fmla="*/ 1190 w 1256"/>
                <a:gd name="T29" fmla="*/ 679 h 1146"/>
                <a:gd name="T30" fmla="*/ 1224 w 1256"/>
                <a:gd name="T31" fmla="*/ 538 h 1146"/>
                <a:gd name="T32" fmla="*/ 1252 w 1256"/>
                <a:gd name="T33" fmla="*/ 498 h 1146"/>
                <a:gd name="T34" fmla="*/ 1213 w 1256"/>
                <a:gd name="T35" fmla="*/ 447 h 1146"/>
                <a:gd name="T36" fmla="*/ 1241 w 1256"/>
                <a:gd name="T37" fmla="*/ 194 h 1146"/>
                <a:gd name="T38" fmla="*/ 1228 w 1256"/>
                <a:gd name="T39" fmla="*/ 86 h 1146"/>
                <a:gd name="T40" fmla="*/ 1239 w 1256"/>
                <a:gd name="T41" fmla="*/ 0 h 1146"/>
                <a:gd name="T42" fmla="*/ 1195 w 1256"/>
                <a:gd name="T43" fmla="*/ 63 h 1146"/>
                <a:gd name="T44" fmla="*/ 1213 w 1256"/>
                <a:gd name="T45" fmla="*/ 190 h 1146"/>
                <a:gd name="T46" fmla="*/ 1184 w 1256"/>
                <a:gd name="T47" fmla="*/ 418 h 1146"/>
                <a:gd name="T48" fmla="*/ 1192 w 1256"/>
                <a:gd name="T49" fmla="*/ 462 h 1146"/>
                <a:gd name="T50" fmla="*/ 0 w 1256"/>
                <a:gd name="T51" fmla="*/ 715 h 1146"/>
                <a:gd name="T52" fmla="*/ 3 w 1256"/>
                <a:gd name="T53" fmla="*/ 749 h 1146"/>
                <a:gd name="T54" fmla="*/ 207 w 1256"/>
                <a:gd name="T55" fmla="*/ 702 h 1146"/>
                <a:gd name="T56" fmla="*/ 207 w 1256"/>
                <a:gd name="T57" fmla="*/ 745 h 1146"/>
                <a:gd name="T58" fmla="*/ 387 w 1256"/>
                <a:gd name="T59" fmla="*/ 702 h 1146"/>
                <a:gd name="T60" fmla="*/ 387 w 1256"/>
                <a:gd name="T61" fmla="*/ 658 h 1146"/>
                <a:gd name="T62" fmla="*/ 1184 w 1256"/>
                <a:gd name="T63" fmla="*/ 491 h 1146"/>
                <a:gd name="T64" fmla="*/ 1195 w 1256"/>
                <a:gd name="T65" fmla="*/ 542 h 1146"/>
                <a:gd name="T66" fmla="*/ 1157 w 1256"/>
                <a:gd name="T67" fmla="*/ 683 h 1146"/>
                <a:gd name="T68" fmla="*/ 1171 w 1256"/>
                <a:gd name="T69" fmla="*/ 717 h 1146"/>
                <a:gd name="T70" fmla="*/ 127 w 1256"/>
                <a:gd name="T71" fmla="*/ 966 h 1146"/>
                <a:gd name="T72" fmla="*/ 127 w 1256"/>
                <a:gd name="T73" fmla="*/ 966 h 11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6"/>
                <a:gd name="T112" fmla="*/ 0 h 1146"/>
                <a:gd name="T113" fmla="*/ 1256 w 1256"/>
                <a:gd name="T114" fmla="*/ 1146 h 11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6" h="1146">
                  <a:moveTo>
                    <a:pt x="127" y="966"/>
                  </a:moveTo>
                  <a:lnTo>
                    <a:pt x="1171" y="738"/>
                  </a:lnTo>
                  <a:lnTo>
                    <a:pt x="1167" y="810"/>
                  </a:lnTo>
                  <a:lnTo>
                    <a:pt x="1108" y="863"/>
                  </a:lnTo>
                  <a:lnTo>
                    <a:pt x="1117" y="897"/>
                  </a:lnTo>
                  <a:lnTo>
                    <a:pt x="1036" y="947"/>
                  </a:lnTo>
                  <a:lnTo>
                    <a:pt x="779" y="1146"/>
                  </a:lnTo>
                  <a:lnTo>
                    <a:pt x="1089" y="983"/>
                  </a:lnTo>
                  <a:lnTo>
                    <a:pt x="1112" y="937"/>
                  </a:lnTo>
                  <a:lnTo>
                    <a:pt x="1173" y="918"/>
                  </a:lnTo>
                  <a:lnTo>
                    <a:pt x="1140" y="867"/>
                  </a:lnTo>
                  <a:lnTo>
                    <a:pt x="1241" y="831"/>
                  </a:lnTo>
                  <a:lnTo>
                    <a:pt x="1188" y="774"/>
                  </a:lnTo>
                  <a:lnTo>
                    <a:pt x="1256" y="705"/>
                  </a:lnTo>
                  <a:lnTo>
                    <a:pt x="1190" y="679"/>
                  </a:lnTo>
                  <a:lnTo>
                    <a:pt x="1224" y="538"/>
                  </a:lnTo>
                  <a:lnTo>
                    <a:pt x="1252" y="498"/>
                  </a:lnTo>
                  <a:lnTo>
                    <a:pt x="1213" y="447"/>
                  </a:lnTo>
                  <a:lnTo>
                    <a:pt x="1241" y="194"/>
                  </a:lnTo>
                  <a:lnTo>
                    <a:pt x="1228" y="86"/>
                  </a:lnTo>
                  <a:lnTo>
                    <a:pt x="1239" y="0"/>
                  </a:lnTo>
                  <a:lnTo>
                    <a:pt x="1195" y="63"/>
                  </a:lnTo>
                  <a:lnTo>
                    <a:pt x="1213" y="190"/>
                  </a:lnTo>
                  <a:lnTo>
                    <a:pt x="1184" y="418"/>
                  </a:lnTo>
                  <a:lnTo>
                    <a:pt x="1192" y="462"/>
                  </a:lnTo>
                  <a:lnTo>
                    <a:pt x="0" y="715"/>
                  </a:lnTo>
                  <a:lnTo>
                    <a:pt x="3" y="749"/>
                  </a:lnTo>
                  <a:lnTo>
                    <a:pt x="207" y="702"/>
                  </a:lnTo>
                  <a:lnTo>
                    <a:pt x="207" y="745"/>
                  </a:lnTo>
                  <a:lnTo>
                    <a:pt x="387" y="702"/>
                  </a:lnTo>
                  <a:lnTo>
                    <a:pt x="387" y="658"/>
                  </a:lnTo>
                  <a:lnTo>
                    <a:pt x="1184" y="491"/>
                  </a:lnTo>
                  <a:lnTo>
                    <a:pt x="1195" y="542"/>
                  </a:lnTo>
                  <a:lnTo>
                    <a:pt x="1157" y="683"/>
                  </a:lnTo>
                  <a:lnTo>
                    <a:pt x="1171" y="717"/>
                  </a:lnTo>
                  <a:lnTo>
                    <a:pt x="127" y="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52"/>
            <p:cNvSpPr>
              <a:spLocks/>
            </p:cNvSpPr>
            <p:nvPr/>
          </p:nvSpPr>
          <p:spPr bwMode="auto">
            <a:xfrm>
              <a:off x="1546" y="3207"/>
              <a:ext cx="136" cy="89"/>
            </a:xfrm>
            <a:custGeom>
              <a:avLst/>
              <a:gdLst>
                <a:gd name="T0" fmla="*/ 365 w 365"/>
                <a:gd name="T1" fmla="*/ 0 h 232"/>
                <a:gd name="T2" fmla="*/ 0 w 365"/>
                <a:gd name="T3" fmla="*/ 87 h 232"/>
                <a:gd name="T4" fmla="*/ 7 w 365"/>
                <a:gd name="T5" fmla="*/ 232 h 232"/>
                <a:gd name="T6" fmla="*/ 34 w 365"/>
                <a:gd name="T7" fmla="*/ 224 h 232"/>
                <a:gd name="T8" fmla="*/ 30 w 365"/>
                <a:gd name="T9" fmla="*/ 171 h 232"/>
                <a:gd name="T10" fmla="*/ 272 w 365"/>
                <a:gd name="T11" fmla="*/ 108 h 232"/>
                <a:gd name="T12" fmla="*/ 292 w 365"/>
                <a:gd name="T13" fmla="*/ 85 h 232"/>
                <a:gd name="T14" fmla="*/ 30 w 365"/>
                <a:gd name="T15" fmla="*/ 148 h 232"/>
                <a:gd name="T16" fmla="*/ 26 w 365"/>
                <a:gd name="T17" fmla="*/ 112 h 232"/>
                <a:gd name="T18" fmla="*/ 361 w 365"/>
                <a:gd name="T19" fmla="*/ 30 h 232"/>
                <a:gd name="T20" fmla="*/ 365 w 365"/>
                <a:gd name="T21" fmla="*/ 0 h 232"/>
                <a:gd name="T22" fmla="*/ 365 w 365"/>
                <a:gd name="T23" fmla="*/ 0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5"/>
                <a:gd name="T37" fmla="*/ 0 h 232"/>
                <a:gd name="T38" fmla="*/ 365 w 365"/>
                <a:gd name="T39" fmla="*/ 232 h 2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5" h="232">
                  <a:moveTo>
                    <a:pt x="365" y="0"/>
                  </a:moveTo>
                  <a:lnTo>
                    <a:pt x="0" y="87"/>
                  </a:lnTo>
                  <a:lnTo>
                    <a:pt x="7" y="232"/>
                  </a:lnTo>
                  <a:lnTo>
                    <a:pt x="34" y="224"/>
                  </a:lnTo>
                  <a:lnTo>
                    <a:pt x="30" y="171"/>
                  </a:lnTo>
                  <a:lnTo>
                    <a:pt x="272" y="108"/>
                  </a:lnTo>
                  <a:lnTo>
                    <a:pt x="292" y="85"/>
                  </a:lnTo>
                  <a:lnTo>
                    <a:pt x="30" y="148"/>
                  </a:lnTo>
                  <a:lnTo>
                    <a:pt x="26" y="112"/>
                  </a:lnTo>
                  <a:lnTo>
                    <a:pt x="361" y="3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Freeform 53"/>
            <p:cNvSpPr>
              <a:spLocks/>
            </p:cNvSpPr>
            <p:nvPr/>
          </p:nvSpPr>
          <p:spPr bwMode="auto">
            <a:xfrm>
              <a:off x="1171" y="2520"/>
              <a:ext cx="499" cy="487"/>
            </a:xfrm>
            <a:custGeom>
              <a:avLst/>
              <a:gdLst>
                <a:gd name="T0" fmla="*/ 0 w 1342"/>
                <a:gd name="T1" fmla="*/ 424 h 1268"/>
                <a:gd name="T2" fmla="*/ 179 w 1342"/>
                <a:gd name="T3" fmla="*/ 95 h 1268"/>
                <a:gd name="T4" fmla="*/ 1342 w 1342"/>
                <a:gd name="T5" fmla="*/ 0 h 1268"/>
                <a:gd name="T6" fmla="*/ 1295 w 1342"/>
                <a:gd name="T7" fmla="*/ 34 h 1268"/>
                <a:gd name="T8" fmla="*/ 225 w 1342"/>
                <a:gd name="T9" fmla="*/ 131 h 1268"/>
                <a:gd name="T10" fmla="*/ 417 w 1342"/>
                <a:gd name="T11" fmla="*/ 1268 h 1268"/>
                <a:gd name="T12" fmla="*/ 196 w 1342"/>
                <a:gd name="T13" fmla="*/ 145 h 1268"/>
                <a:gd name="T14" fmla="*/ 0 w 1342"/>
                <a:gd name="T15" fmla="*/ 424 h 1268"/>
                <a:gd name="T16" fmla="*/ 0 w 1342"/>
                <a:gd name="T17" fmla="*/ 424 h 1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2"/>
                <a:gd name="T28" fmla="*/ 0 h 1268"/>
                <a:gd name="T29" fmla="*/ 1342 w 1342"/>
                <a:gd name="T30" fmla="*/ 1268 h 12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2" h="1268">
                  <a:moveTo>
                    <a:pt x="0" y="424"/>
                  </a:moveTo>
                  <a:lnTo>
                    <a:pt x="179" y="95"/>
                  </a:lnTo>
                  <a:lnTo>
                    <a:pt x="1342" y="0"/>
                  </a:lnTo>
                  <a:lnTo>
                    <a:pt x="1295" y="34"/>
                  </a:lnTo>
                  <a:lnTo>
                    <a:pt x="225" y="131"/>
                  </a:lnTo>
                  <a:lnTo>
                    <a:pt x="417" y="1268"/>
                  </a:lnTo>
                  <a:lnTo>
                    <a:pt x="196" y="145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54"/>
            <p:cNvSpPr>
              <a:spLocks/>
            </p:cNvSpPr>
            <p:nvPr/>
          </p:nvSpPr>
          <p:spPr bwMode="auto">
            <a:xfrm>
              <a:off x="1798" y="2664"/>
              <a:ext cx="109" cy="117"/>
            </a:xfrm>
            <a:custGeom>
              <a:avLst/>
              <a:gdLst>
                <a:gd name="T0" fmla="*/ 0 w 295"/>
                <a:gd name="T1" fmla="*/ 0 h 305"/>
                <a:gd name="T2" fmla="*/ 58 w 295"/>
                <a:gd name="T3" fmla="*/ 37 h 305"/>
                <a:gd name="T4" fmla="*/ 82 w 295"/>
                <a:gd name="T5" fmla="*/ 57 h 305"/>
                <a:gd name="T6" fmla="*/ 99 w 295"/>
                <a:gd name="T7" fmla="*/ 190 h 305"/>
                <a:gd name="T8" fmla="*/ 99 w 295"/>
                <a:gd name="T9" fmla="*/ 251 h 305"/>
                <a:gd name="T10" fmla="*/ 172 w 295"/>
                <a:gd name="T11" fmla="*/ 272 h 305"/>
                <a:gd name="T12" fmla="*/ 217 w 295"/>
                <a:gd name="T13" fmla="*/ 215 h 305"/>
                <a:gd name="T14" fmla="*/ 282 w 295"/>
                <a:gd name="T15" fmla="*/ 210 h 305"/>
                <a:gd name="T16" fmla="*/ 295 w 295"/>
                <a:gd name="T17" fmla="*/ 187 h 305"/>
                <a:gd name="T18" fmla="*/ 295 w 295"/>
                <a:gd name="T19" fmla="*/ 219 h 305"/>
                <a:gd name="T20" fmla="*/ 250 w 295"/>
                <a:gd name="T21" fmla="*/ 234 h 305"/>
                <a:gd name="T22" fmla="*/ 194 w 295"/>
                <a:gd name="T23" fmla="*/ 291 h 305"/>
                <a:gd name="T24" fmla="*/ 113 w 295"/>
                <a:gd name="T25" fmla="*/ 289 h 305"/>
                <a:gd name="T26" fmla="*/ 84 w 295"/>
                <a:gd name="T27" fmla="*/ 305 h 305"/>
                <a:gd name="T28" fmla="*/ 61 w 295"/>
                <a:gd name="T29" fmla="*/ 293 h 305"/>
                <a:gd name="T30" fmla="*/ 82 w 295"/>
                <a:gd name="T31" fmla="*/ 236 h 305"/>
                <a:gd name="T32" fmla="*/ 82 w 295"/>
                <a:gd name="T33" fmla="*/ 128 h 305"/>
                <a:gd name="T34" fmla="*/ 0 w 295"/>
                <a:gd name="T35" fmla="*/ 0 h 305"/>
                <a:gd name="T36" fmla="*/ 0 w 295"/>
                <a:gd name="T37" fmla="*/ 0 h 3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5"/>
                <a:gd name="T58" fmla="*/ 0 h 305"/>
                <a:gd name="T59" fmla="*/ 295 w 295"/>
                <a:gd name="T60" fmla="*/ 305 h 3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5" h="305">
                  <a:moveTo>
                    <a:pt x="0" y="0"/>
                  </a:moveTo>
                  <a:lnTo>
                    <a:pt x="58" y="37"/>
                  </a:lnTo>
                  <a:lnTo>
                    <a:pt x="82" y="57"/>
                  </a:lnTo>
                  <a:lnTo>
                    <a:pt x="99" y="190"/>
                  </a:lnTo>
                  <a:lnTo>
                    <a:pt x="99" y="251"/>
                  </a:lnTo>
                  <a:lnTo>
                    <a:pt x="172" y="272"/>
                  </a:lnTo>
                  <a:lnTo>
                    <a:pt x="217" y="215"/>
                  </a:lnTo>
                  <a:lnTo>
                    <a:pt x="282" y="210"/>
                  </a:lnTo>
                  <a:lnTo>
                    <a:pt x="295" y="187"/>
                  </a:lnTo>
                  <a:lnTo>
                    <a:pt x="295" y="219"/>
                  </a:lnTo>
                  <a:lnTo>
                    <a:pt x="250" y="234"/>
                  </a:lnTo>
                  <a:lnTo>
                    <a:pt x="194" y="291"/>
                  </a:lnTo>
                  <a:lnTo>
                    <a:pt x="113" y="289"/>
                  </a:lnTo>
                  <a:lnTo>
                    <a:pt x="84" y="305"/>
                  </a:lnTo>
                  <a:lnTo>
                    <a:pt x="61" y="293"/>
                  </a:lnTo>
                  <a:lnTo>
                    <a:pt x="82" y="236"/>
                  </a:lnTo>
                  <a:lnTo>
                    <a:pt x="82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55"/>
            <p:cNvSpPr>
              <a:spLocks/>
            </p:cNvSpPr>
            <p:nvPr/>
          </p:nvSpPr>
          <p:spPr bwMode="auto">
            <a:xfrm>
              <a:off x="1911" y="2740"/>
              <a:ext cx="41" cy="47"/>
            </a:xfrm>
            <a:custGeom>
              <a:avLst/>
              <a:gdLst>
                <a:gd name="T0" fmla="*/ 0 w 112"/>
                <a:gd name="T1" fmla="*/ 0 h 124"/>
                <a:gd name="T2" fmla="*/ 40 w 112"/>
                <a:gd name="T3" fmla="*/ 23 h 124"/>
                <a:gd name="T4" fmla="*/ 112 w 112"/>
                <a:gd name="T5" fmla="*/ 46 h 124"/>
                <a:gd name="T6" fmla="*/ 87 w 112"/>
                <a:gd name="T7" fmla="*/ 124 h 124"/>
                <a:gd name="T8" fmla="*/ 76 w 112"/>
                <a:gd name="T9" fmla="*/ 82 h 124"/>
                <a:gd name="T10" fmla="*/ 45 w 112"/>
                <a:gd name="T11" fmla="*/ 59 h 124"/>
                <a:gd name="T12" fmla="*/ 21 w 112"/>
                <a:gd name="T13" fmla="*/ 36 h 124"/>
                <a:gd name="T14" fmla="*/ 0 w 112"/>
                <a:gd name="T15" fmla="*/ 0 h 124"/>
                <a:gd name="T16" fmla="*/ 0 w 112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124"/>
                <a:gd name="T29" fmla="*/ 112 w 112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124">
                  <a:moveTo>
                    <a:pt x="0" y="0"/>
                  </a:moveTo>
                  <a:lnTo>
                    <a:pt x="40" y="23"/>
                  </a:lnTo>
                  <a:lnTo>
                    <a:pt x="112" y="46"/>
                  </a:lnTo>
                  <a:lnTo>
                    <a:pt x="87" y="124"/>
                  </a:lnTo>
                  <a:lnTo>
                    <a:pt x="76" y="82"/>
                  </a:lnTo>
                  <a:lnTo>
                    <a:pt x="45" y="59"/>
                  </a:lnTo>
                  <a:lnTo>
                    <a:pt x="2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Freeform 56"/>
            <p:cNvSpPr>
              <a:spLocks/>
            </p:cNvSpPr>
            <p:nvPr/>
          </p:nvSpPr>
          <p:spPr bwMode="auto">
            <a:xfrm>
              <a:off x="1839" y="2605"/>
              <a:ext cx="92" cy="34"/>
            </a:xfrm>
            <a:custGeom>
              <a:avLst/>
              <a:gdLst>
                <a:gd name="T0" fmla="*/ 5 w 247"/>
                <a:gd name="T1" fmla="*/ 52 h 88"/>
                <a:gd name="T2" fmla="*/ 62 w 247"/>
                <a:gd name="T3" fmla="*/ 37 h 88"/>
                <a:gd name="T4" fmla="*/ 156 w 247"/>
                <a:gd name="T5" fmla="*/ 0 h 88"/>
                <a:gd name="T6" fmla="*/ 247 w 247"/>
                <a:gd name="T7" fmla="*/ 33 h 88"/>
                <a:gd name="T8" fmla="*/ 156 w 247"/>
                <a:gd name="T9" fmla="*/ 21 h 88"/>
                <a:gd name="T10" fmla="*/ 116 w 247"/>
                <a:gd name="T11" fmla="*/ 52 h 88"/>
                <a:gd name="T12" fmla="*/ 59 w 247"/>
                <a:gd name="T13" fmla="*/ 63 h 88"/>
                <a:gd name="T14" fmla="*/ 32 w 247"/>
                <a:gd name="T15" fmla="*/ 88 h 88"/>
                <a:gd name="T16" fmla="*/ 0 w 247"/>
                <a:gd name="T17" fmla="*/ 78 h 88"/>
                <a:gd name="T18" fmla="*/ 5 w 247"/>
                <a:gd name="T19" fmla="*/ 52 h 88"/>
                <a:gd name="T20" fmla="*/ 5 w 247"/>
                <a:gd name="T21" fmla="*/ 52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88"/>
                <a:gd name="T35" fmla="*/ 247 w 247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88">
                  <a:moveTo>
                    <a:pt x="5" y="52"/>
                  </a:moveTo>
                  <a:lnTo>
                    <a:pt x="62" y="37"/>
                  </a:lnTo>
                  <a:lnTo>
                    <a:pt x="156" y="0"/>
                  </a:lnTo>
                  <a:lnTo>
                    <a:pt x="247" y="33"/>
                  </a:lnTo>
                  <a:lnTo>
                    <a:pt x="156" y="21"/>
                  </a:lnTo>
                  <a:lnTo>
                    <a:pt x="116" y="52"/>
                  </a:lnTo>
                  <a:lnTo>
                    <a:pt x="59" y="63"/>
                  </a:lnTo>
                  <a:lnTo>
                    <a:pt x="32" y="88"/>
                  </a:lnTo>
                  <a:lnTo>
                    <a:pt x="0" y="78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Freeform 57"/>
            <p:cNvSpPr>
              <a:spLocks/>
            </p:cNvSpPr>
            <p:nvPr/>
          </p:nvSpPr>
          <p:spPr bwMode="auto">
            <a:xfrm>
              <a:off x="1863" y="2638"/>
              <a:ext cx="65" cy="33"/>
            </a:xfrm>
            <a:custGeom>
              <a:avLst/>
              <a:gdLst>
                <a:gd name="T0" fmla="*/ 0 w 173"/>
                <a:gd name="T1" fmla="*/ 82 h 86"/>
                <a:gd name="T2" fmla="*/ 10 w 173"/>
                <a:gd name="T3" fmla="*/ 38 h 86"/>
                <a:gd name="T4" fmla="*/ 65 w 173"/>
                <a:gd name="T5" fmla="*/ 13 h 86"/>
                <a:gd name="T6" fmla="*/ 152 w 173"/>
                <a:gd name="T7" fmla="*/ 13 h 86"/>
                <a:gd name="T8" fmla="*/ 173 w 173"/>
                <a:gd name="T9" fmla="*/ 0 h 86"/>
                <a:gd name="T10" fmla="*/ 173 w 173"/>
                <a:gd name="T11" fmla="*/ 25 h 86"/>
                <a:gd name="T12" fmla="*/ 116 w 173"/>
                <a:gd name="T13" fmla="*/ 65 h 86"/>
                <a:gd name="T14" fmla="*/ 82 w 173"/>
                <a:gd name="T15" fmla="*/ 68 h 86"/>
                <a:gd name="T16" fmla="*/ 57 w 173"/>
                <a:gd name="T17" fmla="*/ 36 h 86"/>
                <a:gd name="T18" fmla="*/ 40 w 173"/>
                <a:gd name="T19" fmla="*/ 42 h 86"/>
                <a:gd name="T20" fmla="*/ 40 w 173"/>
                <a:gd name="T21" fmla="*/ 86 h 86"/>
                <a:gd name="T22" fmla="*/ 0 w 173"/>
                <a:gd name="T23" fmla="*/ 82 h 86"/>
                <a:gd name="T24" fmla="*/ 0 w 173"/>
                <a:gd name="T25" fmla="*/ 82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6"/>
                <a:gd name="T41" fmla="*/ 173 w 173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6">
                  <a:moveTo>
                    <a:pt x="0" y="82"/>
                  </a:moveTo>
                  <a:lnTo>
                    <a:pt x="10" y="38"/>
                  </a:lnTo>
                  <a:lnTo>
                    <a:pt x="65" y="13"/>
                  </a:lnTo>
                  <a:lnTo>
                    <a:pt x="152" y="13"/>
                  </a:lnTo>
                  <a:lnTo>
                    <a:pt x="173" y="0"/>
                  </a:lnTo>
                  <a:lnTo>
                    <a:pt x="173" y="25"/>
                  </a:lnTo>
                  <a:lnTo>
                    <a:pt x="116" y="65"/>
                  </a:lnTo>
                  <a:lnTo>
                    <a:pt x="82" y="68"/>
                  </a:lnTo>
                  <a:lnTo>
                    <a:pt x="57" y="36"/>
                  </a:lnTo>
                  <a:lnTo>
                    <a:pt x="40" y="42"/>
                  </a:lnTo>
                  <a:lnTo>
                    <a:pt x="40" y="8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Freeform 58"/>
            <p:cNvSpPr>
              <a:spLocks/>
            </p:cNvSpPr>
            <p:nvPr/>
          </p:nvSpPr>
          <p:spPr bwMode="auto">
            <a:xfrm>
              <a:off x="1755" y="2680"/>
              <a:ext cx="50" cy="25"/>
            </a:xfrm>
            <a:custGeom>
              <a:avLst/>
              <a:gdLst>
                <a:gd name="T0" fmla="*/ 105 w 135"/>
                <a:gd name="T1" fmla="*/ 0 h 67"/>
                <a:gd name="T2" fmla="*/ 59 w 135"/>
                <a:gd name="T3" fmla="*/ 6 h 67"/>
                <a:gd name="T4" fmla="*/ 0 w 135"/>
                <a:gd name="T5" fmla="*/ 40 h 67"/>
                <a:gd name="T6" fmla="*/ 21 w 135"/>
                <a:gd name="T7" fmla="*/ 67 h 67"/>
                <a:gd name="T8" fmla="*/ 33 w 135"/>
                <a:gd name="T9" fmla="*/ 40 h 67"/>
                <a:gd name="T10" fmla="*/ 61 w 135"/>
                <a:gd name="T11" fmla="*/ 35 h 67"/>
                <a:gd name="T12" fmla="*/ 73 w 135"/>
                <a:gd name="T13" fmla="*/ 63 h 67"/>
                <a:gd name="T14" fmla="*/ 116 w 135"/>
                <a:gd name="T15" fmla="*/ 55 h 67"/>
                <a:gd name="T16" fmla="*/ 135 w 135"/>
                <a:gd name="T17" fmla="*/ 35 h 67"/>
                <a:gd name="T18" fmla="*/ 105 w 135"/>
                <a:gd name="T19" fmla="*/ 0 h 67"/>
                <a:gd name="T20" fmla="*/ 105 w 13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67"/>
                <a:gd name="T35" fmla="*/ 135 w 13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67">
                  <a:moveTo>
                    <a:pt x="105" y="0"/>
                  </a:moveTo>
                  <a:lnTo>
                    <a:pt x="59" y="6"/>
                  </a:lnTo>
                  <a:lnTo>
                    <a:pt x="0" y="40"/>
                  </a:lnTo>
                  <a:lnTo>
                    <a:pt x="21" y="67"/>
                  </a:lnTo>
                  <a:lnTo>
                    <a:pt x="33" y="40"/>
                  </a:lnTo>
                  <a:lnTo>
                    <a:pt x="61" y="35"/>
                  </a:lnTo>
                  <a:lnTo>
                    <a:pt x="73" y="63"/>
                  </a:lnTo>
                  <a:lnTo>
                    <a:pt x="116" y="55"/>
                  </a:lnTo>
                  <a:lnTo>
                    <a:pt x="135" y="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Freeform 59"/>
            <p:cNvSpPr>
              <a:spLocks/>
            </p:cNvSpPr>
            <p:nvPr/>
          </p:nvSpPr>
          <p:spPr bwMode="auto">
            <a:xfrm>
              <a:off x="1818" y="2771"/>
              <a:ext cx="117" cy="33"/>
            </a:xfrm>
            <a:custGeom>
              <a:avLst/>
              <a:gdLst>
                <a:gd name="T0" fmla="*/ 0 w 313"/>
                <a:gd name="T1" fmla="*/ 86 h 86"/>
                <a:gd name="T2" fmla="*/ 41 w 313"/>
                <a:gd name="T3" fmla="*/ 70 h 86"/>
                <a:gd name="T4" fmla="*/ 115 w 313"/>
                <a:gd name="T5" fmla="*/ 61 h 86"/>
                <a:gd name="T6" fmla="*/ 209 w 313"/>
                <a:gd name="T7" fmla="*/ 29 h 86"/>
                <a:gd name="T8" fmla="*/ 313 w 313"/>
                <a:gd name="T9" fmla="*/ 0 h 86"/>
                <a:gd name="T10" fmla="*/ 218 w 313"/>
                <a:gd name="T11" fmla="*/ 46 h 86"/>
                <a:gd name="T12" fmla="*/ 119 w 313"/>
                <a:gd name="T13" fmla="*/ 84 h 86"/>
                <a:gd name="T14" fmla="*/ 0 w 313"/>
                <a:gd name="T15" fmla="*/ 86 h 86"/>
                <a:gd name="T16" fmla="*/ 0 w 313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3"/>
                <a:gd name="T28" fmla="*/ 0 h 86"/>
                <a:gd name="T29" fmla="*/ 313 w 31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3" h="86">
                  <a:moveTo>
                    <a:pt x="0" y="86"/>
                  </a:moveTo>
                  <a:lnTo>
                    <a:pt x="41" y="70"/>
                  </a:lnTo>
                  <a:lnTo>
                    <a:pt x="115" y="61"/>
                  </a:lnTo>
                  <a:lnTo>
                    <a:pt x="209" y="29"/>
                  </a:lnTo>
                  <a:lnTo>
                    <a:pt x="313" y="0"/>
                  </a:lnTo>
                  <a:lnTo>
                    <a:pt x="218" y="46"/>
                  </a:lnTo>
                  <a:lnTo>
                    <a:pt x="119" y="8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Freeform 60"/>
            <p:cNvSpPr>
              <a:spLocks/>
            </p:cNvSpPr>
            <p:nvPr/>
          </p:nvSpPr>
          <p:spPr bwMode="auto">
            <a:xfrm>
              <a:off x="1827" y="2784"/>
              <a:ext cx="94" cy="40"/>
            </a:xfrm>
            <a:custGeom>
              <a:avLst/>
              <a:gdLst>
                <a:gd name="T0" fmla="*/ 0 w 253"/>
                <a:gd name="T1" fmla="*/ 53 h 105"/>
                <a:gd name="T2" fmla="*/ 48 w 253"/>
                <a:gd name="T3" fmla="*/ 78 h 105"/>
                <a:gd name="T4" fmla="*/ 95 w 253"/>
                <a:gd name="T5" fmla="*/ 86 h 105"/>
                <a:gd name="T6" fmla="*/ 162 w 253"/>
                <a:gd name="T7" fmla="*/ 69 h 105"/>
                <a:gd name="T8" fmla="*/ 253 w 253"/>
                <a:gd name="T9" fmla="*/ 0 h 105"/>
                <a:gd name="T10" fmla="*/ 238 w 253"/>
                <a:gd name="T11" fmla="*/ 29 h 105"/>
                <a:gd name="T12" fmla="*/ 194 w 253"/>
                <a:gd name="T13" fmla="*/ 72 h 105"/>
                <a:gd name="T14" fmla="*/ 95 w 253"/>
                <a:gd name="T15" fmla="*/ 105 h 105"/>
                <a:gd name="T16" fmla="*/ 31 w 253"/>
                <a:gd name="T17" fmla="*/ 88 h 105"/>
                <a:gd name="T18" fmla="*/ 0 w 253"/>
                <a:gd name="T19" fmla="*/ 53 h 105"/>
                <a:gd name="T20" fmla="*/ 0 w 253"/>
                <a:gd name="T21" fmla="*/ 53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105"/>
                <a:gd name="T35" fmla="*/ 253 w 253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105">
                  <a:moveTo>
                    <a:pt x="0" y="53"/>
                  </a:moveTo>
                  <a:lnTo>
                    <a:pt x="48" y="78"/>
                  </a:lnTo>
                  <a:lnTo>
                    <a:pt x="95" y="86"/>
                  </a:lnTo>
                  <a:lnTo>
                    <a:pt x="162" y="69"/>
                  </a:lnTo>
                  <a:lnTo>
                    <a:pt x="253" y="0"/>
                  </a:lnTo>
                  <a:lnTo>
                    <a:pt x="238" y="29"/>
                  </a:lnTo>
                  <a:lnTo>
                    <a:pt x="194" y="72"/>
                  </a:lnTo>
                  <a:lnTo>
                    <a:pt x="95" y="105"/>
                  </a:lnTo>
                  <a:lnTo>
                    <a:pt x="31" y="8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Freeform 61"/>
            <p:cNvSpPr>
              <a:spLocks/>
            </p:cNvSpPr>
            <p:nvPr/>
          </p:nvSpPr>
          <p:spPr bwMode="auto">
            <a:xfrm>
              <a:off x="1853" y="2831"/>
              <a:ext cx="56" cy="18"/>
            </a:xfrm>
            <a:custGeom>
              <a:avLst/>
              <a:gdLst>
                <a:gd name="T0" fmla="*/ 0 w 150"/>
                <a:gd name="T1" fmla="*/ 23 h 47"/>
                <a:gd name="T2" fmla="*/ 70 w 150"/>
                <a:gd name="T3" fmla="*/ 47 h 47"/>
                <a:gd name="T4" fmla="*/ 133 w 150"/>
                <a:gd name="T5" fmla="*/ 34 h 47"/>
                <a:gd name="T6" fmla="*/ 150 w 150"/>
                <a:gd name="T7" fmla="*/ 0 h 47"/>
                <a:gd name="T8" fmla="*/ 51 w 150"/>
                <a:gd name="T9" fmla="*/ 28 h 47"/>
                <a:gd name="T10" fmla="*/ 0 w 150"/>
                <a:gd name="T11" fmla="*/ 23 h 47"/>
                <a:gd name="T12" fmla="*/ 0 w 150"/>
                <a:gd name="T13" fmla="*/ 23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47"/>
                <a:gd name="T23" fmla="*/ 150 w 15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47">
                  <a:moveTo>
                    <a:pt x="0" y="23"/>
                  </a:moveTo>
                  <a:lnTo>
                    <a:pt x="70" y="47"/>
                  </a:lnTo>
                  <a:lnTo>
                    <a:pt x="133" y="34"/>
                  </a:lnTo>
                  <a:lnTo>
                    <a:pt x="150" y="0"/>
                  </a:lnTo>
                  <a:lnTo>
                    <a:pt x="51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Freeform 62"/>
            <p:cNvSpPr>
              <a:spLocks/>
            </p:cNvSpPr>
            <p:nvPr/>
          </p:nvSpPr>
          <p:spPr bwMode="auto">
            <a:xfrm>
              <a:off x="1674" y="2402"/>
              <a:ext cx="296" cy="213"/>
            </a:xfrm>
            <a:custGeom>
              <a:avLst/>
              <a:gdLst>
                <a:gd name="T0" fmla="*/ 83 w 796"/>
                <a:gd name="T1" fmla="*/ 357 h 551"/>
                <a:gd name="T2" fmla="*/ 139 w 796"/>
                <a:gd name="T3" fmla="*/ 348 h 551"/>
                <a:gd name="T4" fmla="*/ 256 w 796"/>
                <a:gd name="T5" fmla="*/ 405 h 551"/>
                <a:gd name="T6" fmla="*/ 359 w 796"/>
                <a:gd name="T7" fmla="*/ 479 h 551"/>
                <a:gd name="T8" fmla="*/ 443 w 796"/>
                <a:gd name="T9" fmla="*/ 515 h 551"/>
                <a:gd name="T10" fmla="*/ 587 w 796"/>
                <a:gd name="T11" fmla="*/ 500 h 551"/>
                <a:gd name="T12" fmla="*/ 694 w 796"/>
                <a:gd name="T13" fmla="*/ 519 h 551"/>
                <a:gd name="T14" fmla="*/ 642 w 796"/>
                <a:gd name="T15" fmla="*/ 418 h 551"/>
                <a:gd name="T16" fmla="*/ 726 w 796"/>
                <a:gd name="T17" fmla="*/ 483 h 551"/>
                <a:gd name="T18" fmla="*/ 796 w 796"/>
                <a:gd name="T19" fmla="*/ 551 h 551"/>
                <a:gd name="T20" fmla="*/ 749 w 796"/>
                <a:gd name="T21" fmla="*/ 430 h 551"/>
                <a:gd name="T22" fmla="*/ 627 w 796"/>
                <a:gd name="T23" fmla="*/ 363 h 551"/>
                <a:gd name="T24" fmla="*/ 532 w 796"/>
                <a:gd name="T25" fmla="*/ 335 h 551"/>
                <a:gd name="T26" fmla="*/ 627 w 796"/>
                <a:gd name="T27" fmla="*/ 460 h 551"/>
                <a:gd name="T28" fmla="*/ 528 w 796"/>
                <a:gd name="T29" fmla="*/ 466 h 551"/>
                <a:gd name="T30" fmla="*/ 407 w 796"/>
                <a:gd name="T31" fmla="*/ 424 h 551"/>
                <a:gd name="T32" fmla="*/ 481 w 796"/>
                <a:gd name="T33" fmla="*/ 479 h 551"/>
                <a:gd name="T34" fmla="*/ 378 w 796"/>
                <a:gd name="T35" fmla="*/ 458 h 551"/>
                <a:gd name="T36" fmla="*/ 304 w 796"/>
                <a:gd name="T37" fmla="*/ 411 h 551"/>
                <a:gd name="T38" fmla="*/ 192 w 796"/>
                <a:gd name="T39" fmla="*/ 329 h 551"/>
                <a:gd name="T40" fmla="*/ 83 w 796"/>
                <a:gd name="T41" fmla="*/ 293 h 551"/>
                <a:gd name="T42" fmla="*/ 139 w 796"/>
                <a:gd name="T43" fmla="*/ 279 h 551"/>
                <a:gd name="T44" fmla="*/ 178 w 796"/>
                <a:gd name="T45" fmla="*/ 279 h 551"/>
                <a:gd name="T46" fmla="*/ 306 w 796"/>
                <a:gd name="T47" fmla="*/ 291 h 551"/>
                <a:gd name="T48" fmla="*/ 184 w 796"/>
                <a:gd name="T49" fmla="*/ 240 h 551"/>
                <a:gd name="T50" fmla="*/ 112 w 796"/>
                <a:gd name="T51" fmla="*/ 226 h 551"/>
                <a:gd name="T52" fmla="*/ 165 w 796"/>
                <a:gd name="T53" fmla="*/ 192 h 551"/>
                <a:gd name="T54" fmla="*/ 289 w 796"/>
                <a:gd name="T55" fmla="*/ 173 h 551"/>
                <a:gd name="T56" fmla="*/ 382 w 796"/>
                <a:gd name="T57" fmla="*/ 173 h 551"/>
                <a:gd name="T58" fmla="*/ 289 w 796"/>
                <a:gd name="T59" fmla="*/ 139 h 551"/>
                <a:gd name="T60" fmla="*/ 180 w 796"/>
                <a:gd name="T61" fmla="*/ 137 h 551"/>
                <a:gd name="T62" fmla="*/ 262 w 796"/>
                <a:gd name="T63" fmla="*/ 82 h 551"/>
                <a:gd name="T64" fmla="*/ 407 w 796"/>
                <a:gd name="T65" fmla="*/ 0 h 551"/>
                <a:gd name="T66" fmla="*/ 306 w 796"/>
                <a:gd name="T67" fmla="*/ 30 h 551"/>
                <a:gd name="T68" fmla="*/ 150 w 796"/>
                <a:gd name="T69" fmla="*/ 72 h 551"/>
                <a:gd name="T70" fmla="*/ 34 w 796"/>
                <a:gd name="T71" fmla="*/ 196 h 551"/>
                <a:gd name="T72" fmla="*/ 0 w 796"/>
                <a:gd name="T73" fmla="*/ 287 h 551"/>
                <a:gd name="T74" fmla="*/ 83 w 796"/>
                <a:gd name="T75" fmla="*/ 357 h 551"/>
                <a:gd name="T76" fmla="*/ 83 w 796"/>
                <a:gd name="T77" fmla="*/ 357 h 5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6"/>
                <a:gd name="T118" fmla="*/ 0 h 551"/>
                <a:gd name="T119" fmla="*/ 796 w 796"/>
                <a:gd name="T120" fmla="*/ 551 h 5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6" h="551">
                  <a:moveTo>
                    <a:pt x="83" y="357"/>
                  </a:moveTo>
                  <a:lnTo>
                    <a:pt x="139" y="348"/>
                  </a:lnTo>
                  <a:lnTo>
                    <a:pt x="256" y="405"/>
                  </a:lnTo>
                  <a:lnTo>
                    <a:pt x="359" y="479"/>
                  </a:lnTo>
                  <a:lnTo>
                    <a:pt x="443" y="515"/>
                  </a:lnTo>
                  <a:lnTo>
                    <a:pt x="587" y="500"/>
                  </a:lnTo>
                  <a:lnTo>
                    <a:pt x="694" y="519"/>
                  </a:lnTo>
                  <a:lnTo>
                    <a:pt x="642" y="418"/>
                  </a:lnTo>
                  <a:lnTo>
                    <a:pt x="726" y="483"/>
                  </a:lnTo>
                  <a:lnTo>
                    <a:pt x="796" y="551"/>
                  </a:lnTo>
                  <a:lnTo>
                    <a:pt x="749" y="430"/>
                  </a:lnTo>
                  <a:lnTo>
                    <a:pt x="627" y="363"/>
                  </a:lnTo>
                  <a:lnTo>
                    <a:pt x="532" y="335"/>
                  </a:lnTo>
                  <a:lnTo>
                    <a:pt x="627" y="460"/>
                  </a:lnTo>
                  <a:lnTo>
                    <a:pt x="528" y="466"/>
                  </a:lnTo>
                  <a:lnTo>
                    <a:pt x="407" y="424"/>
                  </a:lnTo>
                  <a:lnTo>
                    <a:pt x="481" y="479"/>
                  </a:lnTo>
                  <a:lnTo>
                    <a:pt x="378" y="458"/>
                  </a:lnTo>
                  <a:lnTo>
                    <a:pt x="304" y="411"/>
                  </a:lnTo>
                  <a:lnTo>
                    <a:pt x="192" y="329"/>
                  </a:lnTo>
                  <a:lnTo>
                    <a:pt x="83" y="293"/>
                  </a:lnTo>
                  <a:lnTo>
                    <a:pt x="139" y="279"/>
                  </a:lnTo>
                  <a:lnTo>
                    <a:pt x="178" y="279"/>
                  </a:lnTo>
                  <a:lnTo>
                    <a:pt x="306" y="291"/>
                  </a:lnTo>
                  <a:lnTo>
                    <a:pt x="184" y="240"/>
                  </a:lnTo>
                  <a:lnTo>
                    <a:pt x="112" y="226"/>
                  </a:lnTo>
                  <a:lnTo>
                    <a:pt x="165" y="192"/>
                  </a:lnTo>
                  <a:lnTo>
                    <a:pt x="289" y="173"/>
                  </a:lnTo>
                  <a:lnTo>
                    <a:pt x="382" y="173"/>
                  </a:lnTo>
                  <a:lnTo>
                    <a:pt x="289" y="139"/>
                  </a:lnTo>
                  <a:lnTo>
                    <a:pt x="180" y="137"/>
                  </a:lnTo>
                  <a:lnTo>
                    <a:pt x="262" y="82"/>
                  </a:lnTo>
                  <a:lnTo>
                    <a:pt x="407" y="0"/>
                  </a:lnTo>
                  <a:lnTo>
                    <a:pt x="306" y="30"/>
                  </a:lnTo>
                  <a:lnTo>
                    <a:pt x="150" y="72"/>
                  </a:lnTo>
                  <a:lnTo>
                    <a:pt x="34" y="196"/>
                  </a:lnTo>
                  <a:lnTo>
                    <a:pt x="0" y="287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83" name="AutoShape 63"/>
          <p:cNvSpPr>
            <a:spLocks noChangeArrowheads="1"/>
          </p:cNvSpPr>
          <p:nvPr/>
        </p:nvSpPr>
        <p:spPr bwMode="auto">
          <a:xfrm>
            <a:off x="3276600" y="1905000"/>
            <a:ext cx="5334000" cy="1828800"/>
          </a:xfrm>
          <a:prstGeom prst="wedgeRoundRectCallout">
            <a:avLst>
              <a:gd name="adj1" fmla="val -44912"/>
              <a:gd name="adj2" fmla="val 685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2436078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Adjusting entries are recorded in the journal at the end of the accounting period.</a:t>
            </a:r>
          </a:p>
        </p:txBody>
      </p:sp>
    </p:spTree>
    <p:extLst>
      <p:ext uri="{BB962C8B-B14F-4D97-AF65-F5344CB8AC3E}">
        <p14:creationId xmlns:p14="http://schemas.microsoft.com/office/powerpoint/2010/main" val="97286435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AutoShape 2"/>
          <p:cNvSpPr>
            <a:spLocks noChangeArrowheads="1"/>
          </p:cNvSpPr>
          <p:nvPr/>
        </p:nvSpPr>
        <p:spPr bwMode="auto">
          <a:xfrm>
            <a:off x="838200" y="457200"/>
            <a:ext cx="7620000" cy="838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Adjusting and Closing Entries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1600200" y="3810000"/>
            <a:ext cx="2517775" cy="2624138"/>
            <a:chOff x="1008" y="2400"/>
            <a:chExt cx="1586" cy="1653"/>
          </a:xfrm>
        </p:grpSpPr>
        <p:sp>
          <p:nvSpPr>
            <p:cNvPr id="51205" name="Freeform 4"/>
            <p:cNvSpPr>
              <a:spLocks/>
            </p:cNvSpPr>
            <p:nvPr/>
          </p:nvSpPr>
          <p:spPr bwMode="auto">
            <a:xfrm>
              <a:off x="1008" y="2524"/>
              <a:ext cx="915" cy="1055"/>
            </a:xfrm>
            <a:custGeom>
              <a:avLst/>
              <a:gdLst>
                <a:gd name="T0" fmla="*/ 629 w 2464"/>
                <a:gd name="T1" fmla="*/ 95 h 2746"/>
                <a:gd name="T2" fmla="*/ 506 w 2464"/>
                <a:gd name="T3" fmla="*/ 313 h 2746"/>
                <a:gd name="T4" fmla="*/ 702 w 2464"/>
                <a:gd name="T5" fmla="*/ 1300 h 2746"/>
                <a:gd name="T6" fmla="*/ 772 w 2464"/>
                <a:gd name="T7" fmla="*/ 1364 h 2746"/>
                <a:gd name="T8" fmla="*/ 0 w 2464"/>
                <a:gd name="T9" fmla="*/ 1494 h 2746"/>
                <a:gd name="T10" fmla="*/ 23 w 2464"/>
                <a:gd name="T11" fmla="*/ 1564 h 2746"/>
                <a:gd name="T12" fmla="*/ 553 w 2464"/>
                <a:gd name="T13" fmla="*/ 2290 h 2746"/>
                <a:gd name="T14" fmla="*/ 890 w 2464"/>
                <a:gd name="T15" fmla="*/ 2746 h 2746"/>
                <a:gd name="T16" fmla="*/ 2068 w 2464"/>
                <a:gd name="T17" fmla="*/ 2320 h 2746"/>
                <a:gd name="T18" fmla="*/ 2464 w 2464"/>
                <a:gd name="T19" fmla="*/ 986 h 2746"/>
                <a:gd name="T20" fmla="*/ 1850 w 2464"/>
                <a:gd name="T21" fmla="*/ 0 h 2746"/>
                <a:gd name="T22" fmla="*/ 629 w 2464"/>
                <a:gd name="T23" fmla="*/ 95 h 2746"/>
                <a:gd name="T24" fmla="*/ 629 w 2464"/>
                <a:gd name="T25" fmla="*/ 95 h 27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64"/>
                <a:gd name="T40" fmla="*/ 0 h 2746"/>
                <a:gd name="T41" fmla="*/ 2464 w 2464"/>
                <a:gd name="T42" fmla="*/ 2746 h 27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64" h="2746">
                  <a:moveTo>
                    <a:pt x="629" y="95"/>
                  </a:moveTo>
                  <a:lnTo>
                    <a:pt x="506" y="313"/>
                  </a:lnTo>
                  <a:lnTo>
                    <a:pt x="702" y="1300"/>
                  </a:lnTo>
                  <a:lnTo>
                    <a:pt x="772" y="1364"/>
                  </a:lnTo>
                  <a:lnTo>
                    <a:pt x="0" y="1494"/>
                  </a:lnTo>
                  <a:lnTo>
                    <a:pt x="23" y="1564"/>
                  </a:lnTo>
                  <a:lnTo>
                    <a:pt x="553" y="2290"/>
                  </a:lnTo>
                  <a:lnTo>
                    <a:pt x="890" y="2746"/>
                  </a:lnTo>
                  <a:lnTo>
                    <a:pt x="2068" y="2320"/>
                  </a:lnTo>
                  <a:lnTo>
                    <a:pt x="2464" y="986"/>
                  </a:lnTo>
                  <a:lnTo>
                    <a:pt x="1850" y="0"/>
                  </a:lnTo>
                  <a:lnTo>
                    <a:pt x="629" y="95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5"/>
            <p:cNvSpPr>
              <a:spLocks/>
            </p:cNvSpPr>
            <p:nvPr/>
          </p:nvSpPr>
          <p:spPr bwMode="auto">
            <a:xfrm>
              <a:off x="1465" y="2783"/>
              <a:ext cx="938" cy="822"/>
            </a:xfrm>
            <a:custGeom>
              <a:avLst/>
              <a:gdLst>
                <a:gd name="T0" fmla="*/ 0 w 2527"/>
                <a:gd name="T1" fmla="*/ 1797 h 2139"/>
                <a:gd name="T2" fmla="*/ 538 w 2527"/>
                <a:gd name="T3" fmla="*/ 1453 h 2139"/>
                <a:gd name="T4" fmla="*/ 534 w 2527"/>
                <a:gd name="T5" fmla="*/ 1405 h 2139"/>
                <a:gd name="T6" fmla="*/ 582 w 2527"/>
                <a:gd name="T7" fmla="*/ 1348 h 2139"/>
                <a:gd name="T8" fmla="*/ 597 w 2527"/>
                <a:gd name="T9" fmla="*/ 1266 h 2139"/>
                <a:gd name="T10" fmla="*/ 578 w 2527"/>
                <a:gd name="T11" fmla="*/ 1224 h 2139"/>
                <a:gd name="T12" fmla="*/ 608 w 2527"/>
                <a:gd name="T13" fmla="*/ 1044 h 2139"/>
                <a:gd name="T14" fmla="*/ 622 w 2527"/>
                <a:gd name="T15" fmla="*/ 677 h 2139"/>
                <a:gd name="T16" fmla="*/ 633 w 2527"/>
                <a:gd name="T17" fmla="*/ 531 h 2139"/>
                <a:gd name="T18" fmla="*/ 1873 w 2527"/>
                <a:gd name="T19" fmla="*/ 0 h 2139"/>
                <a:gd name="T20" fmla="*/ 2399 w 2527"/>
                <a:gd name="T21" fmla="*/ 308 h 2139"/>
                <a:gd name="T22" fmla="*/ 2456 w 2527"/>
                <a:gd name="T23" fmla="*/ 449 h 2139"/>
                <a:gd name="T24" fmla="*/ 2483 w 2527"/>
                <a:gd name="T25" fmla="*/ 685 h 2139"/>
                <a:gd name="T26" fmla="*/ 2472 w 2527"/>
                <a:gd name="T27" fmla="*/ 823 h 2139"/>
                <a:gd name="T28" fmla="*/ 2502 w 2527"/>
                <a:gd name="T29" fmla="*/ 1133 h 2139"/>
                <a:gd name="T30" fmla="*/ 2527 w 2527"/>
                <a:gd name="T31" fmla="*/ 1797 h 2139"/>
                <a:gd name="T32" fmla="*/ 2475 w 2527"/>
                <a:gd name="T33" fmla="*/ 2082 h 2139"/>
                <a:gd name="T34" fmla="*/ 1262 w 2527"/>
                <a:gd name="T35" fmla="*/ 2139 h 2139"/>
                <a:gd name="T36" fmla="*/ 1194 w 2527"/>
                <a:gd name="T37" fmla="*/ 1977 h 2139"/>
                <a:gd name="T38" fmla="*/ 1257 w 2527"/>
                <a:gd name="T39" fmla="*/ 1806 h 2139"/>
                <a:gd name="T40" fmla="*/ 1323 w 2527"/>
                <a:gd name="T41" fmla="*/ 1772 h 2139"/>
                <a:gd name="T42" fmla="*/ 1072 w 2527"/>
                <a:gd name="T43" fmla="*/ 1453 h 2139"/>
                <a:gd name="T44" fmla="*/ 996 w 2527"/>
                <a:gd name="T45" fmla="*/ 1667 h 2139"/>
                <a:gd name="T46" fmla="*/ 863 w 2527"/>
                <a:gd name="T47" fmla="*/ 1732 h 2139"/>
                <a:gd name="T48" fmla="*/ 698 w 2527"/>
                <a:gd name="T49" fmla="*/ 1903 h 2139"/>
                <a:gd name="T50" fmla="*/ 280 w 2527"/>
                <a:gd name="T51" fmla="*/ 2101 h 2139"/>
                <a:gd name="T52" fmla="*/ 0 w 2527"/>
                <a:gd name="T53" fmla="*/ 1797 h 2139"/>
                <a:gd name="T54" fmla="*/ 0 w 2527"/>
                <a:gd name="T55" fmla="*/ 1797 h 21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27"/>
                <a:gd name="T85" fmla="*/ 0 h 2139"/>
                <a:gd name="T86" fmla="*/ 2527 w 2527"/>
                <a:gd name="T87" fmla="*/ 2139 h 21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27" h="2139">
                  <a:moveTo>
                    <a:pt x="0" y="1797"/>
                  </a:moveTo>
                  <a:lnTo>
                    <a:pt x="538" y="1453"/>
                  </a:lnTo>
                  <a:lnTo>
                    <a:pt x="534" y="1405"/>
                  </a:lnTo>
                  <a:lnTo>
                    <a:pt x="582" y="1348"/>
                  </a:lnTo>
                  <a:lnTo>
                    <a:pt x="597" y="1266"/>
                  </a:lnTo>
                  <a:lnTo>
                    <a:pt x="578" y="1224"/>
                  </a:lnTo>
                  <a:lnTo>
                    <a:pt x="608" y="1044"/>
                  </a:lnTo>
                  <a:lnTo>
                    <a:pt x="622" y="677"/>
                  </a:lnTo>
                  <a:lnTo>
                    <a:pt x="633" y="531"/>
                  </a:lnTo>
                  <a:lnTo>
                    <a:pt x="1873" y="0"/>
                  </a:lnTo>
                  <a:lnTo>
                    <a:pt x="2399" y="308"/>
                  </a:lnTo>
                  <a:lnTo>
                    <a:pt x="2456" y="449"/>
                  </a:lnTo>
                  <a:lnTo>
                    <a:pt x="2483" y="685"/>
                  </a:lnTo>
                  <a:lnTo>
                    <a:pt x="2472" y="823"/>
                  </a:lnTo>
                  <a:lnTo>
                    <a:pt x="2502" y="1133"/>
                  </a:lnTo>
                  <a:lnTo>
                    <a:pt x="2527" y="1797"/>
                  </a:lnTo>
                  <a:lnTo>
                    <a:pt x="2475" y="2082"/>
                  </a:lnTo>
                  <a:lnTo>
                    <a:pt x="1262" y="2139"/>
                  </a:lnTo>
                  <a:lnTo>
                    <a:pt x="1194" y="1977"/>
                  </a:lnTo>
                  <a:lnTo>
                    <a:pt x="1257" y="1806"/>
                  </a:lnTo>
                  <a:lnTo>
                    <a:pt x="1323" y="1772"/>
                  </a:lnTo>
                  <a:lnTo>
                    <a:pt x="1072" y="1453"/>
                  </a:lnTo>
                  <a:lnTo>
                    <a:pt x="996" y="1667"/>
                  </a:lnTo>
                  <a:lnTo>
                    <a:pt x="863" y="1732"/>
                  </a:lnTo>
                  <a:lnTo>
                    <a:pt x="698" y="1903"/>
                  </a:lnTo>
                  <a:lnTo>
                    <a:pt x="280" y="2101"/>
                  </a:lnTo>
                  <a:lnTo>
                    <a:pt x="0" y="1797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6"/>
            <p:cNvSpPr>
              <a:spLocks/>
            </p:cNvSpPr>
            <p:nvPr/>
          </p:nvSpPr>
          <p:spPr bwMode="auto">
            <a:xfrm>
              <a:off x="1861" y="2839"/>
              <a:ext cx="229" cy="514"/>
            </a:xfrm>
            <a:custGeom>
              <a:avLst/>
              <a:gdLst>
                <a:gd name="T0" fmla="*/ 0 w 616"/>
                <a:gd name="T1" fmla="*/ 119 h 1334"/>
                <a:gd name="T2" fmla="*/ 22 w 616"/>
                <a:gd name="T3" fmla="*/ 306 h 1334"/>
                <a:gd name="T4" fmla="*/ 59 w 616"/>
                <a:gd name="T5" fmla="*/ 389 h 1334"/>
                <a:gd name="T6" fmla="*/ 53 w 616"/>
                <a:gd name="T7" fmla="*/ 502 h 1334"/>
                <a:gd name="T8" fmla="*/ 313 w 616"/>
                <a:gd name="T9" fmla="*/ 1334 h 1334"/>
                <a:gd name="T10" fmla="*/ 490 w 616"/>
                <a:gd name="T11" fmla="*/ 591 h 1334"/>
                <a:gd name="T12" fmla="*/ 572 w 616"/>
                <a:gd name="T13" fmla="*/ 346 h 1334"/>
                <a:gd name="T14" fmla="*/ 616 w 616"/>
                <a:gd name="T15" fmla="*/ 0 h 1334"/>
                <a:gd name="T16" fmla="*/ 0 w 616"/>
                <a:gd name="T17" fmla="*/ 119 h 1334"/>
                <a:gd name="T18" fmla="*/ 0 w 616"/>
                <a:gd name="T19" fmla="*/ 119 h 13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6"/>
                <a:gd name="T31" fmla="*/ 0 h 1334"/>
                <a:gd name="T32" fmla="*/ 616 w 616"/>
                <a:gd name="T33" fmla="*/ 1334 h 13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6" h="1334">
                  <a:moveTo>
                    <a:pt x="0" y="119"/>
                  </a:moveTo>
                  <a:lnTo>
                    <a:pt x="22" y="306"/>
                  </a:lnTo>
                  <a:lnTo>
                    <a:pt x="59" y="389"/>
                  </a:lnTo>
                  <a:lnTo>
                    <a:pt x="53" y="502"/>
                  </a:lnTo>
                  <a:lnTo>
                    <a:pt x="313" y="1334"/>
                  </a:lnTo>
                  <a:lnTo>
                    <a:pt x="490" y="591"/>
                  </a:lnTo>
                  <a:lnTo>
                    <a:pt x="572" y="346"/>
                  </a:lnTo>
                  <a:lnTo>
                    <a:pt x="616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Freeform 7"/>
            <p:cNvSpPr>
              <a:spLocks/>
            </p:cNvSpPr>
            <p:nvPr/>
          </p:nvSpPr>
          <p:spPr bwMode="auto">
            <a:xfrm>
              <a:off x="1700" y="2488"/>
              <a:ext cx="348" cy="504"/>
            </a:xfrm>
            <a:custGeom>
              <a:avLst/>
              <a:gdLst>
                <a:gd name="T0" fmla="*/ 8 w 937"/>
                <a:gd name="T1" fmla="*/ 92 h 1310"/>
                <a:gd name="T2" fmla="*/ 0 w 937"/>
                <a:gd name="T3" fmla="*/ 348 h 1310"/>
                <a:gd name="T4" fmla="*/ 133 w 937"/>
                <a:gd name="T5" fmla="*/ 840 h 1310"/>
                <a:gd name="T6" fmla="*/ 371 w 937"/>
                <a:gd name="T7" fmla="*/ 1059 h 1310"/>
                <a:gd name="T8" fmla="*/ 458 w 937"/>
                <a:gd name="T9" fmla="*/ 1067 h 1310"/>
                <a:gd name="T10" fmla="*/ 614 w 937"/>
                <a:gd name="T11" fmla="*/ 1223 h 1310"/>
                <a:gd name="T12" fmla="*/ 639 w 937"/>
                <a:gd name="T13" fmla="*/ 1310 h 1310"/>
                <a:gd name="T14" fmla="*/ 743 w 937"/>
                <a:gd name="T15" fmla="*/ 1223 h 1310"/>
                <a:gd name="T16" fmla="*/ 818 w 937"/>
                <a:gd name="T17" fmla="*/ 1091 h 1310"/>
                <a:gd name="T18" fmla="*/ 937 w 937"/>
                <a:gd name="T19" fmla="*/ 993 h 1310"/>
                <a:gd name="T20" fmla="*/ 937 w 937"/>
                <a:gd name="T21" fmla="*/ 341 h 1310"/>
                <a:gd name="T22" fmla="*/ 487 w 937"/>
                <a:gd name="T23" fmla="*/ 0 h 1310"/>
                <a:gd name="T24" fmla="*/ 8 w 937"/>
                <a:gd name="T25" fmla="*/ 92 h 1310"/>
                <a:gd name="T26" fmla="*/ 8 w 937"/>
                <a:gd name="T27" fmla="*/ 92 h 13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7"/>
                <a:gd name="T43" fmla="*/ 0 h 1310"/>
                <a:gd name="T44" fmla="*/ 937 w 937"/>
                <a:gd name="T45" fmla="*/ 1310 h 13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7" h="1310">
                  <a:moveTo>
                    <a:pt x="8" y="92"/>
                  </a:moveTo>
                  <a:lnTo>
                    <a:pt x="0" y="348"/>
                  </a:lnTo>
                  <a:lnTo>
                    <a:pt x="133" y="840"/>
                  </a:lnTo>
                  <a:lnTo>
                    <a:pt x="371" y="1059"/>
                  </a:lnTo>
                  <a:lnTo>
                    <a:pt x="458" y="1067"/>
                  </a:lnTo>
                  <a:lnTo>
                    <a:pt x="614" y="1223"/>
                  </a:lnTo>
                  <a:lnTo>
                    <a:pt x="639" y="1310"/>
                  </a:lnTo>
                  <a:lnTo>
                    <a:pt x="743" y="1223"/>
                  </a:lnTo>
                  <a:lnTo>
                    <a:pt x="818" y="1091"/>
                  </a:lnTo>
                  <a:lnTo>
                    <a:pt x="937" y="993"/>
                  </a:lnTo>
                  <a:lnTo>
                    <a:pt x="937" y="341"/>
                  </a:lnTo>
                  <a:lnTo>
                    <a:pt x="487" y="0"/>
                  </a:lnTo>
                  <a:lnTo>
                    <a:pt x="8" y="92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8"/>
            <p:cNvSpPr>
              <a:spLocks/>
            </p:cNvSpPr>
            <p:nvPr/>
          </p:nvSpPr>
          <p:spPr bwMode="auto">
            <a:xfrm>
              <a:off x="1763" y="2688"/>
              <a:ext cx="30" cy="15"/>
            </a:xfrm>
            <a:custGeom>
              <a:avLst/>
              <a:gdLst>
                <a:gd name="T0" fmla="*/ 0 w 82"/>
                <a:gd name="T1" fmla="*/ 38 h 38"/>
                <a:gd name="T2" fmla="*/ 57 w 82"/>
                <a:gd name="T3" fmla="*/ 38 h 38"/>
                <a:gd name="T4" fmla="*/ 82 w 82"/>
                <a:gd name="T5" fmla="*/ 4 h 38"/>
                <a:gd name="T6" fmla="*/ 36 w 82"/>
                <a:gd name="T7" fmla="*/ 0 h 38"/>
                <a:gd name="T8" fmla="*/ 6 w 82"/>
                <a:gd name="T9" fmla="*/ 12 h 38"/>
                <a:gd name="T10" fmla="*/ 0 w 82"/>
                <a:gd name="T11" fmla="*/ 38 h 38"/>
                <a:gd name="T12" fmla="*/ 0 w 82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38"/>
                <a:gd name="T23" fmla="*/ 82 w 8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38">
                  <a:moveTo>
                    <a:pt x="0" y="38"/>
                  </a:moveTo>
                  <a:lnTo>
                    <a:pt x="57" y="38"/>
                  </a:lnTo>
                  <a:lnTo>
                    <a:pt x="82" y="4"/>
                  </a:lnTo>
                  <a:lnTo>
                    <a:pt x="36" y="0"/>
                  </a:lnTo>
                  <a:lnTo>
                    <a:pt x="6" y="1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9"/>
            <p:cNvSpPr>
              <a:spLocks/>
            </p:cNvSpPr>
            <p:nvPr/>
          </p:nvSpPr>
          <p:spPr bwMode="auto">
            <a:xfrm>
              <a:off x="1872" y="2648"/>
              <a:ext cx="24" cy="19"/>
            </a:xfrm>
            <a:custGeom>
              <a:avLst/>
              <a:gdLst>
                <a:gd name="T0" fmla="*/ 12 w 67"/>
                <a:gd name="T1" fmla="*/ 47 h 47"/>
                <a:gd name="T2" fmla="*/ 31 w 67"/>
                <a:gd name="T3" fmla="*/ 38 h 47"/>
                <a:gd name="T4" fmla="*/ 67 w 67"/>
                <a:gd name="T5" fmla="*/ 38 h 47"/>
                <a:gd name="T6" fmla="*/ 42 w 67"/>
                <a:gd name="T7" fmla="*/ 0 h 47"/>
                <a:gd name="T8" fmla="*/ 0 w 67"/>
                <a:gd name="T9" fmla="*/ 15 h 47"/>
                <a:gd name="T10" fmla="*/ 12 w 67"/>
                <a:gd name="T11" fmla="*/ 47 h 47"/>
                <a:gd name="T12" fmla="*/ 12 w 67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47"/>
                <a:gd name="T23" fmla="*/ 67 w 6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47">
                  <a:moveTo>
                    <a:pt x="12" y="47"/>
                  </a:moveTo>
                  <a:lnTo>
                    <a:pt x="31" y="38"/>
                  </a:lnTo>
                  <a:lnTo>
                    <a:pt x="67" y="38"/>
                  </a:lnTo>
                  <a:lnTo>
                    <a:pt x="42" y="0"/>
                  </a:lnTo>
                  <a:lnTo>
                    <a:pt x="0" y="15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10"/>
            <p:cNvSpPr>
              <a:spLocks/>
            </p:cNvSpPr>
            <p:nvPr/>
          </p:nvSpPr>
          <p:spPr bwMode="auto">
            <a:xfrm>
              <a:off x="1826" y="2776"/>
              <a:ext cx="96" cy="45"/>
            </a:xfrm>
            <a:custGeom>
              <a:avLst/>
              <a:gdLst>
                <a:gd name="T0" fmla="*/ 0 w 258"/>
                <a:gd name="T1" fmla="*/ 69 h 118"/>
                <a:gd name="T2" fmla="*/ 36 w 258"/>
                <a:gd name="T3" fmla="*/ 103 h 118"/>
                <a:gd name="T4" fmla="*/ 102 w 258"/>
                <a:gd name="T5" fmla="*/ 118 h 118"/>
                <a:gd name="T6" fmla="*/ 190 w 258"/>
                <a:gd name="T7" fmla="*/ 88 h 118"/>
                <a:gd name="T8" fmla="*/ 256 w 258"/>
                <a:gd name="T9" fmla="*/ 19 h 118"/>
                <a:gd name="T10" fmla="*/ 258 w 258"/>
                <a:gd name="T11" fmla="*/ 0 h 118"/>
                <a:gd name="T12" fmla="*/ 142 w 258"/>
                <a:gd name="T13" fmla="*/ 46 h 118"/>
                <a:gd name="T14" fmla="*/ 51 w 258"/>
                <a:gd name="T15" fmla="*/ 65 h 118"/>
                <a:gd name="T16" fmla="*/ 0 w 258"/>
                <a:gd name="T17" fmla="*/ 69 h 118"/>
                <a:gd name="T18" fmla="*/ 0 w 258"/>
                <a:gd name="T19" fmla="*/ 69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118"/>
                <a:gd name="T32" fmla="*/ 258 w 25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118">
                  <a:moveTo>
                    <a:pt x="0" y="69"/>
                  </a:moveTo>
                  <a:lnTo>
                    <a:pt x="36" y="103"/>
                  </a:lnTo>
                  <a:lnTo>
                    <a:pt x="102" y="118"/>
                  </a:lnTo>
                  <a:lnTo>
                    <a:pt x="190" y="88"/>
                  </a:lnTo>
                  <a:lnTo>
                    <a:pt x="256" y="19"/>
                  </a:lnTo>
                  <a:lnTo>
                    <a:pt x="258" y="0"/>
                  </a:lnTo>
                  <a:lnTo>
                    <a:pt x="142" y="46"/>
                  </a:lnTo>
                  <a:lnTo>
                    <a:pt x="51" y="65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11"/>
            <p:cNvSpPr>
              <a:spLocks/>
            </p:cNvSpPr>
            <p:nvPr/>
          </p:nvSpPr>
          <p:spPr bwMode="auto">
            <a:xfrm>
              <a:off x="1834" y="3662"/>
              <a:ext cx="382" cy="383"/>
            </a:xfrm>
            <a:custGeom>
              <a:avLst/>
              <a:gdLst>
                <a:gd name="T0" fmla="*/ 12 w 1029"/>
                <a:gd name="T1" fmla="*/ 0 h 992"/>
                <a:gd name="T2" fmla="*/ 27 w 1029"/>
                <a:gd name="T3" fmla="*/ 144 h 992"/>
                <a:gd name="T4" fmla="*/ 0 w 1029"/>
                <a:gd name="T5" fmla="*/ 334 h 992"/>
                <a:gd name="T6" fmla="*/ 151 w 1029"/>
                <a:gd name="T7" fmla="*/ 411 h 992"/>
                <a:gd name="T8" fmla="*/ 162 w 1029"/>
                <a:gd name="T9" fmla="*/ 536 h 992"/>
                <a:gd name="T10" fmla="*/ 149 w 1029"/>
                <a:gd name="T11" fmla="*/ 654 h 992"/>
                <a:gd name="T12" fmla="*/ 907 w 1029"/>
                <a:gd name="T13" fmla="*/ 992 h 992"/>
                <a:gd name="T14" fmla="*/ 1029 w 1029"/>
                <a:gd name="T15" fmla="*/ 836 h 992"/>
                <a:gd name="T16" fmla="*/ 664 w 1029"/>
                <a:gd name="T17" fmla="*/ 192 h 992"/>
                <a:gd name="T18" fmla="*/ 12 w 1029"/>
                <a:gd name="T19" fmla="*/ 0 h 992"/>
                <a:gd name="T20" fmla="*/ 12 w 1029"/>
                <a:gd name="T21" fmla="*/ 0 h 9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9"/>
                <a:gd name="T34" fmla="*/ 0 h 992"/>
                <a:gd name="T35" fmla="*/ 1029 w 1029"/>
                <a:gd name="T36" fmla="*/ 992 h 9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9" h="992">
                  <a:moveTo>
                    <a:pt x="12" y="0"/>
                  </a:moveTo>
                  <a:lnTo>
                    <a:pt x="27" y="144"/>
                  </a:lnTo>
                  <a:lnTo>
                    <a:pt x="0" y="334"/>
                  </a:lnTo>
                  <a:lnTo>
                    <a:pt x="151" y="411"/>
                  </a:lnTo>
                  <a:lnTo>
                    <a:pt x="162" y="536"/>
                  </a:lnTo>
                  <a:lnTo>
                    <a:pt x="149" y="654"/>
                  </a:lnTo>
                  <a:lnTo>
                    <a:pt x="907" y="992"/>
                  </a:lnTo>
                  <a:lnTo>
                    <a:pt x="1029" y="836"/>
                  </a:lnTo>
                  <a:lnTo>
                    <a:pt x="664" y="19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12"/>
            <p:cNvSpPr>
              <a:spLocks/>
            </p:cNvSpPr>
            <p:nvPr/>
          </p:nvSpPr>
          <p:spPr bwMode="auto">
            <a:xfrm>
              <a:off x="1839" y="3681"/>
              <a:ext cx="239" cy="216"/>
            </a:xfrm>
            <a:custGeom>
              <a:avLst/>
              <a:gdLst>
                <a:gd name="T0" fmla="*/ 9 w 644"/>
                <a:gd name="T1" fmla="*/ 0 h 561"/>
                <a:gd name="T2" fmla="*/ 614 w 644"/>
                <a:gd name="T3" fmla="*/ 253 h 561"/>
                <a:gd name="T4" fmla="*/ 644 w 644"/>
                <a:gd name="T5" fmla="*/ 417 h 561"/>
                <a:gd name="T6" fmla="*/ 619 w 644"/>
                <a:gd name="T7" fmla="*/ 561 h 561"/>
                <a:gd name="T8" fmla="*/ 0 w 644"/>
                <a:gd name="T9" fmla="*/ 293 h 561"/>
                <a:gd name="T10" fmla="*/ 17 w 644"/>
                <a:gd name="T11" fmla="*/ 189 h 561"/>
                <a:gd name="T12" fmla="*/ 9 w 644"/>
                <a:gd name="T13" fmla="*/ 0 h 561"/>
                <a:gd name="T14" fmla="*/ 9 w 644"/>
                <a:gd name="T15" fmla="*/ 0 h 5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561"/>
                <a:gd name="T26" fmla="*/ 644 w 644"/>
                <a:gd name="T27" fmla="*/ 561 h 5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561">
                  <a:moveTo>
                    <a:pt x="9" y="0"/>
                  </a:moveTo>
                  <a:lnTo>
                    <a:pt x="614" y="253"/>
                  </a:lnTo>
                  <a:lnTo>
                    <a:pt x="644" y="417"/>
                  </a:lnTo>
                  <a:lnTo>
                    <a:pt x="619" y="561"/>
                  </a:lnTo>
                  <a:lnTo>
                    <a:pt x="0" y="293"/>
                  </a:lnTo>
                  <a:lnTo>
                    <a:pt x="17" y="18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Freeform 13"/>
            <p:cNvSpPr>
              <a:spLocks/>
            </p:cNvSpPr>
            <p:nvPr/>
          </p:nvSpPr>
          <p:spPr bwMode="auto">
            <a:xfrm>
              <a:off x="1894" y="3823"/>
              <a:ext cx="277" cy="209"/>
            </a:xfrm>
            <a:custGeom>
              <a:avLst/>
              <a:gdLst>
                <a:gd name="T0" fmla="*/ 496 w 743"/>
                <a:gd name="T1" fmla="*/ 202 h 546"/>
                <a:gd name="T2" fmla="*/ 720 w 743"/>
                <a:gd name="T3" fmla="*/ 321 h 546"/>
                <a:gd name="T4" fmla="*/ 743 w 743"/>
                <a:gd name="T5" fmla="*/ 460 h 546"/>
                <a:gd name="T6" fmla="*/ 732 w 743"/>
                <a:gd name="T7" fmla="*/ 546 h 546"/>
                <a:gd name="T8" fmla="*/ 0 w 743"/>
                <a:gd name="T9" fmla="*/ 226 h 546"/>
                <a:gd name="T10" fmla="*/ 9 w 743"/>
                <a:gd name="T11" fmla="*/ 110 h 546"/>
                <a:gd name="T12" fmla="*/ 0 w 743"/>
                <a:gd name="T13" fmla="*/ 0 h 546"/>
                <a:gd name="T14" fmla="*/ 462 w 743"/>
                <a:gd name="T15" fmla="*/ 196 h 546"/>
                <a:gd name="T16" fmla="*/ 496 w 743"/>
                <a:gd name="T17" fmla="*/ 202 h 546"/>
                <a:gd name="T18" fmla="*/ 496 w 743"/>
                <a:gd name="T19" fmla="*/ 202 h 5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3"/>
                <a:gd name="T31" fmla="*/ 0 h 546"/>
                <a:gd name="T32" fmla="*/ 743 w 743"/>
                <a:gd name="T33" fmla="*/ 546 h 5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3" h="546">
                  <a:moveTo>
                    <a:pt x="496" y="202"/>
                  </a:moveTo>
                  <a:lnTo>
                    <a:pt x="720" y="321"/>
                  </a:lnTo>
                  <a:lnTo>
                    <a:pt x="743" y="460"/>
                  </a:lnTo>
                  <a:lnTo>
                    <a:pt x="732" y="546"/>
                  </a:lnTo>
                  <a:lnTo>
                    <a:pt x="0" y="226"/>
                  </a:lnTo>
                  <a:lnTo>
                    <a:pt x="9" y="110"/>
                  </a:lnTo>
                  <a:lnTo>
                    <a:pt x="0" y="0"/>
                  </a:lnTo>
                  <a:lnTo>
                    <a:pt x="462" y="196"/>
                  </a:lnTo>
                  <a:lnTo>
                    <a:pt x="496" y="20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14"/>
            <p:cNvSpPr>
              <a:spLocks/>
            </p:cNvSpPr>
            <p:nvPr/>
          </p:nvSpPr>
          <p:spPr bwMode="auto">
            <a:xfrm>
              <a:off x="1073" y="3562"/>
              <a:ext cx="773" cy="405"/>
            </a:xfrm>
            <a:custGeom>
              <a:avLst/>
              <a:gdLst>
                <a:gd name="T0" fmla="*/ 639 w 2080"/>
                <a:gd name="T1" fmla="*/ 93 h 1053"/>
                <a:gd name="T2" fmla="*/ 0 w 2080"/>
                <a:gd name="T3" fmla="*/ 325 h 1053"/>
                <a:gd name="T4" fmla="*/ 798 w 2080"/>
                <a:gd name="T5" fmla="*/ 1053 h 1053"/>
                <a:gd name="T6" fmla="*/ 2061 w 2080"/>
                <a:gd name="T7" fmla="*/ 625 h 1053"/>
                <a:gd name="T8" fmla="*/ 2080 w 2080"/>
                <a:gd name="T9" fmla="*/ 481 h 1053"/>
                <a:gd name="T10" fmla="*/ 2044 w 2080"/>
                <a:gd name="T11" fmla="*/ 195 h 1053"/>
                <a:gd name="T12" fmla="*/ 1496 w 2080"/>
                <a:gd name="T13" fmla="*/ 0 h 1053"/>
                <a:gd name="T14" fmla="*/ 639 w 2080"/>
                <a:gd name="T15" fmla="*/ 93 h 1053"/>
                <a:gd name="T16" fmla="*/ 639 w 2080"/>
                <a:gd name="T17" fmla="*/ 93 h 10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0"/>
                <a:gd name="T28" fmla="*/ 0 h 1053"/>
                <a:gd name="T29" fmla="*/ 2080 w 2080"/>
                <a:gd name="T30" fmla="*/ 1053 h 10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0" h="1053">
                  <a:moveTo>
                    <a:pt x="639" y="93"/>
                  </a:moveTo>
                  <a:lnTo>
                    <a:pt x="0" y="325"/>
                  </a:lnTo>
                  <a:lnTo>
                    <a:pt x="798" y="1053"/>
                  </a:lnTo>
                  <a:lnTo>
                    <a:pt x="2061" y="625"/>
                  </a:lnTo>
                  <a:lnTo>
                    <a:pt x="2080" y="481"/>
                  </a:lnTo>
                  <a:lnTo>
                    <a:pt x="2044" y="195"/>
                  </a:lnTo>
                  <a:lnTo>
                    <a:pt x="1496" y="0"/>
                  </a:lnTo>
                  <a:lnTo>
                    <a:pt x="639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Freeform 15"/>
            <p:cNvSpPr>
              <a:spLocks/>
            </p:cNvSpPr>
            <p:nvPr/>
          </p:nvSpPr>
          <p:spPr bwMode="auto">
            <a:xfrm>
              <a:off x="1616" y="3391"/>
              <a:ext cx="313" cy="191"/>
            </a:xfrm>
            <a:custGeom>
              <a:avLst/>
              <a:gdLst>
                <a:gd name="T0" fmla="*/ 842 w 842"/>
                <a:gd name="T1" fmla="*/ 218 h 496"/>
                <a:gd name="T2" fmla="*/ 810 w 842"/>
                <a:gd name="T3" fmla="*/ 199 h 496"/>
                <a:gd name="T4" fmla="*/ 283 w 842"/>
                <a:gd name="T5" fmla="*/ 51 h 496"/>
                <a:gd name="T6" fmla="*/ 110 w 842"/>
                <a:gd name="T7" fmla="*/ 0 h 496"/>
                <a:gd name="T8" fmla="*/ 85 w 842"/>
                <a:gd name="T9" fmla="*/ 9 h 496"/>
                <a:gd name="T10" fmla="*/ 74 w 842"/>
                <a:gd name="T11" fmla="*/ 53 h 496"/>
                <a:gd name="T12" fmla="*/ 17 w 842"/>
                <a:gd name="T13" fmla="*/ 63 h 496"/>
                <a:gd name="T14" fmla="*/ 0 w 842"/>
                <a:gd name="T15" fmla="*/ 97 h 496"/>
                <a:gd name="T16" fmla="*/ 5 w 842"/>
                <a:gd name="T17" fmla="*/ 129 h 496"/>
                <a:gd name="T18" fmla="*/ 38 w 842"/>
                <a:gd name="T19" fmla="*/ 150 h 496"/>
                <a:gd name="T20" fmla="*/ 40 w 842"/>
                <a:gd name="T21" fmla="*/ 194 h 496"/>
                <a:gd name="T22" fmla="*/ 323 w 842"/>
                <a:gd name="T23" fmla="*/ 329 h 496"/>
                <a:gd name="T24" fmla="*/ 135 w 842"/>
                <a:gd name="T25" fmla="*/ 407 h 496"/>
                <a:gd name="T26" fmla="*/ 199 w 842"/>
                <a:gd name="T27" fmla="*/ 450 h 496"/>
                <a:gd name="T28" fmla="*/ 340 w 842"/>
                <a:gd name="T29" fmla="*/ 428 h 496"/>
                <a:gd name="T30" fmla="*/ 445 w 842"/>
                <a:gd name="T31" fmla="*/ 428 h 496"/>
                <a:gd name="T32" fmla="*/ 604 w 842"/>
                <a:gd name="T33" fmla="*/ 481 h 496"/>
                <a:gd name="T34" fmla="*/ 836 w 842"/>
                <a:gd name="T35" fmla="*/ 496 h 496"/>
                <a:gd name="T36" fmla="*/ 791 w 842"/>
                <a:gd name="T37" fmla="*/ 384 h 496"/>
                <a:gd name="T38" fmla="*/ 842 w 842"/>
                <a:gd name="T39" fmla="*/ 218 h 496"/>
                <a:gd name="T40" fmla="*/ 842 w 842"/>
                <a:gd name="T41" fmla="*/ 218 h 4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2"/>
                <a:gd name="T64" fmla="*/ 0 h 496"/>
                <a:gd name="T65" fmla="*/ 842 w 842"/>
                <a:gd name="T66" fmla="*/ 496 h 4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2" h="496">
                  <a:moveTo>
                    <a:pt x="842" y="218"/>
                  </a:moveTo>
                  <a:lnTo>
                    <a:pt x="810" y="199"/>
                  </a:lnTo>
                  <a:lnTo>
                    <a:pt x="283" y="51"/>
                  </a:lnTo>
                  <a:lnTo>
                    <a:pt x="110" y="0"/>
                  </a:lnTo>
                  <a:lnTo>
                    <a:pt x="85" y="9"/>
                  </a:lnTo>
                  <a:lnTo>
                    <a:pt x="74" y="53"/>
                  </a:lnTo>
                  <a:lnTo>
                    <a:pt x="17" y="63"/>
                  </a:lnTo>
                  <a:lnTo>
                    <a:pt x="0" y="97"/>
                  </a:lnTo>
                  <a:lnTo>
                    <a:pt x="5" y="129"/>
                  </a:lnTo>
                  <a:lnTo>
                    <a:pt x="38" y="150"/>
                  </a:lnTo>
                  <a:lnTo>
                    <a:pt x="40" y="194"/>
                  </a:lnTo>
                  <a:lnTo>
                    <a:pt x="323" y="329"/>
                  </a:lnTo>
                  <a:lnTo>
                    <a:pt x="135" y="407"/>
                  </a:lnTo>
                  <a:lnTo>
                    <a:pt x="199" y="450"/>
                  </a:lnTo>
                  <a:lnTo>
                    <a:pt x="340" y="428"/>
                  </a:lnTo>
                  <a:lnTo>
                    <a:pt x="445" y="428"/>
                  </a:lnTo>
                  <a:lnTo>
                    <a:pt x="604" y="481"/>
                  </a:lnTo>
                  <a:lnTo>
                    <a:pt x="836" y="496"/>
                  </a:lnTo>
                  <a:lnTo>
                    <a:pt x="791" y="384"/>
                  </a:lnTo>
                  <a:lnTo>
                    <a:pt x="842" y="218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16"/>
            <p:cNvSpPr>
              <a:spLocks/>
            </p:cNvSpPr>
            <p:nvPr/>
          </p:nvSpPr>
          <p:spPr bwMode="auto">
            <a:xfrm>
              <a:off x="1302" y="3474"/>
              <a:ext cx="196" cy="208"/>
            </a:xfrm>
            <a:custGeom>
              <a:avLst/>
              <a:gdLst>
                <a:gd name="T0" fmla="*/ 485 w 526"/>
                <a:gd name="T1" fmla="*/ 7 h 541"/>
                <a:gd name="T2" fmla="*/ 414 w 526"/>
                <a:gd name="T3" fmla="*/ 0 h 541"/>
                <a:gd name="T4" fmla="*/ 255 w 526"/>
                <a:gd name="T5" fmla="*/ 55 h 541"/>
                <a:gd name="T6" fmla="*/ 17 w 526"/>
                <a:gd name="T7" fmla="*/ 180 h 541"/>
                <a:gd name="T8" fmla="*/ 0 w 526"/>
                <a:gd name="T9" fmla="*/ 254 h 541"/>
                <a:gd name="T10" fmla="*/ 28 w 526"/>
                <a:gd name="T11" fmla="*/ 298 h 541"/>
                <a:gd name="T12" fmla="*/ 28 w 526"/>
                <a:gd name="T13" fmla="*/ 431 h 541"/>
                <a:gd name="T14" fmla="*/ 80 w 526"/>
                <a:gd name="T15" fmla="*/ 507 h 541"/>
                <a:gd name="T16" fmla="*/ 196 w 526"/>
                <a:gd name="T17" fmla="*/ 541 h 541"/>
                <a:gd name="T18" fmla="*/ 496 w 526"/>
                <a:gd name="T19" fmla="*/ 201 h 541"/>
                <a:gd name="T20" fmla="*/ 526 w 526"/>
                <a:gd name="T21" fmla="*/ 72 h 541"/>
                <a:gd name="T22" fmla="*/ 485 w 526"/>
                <a:gd name="T23" fmla="*/ 7 h 541"/>
                <a:gd name="T24" fmla="*/ 485 w 526"/>
                <a:gd name="T25" fmla="*/ 7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6"/>
                <a:gd name="T40" fmla="*/ 0 h 541"/>
                <a:gd name="T41" fmla="*/ 526 w 526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6" h="541">
                  <a:moveTo>
                    <a:pt x="485" y="7"/>
                  </a:moveTo>
                  <a:lnTo>
                    <a:pt x="414" y="0"/>
                  </a:lnTo>
                  <a:lnTo>
                    <a:pt x="255" y="55"/>
                  </a:lnTo>
                  <a:lnTo>
                    <a:pt x="17" y="180"/>
                  </a:lnTo>
                  <a:lnTo>
                    <a:pt x="0" y="254"/>
                  </a:lnTo>
                  <a:lnTo>
                    <a:pt x="28" y="298"/>
                  </a:lnTo>
                  <a:lnTo>
                    <a:pt x="28" y="431"/>
                  </a:lnTo>
                  <a:lnTo>
                    <a:pt x="80" y="507"/>
                  </a:lnTo>
                  <a:lnTo>
                    <a:pt x="196" y="541"/>
                  </a:lnTo>
                  <a:lnTo>
                    <a:pt x="496" y="201"/>
                  </a:lnTo>
                  <a:lnTo>
                    <a:pt x="526" y="72"/>
                  </a:lnTo>
                  <a:lnTo>
                    <a:pt x="485" y="7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Freeform 17"/>
            <p:cNvSpPr>
              <a:spLocks/>
            </p:cNvSpPr>
            <p:nvPr/>
          </p:nvSpPr>
          <p:spPr bwMode="auto">
            <a:xfrm>
              <a:off x="1685" y="2400"/>
              <a:ext cx="322" cy="195"/>
            </a:xfrm>
            <a:custGeom>
              <a:avLst/>
              <a:gdLst>
                <a:gd name="T0" fmla="*/ 0 w 867"/>
                <a:gd name="T1" fmla="*/ 297 h 508"/>
                <a:gd name="T2" fmla="*/ 107 w 867"/>
                <a:gd name="T3" fmla="*/ 333 h 508"/>
                <a:gd name="T4" fmla="*/ 217 w 867"/>
                <a:gd name="T5" fmla="*/ 388 h 508"/>
                <a:gd name="T6" fmla="*/ 327 w 867"/>
                <a:gd name="T7" fmla="*/ 470 h 508"/>
                <a:gd name="T8" fmla="*/ 407 w 867"/>
                <a:gd name="T9" fmla="*/ 508 h 508"/>
                <a:gd name="T10" fmla="*/ 504 w 867"/>
                <a:gd name="T11" fmla="*/ 485 h 508"/>
                <a:gd name="T12" fmla="*/ 628 w 867"/>
                <a:gd name="T13" fmla="*/ 500 h 508"/>
                <a:gd name="T14" fmla="*/ 582 w 867"/>
                <a:gd name="T15" fmla="*/ 388 h 508"/>
                <a:gd name="T16" fmla="*/ 671 w 867"/>
                <a:gd name="T17" fmla="*/ 424 h 508"/>
                <a:gd name="T18" fmla="*/ 867 w 867"/>
                <a:gd name="T19" fmla="*/ 225 h 508"/>
                <a:gd name="T20" fmla="*/ 576 w 867"/>
                <a:gd name="T21" fmla="*/ 27 h 508"/>
                <a:gd name="T22" fmla="*/ 493 w 867"/>
                <a:gd name="T23" fmla="*/ 0 h 508"/>
                <a:gd name="T24" fmla="*/ 373 w 867"/>
                <a:gd name="T25" fmla="*/ 6 h 508"/>
                <a:gd name="T26" fmla="*/ 301 w 867"/>
                <a:gd name="T27" fmla="*/ 35 h 508"/>
                <a:gd name="T28" fmla="*/ 190 w 867"/>
                <a:gd name="T29" fmla="*/ 76 h 508"/>
                <a:gd name="T30" fmla="*/ 118 w 867"/>
                <a:gd name="T31" fmla="*/ 133 h 508"/>
                <a:gd name="T32" fmla="*/ 0 w 867"/>
                <a:gd name="T33" fmla="*/ 297 h 508"/>
                <a:gd name="T34" fmla="*/ 0 w 867"/>
                <a:gd name="T35" fmla="*/ 297 h 5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7"/>
                <a:gd name="T55" fmla="*/ 0 h 508"/>
                <a:gd name="T56" fmla="*/ 867 w 867"/>
                <a:gd name="T57" fmla="*/ 508 h 5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7" h="508">
                  <a:moveTo>
                    <a:pt x="0" y="297"/>
                  </a:moveTo>
                  <a:lnTo>
                    <a:pt x="107" y="333"/>
                  </a:lnTo>
                  <a:lnTo>
                    <a:pt x="217" y="388"/>
                  </a:lnTo>
                  <a:lnTo>
                    <a:pt x="327" y="470"/>
                  </a:lnTo>
                  <a:lnTo>
                    <a:pt x="407" y="508"/>
                  </a:lnTo>
                  <a:lnTo>
                    <a:pt x="504" y="485"/>
                  </a:lnTo>
                  <a:lnTo>
                    <a:pt x="628" y="500"/>
                  </a:lnTo>
                  <a:lnTo>
                    <a:pt x="582" y="388"/>
                  </a:lnTo>
                  <a:lnTo>
                    <a:pt x="671" y="424"/>
                  </a:lnTo>
                  <a:lnTo>
                    <a:pt x="867" y="225"/>
                  </a:lnTo>
                  <a:lnTo>
                    <a:pt x="576" y="27"/>
                  </a:lnTo>
                  <a:lnTo>
                    <a:pt x="493" y="0"/>
                  </a:lnTo>
                  <a:lnTo>
                    <a:pt x="373" y="6"/>
                  </a:lnTo>
                  <a:lnTo>
                    <a:pt x="301" y="35"/>
                  </a:lnTo>
                  <a:lnTo>
                    <a:pt x="190" y="76"/>
                  </a:lnTo>
                  <a:lnTo>
                    <a:pt x="118" y="133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Freeform 18"/>
            <p:cNvSpPr>
              <a:spLocks/>
            </p:cNvSpPr>
            <p:nvPr/>
          </p:nvSpPr>
          <p:spPr bwMode="auto">
            <a:xfrm>
              <a:off x="1584" y="2526"/>
              <a:ext cx="235" cy="467"/>
            </a:xfrm>
            <a:custGeom>
              <a:avLst/>
              <a:gdLst>
                <a:gd name="T0" fmla="*/ 90 w 633"/>
                <a:gd name="T1" fmla="*/ 962 h 1215"/>
                <a:gd name="T2" fmla="*/ 170 w 633"/>
                <a:gd name="T3" fmla="*/ 1089 h 1215"/>
                <a:gd name="T4" fmla="*/ 253 w 633"/>
                <a:gd name="T5" fmla="*/ 1177 h 1215"/>
                <a:gd name="T6" fmla="*/ 354 w 633"/>
                <a:gd name="T7" fmla="*/ 1215 h 1215"/>
                <a:gd name="T8" fmla="*/ 601 w 633"/>
                <a:gd name="T9" fmla="*/ 1141 h 1215"/>
                <a:gd name="T10" fmla="*/ 633 w 633"/>
                <a:gd name="T11" fmla="*/ 953 h 1215"/>
                <a:gd name="T12" fmla="*/ 388 w 633"/>
                <a:gd name="T13" fmla="*/ 629 h 1215"/>
                <a:gd name="T14" fmla="*/ 287 w 633"/>
                <a:gd name="T15" fmla="*/ 14 h 1215"/>
                <a:gd name="T16" fmla="*/ 185 w 633"/>
                <a:gd name="T17" fmla="*/ 0 h 1215"/>
                <a:gd name="T18" fmla="*/ 156 w 633"/>
                <a:gd name="T19" fmla="*/ 137 h 1215"/>
                <a:gd name="T20" fmla="*/ 0 w 633"/>
                <a:gd name="T21" fmla="*/ 496 h 1215"/>
                <a:gd name="T22" fmla="*/ 4 w 633"/>
                <a:gd name="T23" fmla="*/ 871 h 1215"/>
                <a:gd name="T24" fmla="*/ 90 w 633"/>
                <a:gd name="T25" fmla="*/ 962 h 1215"/>
                <a:gd name="T26" fmla="*/ 90 w 633"/>
                <a:gd name="T27" fmla="*/ 962 h 1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3"/>
                <a:gd name="T43" fmla="*/ 0 h 1215"/>
                <a:gd name="T44" fmla="*/ 633 w 633"/>
                <a:gd name="T45" fmla="*/ 1215 h 1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3" h="1215">
                  <a:moveTo>
                    <a:pt x="90" y="962"/>
                  </a:moveTo>
                  <a:lnTo>
                    <a:pt x="170" y="1089"/>
                  </a:lnTo>
                  <a:lnTo>
                    <a:pt x="253" y="1177"/>
                  </a:lnTo>
                  <a:lnTo>
                    <a:pt x="354" y="1215"/>
                  </a:lnTo>
                  <a:lnTo>
                    <a:pt x="601" y="1141"/>
                  </a:lnTo>
                  <a:lnTo>
                    <a:pt x="633" y="953"/>
                  </a:lnTo>
                  <a:lnTo>
                    <a:pt x="388" y="629"/>
                  </a:lnTo>
                  <a:lnTo>
                    <a:pt x="287" y="14"/>
                  </a:lnTo>
                  <a:lnTo>
                    <a:pt x="185" y="0"/>
                  </a:lnTo>
                  <a:lnTo>
                    <a:pt x="156" y="137"/>
                  </a:lnTo>
                  <a:lnTo>
                    <a:pt x="0" y="496"/>
                  </a:lnTo>
                  <a:lnTo>
                    <a:pt x="4" y="871"/>
                  </a:lnTo>
                  <a:lnTo>
                    <a:pt x="90" y="962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19"/>
            <p:cNvSpPr>
              <a:spLocks/>
            </p:cNvSpPr>
            <p:nvPr/>
          </p:nvSpPr>
          <p:spPr bwMode="auto">
            <a:xfrm>
              <a:off x="1317" y="3666"/>
              <a:ext cx="27" cy="41"/>
            </a:xfrm>
            <a:custGeom>
              <a:avLst/>
              <a:gdLst>
                <a:gd name="T0" fmla="*/ 26 w 72"/>
                <a:gd name="T1" fmla="*/ 0 h 108"/>
                <a:gd name="T2" fmla="*/ 7 w 72"/>
                <a:gd name="T3" fmla="*/ 51 h 108"/>
                <a:gd name="T4" fmla="*/ 0 w 72"/>
                <a:gd name="T5" fmla="*/ 108 h 108"/>
                <a:gd name="T6" fmla="*/ 72 w 72"/>
                <a:gd name="T7" fmla="*/ 19 h 108"/>
                <a:gd name="T8" fmla="*/ 26 w 72"/>
                <a:gd name="T9" fmla="*/ 0 h 108"/>
                <a:gd name="T10" fmla="*/ 26 w 72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08"/>
                <a:gd name="T20" fmla="*/ 72 w 72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08">
                  <a:moveTo>
                    <a:pt x="26" y="0"/>
                  </a:moveTo>
                  <a:lnTo>
                    <a:pt x="7" y="51"/>
                  </a:lnTo>
                  <a:lnTo>
                    <a:pt x="0" y="108"/>
                  </a:lnTo>
                  <a:lnTo>
                    <a:pt x="72" y="1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20"/>
            <p:cNvSpPr>
              <a:spLocks/>
            </p:cNvSpPr>
            <p:nvPr/>
          </p:nvSpPr>
          <p:spPr bwMode="auto">
            <a:xfrm>
              <a:off x="1491" y="3353"/>
              <a:ext cx="157" cy="105"/>
            </a:xfrm>
            <a:custGeom>
              <a:avLst/>
              <a:gdLst>
                <a:gd name="T0" fmla="*/ 0 w 424"/>
                <a:gd name="T1" fmla="*/ 276 h 276"/>
                <a:gd name="T2" fmla="*/ 392 w 424"/>
                <a:gd name="T3" fmla="*/ 0 h 276"/>
                <a:gd name="T4" fmla="*/ 424 w 424"/>
                <a:gd name="T5" fmla="*/ 6 h 276"/>
                <a:gd name="T6" fmla="*/ 400 w 424"/>
                <a:gd name="T7" fmla="*/ 38 h 276"/>
                <a:gd name="T8" fmla="*/ 0 w 424"/>
                <a:gd name="T9" fmla="*/ 276 h 276"/>
                <a:gd name="T10" fmla="*/ 0 w 424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4"/>
                <a:gd name="T19" fmla="*/ 0 h 276"/>
                <a:gd name="T20" fmla="*/ 424 w 424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4" h="276">
                  <a:moveTo>
                    <a:pt x="0" y="276"/>
                  </a:moveTo>
                  <a:lnTo>
                    <a:pt x="392" y="0"/>
                  </a:lnTo>
                  <a:lnTo>
                    <a:pt x="424" y="6"/>
                  </a:lnTo>
                  <a:lnTo>
                    <a:pt x="400" y="38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Freeform 21"/>
            <p:cNvSpPr>
              <a:spLocks/>
            </p:cNvSpPr>
            <p:nvPr/>
          </p:nvSpPr>
          <p:spPr bwMode="auto">
            <a:xfrm>
              <a:off x="1735" y="2650"/>
              <a:ext cx="55" cy="28"/>
            </a:xfrm>
            <a:custGeom>
              <a:avLst/>
              <a:gdLst>
                <a:gd name="T0" fmla="*/ 124 w 150"/>
                <a:gd name="T1" fmla="*/ 6 h 75"/>
                <a:gd name="T2" fmla="*/ 92 w 150"/>
                <a:gd name="T3" fmla="*/ 0 h 75"/>
                <a:gd name="T4" fmla="*/ 57 w 150"/>
                <a:gd name="T5" fmla="*/ 18 h 75"/>
                <a:gd name="T6" fmla="*/ 0 w 150"/>
                <a:gd name="T7" fmla="*/ 18 h 75"/>
                <a:gd name="T8" fmla="*/ 0 w 150"/>
                <a:gd name="T9" fmla="*/ 75 h 75"/>
                <a:gd name="T10" fmla="*/ 21 w 150"/>
                <a:gd name="T11" fmla="*/ 46 h 75"/>
                <a:gd name="T12" fmla="*/ 57 w 150"/>
                <a:gd name="T13" fmla="*/ 42 h 75"/>
                <a:gd name="T14" fmla="*/ 80 w 150"/>
                <a:gd name="T15" fmla="*/ 29 h 75"/>
                <a:gd name="T16" fmla="*/ 150 w 150"/>
                <a:gd name="T17" fmla="*/ 27 h 75"/>
                <a:gd name="T18" fmla="*/ 124 w 150"/>
                <a:gd name="T19" fmla="*/ 6 h 75"/>
                <a:gd name="T20" fmla="*/ 124 w 150"/>
                <a:gd name="T21" fmla="*/ 6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75"/>
                <a:gd name="T35" fmla="*/ 150 w 150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75">
                  <a:moveTo>
                    <a:pt x="124" y="6"/>
                  </a:moveTo>
                  <a:lnTo>
                    <a:pt x="92" y="0"/>
                  </a:lnTo>
                  <a:lnTo>
                    <a:pt x="57" y="18"/>
                  </a:lnTo>
                  <a:lnTo>
                    <a:pt x="0" y="18"/>
                  </a:lnTo>
                  <a:lnTo>
                    <a:pt x="0" y="75"/>
                  </a:lnTo>
                  <a:lnTo>
                    <a:pt x="21" y="46"/>
                  </a:lnTo>
                  <a:lnTo>
                    <a:pt x="57" y="42"/>
                  </a:lnTo>
                  <a:lnTo>
                    <a:pt x="80" y="29"/>
                  </a:lnTo>
                  <a:lnTo>
                    <a:pt x="150" y="27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Freeform 22"/>
            <p:cNvSpPr>
              <a:spLocks/>
            </p:cNvSpPr>
            <p:nvPr/>
          </p:nvSpPr>
          <p:spPr bwMode="auto">
            <a:xfrm>
              <a:off x="1787" y="2401"/>
              <a:ext cx="418" cy="525"/>
            </a:xfrm>
            <a:custGeom>
              <a:avLst/>
              <a:gdLst>
                <a:gd name="T0" fmla="*/ 201 w 1127"/>
                <a:gd name="T1" fmla="*/ 0 h 1367"/>
                <a:gd name="T2" fmla="*/ 306 w 1127"/>
                <a:gd name="T3" fmla="*/ 38 h 1367"/>
                <a:gd name="T4" fmla="*/ 137 w 1127"/>
                <a:gd name="T5" fmla="*/ 53 h 1367"/>
                <a:gd name="T6" fmla="*/ 447 w 1127"/>
                <a:gd name="T7" fmla="*/ 171 h 1367"/>
                <a:gd name="T8" fmla="*/ 129 w 1127"/>
                <a:gd name="T9" fmla="*/ 105 h 1367"/>
                <a:gd name="T10" fmla="*/ 414 w 1127"/>
                <a:gd name="T11" fmla="*/ 217 h 1367"/>
                <a:gd name="T12" fmla="*/ 150 w 1127"/>
                <a:gd name="T13" fmla="*/ 162 h 1367"/>
                <a:gd name="T14" fmla="*/ 89 w 1127"/>
                <a:gd name="T15" fmla="*/ 179 h 1367"/>
                <a:gd name="T16" fmla="*/ 205 w 1127"/>
                <a:gd name="T17" fmla="*/ 225 h 1367"/>
                <a:gd name="T18" fmla="*/ 106 w 1127"/>
                <a:gd name="T19" fmla="*/ 251 h 1367"/>
                <a:gd name="T20" fmla="*/ 0 w 1127"/>
                <a:gd name="T21" fmla="*/ 244 h 1367"/>
                <a:gd name="T22" fmla="*/ 152 w 1127"/>
                <a:gd name="T23" fmla="*/ 301 h 1367"/>
                <a:gd name="T24" fmla="*/ 314 w 1127"/>
                <a:gd name="T25" fmla="*/ 333 h 1367"/>
                <a:gd name="T26" fmla="*/ 416 w 1127"/>
                <a:gd name="T27" fmla="*/ 428 h 1367"/>
                <a:gd name="T28" fmla="*/ 477 w 1127"/>
                <a:gd name="T29" fmla="*/ 540 h 1367"/>
                <a:gd name="T30" fmla="*/ 563 w 1127"/>
                <a:gd name="T31" fmla="*/ 698 h 1367"/>
                <a:gd name="T32" fmla="*/ 576 w 1127"/>
                <a:gd name="T33" fmla="*/ 614 h 1367"/>
                <a:gd name="T34" fmla="*/ 654 w 1127"/>
                <a:gd name="T35" fmla="*/ 673 h 1367"/>
                <a:gd name="T36" fmla="*/ 650 w 1127"/>
                <a:gd name="T37" fmla="*/ 761 h 1367"/>
                <a:gd name="T38" fmla="*/ 599 w 1127"/>
                <a:gd name="T39" fmla="*/ 791 h 1367"/>
                <a:gd name="T40" fmla="*/ 582 w 1127"/>
                <a:gd name="T41" fmla="*/ 1034 h 1367"/>
                <a:gd name="T42" fmla="*/ 394 w 1127"/>
                <a:gd name="T43" fmla="*/ 1259 h 1367"/>
                <a:gd name="T44" fmla="*/ 515 w 1127"/>
                <a:gd name="T45" fmla="*/ 1164 h 1367"/>
                <a:gd name="T46" fmla="*/ 614 w 1127"/>
                <a:gd name="T47" fmla="*/ 1137 h 1367"/>
                <a:gd name="T48" fmla="*/ 572 w 1127"/>
                <a:gd name="T49" fmla="*/ 1196 h 1367"/>
                <a:gd name="T50" fmla="*/ 525 w 1127"/>
                <a:gd name="T51" fmla="*/ 1209 h 1367"/>
                <a:gd name="T52" fmla="*/ 663 w 1127"/>
                <a:gd name="T53" fmla="*/ 1255 h 1367"/>
                <a:gd name="T54" fmla="*/ 787 w 1127"/>
                <a:gd name="T55" fmla="*/ 1192 h 1367"/>
                <a:gd name="T56" fmla="*/ 671 w 1127"/>
                <a:gd name="T57" fmla="*/ 1350 h 1367"/>
                <a:gd name="T58" fmla="*/ 779 w 1127"/>
                <a:gd name="T59" fmla="*/ 1367 h 1367"/>
                <a:gd name="T60" fmla="*/ 1021 w 1127"/>
                <a:gd name="T61" fmla="*/ 1232 h 1367"/>
                <a:gd name="T62" fmla="*/ 1127 w 1127"/>
                <a:gd name="T63" fmla="*/ 856 h 1367"/>
                <a:gd name="T64" fmla="*/ 1116 w 1127"/>
                <a:gd name="T65" fmla="*/ 761 h 1367"/>
                <a:gd name="T66" fmla="*/ 1046 w 1127"/>
                <a:gd name="T67" fmla="*/ 688 h 1367"/>
                <a:gd name="T68" fmla="*/ 1015 w 1127"/>
                <a:gd name="T69" fmla="*/ 751 h 1367"/>
                <a:gd name="T70" fmla="*/ 968 w 1127"/>
                <a:gd name="T71" fmla="*/ 677 h 1367"/>
                <a:gd name="T72" fmla="*/ 960 w 1127"/>
                <a:gd name="T73" fmla="*/ 453 h 1367"/>
                <a:gd name="T74" fmla="*/ 876 w 1127"/>
                <a:gd name="T75" fmla="*/ 346 h 1367"/>
                <a:gd name="T76" fmla="*/ 599 w 1127"/>
                <a:gd name="T77" fmla="*/ 196 h 1367"/>
                <a:gd name="T78" fmla="*/ 447 w 1127"/>
                <a:gd name="T79" fmla="*/ 46 h 1367"/>
                <a:gd name="T80" fmla="*/ 201 w 1127"/>
                <a:gd name="T81" fmla="*/ 0 h 1367"/>
                <a:gd name="T82" fmla="*/ 201 w 1127"/>
                <a:gd name="T83" fmla="*/ 0 h 13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7"/>
                <a:gd name="T127" fmla="*/ 0 h 1367"/>
                <a:gd name="T128" fmla="*/ 1127 w 1127"/>
                <a:gd name="T129" fmla="*/ 1367 h 13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7" h="1367">
                  <a:moveTo>
                    <a:pt x="201" y="0"/>
                  </a:moveTo>
                  <a:lnTo>
                    <a:pt x="306" y="38"/>
                  </a:lnTo>
                  <a:lnTo>
                    <a:pt x="137" y="53"/>
                  </a:lnTo>
                  <a:lnTo>
                    <a:pt x="447" y="171"/>
                  </a:lnTo>
                  <a:lnTo>
                    <a:pt x="129" y="105"/>
                  </a:lnTo>
                  <a:lnTo>
                    <a:pt x="414" y="217"/>
                  </a:lnTo>
                  <a:lnTo>
                    <a:pt x="150" y="162"/>
                  </a:lnTo>
                  <a:lnTo>
                    <a:pt x="89" y="179"/>
                  </a:lnTo>
                  <a:lnTo>
                    <a:pt x="205" y="225"/>
                  </a:lnTo>
                  <a:lnTo>
                    <a:pt x="106" y="251"/>
                  </a:lnTo>
                  <a:lnTo>
                    <a:pt x="0" y="244"/>
                  </a:lnTo>
                  <a:lnTo>
                    <a:pt x="152" y="301"/>
                  </a:lnTo>
                  <a:lnTo>
                    <a:pt x="314" y="333"/>
                  </a:lnTo>
                  <a:lnTo>
                    <a:pt x="416" y="428"/>
                  </a:lnTo>
                  <a:lnTo>
                    <a:pt x="477" y="540"/>
                  </a:lnTo>
                  <a:lnTo>
                    <a:pt x="563" y="698"/>
                  </a:lnTo>
                  <a:lnTo>
                    <a:pt x="576" y="614"/>
                  </a:lnTo>
                  <a:lnTo>
                    <a:pt x="654" y="673"/>
                  </a:lnTo>
                  <a:lnTo>
                    <a:pt x="650" y="761"/>
                  </a:lnTo>
                  <a:lnTo>
                    <a:pt x="599" y="791"/>
                  </a:lnTo>
                  <a:lnTo>
                    <a:pt x="582" y="1034"/>
                  </a:lnTo>
                  <a:lnTo>
                    <a:pt x="394" y="1259"/>
                  </a:lnTo>
                  <a:lnTo>
                    <a:pt x="515" y="1164"/>
                  </a:lnTo>
                  <a:lnTo>
                    <a:pt x="614" y="1137"/>
                  </a:lnTo>
                  <a:lnTo>
                    <a:pt x="572" y="1196"/>
                  </a:lnTo>
                  <a:lnTo>
                    <a:pt x="525" y="1209"/>
                  </a:lnTo>
                  <a:lnTo>
                    <a:pt x="663" y="1255"/>
                  </a:lnTo>
                  <a:lnTo>
                    <a:pt x="787" y="1192"/>
                  </a:lnTo>
                  <a:lnTo>
                    <a:pt x="671" y="1350"/>
                  </a:lnTo>
                  <a:lnTo>
                    <a:pt x="779" y="1367"/>
                  </a:lnTo>
                  <a:lnTo>
                    <a:pt x="1021" y="1232"/>
                  </a:lnTo>
                  <a:lnTo>
                    <a:pt x="1127" y="856"/>
                  </a:lnTo>
                  <a:lnTo>
                    <a:pt x="1116" y="761"/>
                  </a:lnTo>
                  <a:lnTo>
                    <a:pt x="1046" y="688"/>
                  </a:lnTo>
                  <a:lnTo>
                    <a:pt x="1015" y="751"/>
                  </a:lnTo>
                  <a:lnTo>
                    <a:pt x="968" y="677"/>
                  </a:lnTo>
                  <a:lnTo>
                    <a:pt x="960" y="453"/>
                  </a:lnTo>
                  <a:lnTo>
                    <a:pt x="876" y="346"/>
                  </a:lnTo>
                  <a:lnTo>
                    <a:pt x="599" y="196"/>
                  </a:lnTo>
                  <a:lnTo>
                    <a:pt x="447" y="4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Freeform 23"/>
            <p:cNvSpPr>
              <a:spLocks/>
            </p:cNvSpPr>
            <p:nvPr/>
          </p:nvSpPr>
          <p:spPr bwMode="auto">
            <a:xfrm>
              <a:off x="1640" y="2506"/>
              <a:ext cx="253" cy="511"/>
            </a:xfrm>
            <a:custGeom>
              <a:avLst/>
              <a:gdLst>
                <a:gd name="T0" fmla="*/ 83 w 680"/>
                <a:gd name="T1" fmla="*/ 0 h 1329"/>
                <a:gd name="T2" fmla="*/ 161 w 680"/>
                <a:gd name="T3" fmla="*/ 49 h 1329"/>
                <a:gd name="T4" fmla="*/ 176 w 680"/>
                <a:gd name="T5" fmla="*/ 99 h 1329"/>
                <a:gd name="T6" fmla="*/ 176 w 680"/>
                <a:gd name="T7" fmla="*/ 207 h 1329"/>
                <a:gd name="T8" fmla="*/ 235 w 680"/>
                <a:gd name="T9" fmla="*/ 477 h 1329"/>
                <a:gd name="T10" fmla="*/ 256 w 680"/>
                <a:gd name="T11" fmla="*/ 563 h 1329"/>
                <a:gd name="T12" fmla="*/ 292 w 680"/>
                <a:gd name="T13" fmla="*/ 694 h 1329"/>
                <a:gd name="T14" fmla="*/ 456 w 680"/>
                <a:gd name="T15" fmla="*/ 895 h 1329"/>
                <a:gd name="T16" fmla="*/ 593 w 680"/>
                <a:gd name="T17" fmla="*/ 1007 h 1329"/>
                <a:gd name="T18" fmla="*/ 617 w 680"/>
                <a:gd name="T19" fmla="*/ 1159 h 1329"/>
                <a:gd name="T20" fmla="*/ 680 w 680"/>
                <a:gd name="T21" fmla="*/ 1289 h 1329"/>
                <a:gd name="T22" fmla="*/ 600 w 680"/>
                <a:gd name="T23" fmla="*/ 1216 h 1329"/>
                <a:gd name="T24" fmla="*/ 446 w 680"/>
                <a:gd name="T25" fmla="*/ 1329 h 1329"/>
                <a:gd name="T26" fmla="*/ 323 w 680"/>
                <a:gd name="T27" fmla="*/ 1292 h 1329"/>
                <a:gd name="T28" fmla="*/ 180 w 680"/>
                <a:gd name="T29" fmla="*/ 1289 h 1329"/>
                <a:gd name="T30" fmla="*/ 96 w 680"/>
                <a:gd name="T31" fmla="*/ 1216 h 1329"/>
                <a:gd name="T32" fmla="*/ 180 w 680"/>
                <a:gd name="T33" fmla="*/ 1254 h 1329"/>
                <a:gd name="T34" fmla="*/ 370 w 680"/>
                <a:gd name="T35" fmla="*/ 1197 h 1329"/>
                <a:gd name="T36" fmla="*/ 412 w 680"/>
                <a:gd name="T37" fmla="*/ 1093 h 1329"/>
                <a:gd name="T38" fmla="*/ 306 w 680"/>
                <a:gd name="T39" fmla="*/ 1131 h 1329"/>
                <a:gd name="T40" fmla="*/ 169 w 680"/>
                <a:gd name="T41" fmla="*/ 1047 h 1329"/>
                <a:gd name="T42" fmla="*/ 332 w 680"/>
                <a:gd name="T43" fmla="*/ 1051 h 1329"/>
                <a:gd name="T44" fmla="*/ 289 w 680"/>
                <a:gd name="T45" fmla="*/ 981 h 1329"/>
                <a:gd name="T46" fmla="*/ 211 w 680"/>
                <a:gd name="T47" fmla="*/ 935 h 1329"/>
                <a:gd name="T48" fmla="*/ 235 w 680"/>
                <a:gd name="T49" fmla="*/ 1002 h 1329"/>
                <a:gd name="T50" fmla="*/ 136 w 680"/>
                <a:gd name="T51" fmla="*/ 918 h 1329"/>
                <a:gd name="T52" fmla="*/ 76 w 680"/>
                <a:gd name="T53" fmla="*/ 768 h 1329"/>
                <a:gd name="T54" fmla="*/ 203 w 680"/>
                <a:gd name="T55" fmla="*/ 817 h 1329"/>
                <a:gd name="T56" fmla="*/ 169 w 680"/>
                <a:gd name="T57" fmla="*/ 682 h 1329"/>
                <a:gd name="T58" fmla="*/ 55 w 680"/>
                <a:gd name="T59" fmla="*/ 561 h 1329"/>
                <a:gd name="T60" fmla="*/ 24 w 680"/>
                <a:gd name="T61" fmla="*/ 616 h 1329"/>
                <a:gd name="T62" fmla="*/ 7 w 680"/>
                <a:gd name="T63" fmla="*/ 526 h 1329"/>
                <a:gd name="T64" fmla="*/ 45 w 680"/>
                <a:gd name="T65" fmla="*/ 329 h 1329"/>
                <a:gd name="T66" fmla="*/ 76 w 680"/>
                <a:gd name="T67" fmla="*/ 449 h 1329"/>
                <a:gd name="T68" fmla="*/ 154 w 680"/>
                <a:gd name="T69" fmla="*/ 353 h 1329"/>
                <a:gd name="T70" fmla="*/ 110 w 680"/>
                <a:gd name="T71" fmla="*/ 241 h 1329"/>
                <a:gd name="T72" fmla="*/ 76 w 680"/>
                <a:gd name="T73" fmla="*/ 285 h 1329"/>
                <a:gd name="T74" fmla="*/ 127 w 680"/>
                <a:gd name="T75" fmla="*/ 99 h 1329"/>
                <a:gd name="T76" fmla="*/ 104 w 680"/>
                <a:gd name="T77" fmla="*/ 84 h 1329"/>
                <a:gd name="T78" fmla="*/ 45 w 680"/>
                <a:gd name="T79" fmla="*/ 207 h 1329"/>
                <a:gd name="T80" fmla="*/ 83 w 680"/>
                <a:gd name="T81" fmla="*/ 63 h 1329"/>
                <a:gd name="T82" fmla="*/ 41 w 680"/>
                <a:gd name="T83" fmla="*/ 63 h 1329"/>
                <a:gd name="T84" fmla="*/ 0 w 680"/>
                <a:gd name="T85" fmla="*/ 241 h 1329"/>
                <a:gd name="T86" fmla="*/ 24 w 680"/>
                <a:gd name="T87" fmla="*/ 63 h 1329"/>
                <a:gd name="T88" fmla="*/ 83 w 680"/>
                <a:gd name="T89" fmla="*/ 0 h 1329"/>
                <a:gd name="T90" fmla="*/ 83 w 680"/>
                <a:gd name="T91" fmla="*/ 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0"/>
                <a:gd name="T139" fmla="*/ 0 h 1329"/>
                <a:gd name="T140" fmla="*/ 680 w 680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0" h="1329">
                  <a:moveTo>
                    <a:pt x="83" y="0"/>
                  </a:moveTo>
                  <a:lnTo>
                    <a:pt x="161" y="49"/>
                  </a:lnTo>
                  <a:lnTo>
                    <a:pt x="176" y="99"/>
                  </a:lnTo>
                  <a:lnTo>
                    <a:pt x="176" y="207"/>
                  </a:lnTo>
                  <a:lnTo>
                    <a:pt x="235" y="477"/>
                  </a:lnTo>
                  <a:lnTo>
                    <a:pt x="256" y="563"/>
                  </a:lnTo>
                  <a:lnTo>
                    <a:pt x="292" y="694"/>
                  </a:lnTo>
                  <a:lnTo>
                    <a:pt x="456" y="895"/>
                  </a:lnTo>
                  <a:lnTo>
                    <a:pt x="593" y="1007"/>
                  </a:lnTo>
                  <a:lnTo>
                    <a:pt x="617" y="1159"/>
                  </a:lnTo>
                  <a:lnTo>
                    <a:pt x="680" y="1289"/>
                  </a:lnTo>
                  <a:lnTo>
                    <a:pt x="600" y="1216"/>
                  </a:lnTo>
                  <a:lnTo>
                    <a:pt x="446" y="1329"/>
                  </a:lnTo>
                  <a:lnTo>
                    <a:pt x="323" y="1292"/>
                  </a:lnTo>
                  <a:lnTo>
                    <a:pt x="180" y="1289"/>
                  </a:lnTo>
                  <a:lnTo>
                    <a:pt x="96" y="1216"/>
                  </a:lnTo>
                  <a:lnTo>
                    <a:pt x="180" y="1254"/>
                  </a:lnTo>
                  <a:lnTo>
                    <a:pt x="370" y="1197"/>
                  </a:lnTo>
                  <a:lnTo>
                    <a:pt x="412" y="1093"/>
                  </a:lnTo>
                  <a:lnTo>
                    <a:pt x="306" y="1131"/>
                  </a:lnTo>
                  <a:lnTo>
                    <a:pt x="169" y="1047"/>
                  </a:lnTo>
                  <a:lnTo>
                    <a:pt x="332" y="1051"/>
                  </a:lnTo>
                  <a:lnTo>
                    <a:pt x="289" y="981"/>
                  </a:lnTo>
                  <a:lnTo>
                    <a:pt x="211" y="935"/>
                  </a:lnTo>
                  <a:lnTo>
                    <a:pt x="235" y="1002"/>
                  </a:lnTo>
                  <a:lnTo>
                    <a:pt x="136" y="918"/>
                  </a:lnTo>
                  <a:lnTo>
                    <a:pt x="76" y="768"/>
                  </a:lnTo>
                  <a:lnTo>
                    <a:pt x="203" y="817"/>
                  </a:lnTo>
                  <a:lnTo>
                    <a:pt x="169" y="682"/>
                  </a:lnTo>
                  <a:lnTo>
                    <a:pt x="55" y="561"/>
                  </a:lnTo>
                  <a:lnTo>
                    <a:pt x="24" y="616"/>
                  </a:lnTo>
                  <a:lnTo>
                    <a:pt x="7" y="526"/>
                  </a:lnTo>
                  <a:lnTo>
                    <a:pt x="45" y="329"/>
                  </a:lnTo>
                  <a:lnTo>
                    <a:pt x="76" y="449"/>
                  </a:lnTo>
                  <a:lnTo>
                    <a:pt x="154" y="353"/>
                  </a:lnTo>
                  <a:lnTo>
                    <a:pt x="110" y="241"/>
                  </a:lnTo>
                  <a:lnTo>
                    <a:pt x="76" y="285"/>
                  </a:lnTo>
                  <a:lnTo>
                    <a:pt x="127" y="99"/>
                  </a:lnTo>
                  <a:lnTo>
                    <a:pt x="104" y="84"/>
                  </a:lnTo>
                  <a:lnTo>
                    <a:pt x="45" y="207"/>
                  </a:lnTo>
                  <a:lnTo>
                    <a:pt x="83" y="63"/>
                  </a:lnTo>
                  <a:lnTo>
                    <a:pt x="41" y="63"/>
                  </a:lnTo>
                  <a:lnTo>
                    <a:pt x="0" y="241"/>
                  </a:lnTo>
                  <a:lnTo>
                    <a:pt x="24" y="6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24"/>
            <p:cNvSpPr>
              <a:spLocks/>
            </p:cNvSpPr>
            <p:nvPr/>
          </p:nvSpPr>
          <p:spPr bwMode="auto">
            <a:xfrm>
              <a:off x="1301" y="2567"/>
              <a:ext cx="361" cy="413"/>
            </a:xfrm>
            <a:custGeom>
              <a:avLst/>
              <a:gdLst>
                <a:gd name="T0" fmla="*/ 932 w 973"/>
                <a:gd name="T1" fmla="*/ 0 h 1076"/>
                <a:gd name="T2" fmla="*/ 0 w 973"/>
                <a:gd name="T3" fmla="*/ 85 h 1076"/>
                <a:gd name="T4" fmla="*/ 181 w 973"/>
                <a:gd name="T5" fmla="*/ 1076 h 1076"/>
                <a:gd name="T6" fmla="*/ 924 w 973"/>
                <a:gd name="T7" fmla="*/ 946 h 1076"/>
                <a:gd name="T8" fmla="*/ 880 w 973"/>
                <a:gd name="T9" fmla="*/ 870 h 1076"/>
                <a:gd name="T10" fmla="*/ 973 w 973"/>
                <a:gd name="T11" fmla="*/ 889 h 1076"/>
                <a:gd name="T12" fmla="*/ 973 w 973"/>
                <a:gd name="T13" fmla="*/ 760 h 1076"/>
                <a:gd name="T14" fmla="*/ 894 w 973"/>
                <a:gd name="T15" fmla="*/ 817 h 1076"/>
                <a:gd name="T16" fmla="*/ 947 w 973"/>
                <a:gd name="T17" fmla="*/ 709 h 1076"/>
                <a:gd name="T18" fmla="*/ 953 w 973"/>
                <a:gd name="T19" fmla="*/ 648 h 1076"/>
                <a:gd name="T20" fmla="*/ 842 w 973"/>
                <a:gd name="T21" fmla="*/ 555 h 1076"/>
                <a:gd name="T22" fmla="*/ 799 w 973"/>
                <a:gd name="T23" fmla="*/ 401 h 1076"/>
                <a:gd name="T24" fmla="*/ 852 w 973"/>
                <a:gd name="T25" fmla="*/ 452 h 1076"/>
                <a:gd name="T26" fmla="*/ 812 w 973"/>
                <a:gd name="T27" fmla="*/ 321 h 1076"/>
                <a:gd name="T28" fmla="*/ 924 w 973"/>
                <a:gd name="T29" fmla="*/ 62 h 1076"/>
                <a:gd name="T30" fmla="*/ 932 w 973"/>
                <a:gd name="T31" fmla="*/ 0 h 1076"/>
                <a:gd name="T32" fmla="*/ 932 w 973"/>
                <a:gd name="T33" fmla="*/ 0 h 10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3"/>
                <a:gd name="T52" fmla="*/ 0 h 1076"/>
                <a:gd name="T53" fmla="*/ 973 w 973"/>
                <a:gd name="T54" fmla="*/ 1076 h 10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3" h="1076">
                  <a:moveTo>
                    <a:pt x="932" y="0"/>
                  </a:moveTo>
                  <a:lnTo>
                    <a:pt x="0" y="85"/>
                  </a:lnTo>
                  <a:lnTo>
                    <a:pt x="181" y="1076"/>
                  </a:lnTo>
                  <a:lnTo>
                    <a:pt x="924" y="946"/>
                  </a:lnTo>
                  <a:lnTo>
                    <a:pt x="880" y="870"/>
                  </a:lnTo>
                  <a:lnTo>
                    <a:pt x="973" y="889"/>
                  </a:lnTo>
                  <a:lnTo>
                    <a:pt x="973" y="760"/>
                  </a:lnTo>
                  <a:lnTo>
                    <a:pt x="894" y="817"/>
                  </a:lnTo>
                  <a:lnTo>
                    <a:pt x="947" y="709"/>
                  </a:lnTo>
                  <a:lnTo>
                    <a:pt x="953" y="648"/>
                  </a:lnTo>
                  <a:lnTo>
                    <a:pt x="842" y="555"/>
                  </a:lnTo>
                  <a:lnTo>
                    <a:pt x="799" y="401"/>
                  </a:lnTo>
                  <a:lnTo>
                    <a:pt x="852" y="452"/>
                  </a:lnTo>
                  <a:lnTo>
                    <a:pt x="812" y="321"/>
                  </a:lnTo>
                  <a:lnTo>
                    <a:pt x="924" y="62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25"/>
            <p:cNvSpPr>
              <a:spLocks/>
            </p:cNvSpPr>
            <p:nvPr/>
          </p:nvSpPr>
          <p:spPr bwMode="auto">
            <a:xfrm>
              <a:off x="1166" y="2615"/>
              <a:ext cx="534" cy="488"/>
            </a:xfrm>
            <a:custGeom>
              <a:avLst/>
              <a:gdLst>
                <a:gd name="T0" fmla="*/ 120 w 1437"/>
                <a:gd name="T1" fmla="*/ 0 h 1272"/>
                <a:gd name="T2" fmla="*/ 289 w 1437"/>
                <a:gd name="T3" fmla="*/ 1038 h 1272"/>
                <a:gd name="T4" fmla="*/ 462 w 1437"/>
                <a:gd name="T5" fmla="*/ 1141 h 1272"/>
                <a:gd name="T6" fmla="*/ 1437 w 1437"/>
                <a:gd name="T7" fmla="*/ 975 h 1272"/>
                <a:gd name="T8" fmla="*/ 1418 w 1437"/>
                <a:gd name="T9" fmla="*/ 1118 h 1272"/>
                <a:gd name="T10" fmla="*/ 589 w 1437"/>
                <a:gd name="T11" fmla="*/ 1272 h 1272"/>
                <a:gd name="T12" fmla="*/ 72 w 1437"/>
                <a:gd name="T13" fmla="*/ 989 h 1272"/>
                <a:gd name="T14" fmla="*/ 0 w 1437"/>
                <a:gd name="T15" fmla="*/ 181 h 1272"/>
                <a:gd name="T16" fmla="*/ 120 w 1437"/>
                <a:gd name="T17" fmla="*/ 0 h 1272"/>
                <a:gd name="T18" fmla="*/ 120 w 1437"/>
                <a:gd name="T19" fmla="*/ 0 h 12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7"/>
                <a:gd name="T31" fmla="*/ 0 h 1272"/>
                <a:gd name="T32" fmla="*/ 1437 w 1437"/>
                <a:gd name="T33" fmla="*/ 1272 h 12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7" h="1272">
                  <a:moveTo>
                    <a:pt x="120" y="0"/>
                  </a:moveTo>
                  <a:lnTo>
                    <a:pt x="289" y="1038"/>
                  </a:lnTo>
                  <a:lnTo>
                    <a:pt x="462" y="1141"/>
                  </a:lnTo>
                  <a:lnTo>
                    <a:pt x="1437" y="975"/>
                  </a:lnTo>
                  <a:lnTo>
                    <a:pt x="1418" y="1118"/>
                  </a:lnTo>
                  <a:lnTo>
                    <a:pt x="589" y="1272"/>
                  </a:lnTo>
                  <a:lnTo>
                    <a:pt x="72" y="989"/>
                  </a:lnTo>
                  <a:lnTo>
                    <a:pt x="0" y="1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26"/>
            <p:cNvSpPr>
              <a:spLocks/>
            </p:cNvSpPr>
            <p:nvPr/>
          </p:nvSpPr>
          <p:spPr bwMode="auto">
            <a:xfrm>
              <a:off x="1009" y="3107"/>
              <a:ext cx="252" cy="301"/>
            </a:xfrm>
            <a:custGeom>
              <a:avLst/>
              <a:gdLst>
                <a:gd name="T0" fmla="*/ 0 w 679"/>
                <a:gd name="T1" fmla="*/ 0 h 784"/>
                <a:gd name="T2" fmla="*/ 660 w 679"/>
                <a:gd name="T3" fmla="*/ 401 h 784"/>
                <a:gd name="T4" fmla="*/ 679 w 679"/>
                <a:gd name="T5" fmla="*/ 673 h 784"/>
                <a:gd name="T6" fmla="*/ 540 w 679"/>
                <a:gd name="T7" fmla="*/ 708 h 784"/>
                <a:gd name="T8" fmla="*/ 545 w 679"/>
                <a:gd name="T9" fmla="*/ 784 h 784"/>
                <a:gd name="T10" fmla="*/ 45 w 679"/>
                <a:gd name="T11" fmla="*/ 386 h 784"/>
                <a:gd name="T12" fmla="*/ 0 w 679"/>
                <a:gd name="T13" fmla="*/ 0 h 784"/>
                <a:gd name="T14" fmla="*/ 0 w 679"/>
                <a:gd name="T15" fmla="*/ 0 h 7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9"/>
                <a:gd name="T25" fmla="*/ 0 h 784"/>
                <a:gd name="T26" fmla="*/ 679 w 679"/>
                <a:gd name="T27" fmla="*/ 784 h 7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9" h="784">
                  <a:moveTo>
                    <a:pt x="0" y="0"/>
                  </a:moveTo>
                  <a:lnTo>
                    <a:pt x="660" y="401"/>
                  </a:lnTo>
                  <a:lnTo>
                    <a:pt x="679" y="673"/>
                  </a:lnTo>
                  <a:lnTo>
                    <a:pt x="540" y="708"/>
                  </a:lnTo>
                  <a:lnTo>
                    <a:pt x="545" y="784"/>
                  </a:lnTo>
                  <a:lnTo>
                    <a:pt x="45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Freeform 27"/>
            <p:cNvSpPr>
              <a:spLocks/>
            </p:cNvSpPr>
            <p:nvPr/>
          </p:nvSpPr>
          <p:spPr bwMode="auto">
            <a:xfrm>
              <a:off x="1723" y="3233"/>
              <a:ext cx="140" cy="147"/>
            </a:xfrm>
            <a:custGeom>
              <a:avLst/>
              <a:gdLst>
                <a:gd name="T0" fmla="*/ 219 w 378"/>
                <a:gd name="T1" fmla="*/ 0 h 382"/>
                <a:gd name="T2" fmla="*/ 110 w 378"/>
                <a:gd name="T3" fmla="*/ 57 h 382"/>
                <a:gd name="T4" fmla="*/ 0 w 378"/>
                <a:gd name="T5" fmla="*/ 164 h 382"/>
                <a:gd name="T6" fmla="*/ 89 w 378"/>
                <a:gd name="T7" fmla="*/ 145 h 382"/>
                <a:gd name="T8" fmla="*/ 177 w 378"/>
                <a:gd name="T9" fmla="*/ 204 h 382"/>
                <a:gd name="T10" fmla="*/ 34 w 378"/>
                <a:gd name="T11" fmla="*/ 204 h 382"/>
                <a:gd name="T12" fmla="*/ 249 w 378"/>
                <a:gd name="T13" fmla="*/ 287 h 382"/>
                <a:gd name="T14" fmla="*/ 0 w 378"/>
                <a:gd name="T15" fmla="*/ 287 h 382"/>
                <a:gd name="T16" fmla="*/ 188 w 378"/>
                <a:gd name="T17" fmla="*/ 382 h 382"/>
                <a:gd name="T18" fmla="*/ 369 w 378"/>
                <a:gd name="T19" fmla="*/ 365 h 382"/>
                <a:gd name="T20" fmla="*/ 378 w 378"/>
                <a:gd name="T21" fmla="*/ 282 h 382"/>
                <a:gd name="T22" fmla="*/ 276 w 378"/>
                <a:gd name="T23" fmla="*/ 135 h 382"/>
                <a:gd name="T24" fmla="*/ 219 w 378"/>
                <a:gd name="T25" fmla="*/ 0 h 382"/>
                <a:gd name="T26" fmla="*/ 219 w 378"/>
                <a:gd name="T27" fmla="*/ 0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8"/>
                <a:gd name="T43" fmla="*/ 0 h 382"/>
                <a:gd name="T44" fmla="*/ 378 w 378"/>
                <a:gd name="T45" fmla="*/ 382 h 3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8" h="382">
                  <a:moveTo>
                    <a:pt x="219" y="0"/>
                  </a:moveTo>
                  <a:lnTo>
                    <a:pt x="110" y="57"/>
                  </a:lnTo>
                  <a:lnTo>
                    <a:pt x="0" y="164"/>
                  </a:lnTo>
                  <a:lnTo>
                    <a:pt x="89" y="145"/>
                  </a:lnTo>
                  <a:lnTo>
                    <a:pt x="177" y="204"/>
                  </a:lnTo>
                  <a:lnTo>
                    <a:pt x="34" y="204"/>
                  </a:lnTo>
                  <a:lnTo>
                    <a:pt x="249" y="287"/>
                  </a:lnTo>
                  <a:lnTo>
                    <a:pt x="0" y="287"/>
                  </a:lnTo>
                  <a:lnTo>
                    <a:pt x="188" y="382"/>
                  </a:lnTo>
                  <a:lnTo>
                    <a:pt x="369" y="365"/>
                  </a:lnTo>
                  <a:lnTo>
                    <a:pt x="378" y="282"/>
                  </a:lnTo>
                  <a:lnTo>
                    <a:pt x="276" y="13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Freeform 28"/>
            <p:cNvSpPr>
              <a:spLocks/>
            </p:cNvSpPr>
            <p:nvPr/>
          </p:nvSpPr>
          <p:spPr bwMode="auto">
            <a:xfrm>
              <a:off x="1674" y="3354"/>
              <a:ext cx="184" cy="86"/>
            </a:xfrm>
            <a:custGeom>
              <a:avLst/>
              <a:gdLst>
                <a:gd name="T0" fmla="*/ 496 w 496"/>
                <a:gd name="T1" fmla="*/ 63 h 222"/>
                <a:gd name="T2" fmla="*/ 275 w 496"/>
                <a:gd name="T3" fmla="*/ 152 h 222"/>
                <a:gd name="T4" fmla="*/ 114 w 496"/>
                <a:gd name="T5" fmla="*/ 114 h 222"/>
                <a:gd name="T6" fmla="*/ 0 w 496"/>
                <a:gd name="T7" fmla="*/ 0 h 222"/>
                <a:gd name="T8" fmla="*/ 125 w 496"/>
                <a:gd name="T9" fmla="*/ 152 h 222"/>
                <a:gd name="T10" fmla="*/ 363 w 496"/>
                <a:gd name="T11" fmla="*/ 222 h 222"/>
                <a:gd name="T12" fmla="*/ 435 w 496"/>
                <a:gd name="T13" fmla="*/ 182 h 222"/>
                <a:gd name="T14" fmla="*/ 496 w 496"/>
                <a:gd name="T15" fmla="*/ 63 h 222"/>
                <a:gd name="T16" fmla="*/ 496 w 496"/>
                <a:gd name="T17" fmla="*/ 63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6"/>
                <a:gd name="T28" fmla="*/ 0 h 222"/>
                <a:gd name="T29" fmla="*/ 496 w 496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6" h="222">
                  <a:moveTo>
                    <a:pt x="496" y="63"/>
                  </a:moveTo>
                  <a:lnTo>
                    <a:pt x="275" y="152"/>
                  </a:lnTo>
                  <a:lnTo>
                    <a:pt x="114" y="114"/>
                  </a:lnTo>
                  <a:lnTo>
                    <a:pt x="0" y="0"/>
                  </a:lnTo>
                  <a:lnTo>
                    <a:pt x="125" y="152"/>
                  </a:lnTo>
                  <a:lnTo>
                    <a:pt x="363" y="222"/>
                  </a:lnTo>
                  <a:lnTo>
                    <a:pt x="435" y="182"/>
                  </a:lnTo>
                  <a:lnTo>
                    <a:pt x="496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Freeform 29"/>
            <p:cNvSpPr>
              <a:spLocks/>
            </p:cNvSpPr>
            <p:nvPr/>
          </p:nvSpPr>
          <p:spPr bwMode="auto">
            <a:xfrm>
              <a:off x="1611" y="3395"/>
              <a:ext cx="147" cy="67"/>
            </a:xfrm>
            <a:custGeom>
              <a:avLst/>
              <a:gdLst>
                <a:gd name="T0" fmla="*/ 100 w 395"/>
                <a:gd name="T1" fmla="*/ 0 h 175"/>
                <a:gd name="T2" fmla="*/ 100 w 395"/>
                <a:gd name="T3" fmla="*/ 35 h 175"/>
                <a:gd name="T4" fmla="*/ 395 w 395"/>
                <a:gd name="T5" fmla="*/ 141 h 175"/>
                <a:gd name="T6" fmla="*/ 45 w 395"/>
                <a:gd name="T7" fmla="*/ 65 h 175"/>
                <a:gd name="T8" fmla="*/ 22 w 395"/>
                <a:gd name="T9" fmla="*/ 84 h 175"/>
                <a:gd name="T10" fmla="*/ 20 w 395"/>
                <a:gd name="T11" fmla="*/ 120 h 175"/>
                <a:gd name="T12" fmla="*/ 222 w 395"/>
                <a:gd name="T13" fmla="*/ 175 h 175"/>
                <a:gd name="T14" fmla="*/ 89 w 395"/>
                <a:gd name="T15" fmla="*/ 151 h 175"/>
                <a:gd name="T16" fmla="*/ 53 w 395"/>
                <a:gd name="T17" fmla="*/ 147 h 175"/>
                <a:gd name="T18" fmla="*/ 51 w 395"/>
                <a:gd name="T19" fmla="*/ 164 h 175"/>
                <a:gd name="T20" fmla="*/ 9 w 395"/>
                <a:gd name="T21" fmla="*/ 128 h 175"/>
                <a:gd name="T22" fmla="*/ 0 w 395"/>
                <a:gd name="T23" fmla="*/ 78 h 175"/>
                <a:gd name="T24" fmla="*/ 32 w 395"/>
                <a:gd name="T25" fmla="*/ 48 h 175"/>
                <a:gd name="T26" fmla="*/ 72 w 395"/>
                <a:gd name="T27" fmla="*/ 48 h 175"/>
                <a:gd name="T28" fmla="*/ 100 w 395"/>
                <a:gd name="T29" fmla="*/ 0 h 175"/>
                <a:gd name="T30" fmla="*/ 100 w 395"/>
                <a:gd name="T31" fmla="*/ 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5"/>
                <a:gd name="T49" fmla="*/ 0 h 175"/>
                <a:gd name="T50" fmla="*/ 395 w 395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5" h="175">
                  <a:moveTo>
                    <a:pt x="100" y="0"/>
                  </a:moveTo>
                  <a:lnTo>
                    <a:pt x="100" y="35"/>
                  </a:lnTo>
                  <a:lnTo>
                    <a:pt x="395" y="141"/>
                  </a:lnTo>
                  <a:lnTo>
                    <a:pt x="45" y="65"/>
                  </a:lnTo>
                  <a:lnTo>
                    <a:pt x="22" y="84"/>
                  </a:lnTo>
                  <a:lnTo>
                    <a:pt x="20" y="120"/>
                  </a:lnTo>
                  <a:lnTo>
                    <a:pt x="222" y="175"/>
                  </a:lnTo>
                  <a:lnTo>
                    <a:pt x="89" y="151"/>
                  </a:lnTo>
                  <a:lnTo>
                    <a:pt x="53" y="147"/>
                  </a:lnTo>
                  <a:lnTo>
                    <a:pt x="51" y="164"/>
                  </a:lnTo>
                  <a:lnTo>
                    <a:pt x="9" y="128"/>
                  </a:lnTo>
                  <a:lnTo>
                    <a:pt x="0" y="78"/>
                  </a:lnTo>
                  <a:lnTo>
                    <a:pt x="32" y="48"/>
                  </a:lnTo>
                  <a:lnTo>
                    <a:pt x="72" y="4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Freeform 30"/>
            <p:cNvSpPr>
              <a:spLocks/>
            </p:cNvSpPr>
            <p:nvPr/>
          </p:nvSpPr>
          <p:spPr bwMode="auto">
            <a:xfrm>
              <a:off x="1567" y="3464"/>
              <a:ext cx="177" cy="131"/>
            </a:xfrm>
            <a:custGeom>
              <a:avLst/>
              <a:gdLst>
                <a:gd name="T0" fmla="*/ 167 w 477"/>
                <a:gd name="T1" fmla="*/ 0 h 340"/>
                <a:gd name="T2" fmla="*/ 218 w 477"/>
                <a:gd name="T3" fmla="*/ 28 h 340"/>
                <a:gd name="T4" fmla="*/ 477 w 477"/>
                <a:gd name="T5" fmla="*/ 131 h 340"/>
                <a:gd name="T6" fmla="*/ 469 w 477"/>
                <a:gd name="T7" fmla="*/ 167 h 340"/>
                <a:gd name="T8" fmla="*/ 386 w 477"/>
                <a:gd name="T9" fmla="*/ 196 h 340"/>
                <a:gd name="T10" fmla="*/ 302 w 477"/>
                <a:gd name="T11" fmla="*/ 213 h 340"/>
                <a:gd name="T12" fmla="*/ 294 w 477"/>
                <a:gd name="T13" fmla="*/ 232 h 340"/>
                <a:gd name="T14" fmla="*/ 0 w 477"/>
                <a:gd name="T15" fmla="*/ 340 h 340"/>
                <a:gd name="T16" fmla="*/ 30 w 477"/>
                <a:gd name="T17" fmla="*/ 289 h 340"/>
                <a:gd name="T18" fmla="*/ 348 w 477"/>
                <a:gd name="T19" fmla="*/ 141 h 340"/>
                <a:gd name="T20" fmla="*/ 302 w 477"/>
                <a:gd name="T21" fmla="*/ 89 h 340"/>
                <a:gd name="T22" fmla="*/ 171 w 477"/>
                <a:gd name="T23" fmla="*/ 28 h 340"/>
                <a:gd name="T24" fmla="*/ 167 w 477"/>
                <a:gd name="T25" fmla="*/ 0 h 340"/>
                <a:gd name="T26" fmla="*/ 167 w 477"/>
                <a:gd name="T27" fmla="*/ 0 h 3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7"/>
                <a:gd name="T43" fmla="*/ 0 h 340"/>
                <a:gd name="T44" fmla="*/ 477 w 477"/>
                <a:gd name="T45" fmla="*/ 340 h 3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7" h="340">
                  <a:moveTo>
                    <a:pt x="167" y="0"/>
                  </a:moveTo>
                  <a:lnTo>
                    <a:pt x="218" y="28"/>
                  </a:lnTo>
                  <a:lnTo>
                    <a:pt x="477" y="131"/>
                  </a:lnTo>
                  <a:lnTo>
                    <a:pt x="469" y="167"/>
                  </a:lnTo>
                  <a:lnTo>
                    <a:pt x="386" y="196"/>
                  </a:lnTo>
                  <a:lnTo>
                    <a:pt x="302" y="213"/>
                  </a:lnTo>
                  <a:lnTo>
                    <a:pt x="294" y="232"/>
                  </a:lnTo>
                  <a:lnTo>
                    <a:pt x="0" y="340"/>
                  </a:lnTo>
                  <a:lnTo>
                    <a:pt x="30" y="289"/>
                  </a:lnTo>
                  <a:lnTo>
                    <a:pt x="348" y="141"/>
                  </a:lnTo>
                  <a:lnTo>
                    <a:pt x="302" y="89"/>
                  </a:lnTo>
                  <a:lnTo>
                    <a:pt x="171" y="2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31"/>
            <p:cNvSpPr>
              <a:spLocks/>
            </p:cNvSpPr>
            <p:nvPr/>
          </p:nvSpPr>
          <p:spPr bwMode="auto">
            <a:xfrm>
              <a:off x="1324" y="3480"/>
              <a:ext cx="253" cy="215"/>
            </a:xfrm>
            <a:custGeom>
              <a:avLst/>
              <a:gdLst>
                <a:gd name="T0" fmla="*/ 169 w 680"/>
                <a:gd name="T1" fmla="*/ 353 h 559"/>
                <a:gd name="T2" fmla="*/ 283 w 680"/>
                <a:gd name="T3" fmla="*/ 260 h 559"/>
                <a:gd name="T4" fmla="*/ 380 w 680"/>
                <a:gd name="T5" fmla="*/ 216 h 559"/>
                <a:gd name="T6" fmla="*/ 427 w 680"/>
                <a:gd name="T7" fmla="*/ 89 h 559"/>
                <a:gd name="T8" fmla="*/ 420 w 680"/>
                <a:gd name="T9" fmla="*/ 0 h 559"/>
                <a:gd name="T10" fmla="*/ 528 w 680"/>
                <a:gd name="T11" fmla="*/ 0 h 559"/>
                <a:gd name="T12" fmla="*/ 593 w 680"/>
                <a:gd name="T13" fmla="*/ 125 h 559"/>
                <a:gd name="T14" fmla="*/ 680 w 680"/>
                <a:gd name="T15" fmla="*/ 178 h 559"/>
                <a:gd name="T16" fmla="*/ 658 w 680"/>
                <a:gd name="T17" fmla="*/ 298 h 559"/>
                <a:gd name="T18" fmla="*/ 502 w 680"/>
                <a:gd name="T19" fmla="*/ 254 h 559"/>
                <a:gd name="T20" fmla="*/ 458 w 680"/>
                <a:gd name="T21" fmla="*/ 304 h 559"/>
                <a:gd name="T22" fmla="*/ 361 w 680"/>
                <a:gd name="T23" fmla="*/ 353 h 559"/>
                <a:gd name="T24" fmla="*/ 361 w 680"/>
                <a:gd name="T25" fmla="*/ 416 h 559"/>
                <a:gd name="T26" fmla="*/ 283 w 680"/>
                <a:gd name="T27" fmla="*/ 534 h 559"/>
                <a:gd name="T28" fmla="*/ 137 w 680"/>
                <a:gd name="T29" fmla="*/ 559 h 559"/>
                <a:gd name="T30" fmla="*/ 0 w 680"/>
                <a:gd name="T31" fmla="*/ 483 h 559"/>
                <a:gd name="T32" fmla="*/ 119 w 680"/>
                <a:gd name="T33" fmla="*/ 519 h 559"/>
                <a:gd name="T34" fmla="*/ 119 w 680"/>
                <a:gd name="T35" fmla="*/ 496 h 559"/>
                <a:gd name="T36" fmla="*/ 66 w 680"/>
                <a:gd name="T37" fmla="*/ 429 h 559"/>
                <a:gd name="T38" fmla="*/ 104 w 680"/>
                <a:gd name="T39" fmla="*/ 378 h 559"/>
                <a:gd name="T40" fmla="*/ 100 w 680"/>
                <a:gd name="T41" fmla="*/ 336 h 559"/>
                <a:gd name="T42" fmla="*/ 150 w 680"/>
                <a:gd name="T43" fmla="*/ 353 h 559"/>
                <a:gd name="T44" fmla="*/ 169 w 680"/>
                <a:gd name="T45" fmla="*/ 353 h 559"/>
                <a:gd name="T46" fmla="*/ 169 w 680"/>
                <a:gd name="T47" fmla="*/ 353 h 5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0"/>
                <a:gd name="T73" fmla="*/ 0 h 559"/>
                <a:gd name="T74" fmla="*/ 680 w 680"/>
                <a:gd name="T75" fmla="*/ 559 h 5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0" h="559">
                  <a:moveTo>
                    <a:pt x="169" y="353"/>
                  </a:moveTo>
                  <a:lnTo>
                    <a:pt x="283" y="260"/>
                  </a:lnTo>
                  <a:lnTo>
                    <a:pt x="380" y="216"/>
                  </a:lnTo>
                  <a:lnTo>
                    <a:pt x="427" y="89"/>
                  </a:lnTo>
                  <a:lnTo>
                    <a:pt x="420" y="0"/>
                  </a:lnTo>
                  <a:lnTo>
                    <a:pt x="528" y="0"/>
                  </a:lnTo>
                  <a:lnTo>
                    <a:pt x="593" y="125"/>
                  </a:lnTo>
                  <a:lnTo>
                    <a:pt x="680" y="178"/>
                  </a:lnTo>
                  <a:lnTo>
                    <a:pt x="658" y="298"/>
                  </a:lnTo>
                  <a:lnTo>
                    <a:pt x="502" y="254"/>
                  </a:lnTo>
                  <a:lnTo>
                    <a:pt x="458" y="304"/>
                  </a:lnTo>
                  <a:lnTo>
                    <a:pt x="361" y="353"/>
                  </a:lnTo>
                  <a:lnTo>
                    <a:pt x="361" y="416"/>
                  </a:lnTo>
                  <a:lnTo>
                    <a:pt x="283" y="534"/>
                  </a:lnTo>
                  <a:lnTo>
                    <a:pt x="137" y="559"/>
                  </a:lnTo>
                  <a:lnTo>
                    <a:pt x="0" y="483"/>
                  </a:lnTo>
                  <a:lnTo>
                    <a:pt x="119" y="519"/>
                  </a:lnTo>
                  <a:lnTo>
                    <a:pt x="119" y="496"/>
                  </a:lnTo>
                  <a:lnTo>
                    <a:pt x="66" y="429"/>
                  </a:lnTo>
                  <a:lnTo>
                    <a:pt x="104" y="378"/>
                  </a:lnTo>
                  <a:lnTo>
                    <a:pt x="100" y="336"/>
                  </a:lnTo>
                  <a:lnTo>
                    <a:pt x="150" y="353"/>
                  </a:lnTo>
                  <a:lnTo>
                    <a:pt x="169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Freeform 32"/>
            <p:cNvSpPr>
              <a:spLocks/>
            </p:cNvSpPr>
            <p:nvPr/>
          </p:nvSpPr>
          <p:spPr bwMode="auto">
            <a:xfrm>
              <a:off x="1349" y="3449"/>
              <a:ext cx="92" cy="153"/>
            </a:xfrm>
            <a:custGeom>
              <a:avLst/>
              <a:gdLst>
                <a:gd name="T0" fmla="*/ 247 w 247"/>
                <a:gd name="T1" fmla="*/ 17 h 397"/>
                <a:gd name="T2" fmla="*/ 141 w 247"/>
                <a:gd name="T3" fmla="*/ 260 h 397"/>
                <a:gd name="T4" fmla="*/ 217 w 247"/>
                <a:gd name="T5" fmla="*/ 236 h 397"/>
                <a:gd name="T6" fmla="*/ 103 w 247"/>
                <a:gd name="T7" fmla="*/ 316 h 397"/>
                <a:gd name="T8" fmla="*/ 38 w 247"/>
                <a:gd name="T9" fmla="*/ 397 h 397"/>
                <a:gd name="T10" fmla="*/ 0 w 247"/>
                <a:gd name="T11" fmla="*/ 312 h 397"/>
                <a:gd name="T12" fmla="*/ 46 w 247"/>
                <a:gd name="T13" fmla="*/ 253 h 397"/>
                <a:gd name="T14" fmla="*/ 95 w 247"/>
                <a:gd name="T15" fmla="*/ 253 h 397"/>
                <a:gd name="T16" fmla="*/ 217 w 247"/>
                <a:gd name="T17" fmla="*/ 0 h 397"/>
                <a:gd name="T18" fmla="*/ 247 w 247"/>
                <a:gd name="T19" fmla="*/ 17 h 397"/>
                <a:gd name="T20" fmla="*/ 247 w 247"/>
                <a:gd name="T21" fmla="*/ 17 h 3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397"/>
                <a:gd name="T35" fmla="*/ 247 w 247"/>
                <a:gd name="T36" fmla="*/ 397 h 3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397">
                  <a:moveTo>
                    <a:pt x="247" y="17"/>
                  </a:moveTo>
                  <a:lnTo>
                    <a:pt x="141" y="260"/>
                  </a:lnTo>
                  <a:lnTo>
                    <a:pt x="217" y="236"/>
                  </a:lnTo>
                  <a:lnTo>
                    <a:pt x="103" y="316"/>
                  </a:lnTo>
                  <a:lnTo>
                    <a:pt x="38" y="397"/>
                  </a:lnTo>
                  <a:lnTo>
                    <a:pt x="0" y="312"/>
                  </a:lnTo>
                  <a:lnTo>
                    <a:pt x="46" y="253"/>
                  </a:lnTo>
                  <a:lnTo>
                    <a:pt x="95" y="253"/>
                  </a:lnTo>
                  <a:lnTo>
                    <a:pt x="217" y="0"/>
                  </a:lnTo>
                  <a:lnTo>
                    <a:pt x="24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Freeform 33"/>
            <p:cNvSpPr>
              <a:spLocks/>
            </p:cNvSpPr>
            <p:nvPr/>
          </p:nvSpPr>
          <p:spPr bwMode="auto">
            <a:xfrm>
              <a:off x="1668" y="3548"/>
              <a:ext cx="260" cy="40"/>
            </a:xfrm>
            <a:custGeom>
              <a:avLst/>
              <a:gdLst>
                <a:gd name="T0" fmla="*/ 0 w 697"/>
                <a:gd name="T1" fmla="*/ 5 h 102"/>
                <a:gd name="T2" fmla="*/ 47 w 697"/>
                <a:gd name="T3" fmla="*/ 22 h 102"/>
                <a:gd name="T4" fmla="*/ 315 w 697"/>
                <a:gd name="T5" fmla="*/ 0 h 102"/>
                <a:gd name="T6" fmla="*/ 429 w 697"/>
                <a:gd name="T7" fmla="*/ 58 h 102"/>
                <a:gd name="T8" fmla="*/ 534 w 697"/>
                <a:gd name="T9" fmla="*/ 72 h 102"/>
                <a:gd name="T10" fmla="*/ 589 w 697"/>
                <a:gd name="T11" fmla="*/ 47 h 102"/>
                <a:gd name="T12" fmla="*/ 671 w 697"/>
                <a:gd name="T13" fmla="*/ 57 h 102"/>
                <a:gd name="T14" fmla="*/ 697 w 697"/>
                <a:gd name="T15" fmla="*/ 102 h 102"/>
                <a:gd name="T16" fmla="*/ 443 w 697"/>
                <a:gd name="T17" fmla="*/ 91 h 102"/>
                <a:gd name="T18" fmla="*/ 279 w 697"/>
                <a:gd name="T19" fmla="*/ 28 h 102"/>
                <a:gd name="T20" fmla="*/ 133 w 697"/>
                <a:gd name="T21" fmla="*/ 26 h 102"/>
                <a:gd name="T22" fmla="*/ 47 w 697"/>
                <a:gd name="T23" fmla="*/ 43 h 102"/>
                <a:gd name="T24" fmla="*/ 0 w 697"/>
                <a:gd name="T25" fmla="*/ 5 h 102"/>
                <a:gd name="T26" fmla="*/ 0 w 697"/>
                <a:gd name="T27" fmla="*/ 5 h 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7"/>
                <a:gd name="T43" fmla="*/ 0 h 102"/>
                <a:gd name="T44" fmla="*/ 697 w 697"/>
                <a:gd name="T45" fmla="*/ 102 h 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7" h="102">
                  <a:moveTo>
                    <a:pt x="0" y="5"/>
                  </a:moveTo>
                  <a:lnTo>
                    <a:pt x="47" y="22"/>
                  </a:lnTo>
                  <a:lnTo>
                    <a:pt x="315" y="0"/>
                  </a:lnTo>
                  <a:lnTo>
                    <a:pt x="429" y="58"/>
                  </a:lnTo>
                  <a:lnTo>
                    <a:pt x="534" y="72"/>
                  </a:lnTo>
                  <a:lnTo>
                    <a:pt x="589" y="47"/>
                  </a:lnTo>
                  <a:lnTo>
                    <a:pt x="671" y="57"/>
                  </a:lnTo>
                  <a:lnTo>
                    <a:pt x="697" y="102"/>
                  </a:lnTo>
                  <a:lnTo>
                    <a:pt x="443" y="91"/>
                  </a:lnTo>
                  <a:lnTo>
                    <a:pt x="279" y="28"/>
                  </a:lnTo>
                  <a:lnTo>
                    <a:pt x="133" y="26"/>
                  </a:lnTo>
                  <a:lnTo>
                    <a:pt x="47" y="4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Freeform 34"/>
            <p:cNvSpPr>
              <a:spLocks/>
            </p:cNvSpPr>
            <p:nvPr/>
          </p:nvSpPr>
          <p:spPr bwMode="auto">
            <a:xfrm>
              <a:off x="1811" y="2904"/>
              <a:ext cx="783" cy="1149"/>
            </a:xfrm>
            <a:custGeom>
              <a:avLst/>
              <a:gdLst>
                <a:gd name="T0" fmla="*/ 140 w 2108"/>
                <a:gd name="T1" fmla="*/ 511 h 2990"/>
                <a:gd name="T2" fmla="*/ 456 w 2108"/>
                <a:gd name="T3" fmla="*/ 1452 h 2990"/>
                <a:gd name="T4" fmla="*/ 728 w 2108"/>
                <a:gd name="T5" fmla="*/ 1616 h 2990"/>
                <a:gd name="T6" fmla="*/ 884 w 2108"/>
                <a:gd name="T7" fmla="*/ 1490 h 2990"/>
                <a:gd name="T8" fmla="*/ 0 w 2108"/>
                <a:gd name="T9" fmla="*/ 1933 h 2990"/>
                <a:gd name="T10" fmla="*/ 718 w 2108"/>
                <a:gd name="T11" fmla="*/ 2247 h 2990"/>
                <a:gd name="T12" fmla="*/ 735 w 2108"/>
                <a:gd name="T13" fmla="*/ 2500 h 2990"/>
                <a:gd name="T14" fmla="*/ 79 w 2108"/>
                <a:gd name="T15" fmla="*/ 2302 h 2990"/>
                <a:gd name="T16" fmla="*/ 9 w 2108"/>
                <a:gd name="T17" fmla="*/ 2285 h 2990"/>
                <a:gd name="T18" fmla="*/ 701 w 2108"/>
                <a:gd name="T19" fmla="*/ 2608 h 2990"/>
                <a:gd name="T20" fmla="*/ 963 w 2108"/>
                <a:gd name="T21" fmla="*/ 2684 h 2990"/>
                <a:gd name="T22" fmla="*/ 988 w 2108"/>
                <a:gd name="T23" fmla="*/ 2880 h 2990"/>
                <a:gd name="T24" fmla="*/ 218 w 2108"/>
                <a:gd name="T25" fmla="*/ 2621 h 2990"/>
                <a:gd name="T26" fmla="*/ 108 w 2108"/>
                <a:gd name="T27" fmla="*/ 2608 h 2990"/>
                <a:gd name="T28" fmla="*/ 2089 w 2108"/>
                <a:gd name="T29" fmla="*/ 2389 h 2990"/>
                <a:gd name="T30" fmla="*/ 2097 w 2108"/>
                <a:gd name="T31" fmla="*/ 2182 h 2990"/>
                <a:gd name="T32" fmla="*/ 1946 w 2108"/>
                <a:gd name="T33" fmla="*/ 2030 h 2990"/>
                <a:gd name="T34" fmla="*/ 1946 w 2108"/>
                <a:gd name="T35" fmla="*/ 1888 h 2990"/>
                <a:gd name="T36" fmla="*/ 1133 w 2108"/>
                <a:gd name="T37" fmla="*/ 1528 h 2990"/>
                <a:gd name="T38" fmla="*/ 1173 w 2108"/>
                <a:gd name="T39" fmla="*/ 1158 h 2990"/>
                <a:gd name="T40" fmla="*/ 1116 w 2108"/>
                <a:gd name="T41" fmla="*/ 1063 h 2990"/>
                <a:gd name="T42" fmla="*/ 1148 w 2108"/>
                <a:gd name="T43" fmla="*/ 762 h 2990"/>
                <a:gd name="T44" fmla="*/ 1117 w 2108"/>
                <a:gd name="T45" fmla="*/ 403 h 2990"/>
                <a:gd name="T46" fmla="*/ 973 w 2108"/>
                <a:gd name="T47" fmla="*/ 819 h 2990"/>
                <a:gd name="T48" fmla="*/ 1007 w 2108"/>
                <a:gd name="T49" fmla="*/ 914 h 2990"/>
                <a:gd name="T50" fmla="*/ 963 w 2108"/>
                <a:gd name="T51" fmla="*/ 1175 h 2990"/>
                <a:gd name="T52" fmla="*/ 600 w 2108"/>
                <a:gd name="T53" fmla="*/ 1302 h 2990"/>
                <a:gd name="T54" fmla="*/ 640 w 2108"/>
                <a:gd name="T55" fmla="*/ 601 h 2990"/>
                <a:gd name="T56" fmla="*/ 728 w 2108"/>
                <a:gd name="T57" fmla="*/ 230 h 2990"/>
                <a:gd name="T58" fmla="*/ 659 w 2108"/>
                <a:gd name="T59" fmla="*/ 44 h 2990"/>
                <a:gd name="T60" fmla="*/ 517 w 2108"/>
                <a:gd name="T61" fmla="*/ 589 h 2990"/>
                <a:gd name="T62" fmla="*/ 195 w 2108"/>
                <a:gd name="T63" fmla="*/ 333 h 2990"/>
                <a:gd name="T64" fmla="*/ 142 w 2108"/>
                <a:gd name="T65" fmla="*/ 162 h 29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8"/>
                <a:gd name="T100" fmla="*/ 0 h 2990"/>
                <a:gd name="T101" fmla="*/ 2108 w 2108"/>
                <a:gd name="T102" fmla="*/ 2990 h 29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8" h="2990">
                  <a:moveTo>
                    <a:pt x="142" y="162"/>
                  </a:moveTo>
                  <a:lnTo>
                    <a:pt x="140" y="511"/>
                  </a:lnTo>
                  <a:lnTo>
                    <a:pt x="313" y="1102"/>
                  </a:lnTo>
                  <a:lnTo>
                    <a:pt x="456" y="1452"/>
                  </a:lnTo>
                  <a:lnTo>
                    <a:pt x="619" y="1475"/>
                  </a:lnTo>
                  <a:lnTo>
                    <a:pt x="728" y="1616"/>
                  </a:lnTo>
                  <a:lnTo>
                    <a:pt x="756" y="1471"/>
                  </a:lnTo>
                  <a:lnTo>
                    <a:pt x="884" y="1490"/>
                  </a:lnTo>
                  <a:lnTo>
                    <a:pt x="939" y="1595"/>
                  </a:lnTo>
                  <a:lnTo>
                    <a:pt x="0" y="1933"/>
                  </a:lnTo>
                  <a:lnTo>
                    <a:pt x="0" y="1958"/>
                  </a:lnTo>
                  <a:lnTo>
                    <a:pt x="718" y="2247"/>
                  </a:lnTo>
                  <a:lnTo>
                    <a:pt x="728" y="2355"/>
                  </a:lnTo>
                  <a:lnTo>
                    <a:pt x="735" y="2500"/>
                  </a:lnTo>
                  <a:lnTo>
                    <a:pt x="713" y="2576"/>
                  </a:lnTo>
                  <a:lnTo>
                    <a:pt x="79" y="2302"/>
                  </a:lnTo>
                  <a:lnTo>
                    <a:pt x="81" y="2273"/>
                  </a:lnTo>
                  <a:lnTo>
                    <a:pt x="9" y="2285"/>
                  </a:lnTo>
                  <a:lnTo>
                    <a:pt x="9" y="2302"/>
                  </a:lnTo>
                  <a:lnTo>
                    <a:pt x="701" y="2608"/>
                  </a:lnTo>
                  <a:lnTo>
                    <a:pt x="813" y="2583"/>
                  </a:lnTo>
                  <a:lnTo>
                    <a:pt x="963" y="2684"/>
                  </a:lnTo>
                  <a:lnTo>
                    <a:pt x="981" y="2760"/>
                  </a:lnTo>
                  <a:lnTo>
                    <a:pt x="988" y="2880"/>
                  </a:lnTo>
                  <a:lnTo>
                    <a:pt x="973" y="2958"/>
                  </a:lnTo>
                  <a:lnTo>
                    <a:pt x="218" y="2621"/>
                  </a:lnTo>
                  <a:lnTo>
                    <a:pt x="218" y="2564"/>
                  </a:lnTo>
                  <a:lnTo>
                    <a:pt x="108" y="2608"/>
                  </a:lnTo>
                  <a:lnTo>
                    <a:pt x="981" y="2990"/>
                  </a:lnTo>
                  <a:lnTo>
                    <a:pt x="2089" y="2389"/>
                  </a:lnTo>
                  <a:lnTo>
                    <a:pt x="2108" y="2311"/>
                  </a:lnTo>
                  <a:lnTo>
                    <a:pt x="2097" y="2182"/>
                  </a:lnTo>
                  <a:lnTo>
                    <a:pt x="2057" y="2083"/>
                  </a:lnTo>
                  <a:lnTo>
                    <a:pt x="1946" y="2030"/>
                  </a:lnTo>
                  <a:lnTo>
                    <a:pt x="1954" y="1973"/>
                  </a:lnTo>
                  <a:lnTo>
                    <a:pt x="1946" y="1888"/>
                  </a:lnTo>
                  <a:lnTo>
                    <a:pt x="1903" y="1791"/>
                  </a:lnTo>
                  <a:lnTo>
                    <a:pt x="1133" y="1528"/>
                  </a:lnTo>
                  <a:lnTo>
                    <a:pt x="1064" y="1441"/>
                  </a:lnTo>
                  <a:lnTo>
                    <a:pt x="1173" y="1158"/>
                  </a:lnTo>
                  <a:lnTo>
                    <a:pt x="1237" y="855"/>
                  </a:lnTo>
                  <a:lnTo>
                    <a:pt x="1116" y="1063"/>
                  </a:lnTo>
                  <a:lnTo>
                    <a:pt x="1097" y="992"/>
                  </a:lnTo>
                  <a:lnTo>
                    <a:pt x="1148" y="762"/>
                  </a:lnTo>
                  <a:lnTo>
                    <a:pt x="1104" y="566"/>
                  </a:lnTo>
                  <a:lnTo>
                    <a:pt x="1117" y="403"/>
                  </a:lnTo>
                  <a:lnTo>
                    <a:pt x="1030" y="568"/>
                  </a:lnTo>
                  <a:lnTo>
                    <a:pt x="973" y="819"/>
                  </a:lnTo>
                  <a:lnTo>
                    <a:pt x="886" y="948"/>
                  </a:lnTo>
                  <a:lnTo>
                    <a:pt x="1007" y="914"/>
                  </a:lnTo>
                  <a:lnTo>
                    <a:pt x="1015" y="1080"/>
                  </a:lnTo>
                  <a:lnTo>
                    <a:pt x="963" y="1175"/>
                  </a:lnTo>
                  <a:lnTo>
                    <a:pt x="764" y="1175"/>
                  </a:lnTo>
                  <a:lnTo>
                    <a:pt x="600" y="1302"/>
                  </a:lnTo>
                  <a:lnTo>
                    <a:pt x="490" y="1266"/>
                  </a:lnTo>
                  <a:lnTo>
                    <a:pt x="640" y="601"/>
                  </a:lnTo>
                  <a:lnTo>
                    <a:pt x="640" y="447"/>
                  </a:lnTo>
                  <a:lnTo>
                    <a:pt x="728" y="230"/>
                  </a:lnTo>
                  <a:lnTo>
                    <a:pt x="745" y="0"/>
                  </a:lnTo>
                  <a:lnTo>
                    <a:pt x="659" y="44"/>
                  </a:lnTo>
                  <a:lnTo>
                    <a:pt x="633" y="295"/>
                  </a:lnTo>
                  <a:lnTo>
                    <a:pt x="517" y="589"/>
                  </a:lnTo>
                  <a:lnTo>
                    <a:pt x="439" y="1091"/>
                  </a:lnTo>
                  <a:lnTo>
                    <a:pt x="195" y="333"/>
                  </a:lnTo>
                  <a:lnTo>
                    <a:pt x="207" y="245"/>
                  </a:lnTo>
                  <a:lnTo>
                    <a:pt x="14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Freeform 35"/>
            <p:cNvSpPr>
              <a:spLocks/>
            </p:cNvSpPr>
            <p:nvPr/>
          </p:nvSpPr>
          <p:spPr bwMode="auto">
            <a:xfrm>
              <a:off x="2148" y="2783"/>
              <a:ext cx="207" cy="121"/>
            </a:xfrm>
            <a:custGeom>
              <a:avLst/>
              <a:gdLst>
                <a:gd name="T0" fmla="*/ 0 w 555"/>
                <a:gd name="T1" fmla="*/ 116 h 314"/>
                <a:gd name="T2" fmla="*/ 177 w 555"/>
                <a:gd name="T3" fmla="*/ 112 h 314"/>
                <a:gd name="T4" fmla="*/ 555 w 555"/>
                <a:gd name="T5" fmla="*/ 314 h 314"/>
                <a:gd name="T6" fmla="*/ 386 w 555"/>
                <a:gd name="T7" fmla="*/ 171 h 314"/>
                <a:gd name="T8" fmla="*/ 55 w 555"/>
                <a:gd name="T9" fmla="*/ 0 h 314"/>
                <a:gd name="T10" fmla="*/ 0 w 555"/>
                <a:gd name="T11" fmla="*/ 116 h 314"/>
                <a:gd name="T12" fmla="*/ 0 w 555"/>
                <a:gd name="T13" fmla="*/ 116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314"/>
                <a:gd name="T23" fmla="*/ 555 w 555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314">
                  <a:moveTo>
                    <a:pt x="0" y="116"/>
                  </a:moveTo>
                  <a:lnTo>
                    <a:pt x="177" y="112"/>
                  </a:lnTo>
                  <a:lnTo>
                    <a:pt x="555" y="314"/>
                  </a:lnTo>
                  <a:lnTo>
                    <a:pt x="386" y="171"/>
                  </a:lnTo>
                  <a:lnTo>
                    <a:pt x="55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Freeform 36"/>
            <p:cNvSpPr>
              <a:spLocks/>
            </p:cNvSpPr>
            <p:nvPr/>
          </p:nvSpPr>
          <p:spPr bwMode="auto">
            <a:xfrm>
              <a:off x="2245" y="3005"/>
              <a:ext cx="99" cy="119"/>
            </a:xfrm>
            <a:custGeom>
              <a:avLst/>
              <a:gdLst>
                <a:gd name="T0" fmla="*/ 0 w 268"/>
                <a:gd name="T1" fmla="*/ 310 h 310"/>
                <a:gd name="T2" fmla="*/ 104 w 268"/>
                <a:gd name="T3" fmla="*/ 50 h 310"/>
                <a:gd name="T4" fmla="*/ 268 w 268"/>
                <a:gd name="T5" fmla="*/ 0 h 310"/>
                <a:gd name="T6" fmla="*/ 268 w 268"/>
                <a:gd name="T7" fmla="*/ 40 h 310"/>
                <a:gd name="T8" fmla="*/ 167 w 268"/>
                <a:gd name="T9" fmla="*/ 86 h 310"/>
                <a:gd name="T10" fmla="*/ 0 w 268"/>
                <a:gd name="T11" fmla="*/ 310 h 310"/>
                <a:gd name="T12" fmla="*/ 0 w 268"/>
                <a:gd name="T13" fmla="*/ 310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310"/>
                <a:gd name="T23" fmla="*/ 268 w 268"/>
                <a:gd name="T24" fmla="*/ 310 h 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310">
                  <a:moveTo>
                    <a:pt x="0" y="310"/>
                  </a:moveTo>
                  <a:lnTo>
                    <a:pt x="104" y="50"/>
                  </a:lnTo>
                  <a:lnTo>
                    <a:pt x="268" y="0"/>
                  </a:lnTo>
                  <a:lnTo>
                    <a:pt x="268" y="40"/>
                  </a:lnTo>
                  <a:lnTo>
                    <a:pt x="167" y="86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37"/>
            <p:cNvSpPr>
              <a:spLocks/>
            </p:cNvSpPr>
            <p:nvPr/>
          </p:nvSpPr>
          <p:spPr bwMode="auto">
            <a:xfrm>
              <a:off x="2383" y="3466"/>
              <a:ext cx="88" cy="126"/>
            </a:xfrm>
            <a:custGeom>
              <a:avLst/>
              <a:gdLst>
                <a:gd name="T0" fmla="*/ 0 w 237"/>
                <a:gd name="T1" fmla="*/ 230 h 329"/>
                <a:gd name="T2" fmla="*/ 51 w 237"/>
                <a:gd name="T3" fmla="*/ 0 h 329"/>
                <a:gd name="T4" fmla="*/ 237 w 237"/>
                <a:gd name="T5" fmla="*/ 329 h 329"/>
                <a:gd name="T6" fmla="*/ 0 w 237"/>
                <a:gd name="T7" fmla="*/ 230 h 329"/>
                <a:gd name="T8" fmla="*/ 0 w 237"/>
                <a:gd name="T9" fmla="*/ 230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329"/>
                <a:gd name="T17" fmla="*/ 237 w 237"/>
                <a:gd name="T18" fmla="*/ 329 h 3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329">
                  <a:moveTo>
                    <a:pt x="0" y="230"/>
                  </a:moveTo>
                  <a:lnTo>
                    <a:pt x="51" y="0"/>
                  </a:lnTo>
                  <a:lnTo>
                    <a:pt x="237" y="329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38"/>
            <p:cNvSpPr>
              <a:spLocks/>
            </p:cNvSpPr>
            <p:nvPr/>
          </p:nvSpPr>
          <p:spPr bwMode="auto">
            <a:xfrm>
              <a:off x="1059" y="3592"/>
              <a:ext cx="803" cy="380"/>
            </a:xfrm>
            <a:custGeom>
              <a:avLst/>
              <a:gdLst>
                <a:gd name="T0" fmla="*/ 680 w 2161"/>
                <a:gd name="T1" fmla="*/ 0 h 990"/>
                <a:gd name="T2" fmla="*/ 93 w 2161"/>
                <a:gd name="T3" fmla="*/ 211 h 990"/>
                <a:gd name="T4" fmla="*/ 0 w 2161"/>
                <a:gd name="T5" fmla="*/ 237 h 990"/>
                <a:gd name="T6" fmla="*/ 213 w 2161"/>
                <a:gd name="T7" fmla="*/ 412 h 990"/>
                <a:gd name="T8" fmla="*/ 753 w 2161"/>
                <a:gd name="T9" fmla="*/ 927 h 990"/>
                <a:gd name="T10" fmla="*/ 846 w 2161"/>
                <a:gd name="T11" fmla="*/ 990 h 990"/>
                <a:gd name="T12" fmla="*/ 1502 w 2161"/>
                <a:gd name="T13" fmla="*/ 752 h 990"/>
                <a:gd name="T14" fmla="*/ 2161 w 2161"/>
                <a:gd name="T15" fmla="*/ 557 h 990"/>
                <a:gd name="T16" fmla="*/ 2103 w 2161"/>
                <a:gd name="T17" fmla="*/ 530 h 990"/>
                <a:gd name="T18" fmla="*/ 831 w 2161"/>
                <a:gd name="T19" fmla="*/ 948 h 990"/>
                <a:gd name="T20" fmla="*/ 65 w 2161"/>
                <a:gd name="T21" fmla="*/ 241 h 990"/>
                <a:gd name="T22" fmla="*/ 371 w 2161"/>
                <a:gd name="T23" fmla="*/ 135 h 990"/>
                <a:gd name="T24" fmla="*/ 680 w 2161"/>
                <a:gd name="T25" fmla="*/ 28 h 990"/>
                <a:gd name="T26" fmla="*/ 680 w 2161"/>
                <a:gd name="T27" fmla="*/ 0 h 990"/>
                <a:gd name="T28" fmla="*/ 680 w 2161"/>
                <a:gd name="T29" fmla="*/ 0 h 9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61"/>
                <a:gd name="T46" fmla="*/ 0 h 990"/>
                <a:gd name="T47" fmla="*/ 2161 w 2161"/>
                <a:gd name="T48" fmla="*/ 990 h 9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61" h="990">
                  <a:moveTo>
                    <a:pt x="680" y="0"/>
                  </a:moveTo>
                  <a:lnTo>
                    <a:pt x="93" y="211"/>
                  </a:lnTo>
                  <a:lnTo>
                    <a:pt x="0" y="237"/>
                  </a:lnTo>
                  <a:lnTo>
                    <a:pt x="213" y="412"/>
                  </a:lnTo>
                  <a:lnTo>
                    <a:pt x="753" y="927"/>
                  </a:lnTo>
                  <a:lnTo>
                    <a:pt x="846" y="990"/>
                  </a:lnTo>
                  <a:lnTo>
                    <a:pt x="1502" y="752"/>
                  </a:lnTo>
                  <a:lnTo>
                    <a:pt x="2161" y="557"/>
                  </a:lnTo>
                  <a:lnTo>
                    <a:pt x="2103" y="530"/>
                  </a:lnTo>
                  <a:lnTo>
                    <a:pt x="831" y="948"/>
                  </a:lnTo>
                  <a:lnTo>
                    <a:pt x="65" y="241"/>
                  </a:lnTo>
                  <a:lnTo>
                    <a:pt x="371" y="135"/>
                  </a:lnTo>
                  <a:lnTo>
                    <a:pt x="680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Freeform 39"/>
            <p:cNvSpPr>
              <a:spLocks/>
            </p:cNvSpPr>
            <p:nvPr/>
          </p:nvSpPr>
          <p:spPr bwMode="auto">
            <a:xfrm>
              <a:off x="1630" y="3559"/>
              <a:ext cx="216" cy="85"/>
            </a:xfrm>
            <a:custGeom>
              <a:avLst/>
              <a:gdLst>
                <a:gd name="T0" fmla="*/ 25 w 584"/>
                <a:gd name="T1" fmla="*/ 0 h 219"/>
                <a:gd name="T2" fmla="*/ 584 w 584"/>
                <a:gd name="T3" fmla="*/ 205 h 219"/>
                <a:gd name="T4" fmla="*/ 553 w 584"/>
                <a:gd name="T5" fmla="*/ 219 h 219"/>
                <a:gd name="T6" fmla="*/ 268 w 584"/>
                <a:gd name="T7" fmla="*/ 103 h 219"/>
                <a:gd name="T8" fmla="*/ 0 w 584"/>
                <a:gd name="T9" fmla="*/ 6 h 219"/>
                <a:gd name="T10" fmla="*/ 25 w 584"/>
                <a:gd name="T11" fmla="*/ 0 h 219"/>
                <a:gd name="T12" fmla="*/ 25 w 584"/>
                <a:gd name="T13" fmla="*/ 0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4"/>
                <a:gd name="T22" fmla="*/ 0 h 219"/>
                <a:gd name="T23" fmla="*/ 584 w 584"/>
                <a:gd name="T24" fmla="*/ 219 h 2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4" h="219">
                  <a:moveTo>
                    <a:pt x="25" y="0"/>
                  </a:moveTo>
                  <a:lnTo>
                    <a:pt x="584" y="205"/>
                  </a:lnTo>
                  <a:lnTo>
                    <a:pt x="553" y="219"/>
                  </a:lnTo>
                  <a:lnTo>
                    <a:pt x="268" y="103"/>
                  </a:lnTo>
                  <a:lnTo>
                    <a:pt x="0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40"/>
            <p:cNvSpPr>
              <a:spLocks/>
            </p:cNvSpPr>
            <p:nvPr/>
          </p:nvSpPr>
          <p:spPr bwMode="auto">
            <a:xfrm>
              <a:off x="1298" y="3469"/>
              <a:ext cx="223" cy="203"/>
            </a:xfrm>
            <a:custGeom>
              <a:avLst/>
              <a:gdLst>
                <a:gd name="T0" fmla="*/ 80 w 599"/>
                <a:gd name="T1" fmla="*/ 523 h 527"/>
                <a:gd name="T2" fmla="*/ 27 w 599"/>
                <a:gd name="T3" fmla="*/ 447 h 527"/>
                <a:gd name="T4" fmla="*/ 36 w 599"/>
                <a:gd name="T5" fmla="*/ 320 h 527"/>
                <a:gd name="T6" fmla="*/ 0 w 599"/>
                <a:gd name="T7" fmla="*/ 268 h 527"/>
                <a:gd name="T8" fmla="*/ 17 w 599"/>
                <a:gd name="T9" fmla="*/ 188 h 527"/>
                <a:gd name="T10" fmla="*/ 75 w 599"/>
                <a:gd name="T11" fmla="*/ 164 h 527"/>
                <a:gd name="T12" fmla="*/ 248 w 599"/>
                <a:gd name="T13" fmla="*/ 71 h 527"/>
                <a:gd name="T14" fmla="*/ 415 w 599"/>
                <a:gd name="T15" fmla="*/ 10 h 527"/>
                <a:gd name="T16" fmla="*/ 468 w 599"/>
                <a:gd name="T17" fmla="*/ 10 h 527"/>
                <a:gd name="T18" fmla="*/ 502 w 599"/>
                <a:gd name="T19" fmla="*/ 0 h 527"/>
                <a:gd name="T20" fmla="*/ 599 w 599"/>
                <a:gd name="T21" fmla="*/ 29 h 527"/>
                <a:gd name="T22" fmla="*/ 516 w 599"/>
                <a:gd name="T23" fmla="*/ 44 h 527"/>
                <a:gd name="T24" fmla="*/ 432 w 599"/>
                <a:gd name="T25" fmla="*/ 17 h 527"/>
                <a:gd name="T26" fmla="*/ 267 w 599"/>
                <a:gd name="T27" fmla="*/ 69 h 527"/>
                <a:gd name="T28" fmla="*/ 122 w 599"/>
                <a:gd name="T29" fmla="*/ 160 h 527"/>
                <a:gd name="T30" fmla="*/ 36 w 599"/>
                <a:gd name="T31" fmla="*/ 192 h 527"/>
                <a:gd name="T32" fmla="*/ 21 w 599"/>
                <a:gd name="T33" fmla="*/ 261 h 527"/>
                <a:gd name="T34" fmla="*/ 48 w 599"/>
                <a:gd name="T35" fmla="*/ 321 h 527"/>
                <a:gd name="T36" fmla="*/ 113 w 599"/>
                <a:gd name="T37" fmla="*/ 422 h 527"/>
                <a:gd name="T38" fmla="*/ 44 w 599"/>
                <a:gd name="T39" fmla="*/ 358 h 527"/>
                <a:gd name="T40" fmla="*/ 50 w 599"/>
                <a:gd name="T41" fmla="*/ 426 h 527"/>
                <a:gd name="T42" fmla="*/ 40 w 599"/>
                <a:gd name="T43" fmla="*/ 445 h 527"/>
                <a:gd name="T44" fmla="*/ 99 w 599"/>
                <a:gd name="T45" fmla="*/ 527 h 527"/>
                <a:gd name="T46" fmla="*/ 80 w 599"/>
                <a:gd name="T47" fmla="*/ 523 h 527"/>
                <a:gd name="T48" fmla="*/ 80 w 599"/>
                <a:gd name="T49" fmla="*/ 523 h 5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9"/>
                <a:gd name="T76" fmla="*/ 0 h 527"/>
                <a:gd name="T77" fmla="*/ 599 w 599"/>
                <a:gd name="T78" fmla="*/ 527 h 5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9" h="527">
                  <a:moveTo>
                    <a:pt x="80" y="523"/>
                  </a:moveTo>
                  <a:lnTo>
                    <a:pt x="27" y="447"/>
                  </a:lnTo>
                  <a:lnTo>
                    <a:pt x="36" y="320"/>
                  </a:lnTo>
                  <a:lnTo>
                    <a:pt x="0" y="268"/>
                  </a:lnTo>
                  <a:lnTo>
                    <a:pt x="17" y="188"/>
                  </a:lnTo>
                  <a:lnTo>
                    <a:pt x="75" y="164"/>
                  </a:lnTo>
                  <a:lnTo>
                    <a:pt x="248" y="71"/>
                  </a:lnTo>
                  <a:lnTo>
                    <a:pt x="415" y="10"/>
                  </a:lnTo>
                  <a:lnTo>
                    <a:pt x="468" y="10"/>
                  </a:lnTo>
                  <a:lnTo>
                    <a:pt x="502" y="0"/>
                  </a:lnTo>
                  <a:lnTo>
                    <a:pt x="599" y="29"/>
                  </a:lnTo>
                  <a:lnTo>
                    <a:pt x="516" y="44"/>
                  </a:lnTo>
                  <a:lnTo>
                    <a:pt x="432" y="17"/>
                  </a:lnTo>
                  <a:lnTo>
                    <a:pt x="267" y="69"/>
                  </a:lnTo>
                  <a:lnTo>
                    <a:pt x="122" y="160"/>
                  </a:lnTo>
                  <a:lnTo>
                    <a:pt x="36" y="192"/>
                  </a:lnTo>
                  <a:lnTo>
                    <a:pt x="21" y="261"/>
                  </a:lnTo>
                  <a:lnTo>
                    <a:pt x="48" y="321"/>
                  </a:lnTo>
                  <a:lnTo>
                    <a:pt x="113" y="422"/>
                  </a:lnTo>
                  <a:lnTo>
                    <a:pt x="44" y="358"/>
                  </a:lnTo>
                  <a:lnTo>
                    <a:pt x="50" y="426"/>
                  </a:lnTo>
                  <a:lnTo>
                    <a:pt x="40" y="445"/>
                  </a:lnTo>
                  <a:lnTo>
                    <a:pt x="99" y="527"/>
                  </a:lnTo>
                  <a:lnTo>
                    <a:pt x="80" y="5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41"/>
            <p:cNvSpPr>
              <a:spLocks/>
            </p:cNvSpPr>
            <p:nvPr/>
          </p:nvSpPr>
          <p:spPr bwMode="auto">
            <a:xfrm>
              <a:off x="1831" y="3652"/>
              <a:ext cx="16" cy="142"/>
            </a:xfrm>
            <a:custGeom>
              <a:avLst/>
              <a:gdLst>
                <a:gd name="T0" fmla="*/ 0 w 43"/>
                <a:gd name="T1" fmla="*/ 2 h 369"/>
                <a:gd name="T2" fmla="*/ 21 w 43"/>
                <a:gd name="T3" fmla="*/ 113 h 369"/>
                <a:gd name="T4" fmla="*/ 28 w 43"/>
                <a:gd name="T5" fmla="*/ 272 h 369"/>
                <a:gd name="T6" fmla="*/ 15 w 43"/>
                <a:gd name="T7" fmla="*/ 360 h 369"/>
                <a:gd name="T8" fmla="*/ 32 w 43"/>
                <a:gd name="T9" fmla="*/ 369 h 369"/>
                <a:gd name="T10" fmla="*/ 43 w 43"/>
                <a:gd name="T11" fmla="*/ 278 h 369"/>
                <a:gd name="T12" fmla="*/ 40 w 43"/>
                <a:gd name="T13" fmla="*/ 116 h 369"/>
                <a:gd name="T14" fmla="*/ 26 w 43"/>
                <a:gd name="T15" fmla="*/ 0 h 369"/>
                <a:gd name="T16" fmla="*/ 0 w 43"/>
                <a:gd name="T17" fmla="*/ 2 h 369"/>
                <a:gd name="T18" fmla="*/ 0 w 43"/>
                <a:gd name="T19" fmla="*/ 2 h 3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69"/>
                <a:gd name="T32" fmla="*/ 43 w 43"/>
                <a:gd name="T33" fmla="*/ 369 h 3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69">
                  <a:moveTo>
                    <a:pt x="0" y="2"/>
                  </a:moveTo>
                  <a:lnTo>
                    <a:pt x="21" y="113"/>
                  </a:lnTo>
                  <a:lnTo>
                    <a:pt x="28" y="272"/>
                  </a:lnTo>
                  <a:lnTo>
                    <a:pt x="15" y="360"/>
                  </a:lnTo>
                  <a:lnTo>
                    <a:pt x="32" y="369"/>
                  </a:lnTo>
                  <a:lnTo>
                    <a:pt x="43" y="278"/>
                  </a:lnTo>
                  <a:lnTo>
                    <a:pt x="40" y="116"/>
                  </a:lnTo>
                  <a:lnTo>
                    <a:pt x="2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Freeform 42"/>
            <p:cNvSpPr>
              <a:spLocks/>
            </p:cNvSpPr>
            <p:nvPr/>
          </p:nvSpPr>
          <p:spPr bwMode="auto">
            <a:xfrm>
              <a:off x="1888" y="3821"/>
              <a:ext cx="10" cy="92"/>
            </a:xfrm>
            <a:custGeom>
              <a:avLst/>
              <a:gdLst>
                <a:gd name="T0" fmla="*/ 2 w 26"/>
                <a:gd name="T1" fmla="*/ 0 h 241"/>
                <a:gd name="T2" fmla="*/ 11 w 26"/>
                <a:gd name="T3" fmla="*/ 106 h 241"/>
                <a:gd name="T4" fmla="*/ 0 w 26"/>
                <a:gd name="T5" fmla="*/ 230 h 241"/>
                <a:gd name="T6" fmla="*/ 15 w 26"/>
                <a:gd name="T7" fmla="*/ 241 h 241"/>
                <a:gd name="T8" fmla="*/ 26 w 26"/>
                <a:gd name="T9" fmla="*/ 112 h 241"/>
                <a:gd name="T10" fmla="*/ 15 w 26"/>
                <a:gd name="T11" fmla="*/ 5 h 241"/>
                <a:gd name="T12" fmla="*/ 2 w 26"/>
                <a:gd name="T13" fmla="*/ 0 h 241"/>
                <a:gd name="T14" fmla="*/ 2 w 26"/>
                <a:gd name="T15" fmla="*/ 0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41"/>
                <a:gd name="T26" fmla="*/ 26 w 26"/>
                <a:gd name="T27" fmla="*/ 241 h 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41">
                  <a:moveTo>
                    <a:pt x="2" y="0"/>
                  </a:moveTo>
                  <a:lnTo>
                    <a:pt x="11" y="106"/>
                  </a:lnTo>
                  <a:lnTo>
                    <a:pt x="0" y="230"/>
                  </a:lnTo>
                  <a:lnTo>
                    <a:pt x="15" y="241"/>
                  </a:lnTo>
                  <a:lnTo>
                    <a:pt x="26" y="112"/>
                  </a:lnTo>
                  <a:lnTo>
                    <a:pt x="1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Freeform 43"/>
            <p:cNvSpPr>
              <a:spLocks/>
            </p:cNvSpPr>
            <p:nvPr/>
          </p:nvSpPr>
          <p:spPr bwMode="auto">
            <a:xfrm>
              <a:off x="1203" y="3073"/>
              <a:ext cx="490" cy="103"/>
            </a:xfrm>
            <a:custGeom>
              <a:avLst/>
              <a:gdLst>
                <a:gd name="T0" fmla="*/ 0 w 1317"/>
                <a:gd name="T1" fmla="*/ 23 h 268"/>
                <a:gd name="T2" fmla="*/ 59 w 1317"/>
                <a:gd name="T3" fmla="*/ 0 h 268"/>
                <a:gd name="T4" fmla="*/ 435 w 1317"/>
                <a:gd name="T5" fmla="*/ 211 h 268"/>
                <a:gd name="T6" fmla="*/ 511 w 1317"/>
                <a:gd name="T7" fmla="*/ 226 h 268"/>
                <a:gd name="T8" fmla="*/ 1317 w 1317"/>
                <a:gd name="T9" fmla="*/ 63 h 268"/>
                <a:gd name="T10" fmla="*/ 1310 w 1317"/>
                <a:gd name="T11" fmla="*/ 114 h 268"/>
                <a:gd name="T12" fmla="*/ 511 w 1317"/>
                <a:gd name="T13" fmla="*/ 268 h 268"/>
                <a:gd name="T14" fmla="*/ 431 w 1317"/>
                <a:gd name="T15" fmla="*/ 259 h 268"/>
                <a:gd name="T16" fmla="*/ 0 w 1317"/>
                <a:gd name="T17" fmla="*/ 23 h 268"/>
                <a:gd name="T18" fmla="*/ 0 w 1317"/>
                <a:gd name="T19" fmla="*/ 23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7"/>
                <a:gd name="T31" fmla="*/ 0 h 268"/>
                <a:gd name="T32" fmla="*/ 1317 w 1317"/>
                <a:gd name="T33" fmla="*/ 268 h 2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7" h="268">
                  <a:moveTo>
                    <a:pt x="0" y="23"/>
                  </a:moveTo>
                  <a:lnTo>
                    <a:pt x="59" y="0"/>
                  </a:lnTo>
                  <a:lnTo>
                    <a:pt x="435" y="211"/>
                  </a:lnTo>
                  <a:lnTo>
                    <a:pt x="511" y="226"/>
                  </a:lnTo>
                  <a:lnTo>
                    <a:pt x="1317" y="63"/>
                  </a:lnTo>
                  <a:lnTo>
                    <a:pt x="1310" y="114"/>
                  </a:lnTo>
                  <a:lnTo>
                    <a:pt x="511" y="268"/>
                  </a:lnTo>
                  <a:lnTo>
                    <a:pt x="431" y="25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Freeform 44"/>
            <p:cNvSpPr>
              <a:spLocks/>
            </p:cNvSpPr>
            <p:nvPr/>
          </p:nvSpPr>
          <p:spPr bwMode="auto">
            <a:xfrm>
              <a:off x="1017" y="3041"/>
              <a:ext cx="360" cy="54"/>
            </a:xfrm>
            <a:custGeom>
              <a:avLst/>
              <a:gdLst>
                <a:gd name="T0" fmla="*/ 0 w 969"/>
                <a:gd name="T1" fmla="*/ 141 h 141"/>
                <a:gd name="T2" fmla="*/ 705 w 969"/>
                <a:gd name="T3" fmla="*/ 0 h 141"/>
                <a:gd name="T4" fmla="*/ 969 w 969"/>
                <a:gd name="T5" fmla="*/ 141 h 141"/>
                <a:gd name="T6" fmla="*/ 686 w 969"/>
                <a:gd name="T7" fmla="*/ 73 h 141"/>
                <a:gd name="T8" fmla="*/ 523 w 969"/>
                <a:gd name="T9" fmla="*/ 116 h 141"/>
                <a:gd name="T10" fmla="*/ 0 w 969"/>
                <a:gd name="T11" fmla="*/ 141 h 141"/>
                <a:gd name="T12" fmla="*/ 0 w 969"/>
                <a:gd name="T13" fmla="*/ 141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9"/>
                <a:gd name="T22" fmla="*/ 0 h 141"/>
                <a:gd name="T23" fmla="*/ 969 w 969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9" h="141">
                  <a:moveTo>
                    <a:pt x="0" y="141"/>
                  </a:moveTo>
                  <a:lnTo>
                    <a:pt x="705" y="0"/>
                  </a:lnTo>
                  <a:lnTo>
                    <a:pt x="969" y="141"/>
                  </a:lnTo>
                  <a:lnTo>
                    <a:pt x="686" y="73"/>
                  </a:lnTo>
                  <a:lnTo>
                    <a:pt x="523" y="116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Freeform 45"/>
            <p:cNvSpPr>
              <a:spLocks/>
            </p:cNvSpPr>
            <p:nvPr/>
          </p:nvSpPr>
          <p:spPr bwMode="auto">
            <a:xfrm>
              <a:off x="1180" y="3393"/>
              <a:ext cx="139" cy="149"/>
            </a:xfrm>
            <a:custGeom>
              <a:avLst/>
              <a:gdLst>
                <a:gd name="T0" fmla="*/ 76 w 376"/>
                <a:gd name="T1" fmla="*/ 0 h 385"/>
                <a:gd name="T2" fmla="*/ 376 w 376"/>
                <a:gd name="T3" fmla="*/ 380 h 385"/>
                <a:gd name="T4" fmla="*/ 336 w 376"/>
                <a:gd name="T5" fmla="*/ 385 h 385"/>
                <a:gd name="T6" fmla="*/ 0 w 376"/>
                <a:gd name="T7" fmla="*/ 43 h 385"/>
                <a:gd name="T8" fmla="*/ 72 w 376"/>
                <a:gd name="T9" fmla="*/ 28 h 385"/>
                <a:gd name="T10" fmla="*/ 76 w 376"/>
                <a:gd name="T11" fmla="*/ 0 h 385"/>
                <a:gd name="T12" fmla="*/ 76 w 376"/>
                <a:gd name="T13" fmla="*/ 0 h 3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6"/>
                <a:gd name="T22" fmla="*/ 0 h 385"/>
                <a:gd name="T23" fmla="*/ 376 w 376"/>
                <a:gd name="T24" fmla="*/ 385 h 3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6" h="385">
                  <a:moveTo>
                    <a:pt x="76" y="0"/>
                  </a:moveTo>
                  <a:lnTo>
                    <a:pt x="376" y="380"/>
                  </a:lnTo>
                  <a:lnTo>
                    <a:pt x="336" y="385"/>
                  </a:lnTo>
                  <a:lnTo>
                    <a:pt x="0" y="43"/>
                  </a:lnTo>
                  <a:lnTo>
                    <a:pt x="72" y="2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Freeform 46"/>
            <p:cNvSpPr>
              <a:spLocks/>
            </p:cNvSpPr>
            <p:nvPr/>
          </p:nvSpPr>
          <p:spPr bwMode="auto">
            <a:xfrm>
              <a:off x="1732" y="3069"/>
              <a:ext cx="271" cy="543"/>
            </a:xfrm>
            <a:custGeom>
              <a:avLst/>
              <a:gdLst>
                <a:gd name="T0" fmla="*/ 0 w 730"/>
                <a:gd name="T1" fmla="*/ 0 h 1414"/>
                <a:gd name="T2" fmla="*/ 85 w 730"/>
                <a:gd name="T3" fmla="*/ 154 h 1414"/>
                <a:gd name="T4" fmla="*/ 119 w 730"/>
                <a:gd name="T5" fmla="*/ 264 h 1414"/>
                <a:gd name="T6" fmla="*/ 207 w 730"/>
                <a:gd name="T7" fmla="*/ 395 h 1414"/>
                <a:gd name="T8" fmla="*/ 253 w 730"/>
                <a:gd name="T9" fmla="*/ 543 h 1414"/>
                <a:gd name="T10" fmla="*/ 393 w 730"/>
                <a:gd name="T11" fmla="*/ 737 h 1414"/>
                <a:gd name="T12" fmla="*/ 581 w 730"/>
                <a:gd name="T13" fmla="*/ 901 h 1414"/>
                <a:gd name="T14" fmla="*/ 589 w 730"/>
                <a:gd name="T15" fmla="*/ 980 h 1414"/>
                <a:gd name="T16" fmla="*/ 730 w 730"/>
                <a:gd name="T17" fmla="*/ 1017 h 1414"/>
                <a:gd name="T18" fmla="*/ 576 w 730"/>
                <a:gd name="T19" fmla="*/ 1053 h 1414"/>
                <a:gd name="T20" fmla="*/ 540 w 730"/>
                <a:gd name="T21" fmla="*/ 1079 h 1414"/>
                <a:gd name="T22" fmla="*/ 509 w 730"/>
                <a:gd name="T23" fmla="*/ 1172 h 1414"/>
                <a:gd name="T24" fmla="*/ 581 w 730"/>
                <a:gd name="T25" fmla="*/ 1317 h 1414"/>
                <a:gd name="T26" fmla="*/ 686 w 730"/>
                <a:gd name="T27" fmla="*/ 1349 h 1414"/>
                <a:gd name="T28" fmla="*/ 543 w 730"/>
                <a:gd name="T29" fmla="*/ 1414 h 1414"/>
                <a:gd name="T30" fmla="*/ 477 w 730"/>
                <a:gd name="T31" fmla="*/ 1364 h 1414"/>
                <a:gd name="T32" fmla="*/ 437 w 730"/>
                <a:gd name="T33" fmla="*/ 1271 h 1414"/>
                <a:gd name="T34" fmla="*/ 475 w 730"/>
                <a:gd name="T35" fmla="*/ 1233 h 1414"/>
                <a:gd name="T36" fmla="*/ 460 w 730"/>
                <a:gd name="T37" fmla="*/ 1150 h 1414"/>
                <a:gd name="T38" fmla="*/ 532 w 730"/>
                <a:gd name="T39" fmla="*/ 1056 h 1414"/>
                <a:gd name="T40" fmla="*/ 388 w 730"/>
                <a:gd name="T41" fmla="*/ 1036 h 1414"/>
                <a:gd name="T42" fmla="*/ 102 w 730"/>
                <a:gd name="T43" fmla="*/ 929 h 1414"/>
                <a:gd name="T44" fmla="*/ 509 w 730"/>
                <a:gd name="T45" fmla="*/ 1024 h 1414"/>
                <a:gd name="T46" fmla="*/ 464 w 730"/>
                <a:gd name="T47" fmla="*/ 920 h 1414"/>
                <a:gd name="T48" fmla="*/ 306 w 730"/>
                <a:gd name="T49" fmla="*/ 819 h 1414"/>
                <a:gd name="T50" fmla="*/ 239 w 730"/>
                <a:gd name="T51" fmla="*/ 764 h 1414"/>
                <a:gd name="T52" fmla="*/ 207 w 730"/>
                <a:gd name="T53" fmla="*/ 545 h 1414"/>
                <a:gd name="T54" fmla="*/ 159 w 730"/>
                <a:gd name="T55" fmla="*/ 365 h 1414"/>
                <a:gd name="T56" fmla="*/ 19 w 730"/>
                <a:gd name="T57" fmla="*/ 304 h 1414"/>
                <a:gd name="T58" fmla="*/ 76 w 730"/>
                <a:gd name="T59" fmla="*/ 252 h 1414"/>
                <a:gd name="T60" fmla="*/ 68 w 730"/>
                <a:gd name="T61" fmla="*/ 155 h 1414"/>
                <a:gd name="T62" fmla="*/ 0 w 730"/>
                <a:gd name="T63" fmla="*/ 0 h 1414"/>
                <a:gd name="T64" fmla="*/ 0 w 730"/>
                <a:gd name="T65" fmla="*/ 0 h 1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0"/>
                <a:gd name="T100" fmla="*/ 0 h 1414"/>
                <a:gd name="T101" fmla="*/ 730 w 730"/>
                <a:gd name="T102" fmla="*/ 1414 h 14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0" h="1414">
                  <a:moveTo>
                    <a:pt x="0" y="0"/>
                  </a:moveTo>
                  <a:lnTo>
                    <a:pt x="85" y="154"/>
                  </a:lnTo>
                  <a:lnTo>
                    <a:pt x="119" y="264"/>
                  </a:lnTo>
                  <a:lnTo>
                    <a:pt x="207" y="395"/>
                  </a:lnTo>
                  <a:lnTo>
                    <a:pt x="253" y="543"/>
                  </a:lnTo>
                  <a:lnTo>
                    <a:pt x="393" y="737"/>
                  </a:lnTo>
                  <a:lnTo>
                    <a:pt x="581" y="901"/>
                  </a:lnTo>
                  <a:lnTo>
                    <a:pt x="589" y="980"/>
                  </a:lnTo>
                  <a:lnTo>
                    <a:pt x="730" y="1017"/>
                  </a:lnTo>
                  <a:lnTo>
                    <a:pt x="576" y="1053"/>
                  </a:lnTo>
                  <a:lnTo>
                    <a:pt x="540" y="1079"/>
                  </a:lnTo>
                  <a:lnTo>
                    <a:pt x="509" y="1172"/>
                  </a:lnTo>
                  <a:lnTo>
                    <a:pt x="581" y="1317"/>
                  </a:lnTo>
                  <a:lnTo>
                    <a:pt x="686" y="1349"/>
                  </a:lnTo>
                  <a:lnTo>
                    <a:pt x="543" y="1414"/>
                  </a:lnTo>
                  <a:lnTo>
                    <a:pt x="477" y="1364"/>
                  </a:lnTo>
                  <a:lnTo>
                    <a:pt x="437" y="1271"/>
                  </a:lnTo>
                  <a:lnTo>
                    <a:pt x="475" y="1233"/>
                  </a:lnTo>
                  <a:lnTo>
                    <a:pt x="460" y="1150"/>
                  </a:lnTo>
                  <a:lnTo>
                    <a:pt x="532" y="1056"/>
                  </a:lnTo>
                  <a:lnTo>
                    <a:pt x="388" y="1036"/>
                  </a:lnTo>
                  <a:lnTo>
                    <a:pt x="102" y="929"/>
                  </a:lnTo>
                  <a:lnTo>
                    <a:pt x="509" y="1024"/>
                  </a:lnTo>
                  <a:lnTo>
                    <a:pt x="464" y="920"/>
                  </a:lnTo>
                  <a:lnTo>
                    <a:pt x="306" y="819"/>
                  </a:lnTo>
                  <a:lnTo>
                    <a:pt x="239" y="764"/>
                  </a:lnTo>
                  <a:lnTo>
                    <a:pt x="207" y="545"/>
                  </a:lnTo>
                  <a:lnTo>
                    <a:pt x="159" y="365"/>
                  </a:lnTo>
                  <a:lnTo>
                    <a:pt x="19" y="304"/>
                  </a:lnTo>
                  <a:lnTo>
                    <a:pt x="76" y="252"/>
                  </a:lnTo>
                  <a:lnTo>
                    <a:pt x="68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Freeform 47"/>
            <p:cNvSpPr>
              <a:spLocks/>
            </p:cNvSpPr>
            <p:nvPr/>
          </p:nvSpPr>
          <p:spPr bwMode="auto">
            <a:xfrm>
              <a:off x="2301" y="2920"/>
              <a:ext cx="107" cy="650"/>
            </a:xfrm>
            <a:custGeom>
              <a:avLst/>
              <a:gdLst>
                <a:gd name="T0" fmla="*/ 169 w 289"/>
                <a:gd name="T1" fmla="*/ 0 h 1692"/>
                <a:gd name="T2" fmla="*/ 224 w 289"/>
                <a:gd name="T3" fmla="*/ 93 h 1692"/>
                <a:gd name="T4" fmla="*/ 245 w 289"/>
                <a:gd name="T5" fmla="*/ 332 h 1692"/>
                <a:gd name="T6" fmla="*/ 240 w 289"/>
                <a:gd name="T7" fmla="*/ 513 h 1692"/>
                <a:gd name="T8" fmla="*/ 289 w 289"/>
                <a:gd name="T9" fmla="*/ 887 h 1692"/>
                <a:gd name="T10" fmla="*/ 289 w 289"/>
                <a:gd name="T11" fmla="*/ 1405 h 1692"/>
                <a:gd name="T12" fmla="*/ 240 w 289"/>
                <a:gd name="T13" fmla="*/ 1692 h 1692"/>
                <a:gd name="T14" fmla="*/ 173 w 289"/>
                <a:gd name="T15" fmla="*/ 1680 h 1692"/>
                <a:gd name="T16" fmla="*/ 249 w 289"/>
                <a:gd name="T17" fmla="*/ 1424 h 1692"/>
                <a:gd name="T18" fmla="*/ 169 w 289"/>
                <a:gd name="T19" fmla="*/ 1308 h 1692"/>
                <a:gd name="T20" fmla="*/ 44 w 289"/>
                <a:gd name="T21" fmla="*/ 1317 h 1692"/>
                <a:gd name="T22" fmla="*/ 204 w 289"/>
                <a:gd name="T23" fmla="*/ 1195 h 1692"/>
                <a:gd name="T24" fmla="*/ 145 w 289"/>
                <a:gd name="T25" fmla="*/ 893 h 1692"/>
                <a:gd name="T26" fmla="*/ 221 w 289"/>
                <a:gd name="T27" fmla="*/ 768 h 1692"/>
                <a:gd name="T28" fmla="*/ 192 w 289"/>
                <a:gd name="T29" fmla="*/ 532 h 1692"/>
                <a:gd name="T30" fmla="*/ 112 w 289"/>
                <a:gd name="T31" fmla="*/ 496 h 1692"/>
                <a:gd name="T32" fmla="*/ 0 w 289"/>
                <a:gd name="T33" fmla="*/ 540 h 1692"/>
                <a:gd name="T34" fmla="*/ 160 w 289"/>
                <a:gd name="T35" fmla="*/ 412 h 1692"/>
                <a:gd name="T36" fmla="*/ 213 w 289"/>
                <a:gd name="T37" fmla="*/ 351 h 1692"/>
                <a:gd name="T38" fmla="*/ 188 w 289"/>
                <a:gd name="T39" fmla="*/ 127 h 1692"/>
                <a:gd name="T40" fmla="*/ 148 w 289"/>
                <a:gd name="T41" fmla="*/ 97 h 1692"/>
                <a:gd name="T42" fmla="*/ 72 w 289"/>
                <a:gd name="T43" fmla="*/ 137 h 1692"/>
                <a:gd name="T44" fmla="*/ 165 w 289"/>
                <a:gd name="T45" fmla="*/ 47 h 1692"/>
                <a:gd name="T46" fmla="*/ 169 w 289"/>
                <a:gd name="T47" fmla="*/ 0 h 1692"/>
                <a:gd name="T48" fmla="*/ 169 w 289"/>
                <a:gd name="T49" fmla="*/ 0 h 16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1692"/>
                <a:gd name="T77" fmla="*/ 289 w 289"/>
                <a:gd name="T78" fmla="*/ 1692 h 16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1692">
                  <a:moveTo>
                    <a:pt x="169" y="0"/>
                  </a:moveTo>
                  <a:lnTo>
                    <a:pt x="224" y="93"/>
                  </a:lnTo>
                  <a:lnTo>
                    <a:pt x="245" y="332"/>
                  </a:lnTo>
                  <a:lnTo>
                    <a:pt x="240" y="513"/>
                  </a:lnTo>
                  <a:lnTo>
                    <a:pt x="289" y="887"/>
                  </a:lnTo>
                  <a:lnTo>
                    <a:pt x="289" y="1405"/>
                  </a:lnTo>
                  <a:lnTo>
                    <a:pt x="240" y="1692"/>
                  </a:lnTo>
                  <a:lnTo>
                    <a:pt x="173" y="1680"/>
                  </a:lnTo>
                  <a:lnTo>
                    <a:pt x="249" y="1424"/>
                  </a:lnTo>
                  <a:lnTo>
                    <a:pt x="169" y="1308"/>
                  </a:lnTo>
                  <a:lnTo>
                    <a:pt x="44" y="1317"/>
                  </a:lnTo>
                  <a:lnTo>
                    <a:pt x="204" y="1195"/>
                  </a:lnTo>
                  <a:lnTo>
                    <a:pt x="145" y="893"/>
                  </a:lnTo>
                  <a:lnTo>
                    <a:pt x="221" y="768"/>
                  </a:lnTo>
                  <a:lnTo>
                    <a:pt x="192" y="532"/>
                  </a:lnTo>
                  <a:lnTo>
                    <a:pt x="112" y="496"/>
                  </a:lnTo>
                  <a:lnTo>
                    <a:pt x="0" y="540"/>
                  </a:lnTo>
                  <a:lnTo>
                    <a:pt x="160" y="412"/>
                  </a:lnTo>
                  <a:lnTo>
                    <a:pt x="213" y="351"/>
                  </a:lnTo>
                  <a:lnTo>
                    <a:pt x="188" y="127"/>
                  </a:lnTo>
                  <a:lnTo>
                    <a:pt x="148" y="97"/>
                  </a:lnTo>
                  <a:lnTo>
                    <a:pt x="72" y="137"/>
                  </a:lnTo>
                  <a:lnTo>
                    <a:pt x="165" y="4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Freeform 48"/>
            <p:cNvSpPr>
              <a:spLocks/>
            </p:cNvSpPr>
            <p:nvPr/>
          </p:nvSpPr>
          <p:spPr bwMode="auto">
            <a:xfrm>
              <a:off x="1878" y="2860"/>
              <a:ext cx="192" cy="150"/>
            </a:xfrm>
            <a:custGeom>
              <a:avLst/>
              <a:gdLst>
                <a:gd name="T0" fmla="*/ 0 w 515"/>
                <a:gd name="T1" fmla="*/ 116 h 392"/>
                <a:gd name="T2" fmla="*/ 164 w 515"/>
                <a:gd name="T3" fmla="*/ 243 h 392"/>
                <a:gd name="T4" fmla="*/ 179 w 515"/>
                <a:gd name="T5" fmla="*/ 283 h 392"/>
                <a:gd name="T6" fmla="*/ 264 w 515"/>
                <a:gd name="T7" fmla="*/ 257 h 392"/>
                <a:gd name="T8" fmla="*/ 320 w 515"/>
                <a:gd name="T9" fmla="*/ 129 h 392"/>
                <a:gd name="T10" fmla="*/ 417 w 515"/>
                <a:gd name="T11" fmla="*/ 36 h 392"/>
                <a:gd name="T12" fmla="*/ 515 w 515"/>
                <a:gd name="T13" fmla="*/ 0 h 392"/>
                <a:gd name="T14" fmla="*/ 339 w 515"/>
                <a:gd name="T15" fmla="*/ 125 h 392"/>
                <a:gd name="T16" fmla="*/ 295 w 515"/>
                <a:gd name="T17" fmla="*/ 239 h 392"/>
                <a:gd name="T18" fmla="*/ 196 w 515"/>
                <a:gd name="T19" fmla="*/ 344 h 392"/>
                <a:gd name="T20" fmla="*/ 149 w 515"/>
                <a:gd name="T21" fmla="*/ 392 h 392"/>
                <a:gd name="T22" fmla="*/ 72 w 515"/>
                <a:gd name="T23" fmla="*/ 355 h 392"/>
                <a:gd name="T24" fmla="*/ 71 w 515"/>
                <a:gd name="T25" fmla="*/ 300 h 392"/>
                <a:gd name="T26" fmla="*/ 103 w 515"/>
                <a:gd name="T27" fmla="*/ 260 h 392"/>
                <a:gd name="T28" fmla="*/ 0 w 515"/>
                <a:gd name="T29" fmla="*/ 116 h 392"/>
                <a:gd name="T30" fmla="*/ 0 w 515"/>
                <a:gd name="T31" fmla="*/ 116 h 3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5"/>
                <a:gd name="T49" fmla="*/ 0 h 392"/>
                <a:gd name="T50" fmla="*/ 515 w 515"/>
                <a:gd name="T51" fmla="*/ 392 h 3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5" h="392">
                  <a:moveTo>
                    <a:pt x="0" y="116"/>
                  </a:moveTo>
                  <a:lnTo>
                    <a:pt x="164" y="243"/>
                  </a:lnTo>
                  <a:lnTo>
                    <a:pt x="179" y="283"/>
                  </a:lnTo>
                  <a:lnTo>
                    <a:pt x="264" y="257"/>
                  </a:lnTo>
                  <a:lnTo>
                    <a:pt x="320" y="129"/>
                  </a:lnTo>
                  <a:lnTo>
                    <a:pt x="417" y="36"/>
                  </a:lnTo>
                  <a:lnTo>
                    <a:pt x="515" y="0"/>
                  </a:lnTo>
                  <a:lnTo>
                    <a:pt x="339" y="125"/>
                  </a:lnTo>
                  <a:lnTo>
                    <a:pt x="295" y="239"/>
                  </a:lnTo>
                  <a:lnTo>
                    <a:pt x="196" y="344"/>
                  </a:lnTo>
                  <a:lnTo>
                    <a:pt x="149" y="392"/>
                  </a:lnTo>
                  <a:lnTo>
                    <a:pt x="72" y="355"/>
                  </a:lnTo>
                  <a:lnTo>
                    <a:pt x="71" y="300"/>
                  </a:lnTo>
                  <a:lnTo>
                    <a:pt x="103" y="26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Freeform 49"/>
            <p:cNvSpPr>
              <a:spLocks/>
            </p:cNvSpPr>
            <p:nvPr/>
          </p:nvSpPr>
          <p:spPr bwMode="auto">
            <a:xfrm>
              <a:off x="1877" y="2896"/>
              <a:ext cx="195" cy="161"/>
            </a:xfrm>
            <a:custGeom>
              <a:avLst/>
              <a:gdLst>
                <a:gd name="T0" fmla="*/ 0 w 523"/>
                <a:gd name="T1" fmla="*/ 219 h 420"/>
                <a:gd name="T2" fmla="*/ 73 w 523"/>
                <a:gd name="T3" fmla="*/ 306 h 420"/>
                <a:gd name="T4" fmla="*/ 162 w 523"/>
                <a:gd name="T5" fmla="*/ 375 h 420"/>
                <a:gd name="T6" fmla="*/ 259 w 523"/>
                <a:gd name="T7" fmla="*/ 327 h 420"/>
                <a:gd name="T8" fmla="*/ 354 w 523"/>
                <a:gd name="T9" fmla="*/ 160 h 420"/>
                <a:gd name="T10" fmla="*/ 375 w 523"/>
                <a:gd name="T11" fmla="*/ 88 h 420"/>
                <a:gd name="T12" fmla="*/ 523 w 523"/>
                <a:gd name="T13" fmla="*/ 0 h 420"/>
                <a:gd name="T14" fmla="*/ 394 w 523"/>
                <a:gd name="T15" fmla="*/ 127 h 420"/>
                <a:gd name="T16" fmla="*/ 322 w 523"/>
                <a:gd name="T17" fmla="*/ 323 h 420"/>
                <a:gd name="T18" fmla="*/ 278 w 523"/>
                <a:gd name="T19" fmla="*/ 399 h 420"/>
                <a:gd name="T20" fmla="*/ 173 w 523"/>
                <a:gd name="T21" fmla="*/ 420 h 420"/>
                <a:gd name="T22" fmla="*/ 54 w 523"/>
                <a:gd name="T23" fmla="*/ 316 h 420"/>
                <a:gd name="T24" fmla="*/ 0 w 523"/>
                <a:gd name="T25" fmla="*/ 219 h 420"/>
                <a:gd name="T26" fmla="*/ 0 w 523"/>
                <a:gd name="T27" fmla="*/ 219 h 4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3"/>
                <a:gd name="T43" fmla="*/ 0 h 420"/>
                <a:gd name="T44" fmla="*/ 523 w 523"/>
                <a:gd name="T45" fmla="*/ 420 h 4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3" h="420">
                  <a:moveTo>
                    <a:pt x="0" y="219"/>
                  </a:moveTo>
                  <a:lnTo>
                    <a:pt x="73" y="306"/>
                  </a:lnTo>
                  <a:lnTo>
                    <a:pt x="162" y="375"/>
                  </a:lnTo>
                  <a:lnTo>
                    <a:pt x="259" y="327"/>
                  </a:lnTo>
                  <a:lnTo>
                    <a:pt x="354" y="160"/>
                  </a:lnTo>
                  <a:lnTo>
                    <a:pt x="375" y="88"/>
                  </a:lnTo>
                  <a:lnTo>
                    <a:pt x="523" y="0"/>
                  </a:lnTo>
                  <a:lnTo>
                    <a:pt x="394" y="127"/>
                  </a:lnTo>
                  <a:lnTo>
                    <a:pt x="322" y="323"/>
                  </a:lnTo>
                  <a:lnTo>
                    <a:pt x="278" y="399"/>
                  </a:lnTo>
                  <a:lnTo>
                    <a:pt x="173" y="420"/>
                  </a:lnTo>
                  <a:lnTo>
                    <a:pt x="54" y="31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Freeform 50"/>
            <p:cNvSpPr>
              <a:spLocks/>
            </p:cNvSpPr>
            <p:nvPr/>
          </p:nvSpPr>
          <p:spPr bwMode="auto">
            <a:xfrm>
              <a:off x="1784" y="2834"/>
              <a:ext cx="204" cy="100"/>
            </a:xfrm>
            <a:custGeom>
              <a:avLst/>
              <a:gdLst>
                <a:gd name="T0" fmla="*/ 0 w 550"/>
                <a:gd name="T1" fmla="*/ 17 h 260"/>
                <a:gd name="T2" fmla="*/ 175 w 550"/>
                <a:gd name="T3" fmla="*/ 136 h 260"/>
                <a:gd name="T4" fmla="*/ 284 w 550"/>
                <a:gd name="T5" fmla="*/ 161 h 260"/>
                <a:gd name="T6" fmla="*/ 381 w 550"/>
                <a:gd name="T7" fmla="*/ 133 h 260"/>
                <a:gd name="T8" fmla="*/ 550 w 550"/>
                <a:gd name="T9" fmla="*/ 0 h 260"/>
                <a:gd name="T10" fmla="*/ 400 w 550"/>
                <a:gd name="T11" fmla="*/ 195 h 260"/>
                <a:gd name="T12" fmla="*/ 284 w 550"/>
                <a:gd name="T13" fmla="*/ 201 h 260"/>
                <a:gd name="T14" fmla="*/ 324 w 550"/>
                <a:gd name="T15" fmla="*/ 260 h 260"/>
                <a:gd name="T16" fmla="*/ 244 w 550"/>
                <a:gd name="T17" fmla="*/ 197 h 260"/>
                <a:gd name="T18" fmla="*/ 196 w 550"/>
                <a:gd name="T19" fmla="*/ 224 h 260"/>
                <a:gd name="T20" fmla="*/ 0 w 550"/>
                <a:gd name="T21" fmla="*/ 17 h 260"/>
                <a:gd name="T22" fmla="*/ 0 w 550"/>
                <a:gd name="T23" fmla="*/ 17 h 2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0"/>
                <a:gd name="T37" fmla="*/ 0 h 260"/>
                <a:gd name="T38" fmla="*/ 550 w 550"/>
                <a:gd name="T39" fmla="*/ 260 h 2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0" h="260">
                  <a:moveTo>
                    <a:pt x="0" y="17"/>
                  </a:moveTo>
                  <a:lnTo>
                    <a:pt x="175" y="136"/>
                  </a:lnTo>
                  <a:lnTo>
                    <a:pt x="284" y="161"/>
                  </a:lnTo>
                  <a:lnTo>
                    <a:pt x="381" y="133"/>
                  </a:lnTo>
                  <a:lnTo>
                    <a:pt x="550" y="0"/>
                  </a:lnTo>
                  <a:lnTo>
                    <a:pt x="400" y="195"/>
                  </a:lnTo>
                  <a:lnTo>
                    <a:pt x="284" y="201"/>
                  </a:lnTo>
                  <a:lnTo>
                    <a:pt x="324" y="260"/>
                  </a:lnTo>
                  <a:lnTo>
                    <a:pt x="244" y="197"/>
                  </a:lnTo>
                  <a:lnTo>
                    <a:pt x="196" y="2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Freeform 51"/>
            <p:cNvSpPr>
              <a:spLocks/>
            </p:cNvSpPr>
            <p:nvPr/>
          </p:nvSpPr>
          <p:spPr bwMode="auto">
            <a:xfrm>
              <a:off x="1240" y="2990"/>
              <a:ext cx="466" cy="440"/>
            </a:xfrm>
            <a:custGeom>
              <a:avLst/>
              <a:gdLst>
                <a:gd name="T0" fmla="*/ 127 w 1256"/>
                <a:gd name="T1" fmla="*/ 966 h 1146"/>
                <a:gd name="T2" fmla="*/ 1171 w 1256"/>
                <a:gd name="T3" fmla="*/ 738 h 1146"/>
                <a:gd name="T4" fmla="*/ 1167 w 1256"/>
                <a:gd name="T5" fmla="*/ 810 h 1146"/>
                <a:gd name="T6" fmla="*/ 1108 w 1256"/>
                <a:gd name="T7" fmla="*/ 863 h 1146"/>
                <a:gd name="T8" fmla="*/ 1117 w 1256"/>
                <a:gd name="T9" fmla="*/ 897 h 1146"/>
                <a:gd name="T10" fmla="*/ 1036 w 1256"/>
                <a:gd name="T11" fmla="*/ 947 h 1146"/>
                <a:gd name="T12" fmla="*/ 779 w 1256"/>
                <a:gd name="T13" fmla="*/ 1146 h 1146"/>
                <a:gd name="T14" fmla="*/ 1089 w 1256"/>
                <a:gd name="T15" fmla="*/ 983 h 1146"/>
                <a:gd name="T16" fmla="*/ 1112 w 1256"/>
                <a:gd name="T17" fmla="*/ 937 h 1146"/>
                <a:gd name="T18" fmla="*/ 1173 w 1256"/>
                <a:gd name="T19" fmla="*/ 918 h 1146"/>
                <a:gd name="T20" fmla="*/ 1140 w 1256"/>
                <a:gd name="T21" fmla="*/ 867 h 1146"/>
                <a:gd name="T22" fmla="*/ 1241 w 1256"/>
                <a:gd name="T23" fmla="*/ 831 h 1146"/>
                <a:gd name="T24" fmla="*/ 1188 w 1256"/>
                <a:gd name="T25" fmla="*/ 774 h 1146"/>
                <a:gd name="T26" fmla="*/ 1256 w 1256"/>
                <a:gd name="T27" fmla="*/ 705 h 1146"/>
                <a:gd name="T28" fmla="*/ 1190 w 1256"/>
                <a:gd name="T29" fmla="*/ 679 h 1146"/>
                <a:gd name="T30" fmla="*/ 1224 w 1256"/>
                <a:gd name="T31" fmla="*/ 538 h 1146"/>
                <a:gd name="T32" fmla="*/ 1252 w 1256"/>
                <a:gd name="T33" fmla="*/ 498 h 1146"/>
                <a:gd name="T34" fmla="*/ 1213 w 1256"/>
                <a:gd name="T35" fmla="*/ 447 h 1146"/>
                <a:gd name="T36" fmla="*/ 1241 w 1256"/>
                <a:gd name="T37" fmla="*/ 194 h 1146"/>
                <a:gd name="T38" fmla="*/ 1228 w 1256"/>
                <a:gd name="T39" fmla="*/ 86 h 1146"/>
                <a:gd name="T40" fmla="*/ 1239 w 1256"/>
                <a:gd name="T41" fmla="*/ 0 h 1146"/>
                <a:gd name="T42" fmla="*/ 1195 w 1256"/>
                <a:gd name="T43" fmla="*/ 63 h 1146"/>
                <a:gd name="T44" fmla="*/ 1213 w 1256"/>
                <a:gd name="T45" fmla="*/ 190 h 1146"/>
                <a:gd name="T46" fmla="*/ 1184 w 1256"/>
                <a:gd name="T47" fmla="*/ 418 h 1146"/>
                <a:gd name="T48" fmla="*/ 1192 w 1256"/>
                <a:gd name="T49" fmla="*/ 462 h 1146"/>
                <a:gd name="T50" fmla="*/ 0 w 1256"/>
                <a:gd name="T51" fmla="*/ 715 h 1146"/>
                <a:gd name="T52" fmla="*/ 3 w 1256"/>
                <a:gd name="T53" fmla="*/ 749 h 1146"/>
                <a:gd name="T54" fmla="*/ 207 w 1256"/>
                <a:gd name="T55" fmla="*/ 702 h 1146"/>
                <a:gd name="T56" fmla="*/ 207 w 1256"/>
                <a:gd name="T57" fmla="*/ 745 h 1146"/>
                <a:gd name="T58" fmla="*/ 387 w 1256"/>
                <a:gd name="T59" fmla="*/ 702 h 1146"/>
                <a:gd name="T60" fmla="*/ 387 w 1256"/>
                <a:gd name="T61" fmla="*/ 658 h 1146"/>
                <a:gd name="T62" fmla="*/ 1184 w 1256"/>
                <a:gd name="T63" fmla="*/ 491 h 1146"/>
                <a:gd name="T64" fmla="*/ 1195 w 1256"/>
                <a:gd name="T65" fmla="*/ 542 h 1146"/>
                <a:gd name="T66" fmla="*/ 1157 w 1256"/>
                <a:gd name="T67" fmla="*/ 683 h 1146"/>
                <a:gd name="T68" fmla="*/ 1171 w 1256"/>
                <a:gd name="T69" fmla="*/ 717 h 1146"/>
                <a:gd name="T70" fmla="*/ 127 w 1256"/>
                <a:gd name="T71" fmla="*/ 966 h 1146"/>
                <a:gd name="T72" fmla="*/ 127 w 1256"/>
                <a:gd name="T73" fmla="*/ 966 h 11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6"/>
                <a:gd name="T112" fmla="*/ 0 h 1146"/>
                <a:gd name="T113" fmla="*/ 1256 w 1256"/>
                <a:gd name="T114" fmla="*/ 1146 h 11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6" h="1146">
                  <a:moveTo>
                    <a:pt x="127" y="966"/>
                  </a:moveTo>
                  <a:lnTo>
                    <a:pt x="1171" y="738"/>
                  </a:lnTo>
                  <a:lnTo>
                    <a:pt x="1167" y="810"/>
                  </a:lnTo>
                  <a:lnTo>
                    <a:pt x="1108" y="863"/>
                  </a:lnTo>
                  <a:lnTo>
                    <a:pt x="1117" y="897"/>
                  </a:lnTo>
                  <a:lnTo>
                    <a:pt x="1036" y="947"/>
                  </a:lnTo>
                  <a:lnTo>
                    <a:pt x="779" y="1146"/>
                  </a:lnTo>
                  <a:lnTo>
                    <a:pt x="1089" y="983"/>
                  </a:lnTo>
                  <a:lnTo>
                    <a:pt x="1112" y="937"/>
                  </a:lnTo>
                  <a:lnTo>
                    <a:pt x="1173" y="918"/>
                  </a:lnTo>
                  <a:lnTo>
                    <a:pt x="1140" y="867"/>
                  </a:lnTo>
                  <a:lnTo>
                    <a:pt x="1241" y="831"/>
                  </a:lnTo>
                  <a:lnTo>
                    <a:pt x="1188" y="774"/>
                  </a:lnTo>
                  <a:lnTo>
                    <a:pt x="1256" y="705"/>
                  </a:lnTo>
                  <a:lnTo>
                    <a:pt x="1190" y="679"/>
                  </a:lnTo>
                  <a:lnTo>
                    <a:pt x="1224" y="538"/>
                  </a:lnTo>
                  <a:lnTo>
                    <a:pt x="1252" y="498"/>
                  </a:lnTo>
                  <a:lnTo>
                    <a:pt x="1213" y="447"/>
                  </a:lnTo>
                  <a:lnTo>
                    <a:pt x="1241" y="194"/>
                  </a:lnTo>
                  <a:lnTo>
                    <a:pt x="1228" y="86"/>
                  </a:lnTo>
                  <a:lnTo>
                    <a:pt x="1239" y="0"/>
                  </a:lnTo>
                  <a:lnTo>
                    <a:pt x="1195" y="63"/>
                  </a:lnTo>
                  <a:lnTo>
                    <a:pt x="1213" y="190"/>
                  </a:lnTo>
                  <a:lnTo>
                    <a:pt x="1184" y="418"/>
                  </a:lnTo>
                  <a:lnTo>
                    <a:pt x="1192" y="462"/>
                  </a:lnTo>
                  <a:lnTo>
                    <a:pt x="0" y="715"/>
                  </a:lnTo>
                  <a:lnTo>
                    <a:pt x="3" y="749"/>
                  </a:lnTo>
                  <a:lnTo>
                    <a:pt x="207" y="702"/>
                  </a:lnTo>
                  <a:lnTo>
                    <a:pt x="207" y="745"/>
                  </a:lnTo>
                  <a:lnTo>
                    <a:pt x="387" y="702"/>
                  </a:lnTo>
                  <a:lnTo>
                    <a:pt x="387" y="658"/>
                  </a:lnTo>
                  <a:lnTo>
                    <a:pt x="1184" y="491"/>
                  </a:lnTo>
                  <a:lnTo>
                    <a:pt x="1195" y="542"/>
                  </a:lnTo>
                  <a:lnTo>
                    <a:pt x="1157" y="683"/>
                  </a:lnTo>
                  <a:lnTo>
                    <a:pt x="1171" y="717"/>
                  </a:lnTo>
                  <a:lnTo>
                    <a:pt x="127" y="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Freeform 52"/>
            <p:cNvSpPr>
              <a:spLocks/>
            </p:cNvSpPr>
            <p:nvPr/>
          </p:nvSpPr>
          <p:spPr bwMode="auto">
            <a:xfrm>
              <a:off x="1546" y="3207"/>
              <a:ext cx="136" cy="89"/>
            </a:xfrm>
            <a:custGeom>
              <a:avLst/>
              <a:gdLst>
                <a:gd name="T0" fmla="*/ 365 w 365"/>
                <a:gd name="T1" fmla="*/ 0 h 232"/>
                <a:gd name="T2" fmla="*/ 0 w 365"/>
                <a:gd name="T3" fmla="*/ 87 h 232"/>
                <a:gd name="T4" fmla="*/ 7 w 365"/>
                <a:gd name="T5" fmla="*/ 232 h 232"/>
                <a:gd name="T6" fmla="*/ 34 w 365"/>
                <a:gd name="T7" fmla="*/ 224 h 232"/>
                <a:gd name="T8" fmla="*/ 30 w 365"/>
                <a:gd name="T9" fmla="*/ 171 h 232"/>
                <a:gd name="T10" fmla="*/ 272 w 365"/>
                <a:gd name="T11" fmla="*/ 108 h 232"/>
                <a:gd name="T12" fmla="*/ 292 w 365"/>
                <a:gd name="T13" fmla="*/ 85 h 232"/>
                <a:gd name="T14" fmla="*/ 30 w 365"/>
                <a:gd name="T15" fmla="*/ 148 h 232"/>
                <a:gd name="T16" fmla="*/ 26 w 365"/>
                <a:gd name="T17" fmla="*/ 112 h 232"/>
                <a:gd name="T18" fmla="*/ 361 w 365"/>
                <a:gd name="T19" fmla="*/ 30 h 232"/>
                <a:gd name="T20" fmla="*/ 365 w 365"/>
                <a:gd name="T21" fmla="*/ 0 h 232"/>
                <a:gd name="T22" fmla="*/ 365 w 365"/>
                <a:gd name="T23" fmla="*/ 0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5"/>
                <a:gd name="T37" fmla="*/ 0 h 232"/>
                <a:gd name="T38" fmla="*/ 365 w 365"/>
                <a:gd name="T39" fmla="*/ 232 h 2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5" h="232">
                  <a:moveTo>
                    <a:pt x="365" y="0"/>
                  </a:moveTo>
                  <a:lnTo>
                    <a:pt x="0" y="87"/>
                  </a:lnTo>
                  <a:lnTo>
                    <a:pt x="7" y="232"/>
                  </a:lnTo>
                  <a:lnTo>
                    <a:pt x="34" y="224"/>
                  </a:lnTo>
                  <a:lnTo>
                    <a:pt x="30" y="171"/>
                  </a:lnTo>
                  <a:lnTo>
                    <a:pt x="272" y="108"/>
                  </a:lnTo>
                  <a:lnTo>
                    <a:pt x="292" y="85"/>
                  </a:lnTo>
                  <a:lnTo>
                    <a:pt x="30" y="148"/>
                  </a:lnTo>
                  <a:lnTo>
                    <a:pt x="26" y="112"/>
                  </a:lnTo>
                  <a:lnTo>
                    <a:pt x="361" y="3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4" name="Freeform 53"/>
            <p:cNvSpPr>
              <a:spLocks/>
            </p:cNvSpPr>
            <p:nvPr/>
          </p:nvSpPr>
          <p:spPr bwMode="auto">
            <a:xfrm>
              <a:off x="1171" y="2520"/>
              <a:ext cx="499" cy="487"/>
            </a:xfrm>
            <a:custGeom>
              <a:avLst/>
              <a:gdLst>
                <a:gd name="T0" fmla="*/ 0 w 1342"/>
                <a:gd name="T1" fmla="*/ 424 h 1268"/>
                <a:gd name="T2" fmla="*/ 179 w 1342"/>
                <a:gd name="T3" fmla="*/ 95 h 1268"/>
                <a:gd name="T4" fmla="*/ 1342 w 1342"/>
                <a:gd name="T5" fmla="*/ 0 h 1268"/>
                <a:gd name="T6" fmla="*/ 1295 w 1342"/>
                <a:gd name="T7" fmla="*/ 34 h 1268"/>
                <a:gd name="T8" fmla="*/ 225 w 1342"/>
                <a:gd name="T9" fmla="*/ 131 h 1268"/>
                <a:gd name="T10" fmla="*/ 417 w 1342"/>
                <a:gd name="T11" fmla="*/ 1268 h 1268"/>
                <a:gd name="T12" fmla="*/ 196 w 1342"/>
                <a:gd name="T13" fmla="*/ 145 h 1268"/>
                <a:gd name="T14" fmla="*/ 0 w 1342"/>
                <a:gd name="T15" fmla="*/ 424 h 1268"/>
                <a:gd name="T16" fmla="*/ 0 w 1342"/>
                <a:gd name="T17" fmla="*/ 424 h 1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2"/>
                <a:gd name="T28" fmla="*/ 0 h 1268"/>
                <a:gd name="T29" fmla="*/ 1342 w 1342"/>
                <a:gd name="T30" fmla="*/ 1268 h 12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2" h="1268">
                  <a:moveTo>
                    <a:pt x="0" y="424"/>
                  </a:moveTo>
                  <a:lnTo>
                    <a:pt x="179" y="95"/>
                  </a:lnTo>
                  <a:lnTo>
                    <a:pt x="1342" y="0"/>
                  </a:lnTo>
                  <a:lnTo>
                    <a:pt x="1295" y="34"/>
                  </a:lnTo>
                  <a:lnTo>
                    <a:pt x="225" y="131"/>
                  </a:lnTo>
                  <a:lnTo>
                    <a:pt x="417" y="1268"/>
                  </a:lnTo>
                  <a:lnTo>
                    <a:pt x="196" y="145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Freeform 54"/>
            <p:cNvSpPr>
              <a:spLocks/>
            </p:cNvSpPr>
            <p:nvPr/>
          </p:nvSpPr>
          <p:spPr bwMode="auto">
            <a:xfrm>
              <a:off x="1798" y="2664"/>
              <a:ext cx="109" cy="117"/>
            </a:xfrm>
            <a:custGeom>
              <a:avLst/>
              <a:gdLst>
                <a:gd name="T0" fmla="*/ 0 w 295"/>
                <a:gd name="T1" fmla="*/ 0 h 305"/>
                <a:gd name="T2" fmla="*/ 58 w 295"/>
                <a:gd name="T3" fmla="*/ 37 h 305"/>
                <a:gd name="T4" fmla="*/ 82 w 295"/>
                <a:gd name="T5" fmla="*/ 57 h 305"/>
                <a:gd name="T6" fmla="*/ 99 w 295"/>
                <a:gd name="T7" fmla="*/ 190 h 305"/>
                <a:gd name="T8" fmla="*/ 99 w 295"/>
                <a:gd name="T9" fmla="*/ 251 h 305"/>
                <a:gd name="T10" fmla="*/ 172 w 295"/>
                <a:gd name="T11" fmla="*/ 272 h 305"/>
                <a:gd name="T12" fmla="*/ 217 w 295"/>
                <a:gd name="T13" fmla="*/ 215 h 305"/>
                <a:gd name="T14" fmla="*/ 282 w 295"/>
                <a:gd name="T15" fmla="*/ 210 h 305"/>
                <a:gd name="T16" fmla="*/ 295 w 295"/>
                <a:gd name="T17" fmla="*/ 187 h 305"/>
                <a:gd name="T18" fmla="*/ 295 w 295"/>
                <a:gd name="T19" fmla="*/ 219 h 305"/>
                <a:gd name="T20" fmla="*/ 250 w 295"/>
                <a:gd name="T21" fmla="*/ 234 h 305"/>
                <a:gd name="T22" fmla="*/ 194 w 295"/>
                <a:gd name="T23" fmla="*/ 291 h 305"/>
                <a:gd name="T24" fmla="*/ 113 w 295"/>
                <a:gd name="T25" fmla="*/ 289 h 305"/>
                <a:gd name="T26" fmla="*/ 84 w 295"/>
                <a:gd name="T27" fmla="*/ 305 h 305"/>
                <a:gd name="T28" fmla="*/ 61 w 295"/>
                <a:gd name="T29" fmla="*/ 293 h 305"/>
                <a:gd name="T30" fmla="*/ 82 w 295"/>
                <a:gd name="T31" fmla="*/ 236 h 305"/>
                <a:gd name="T32" fmla="*/ 82 w 295"/>
                <a:gd name="T33" fmla="*/ 128 h 305"/>
                <a:gd name="T34" fmla="*/ 0 w 295"/>
                <a:gd name="T35" fmla="*/ 0 h 305"/>
                <a:gd name="T36" fmla="*/ 0 w 295"/>
                <a:gd name="T37" fmla="*/ 0 h 3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5"/>
                <a:gd name="T58" fmla="*/ 0 h 305"/>
                <a:gd name="T59" fmla="*/ 295 w 295"/>
                <a:gd name="T60" fmla="*/ 305 h 3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5" h="305">
                  <a:moveTo>
                    <a:pt x="0" y="0"/>
                  </a:moveTo>
                  <a:lnTo>
                    <a:pt x="58" y="37"/>
                  </a:lnTo>
                  <a:lnTo>
                    <a:pt x="82" y="57"/>
                  </a:lnTo>
                  <a:lnTo>
                    <a:pt x="99" y="190"/>
                  </a:lnTo>
                  <a:lnTo>
                    <a:pt x="99" y="251"/>
                  </a:lnTo>
                  <a:lnTo>
                    <a:pt x="172" y="272"/>
                  </a:lnTo>
                  <a:lnTo>
                    <a:pt x="217" y="215"/>
                  </a:lnTo>
                  <a:lnTo>
                    <a:pt x="282" y="210"/>
                  </a:lnTo>
                  <a:lnTo>
                    <a:pt x="295" y="187"/>
                  </a:lnTo>
                  <a:lnTo>
                    <a:pt x="295" y="219"/>
                  </a:lnTo>
                  <a:lnTo>
                    <a:pt x="250" y="234"/>
                  </a:lnTo>
                  <a:lnTo>
                    <a:pt x="194" y="291"/>
                  </a:lnTo>
                  <a:lnTo>
                    <a:pt x="113" y="289"/>
                  </a:lnTo>
                  <a:lnTo>
                    <a:pt x="84" y="305"/>
                  </a:lnTo>
                  <a:lnTo>
                    <a:pt x="61" y="293"/>
                  </a:lnTo>
                  <a:lnTo>
                    <a:pt x="82" y="236"/>
                  </a:lnTo>
                  <a:lnTo>
                    <a:pt x="82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Freeform 55"/>
            <p:cNvSpPr>
              <a:spLocks/>
            </p:cNvSpPr>
            <p:nvPr/>
          </p:nvSpPr>
          <p:spPr bwMode="auto">
            <a:xfrm>
              <a:off x="1911" y="2740"/>
              <a:ext cx="41" cy="47"/>
            </a:xfrm>
            <a:custGeom>
              <a:avLst/>
              <a:gdLst>
                <a:gd name="T0" fmla="*/ 0 w 112"/>
                <a:gd name="T1" fmla="*/ 0 h 124"/>
                <a:gd name="T2" fmla="*/ 40 w 112"/>
                <a:gd name="T3" fmla="*/ 23 h 124"/>
                <a:gd name="T4" fmla="*/ 112 w 112"/>
                <a:gd name="T5" fmla="*/ 46 h 124"/>
                <a:gd name="T6" fmla="*/ 87 w 112"/>
                <a:gd name="T7" fmla="*/ 124 h 124"/>
                <a:gd name="T8" fmla="*/ 76 w 112"/>
                <a:gd name="T9" fmla="*/ 82 h 124"/>
                <a:gd name="T10" fmla="*/ 45 w 112"/>
                <a:gd name="T11" fmla="*/ 59 h 124"/>
                <a:gd name="T12" fmla="*/ 21 w 112"/>
                <a:gd name="T13" fmla="*/ 36 h 124"/>
                <a:gd name="T14" fmla="*/ 0 w 112"/>
                <a:gd name="T15" fmla="*/ 0 h 124"/>
                <a:gd name="T16" fmla="*/ 0 w 112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124"/>
                <a:gd name="T29" fmla="*/ 112 w 112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124">
                  <a:moveTo>
                    <a:pt x="0" y="0"/>
                  </a:moveTo>
                  <a:lnTo>
                    <a:pt x="40" y="23"/>
                  </a:lnTo>
                  <a:lnTo>
                    <a:pt x="112" y="46"/>
                  </a:lnTo>
                  <a:lnTo>
                    <a:pt x="87" y="124"/>
                  </a:lnTo>
                  <a:lnTo>
                    <a:pt x="76" y="82"/>
                  </a:lnTo>
                  <a:lnTo>
                    <a:pt x="45" y="59"/>
                  </a:lnTo>
                  <a:lnTo>
                    <a:pt x="2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Freeform 56"/>
            <p:cNvSpPr>
              <a:spLocks/>
            </p:cNvSpPr>
            <p:nvPr/>
          </p:nvSpPr>
          <p:spPr bwMode="auto">
            <a:xfrm>
              <a:off x="1839" y="2605"/>
              <a:ext cx="92" cy="34"/>
            </a:xfrm>
            <a:custGeom>
              <a:avLst/>
              <a:gdLst>
                <a:gd name="T0" fmla="*/ 5 w 247"/>
                <a:gd name="T1" fmla="*/ 52 h 88"/>
                <a:gd name="T2" fmla="*/ 62 w 247"/>
                <a:gd name="T3" fmla="*/ 37 h 88"/>
                <a:gd name="T4" fmla="*/ 156 w 247"/>
                <a:gd name="T5" fmla="*/ 0 h 88"/>
                <a:gd name="T6" fmla="*/ 247 w 247"/>
                <a:gd name="T7" fmla="*/ 33 h 88"/>
                <a:gd name="T8" fmla="*/ 156 w 247"/>
                <a:gd name="T9" fmla="*/ 21 h 88"/>
                <a:gd name="T10" fmla="*/ 116 w 247"/>
                <a:gd name="T11" fmla="*/ 52 h 88"/>
                <a:gd name="T12" fmla="*/ 59 w 247"/>
                <a:gd name="T13" fmla="*/ 63 h 88"/>
                <a:gd name="T14" fmla="*/ 32 w 247"/>
                <a:gd name="T15" fmla="*/ 88 h 88"/>
                <a:gd name="T16" fmla="*/ 0 w 247"/>
                <a:gd name="T17" fmla="*/ 78 h 88"/>
                <a:gd name="T18" fmla="*/ 5 w 247"/>
                <a:gd name="T19" fmla="*/ 52 h 88"/>
                <a:gd name="T20" fmla="*/ 5 w 247"/>
                <a:gd name="T21" fmla="*/ 52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88"/>
                <a:gd name="T35" fmla="*/ 247 w 247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88">
                  <a:moveTo>
                    <a:pt x="5" y="52"/>
                  </a:moveTo>
                  <a:lnTo>
                    <a:pt x="62" y="37"/>
                  </a:lnTo>
                  <a:lnTo>
                    <a:pt x="156" y="0"/>
                  </a:lnTo>
                  <a:lnTo>
                    <a:pt x="247" y="33"/>
                  </a:lnTo>
                  <a:lnTo>
                    <a:pt x="156" y="21"/>
                  </a:lnTo>
                  <a:lnTo>
                    <a:pt x="116" y="52"/>
                  </a:lnTo>
                  <a:lnTo>
                    <a:pt x="59" y="63"/>
                  </a:lnTo>
                  <a:lnTo>
                    <a:pt x="32" y="88"/>
                  </a:lnTo>
                  <a:lnTo>
                    <a:pt x="0" y="78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Freeform 57"/>
            <p:cNvSpPr>
              <a:spLocks/>
            </p:cNvSpPr>
            <p:nvPr/>
          </p:nvSpPr>
          <p:spPr bwMode="auto">
            <a:xfrm>
              <a:off x="1863" y="2638"/>
              <a:ext cx="65" cy="33"/>
            </a:xfrm>
            <a:custGeom>
              <a:avLst/>
              <a:gdLst>
                <a:gd name="T0" fmla="*/ 0 w 173"/>
                <a:gd name="T1" fmla="*/ 82 h 86"/>
                <a:gd name="T2" fmla="*/ 10 w 173"/>
                <a:gd name="T3" fmla="*/ 38 h 86"/>
                <a:gd name="T4" fmla="*/ 65 w 173"/>
                <a:gd name="T5" fmla="*/ 13 h 86"/>
                <a:gd name="T6" fmla="*/ 152 w 173"/>
                <a:gd name="T7" fmla="*/ 13 h 86"/>
                <a:gd name="T8" fmla="*/ 173 w 173"/>
                <a:gd name="T9" fmla="*/ 0 h 86"/>
                <a:gd name="T10" fmla="*/ 173 w 173"/>
                <a:gd name="T11" fmla="*/ 25 h 86"/>
                <a:gd name="T12" fmla="*/ 116 w 173"/>
                <a:gd name="T13" fmla="*/ 65 h 86"/>
                <a:gd name="T14" fmla="*/ 82 w 173"/>
                <a:gd name="T15" fmla="*/ 68 h 86"/>
                <a:gd name="T16" fmla="*/ 57 w 173"/>
                <a:gd name="T17" fmla="*/ 36 h 86"/>
                <a:gd name="T18" fmla="*/ 40 w 173"/>
                <a:gd name="T19" fmla="*/ 42 h 86"/>
                <a:gd name="T20" fmla="*/ 40 w 173"/>
                <a:gd name="T21" fmla="*/ 86 h 86"/>
                <a:gd name="T22" fmla="*/ 0 w 173"/>
                <a:gd name="T23" fmla="*/ 82 h 86"/>
                <a:gd name="T24" fmla="*/ 0 w 173"/>
                <a:gd name="T25" fmla="*/ 82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6"/>
                <a:gd name="T41" fmla="*/ 173 w 173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6">
                  <a:moveTo>
                    <a:pt x="0" y="82"/>
                  </a:moveTo>
                  <a:lnTo>
                    <a:pt x="10" y="38"/>
                  </a:lnTo>
                  <a:lnTo>
                    <a:pt x="65" y="13"/>
                  </a:lnTo>
                  <a:lnTo>
                    <a:pt x="152" y="13"/>
                  </a:lnTo>
                  <a:lnTo>
                    <a:pt x="173" y="0"/>
                  </a:lnTo>
                  <a:lnTo>
                    <a:pt x="173" y="25"/>
                  </a:lnTo>
                  <a:lnTo>
                    <a:pt x="116" y="65"/>
                  </a:lnTo>
                  <a:lnTo>
                    <a:pt x="82" y="68"/>
                  </a:lnTo>
                  <a:lnTo>
                    <a:pt x="57" y="36"/>
                  </a:lnTo>
                  <a:lnTo>
                    <a:pt x="40" y="42"/>
                  </a:lnTo>
                  <a:lnTo>
                    <a:pt x="40" y="8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9" name="Freeform 58"/>
            <p:cNvSpPr>
              <a:spLocks/>
            </p:cNvSpPr>
            <p:nvPr/>
          </p:nvSpPr>
          <p:spPr bwMode="auto">
            <a:xfrm>
              <a:off x="1755" y="2680"/>
              <a:ext cx="50" cy="25"/>
            </a:xfrm>
            <a:custGeom>
              <a:avLst/>
              <a:gdLst>
                <a:gd name="T0" fmla="*/ 105 w 135"/>
                <a:gd name="T1" fmla="*/ 0 h 67"/>
                <a:gd name="T2" fmla="*/ 59 w 135"/>
                <a:gd name="T3" fmla="*/ 6 h 67"/>
                <a:gd name="T4" fmla="*/ 0 w 135"/>
                <a:gd name="T5" fmla="*/ 40 h 67"/>
                <a:gd name="T6" fmla="*/ 21 w 135"/>
                <a:gd name="T7" fmla="*/ 67 h 67"/>
                <a:gd name="T8" fmla="*/ 33 w 135"/>
                <a:gd name="T9" fmla="*/ 40 h 67"/>
                <a:gd name="T10" fmla="*/ 61 w 135"/>
                <a:gd name="T11" fmla="*/ 35 h 67"/>
                <a:gd name="T12" fmla="*/ 73 w 135"/>
                <a:gd name="T13" fmla="*/ 63 h 67"/>
                <a:gd name="T14" fmla="*/ 116 w 135"/>
                <a:gd name="T15" fmla="*/ 55 h 67"/>
                <a:gd name="T16" fmla="*/ 135 w 135"/>
                <a:gd name="T17" fmla="*/ 35 h 67"/>
                <a:gd name="T18" fmla="*/ 105 w 135"/>
                <a:gd name="T19" fmla="*/ 0 h 67"/>
                <a:gd name="T20" fmla="*/ 105 w 13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67"/>
                <a:gd name="T35" fmla="*/ 135 w 13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67">
                  <a:moveTo>
                    <a:pt x="105" y="0"/>
                  </a:moveTo>
                  <a:lnTo>
                    <a:pt x="59" y="6"/>
                  </a:lnTo>
                  <a:lnTo>
                    <a:pt x="0" y="40"/>
                  </a:lnTo>
                  <a:lnTo>
                    <a:pt x="21" y="67"/>
                  </a:lnTo>
                  <a:lnTo>
                    <a:pt x="33" y="40"/>
                  </a:lnTo>
                  <a:lnTo>
                    <a:pt x="61" y="35"/>
                  </a:lnTo>
                  <a:lnTo>
                    <a:pt x="73" y="63"/>
                  </a:lnTo>
                  <a:lnTo>
                    <a:pt x="116" y="55"/>
                  </a:lnTo>
                  <a:lnTo>
                    <a:pt x="135" y="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0" name="Freeform 59"/>
            <p:cNvSpPr>
              <a:spLocks/>
            </p:cNvSpPr>
            <p:nvPr/>
          </p:nvSpPr>
          <p:spPr bwMode="auto">
            <a:xfrm>
              <a:off x="1818" y="2771"/>
              <a:ext cx="117" cy="33"/>
            </a:xfrm>
            <a:custGeom>
              <a:avLst/>
              <a:gdLst>
                <a:gd name="T0" fmla="*/ 0 w 313"/>
                <a:gd name="T1" fmla="*/ 86 h 86"/>
                <a:gd name="T2" fmla="*/ 41 w 313"/>
                <a:gd name="T3" fmla="*/ 70 h 86"/>
                <a:gd name="T4" fmla="*/ 115 w 313"/>
                <a:gd name="T5" fmla="*/ 61 h 86"/>
                <a:gd name="T6" fmla="*/ 209 w 313"/>
                <a:gd name="T7" fmla="*/ 29 h 86"/>
                <a:gd name="T8" fmla="*/ 313 w 313"/>
                <a:gd name="T9" fmla="*/ 0 h 86"/>
                <a:gd name="T10" fmla="*/ 218 w 313"/>
                <a:gd name="T11" fmla="*/ 46 h 86"/>
                <a:gd name="T12" fmla="*/ 119 w 313"/>
                <a:gd name="T13" fmla="*/ 84 h 86"/>
                <a:gd name="T14" fmla="*/ 0 w 313"/>
                <a:gd name="T15" fmla="*/ 86 h 86"/>
                <a:gd name="T16" fmla="*/ 0 w 313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3"/>
                <a:gd name="T28" fmla="*/ 0 h 86"/>
                <a:gd name="T29" fmla="*/ 313 w 313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3" h="86">
                  <a:moveTo>
                    <a:pt x="0" y="86"/>
                  </a:moveTo>
                  <a:lnTo>
                    <a:pt x="41" y="70"/>
                  </a:lnTo>
                  <a:lnTo>
                    <a:pt x="115" y="61"/>
                  </a:lnTo>
                  <a:lnTo>
                    <a:pt x="209" y="29"/>
                  </a:lnTo>
                  <a:lnTo>
                    <a:pt x="313" y="0"/>
                  </a:lnTo>
                  <a:lnTo>
                    <a:pt x="218" y="46"/>
                  </a:lnTo>
                  <a:lnTo>
                    <a:pt x="119" y="8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1" name="Freeform 60"/>
            <p:cNvSpPr>
              <a:spLocks/>
            </p:cNvSpPr>
            <p:nvPr/>
          </p:nvSpPr>
          <p:spPr bwMode="auto">
            <a:xfrm>
              <a:off x="1827" y="2784"/>
              <a:ext cx="94" cy="40"/>
            </a:xfrm>
            <a:custGeom>
              <a:avLst/>
              <a:gdLst>
                <a:gd name="T0" fmla="*/ 0 w 253"/>
                <a:gd name="T1" fmla="*/ 53 h 105"/>
                <a:gd name="T2" fmla="*/ 48 w 253"/>
                <a:gd name="T3" fmla="*/ 78 h 105"/>
                <a:gd name="T4" fmla="*/ 95 w 253"/>
                <a:gd name="T5" fmla="*/ 86 h 105"/>
                <a:gd name="T6" fmla="*/ 162 w 253"/>
                <a:gd name="T7" fmla="*/ 69 h 105"/>
                <a:gd name="T8" fmla="*/ 253 w 253"/>
                <a:gd name="T9" fmla="*/ 0 h 105"/>
                <a:gd name="T10" fmla="*/ 238 w 253"/>
                <a:gd name="T11" fmla="*/ 29 h 105"/>
                <a:gd name="T12" fmla="*/ 194 w 253"/>
                <a:gd name="T13" fmla="*/ 72 h 105"/>
                <a:gd name="T14" fmla="*/ 95 w 253"/>
                <a:gd name="T15" fmla="*/ 105 h 105"/>
                <a:gd name="T16" fmla="*/ 31 w 253"/>
                <a:gd name="T17" fmla="*/ 88 h 105"/>
                <a:gd name="T18" fmla="*/ 0 w 253"/>
                <a:gd name="T19" fmla="*/ 53 h 105"/>
                <a:gd name="T20" fmla="*/ 0 w 253"/>
                <a:gd name="T21" fmla="*/ 53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105"/>
                <a:gd name="T35" fmla="*/ 253 w 253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105">
                  <a:moveTo>
                    <a:pt x="0" y="53"/>
                  </a:moveTo>
                  <a:lnTo>
                    <a:pt x="48" y="78"/>
                  </a:lnTo>
                  <a:lnTo>
                    <a:pt x="95" y="86"/>
                  </a:lnTo>
                  <a:lnTo>
                    <a:pt x="162" y="69"/>
                  </a:lnTo>
                  <a:lnTo>
                    <a:pt x="253" y="0"/>
                  </a:lnTo>
                  <a:lnTo>
                    <a:pt x="238" y="29"/>
                  </a:lnTo>
                  <a:lnTo>
                    <a:pt x="194" y="72"/>
                  </a:lnTo>
                  <a:lnTo>
                    <a:pt x="95" y="105"/>
                  </a:lnTo>
                  <a:lnTo>
                    <a:pt x="31" y="8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Freeform 61"/>
            <p:cNvSpPr>
              <a:spLocks/>
            </p:cNvSpPr>
            <p:nvPr/>
          </p:nvSpPr>
          <p:spPr bwMode="auto">
            <a:xfrm>
              <a:off x="1853" y="2831"/>
              <a:ext cx="56" cy="18"/>
            </a:xfrm>
            <a:custGeom>
              <a:avLst/>
              <a:gdLst>
                <a:gd name="T0" fmla="*/ 0 w 150"/>
                <a:gd name="T1" fmla="*/ 23 h 47"/>
                <a:gd name="T2" fmla="*/ 70 w 150"/>
                <a:gd name="T3" fmla="*/ 47 h 47"/>
                <a:gd name="T4" fmla="*/ 133 w 150"/>
                <a:gd name="T5" fmla="*/ 34 h 47"/>
                <a:gd name="T6" fmla="*/ 150 w 150"/>
                <a:gd name="T7" fmla="*/ 0 h 47"/>
                <a:gd name="T8" fmla="*/ 51 w 150"/>
                <a:gd name="T9" fmla="*/ 28 h 47"/>
                <a:gd name="T10" fmla="*/ 0 w 150"/>
                <a:gd name="T11" fmla="*/ 23 h 47"/>
                <a:gd name="T12" fmla="*/ 0 w 150"/>
                <a:gd name="T13" fmla="*/ 23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47"/>
                <a:gd name="T23" fmla="*/ 150 w 15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47">
                  <a:moveTo>
                    <a:pt x="0" y="23"/>
                  </a:moveTo>
                  <a:lnTo>
                    <a:pt x="70" y="47"/>
                  </a:lnTo>
                  <a:lnTo>
                    <a:pt x="133" y="34"/>
                  </a:lnTo>
                  <a:lnTo>
                    <a:pt x="150" y="0"/>
                  </a:lnTo>
                  <a:lnTo>
                    <a:pt x="51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Freeform 62"/>
            <p:cNvSpPr>
              <a:spLocks/>
            </p:cNvSpPr>
            <p:nvPr/>
          </p:nvSpPr>
          <p:spPr bwMode="auto">
            <a:xfrm>
              <a:off x="1674" y="2402"/>
              <a:ext cx="296" cy="213"/>
            </a:xfrm>
            <a:custGeom>
              <a:avLst/>
              <a:gdLst>
                <a:gd name="T0" fmla="*/ 83 w 796"/>
                <a:gd name="T1" fmla="*/ 357 h 551"/>
                <a:gd name="T2" fmla="*/ 139 w 796"/>
                <a:gd name="T3" fmla="*/ 348 h 551"/>
                <a:gd name="T4" fmla="*/ 256 w 796"/>
                <a:gd name="T5" fmla="*/ 405 h 551"/>
                <a:gd name="T6" fmla="*/ 359 w 796"/>
                <a:gd name="T7" fmla="*/ 479 h 551"/>
                <a:gd name="T8" fmla="*/ 443 w 796"/>
                <a:gd name="T9" fmla="*/ 515 h 551"/>
                <a:gd name="T10" fmla="*/ 587 w 796"/>
                <a:gd name="T11" fmla="*/ 500 h 551"/>
                <a:gd name="T12" fmla="*/ 694 w 796"/>
                <a:gd name="T13" fmla="*/ 519 h 551"/>
                <a:gd name="T14" fmla="*/ 642 w 796"/>
                <a:gd name="T15" fmla="*/ 418 h 551"/>
                <a:gd name="T16" fmla="*/ 726 w 796"/>
                <a:gd name="T17" fmla="*/ 483 h 551"/>
                <a:gd name="T18" fmla="*/ 796 w 796"/>
                <a:gd name="T19" fmla="*/ 551 h 551"/>
                <a:gd name="T20" fmla="*/ 749 w 796"/>
                <a:gd name="T21" fmla="*/ 430 h 551"/>
                <a:gd name="T22" fmla="*/ 627 w 796"/>
                <a:gd name="T23" fmla="*/ 363 h 551"/>
                <a:gd name="T24" fmla="*/ 532 w 796"/>
                <a:gd name="T25" fmla="*/ 335 h 551"/>
                <a:gd name="T26" fmla="*/ 627 w 796"/>
                <a:gd name="T27" fmla="*/ 460 h 551"/>
                <a:gd name="T28" fmla="*/ 528 w 796"/>
                <a:gd name="T29" fmla="*/ 466 h 551"/>
                <a:gd name="T30" fmla="*/ 407 w 796"/>
                <a:gd name="T31" fmla="*/ 424 h 551"/>
                <a:gd name="T32" fmla="*/ 481 w 796"/>
                <a:gd name="T33" fmla="*/ 479 h 551"/>
                <a:gd name="T34" fmla="*/ 378 w 796"/>
                <a:gd name="T35" fmla="*/ 458 h 551"/>
                <a:gd name="T36" fmla="*/ 304 w 796"/>
                <a:gd name="T37" fmla="*/ 411 h 551"/>
                <a:gd name="T38" fmla="*/ 192 w 796"/>
                <a:gd name="T39" fmla="*/ 329 h 551"/>
                <a:gd name="T40" fmla="*/ 83 w 796"/>
                <a:gd name="T41" fmla="*/ 293 h 551"/>
                <a:gd name="T42" fmla="*/ 139 w 796"/>
                <a:gd name="T43" fmla="*/ 279 h 551"/>
                <a:gd name="T44" fmla="*/ 178 w 796"/>
                <a:gd name="T45" fmla="*/ 279 h 551"/>
                <a:gd name="T46" fmla="*/ 306 w 796"/>
                <a:gd name="T47" fmla="*/ 291 h 551"/>
                <a:gd name="T48" fmla="*/ 184 w 796"/>
                <a:gd name="T49" fmla="*/ 240 h 551"/>
                <a:gd name="T50" fmla="*/ 112 w 796"/>
                <a:gd name="T51" fmla="*/ 226 h 551"/>
                <a:gd name="T52" fmla="*/ 165 w 796"/>
                <a:gd name="T53" fmla="*/ 192 h 551"/>
                <a:gd name="T54" fmla="*/ 289 w 796"/>
                <a:gd name="T55" fmla="*/ 173 h 551"/>
                <a:gd name="T56" fmla="*/ 382 w 796"/>
                <a:gd name="T57" fmla="*/ 173 h 551"/>
                <a:gd name="T58" fmla="*/ 289 w 796"/>
                <a:gd name="T59" fmla="*/ 139 h 551"/>
                <a:gd name="T60" fmla="*/ 180 w 796"/>
                <a:gd name="T61" fmla="*/ 137 h 551"/>
                <a:gd name="T62" fmla="*/ 262 w 796"/>
                <a:gd name="T63" fmla="*/ 82 h 551"/>
                <a:gd name="T64" fmla="*/ 407 w 796"/>
                <a:gd name="T65" fmla="*/ 0 h 551"/>
                <a:gd name="T66" fmla="*/ 306 w 796"/>
                <a:gd name="T67" fmla="*/ 30 h 551"/>
                <a:gd name="T68" fmla="*/ 150 w 796"/>
                <a:gd name="T69" fmla="*/ 72 h 551"/>
                <a:gd name="T70" fmla="*/ 34 w 796"/>
                <a:gd name="T71" fmla="*/ 196 h 551"/>
                <a:gd name="T72" fmla="*/ 0 w 796"/>
                <a:gd name="T73" fmla="*/ 287 h 551"/>
                <a:gd name="T74" fmla="*/ 83 w 796"/>
                <a:gd name="T75" fmla="*/ 357 h 551"/>
                <a:gd name="T76" fmla="*/ 83 w 796"/>
                <a:gd name="T77" fmla="*/ 357 h 5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6"/>
                <a:gd name="T118" fmla="*/ 0 h 551"/>
                <a:gd name="T119" fmla="*/ 796 w 796"/>
                <a:gd name="T120" fmla="*/ 551 h 5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6" h="551">
                  <a:moveTo>
                    <a:pt x="83" y="357"/>
                  </a:moveTo>
                  <a:lnTo>
                    <a:pt x="139" y="348"/>
                  </a:lnTo>
                  <a:lnTo>
                    <a:pt x="256" y="405"/>
                  </a:lnTo>
                  <a:lnTo>
                    <a:pt x="359" y="479"/>
                  </a:lnTo>
                  <a:lnTo>
                    <a:pt x="443" y="515"/>
                  </a:lnTo>
                  <a:lnTo>
                    <a:pt x="587" y="500"/>
                  </a:lnTo>
                  <a:lnTo>
                    <a:pt x="694" y="519"/>
                  </a:lnTo>
                  <a:lnTo>
                    <a:pt x="642" y="418"/>
                  </a:lnTo>
                  <a:lnTo>
                    <a:pt x="726" y="483"/>
                  </a:lnTo>
                  <a:lnTo>
                    <a:pt x="796" y="551"/>
                  </a:lnTo>
                  <a:lnTo>
                    <a:pt x="749" y="430"/>
                  </a:lnTo>
                  <a:lnTo>
                    <a:pt x="627" y="363"/>
                  </a:lnTo>
                  <a:lnTo>
                    <a:pt x="532" y="335"/>
                  </a:lnTo>
                  <a:lnTo>
                    <a:pt x="627" y="460"/>
                  </a:lnTo>
                  <a:lnTo>
                    <a:pt x="528" y="466"/>
                  </a:lnTo>
                  <a:lnTo>
                    <a:pt x="407" y="424"/>
                  </a:lnTo>
                  <a:lnTo>
                    <a:pt x="481" y="479"/>
                  </a:lnTo>
                  <a:lnTo>
                    <a:pt x="378" y="458"/>
                  </a:lnTo>
                  <a:lnTo>
                    <a:pt x="304" y="411"/>
                  </a:lnTo>
                  <a:lnTo>
                    <a:pt x="192" y="329"/>
                  </a:lnTo>
                  <a:lnTo>
                    <a:pt x="83" y="293"/>
                  </a:lnTo>
                  <a:lnTo>
                    <a:pt x="139" y="279"/>
                  </a:lnTo>
                  <a:lnTo>
                    <a:pt x="178" y="279"/>
                  </a:lnTo>
                  <a:lnTo>
                    <a:pt x="306" y="291"/>
                  </a:lnTo>
                  <a:lnTo>
                    <a:pt x="184" y="240"/>
                  </a:lnTo>
                  <a:lnTo>
                    <a:pt x="112" y="226"/>
                  </a:lnTo>
                  <a:lnTo>
                    <a:pt x="165" y="192"/>
                  </a:lnTo>
                  <a:lnTo>
                    <a:pt x="289" y="173"/>
                  </a:lnTo>
                  <a:lnTo>
                    <a:pt x="382" y="173"/>
                  </a:lnTo>
                  <a:lnTo>
                    <a:pt x="289" y="139"/>
                  </a:lnTo>
                  <a:lnTo>
                    <a:pt x="180" y="137"/>
                  </a:lnTo>
                  <a:lnTo>
                    <a:pt x="262" y="82"/>
                  </a:lnTo>
                  <a:lnTo>
                    <a:pt x="407" y="0"/>
                  </a:lnTo>
                  <a:lnTo>
                    <a:pt x="306" y="30"/>
                  </a:lnTo>
                  <a:lnTo>
                    <a:pt x="150" y="72"/>
                  </a:lnTo>
                  <a:lnTo>
                    <a:pt x="34" y="196"/>
                  </a:lnTo>
                  <a:lnTo>
                    <a:pt x="0" y="287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007" name="AutoShape 63"/>
          <p:cNvSpPr>
            <a:spLocks noChangeArrowheads="1"/>
          </p:cNvSpPr>
          <p:nvPr/>
        </p:nvSpPr>
        <p:spPr bwMode="auto">
          <a:xfrm>
            <a:off x="3276600" y="1524000"/>
            <a:ext cx="4800600" cy="2209800"/>
          </a:xfrm>
          <a:prstGeom prst="wedgeRoundRectCallout">
            <a:avLst>
              <a:gd name="adj1" fmla="val -43949"/>
              <a:gd name="adj2" fmla="val 6450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2436078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If a work sheet has been prepared, the data for these entries are in the Adjustments columns.</a:t>
            </a:r>
          </a:p>
        </p:txBody>
      </p:sp>
    </p:spTree>
    <p:extLst>
      <p:ext uri="{BB962C8B-B14F-4D97-AF65-F5344CB8AC3E}">
        <p14:creationId xmlns:p14="http://schemas.microsoft.com/office/powerpoint/2010/main" val="87726466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AutoShape 1026"/>
          <p:cNvSpPr>
            <a:spLocks noChangeArrowheads="1"/>
          </p:cNvSpPr>
          <p:nvPr/>
        </p:nvSpPr>
        <p:spPr bwMode="auto">
          <a:xfrm>
            <a:off x="2971800" y="22098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1" name="AutoShape 1027"/>
          <p:cNvSpPr>
            <a:spLocks noChangeArrowheads="1"/>
          </p:cNvSpPr>
          <p:nvPr/>
        </p:nvSpPr>
        <p:spPr bwMode="auto">
          <a:xfrm>
            <a:off x="2514600" y="4648200"/>
            <a:ext cx="4191000" cy="762000"/>
          </a:xfrm>
          <a:prstGeom prst="bevel">
            <a:avLst>
              <a:gd name="adj" fmla="val 12500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RETAINED EARNINGS</a:t>
            </a:r>
          </a:p>
        </p:txBody>
      </p:sp>
      <p:sp>
        <p:nvSpPr>
          <p:cNvPr id="211972" name="AutoShape 1028"/>
          <p:cNvSpPr>
            <a:spLocks noChangeArrowheads="1"/>
          </p:cNvSpPr>
          <p:nvPr/>
        </p:nvSpPr>
        <p:spPr bwMode="auto">
          <a:xfrm rot="-5325660">
            <a:off x="4076700" y="49911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3" name="AutoShape 1029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838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Closing Process</a:t>
            </a:r>
          </a:p>
        </p:txBody>
      </p:sp>
      <p:sp>
        <p:nvSpPr>
          <p:cNvPr id="52230" name="Line 1030"/>
          <p:cNvSpPr>
            <a:spLocks noChangeShapeType="1"/>
          </p:cNvSpPr>
          <p:nvPr/>
        </p:nvSpPr>
        <p:spPr bwMode="auto">
          <a:xfrm>
            <a:off x="3048000" y="22098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Line 1031"/>
          <p:cNvSpPr>
            <a:spLocks noChangeShapeType="1"/>
          </p:cNvSpPr>
          <p:nvPr/>
        </p:nvSpPr>
        <p:spPr bwMode="auto">
          <a:xfrm>
            <a:off x="4572000" y="22098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Text Box 1032"/>
          <p:cNvSpPr txBox="1">
            <a:spLocks noChangeArrowheads="1"/>
          </p:cNvSpPr>
          <p:nvPr/>
        </p:nvSpPr>
        <p:spPr bwMode="auto">
          <a:xfrm>
            <a:off x="2971800" y="16764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211977" name="AutoShape 1033"/>
          <p:cNvSpPr>
            <a:spLocks noChangeArrowheads="1"/>
          </p:cNvSpPr>
          <p:nvPr/>
        </p:nvSpPr>
        <p:spPr bwMode="auto">
          <a:xfrm flipH="1" flipV="1">
            <a:off x="5257800" y="2209800"/>
            <a:ext cx="1143000" cy="1447800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723900 h 21600"/>
              <a:gd name="T4" fmla="*/ 857250 w 21600"/>
              <a:gd name="T5" fmla="*/ 1447800 h 21600"/>
              <a:gd name="T6" fmla="*/ 1143000 w 21600"/>
              <a:gd name="T7" fmla="*/ 723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6019800" y="2317750"/>
            <a:ext cx="3124200" cy="1187450"/>
            <a:chOff x="3792" y="1556"/>
            <a:chExt cx="1968" cy="748"/>
          </a:xfrm>
        </p:grpSpPr>
        <p:sp>
          <p:nvSpPr>
            <p:cNvPr id="211979" name="AutoShape 1035"/>
            <p:cNvSpPr>
              <a:spLocks noChangeArrowheads="1"/>
            </p:cNvSpPr>
            <p:nvPr/>
          </p:nvSpPr>
          <p:spPr bwMode="auto">
            <a:xfrm>
              <a:off x="3792" y="163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2247" name="Text Box 1036"/>
            <p:cNvSpPr txBox="1">
              <a:spLocks noChangeArrowheads="1"/>
            </p:cNvSpPr>
            <p:nvPr/>
          </p:nvSpPr>
          <p:spPr bwMode="auto">
            <a:xfrm>
              <a:off x="4128" y="1556"/>
              <a:ext cx="163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Revenues are transferred to Income Summary</a:t>
              </a:r>
            </a:p>
          </p:txBody>
        </p:sp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457200" y="2317750"/>
            <a:ext cx="3276600" cy="1187450"/>
            <a:chOff x="288" y="1556"/>
            <a:chExt cx="2064" cy="748"/>
          </a:xfrm>
        </p:grpSpPr>
        <p:sp>
          <p:nvSpPr>
            <p:cNvPr id="211982" name="AutoShape 1038"/>
            <p:cNvSpPr>
              <a:spLocks noChangeArrowheads="1"/>
            </p:cNvSpPr>
            <p:nvPr/>
          </p:nvSpPr>
          <p:spPr bwMode="auto">
            <a:xfrm>
              <a:off x="288" y="163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2245" name="Text Box 1039"/>
            <p:cNvSpPr txBox="1">
              <a:spLocks noChangeArrowheads="1"/>
            </p:cNvSpPr>
            <p:nvPr/>
          </p:nvSpPr>
          <p:spPr bwMode="auto">
            <a:xfrm>
              <a:off x="624" y="1556"/>
              <a:ext cx="172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Expenses are transferred to Income Summary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11984" name="AutoShape 1040"/>
          <p:cNvSpPr>
            <a:spLocks noChangeArrowheads="1"/>
          </p:cNvSpPr>
          <p:nvPr/>
        </p:nvSpPr>
        <p:spPr bwMode="auto">
          <a:xfrm rot="5405299">
            <a:off x="4114800" y="36195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041"/>
          <p:cNvGrpSpPr>
            <a:grpSpLocks/>
          </p:cNvGrpSpPr>
          <p:nvPr/>
        </p:nvGrpSpPr>
        <p:grpSpPr bwMode="auto">
          <a:xfrm>
            <a:off x="2514600" y="3581400"/>
            <a:ext cx="5257800" cy="990600"/>
            <a:chOff x="1584" y="2352"/>
            <a:chExt cx="3312" cy="624"/>
          </a:xfrm>
        </p:grpSpPr>
        <p:sp>
          <p:nvSpPr>
            <p:cNvPr id="211986" name="AutoShape 1042"/>
            <p:cNvSpPr>
              <a:spLocks noChangeArrowheads="1"/>
            </p:cNvSpPr>
            <p:nvPr/>
          </p:nvSpPr>
          <p:spPr bwMode="auto">
            <a:xfrm>
              <a:off x="1584" y="235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2243" name="Text Box 1043"/>
            <p:cNvSpPr txBox="1">
              <a:spLocks noChangeArrowheads="1"/>
            </p:cNvSpPr>
            <p:nvPr/>
          </p:nvSpPr>
          <p:spPr bwMode="auto">
            <a:xfrm>
              <a:off x="1920" y="2400"/>
              <a:ext cx="29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Net Income or Net Loss is transferred to Retained Earnings</a:t>
              </a:r>
            </a:p>
          </p:txBody>
        </p:sp>
      </p:grpSp>
      <p:grpSp>
        <p:nvGrpSpPr>
          <p:cNvPr id="5" name="Group 1044"/>
          <p:cNvGrpSpPr>
            <a:grpSpLocks/>
          </p:cNvGrpSpPr>
          <p:nvPr/>
        </p:nvGrpSpPr>
        <p:grpSpPr bwMode="auto">
          <a:xfrm>
            <a:off x="2590800" y="5562600"/>
            <a:ext cx="5257800" cy="990600"/>
            <a:chOff x="1632" y="3600"/>
            <a:chExt cx="3312" cy="624"/>
          </a:xfrm>
        </p:grpSpPr>
        <p:sp>
          <p:nvSpPr>
            <p:cNvPr id="211989" name="AutoShape 1045"/>
            <p:cNvSpPr>
              <a:spLocks noChangeArrowheads="1"/>
            </p:cNvSpPr>
            <p:nvPr/>
          </p:nvSpPr>
          <p:spPr bwMode="auto">
            <a:xfrm>
              <a:off x="1632" y="3600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4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2241" name="Text Box 1046"/>
            <p:cNvSpPr txBox="1">
              <a:spLocks noChangeArrowheads="1"/>
            </p:cNvSpPr>
            <p:nvPr/>
          </p:nvSpPr>
          <p:spPr bwMode="auto">
            <a:xfrm>
              <a:off x="1968" y="3610"/>
              <a:ext cx="29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Dividends are transferred to Retained Earnings</a:t>
              </a:r>
            </a:p>
          </p:txBody>
        </p:sp>
      </p:grpSp>
      <p:sp>
        <p:nvSpPr>
          <p:cNvPr id="211992" name="AutoShape 104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78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nimBg="1"/>
      <p:bldP spid="211971" grpId="0" animBg="1" autoUpdateAnimBg="0"/>
      <p:bldP spid="211972" grpId="0" animBg="1"/>
      <p:bldP spid="211977" grpId="0" animBg="1"/>
      <p:bldP spid="211984" grpId="0" animBg="1"/>
      <p:bldP spid="21199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2971800" y="22098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5" name="AutoShape 3"/>
          <p:cNvSpPr>
            <a:spLocks noChangeArrowheads="1"/>
          </p:cNvSpPr>
          <p:nvPr/>
        </p:nvSpPr>
        <p:spPr bwMode="auto">
          <a:xfrm>
            <a:off x="2514600" y="4648200"/>
            <a:ext cx="4191000" cy="762000"/>
          </a:xfrm>
          <a:prstGeom prst="bevel">
            <a:avLst>
              <a:gd name="adj" fmla="val 12500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RETAINED EARNINGS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-5325660">
            <a:off x="4076700" y="49911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1828800" y="457200"/>
            <a:ext cx="5486400" cy="838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3048000" y="22098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4572000" y="22098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971800" y="16764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 flipH="1" flipV="1">
            <a:off x="5257800" y="2209800"/>
            <a:ext cx="1143000" cy="1447800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723900 h 21600"/>
              <a:gd name="T4" fmla="*/ 857250 w 21600"/>
              <a:gd name="T5" fmla="*/ 1447800 h 21600"/>
              <a:gd name="T6" fmla="*/ 1143000 w 21600"/>
              <a:gd name="T7" fmla="*/ 723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8" name="Group 10"/>
          <p:cNvGrpSpPr>
            <a:grpSpLocks/>
          </p:cNvGrpSpPr>
          <p:nvPr/>
        </p:nvGrpSpPr>
        <p:grpSpPr bwMode="auto">
          <a:xfrm>
            <a:off x="6019800" y="2317750"/>
            <a:ext cx="3124200" cy="1187450"/>
            <a:chOff x="3792" y="1556"/>
            <a:chExt cx="1968" cy="748"/>
          </a:xfrm>
        </p:grpSpPr>
        <p:sp>
          <p:nvSpPr>
            <p:cNvPr id="213003" name="AutoShape 11"/>
            <p:cNvSpPr>
              <a:spLocks noChangeArrowheads="1"/>
            </p:cNvSpPr>
            <p:nvPr/>
          </p:nvSpPr>
          <p:spPr bwMode="auto">
            <a:xfrm>
              <a:off x="3792" y="163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3272" name="Text Box 12"/>
            <p:cNvSpPr txBox="1">
              <a:spLocks noChangeArrowheads="1"/>
            </p:cNvSpPr>
            <p:nvPr/>
          </p:nvSpPr>
          <p:spPr bwMode="auto">
            <a:xfrm>
              <a:off x="4128" y="1556"/>
              <a:ext cx="163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Revenues are transferred to Income Summary</a:t>
              </a:r>
            </a:p>
          </p:txBody>
        </p:sp>
      </p:grpSp>
      <p:grpSp>
        <p:nvGrpSpPr>
          <p:cNvPr id="53259" name="Group 13"/>
          <p:cNvGrpSpPr>
            <a:grpSpLocks/>
          </p:cNvGrpSpPr>
          <p:nvPr/>
        </p:nvGrpSpPr>
        <p:grpSpPr bwMode="auto">
          <a:xfrm>
            <a:off x="457200" y="2317750"/>
            <a:ext cx="3276600" cy="1187450"/>
            <a:chOff x="288" y="1556"/>
            <a:chExt cx="2064" cy="748"/>
          </a:xfrm>
        </p:grpSpPr>
        <p:sp>
          <p:nvSpPr>
            <p:cNvPr id="213006" name="AutoShape 14"/>
            <p:cNvSpPr>
              <a:spLocks noChangeArrowheads="1"/>
            </p:cNvSpPr>
            <p:nvPr/>
          </p:nvSpPr>
          <p:spPr bwMode="auto">
            <a:xfrm>
              <a:off x="288" y="163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3270" name="Text Box 15"/>
            <p:cNvSpPr txBox="1">
              <a:spLocks noChangeArrowheads="1"/>
            </p:cNvSpPr>
            <p:nvPr/>
          </p:nvSpPr>
          <p:spPr bwMode="auto">
            <a:xfrm>
              <a:off x="624" y="1556"/>
              <a:ext cx="172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Expenses are transferred to Income Summary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3260" name="AutoShape 16"/>
          <p:cNvSpPr>
            <a:spLocks noChangeArrowheads="1"/>
          </p:cNvSpPr>
          <p:nvPr/>
        </p:nvSpPr>
        <p:spPr bwMode="auto">
          <a:xfrm rot="5405299">
            <a:off x="4114800" y="3619500"/>
            <a:ext cx="914400" cy="1447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61" name="Group 17"/>
          <p:cNvGrpSpPr>
            <a:grpSpLocks/>
          </p:cNvGrpSpPr>
          <p:nvPr/>
        </p:nvGrpSpPr>
        <p:grpSpPr bwMode="auto">
          <a:xfrm>
            <a:off x="2514600" y="3581400"/>
            <a:ext cx="5257800" cy="990600"/>
            <a:chOff x="1584" y="2352"/>
            <a:chExt cx="3312" cy="624"/>
          </a:xfrm>
        </p:grpSpPr>
        <p:sp>
          <p:nvSpPr>
            <p:cNvPr id="213010" name="AutoShape 18"/>
            <p:cNvSpPr>
              <a:spLocks noChangeArrowheads="1"/>
            </p:cNvSpPr>
            <p:nvPr/>
          </p:nvSpPr>
          <p:spPr bwMode="auto">
            <a:xfrm>
              <a:off x="1584" y="2352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3268" name="Text Box 19"/>
            <p:cNvSpPr txBox="1">
              <a:spLocks noChangeArrowheads="1"/>
            </p:cNvSpPr>
            <p:nvPr/>
          </p:nvSpPr>
          <p:spPr bwMode="auto">
            <a:xfrm>
              <a:off x="1920" y="2400"/>
              <a:ext cx="29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Net Income or Net Loss is transferred to Retained Earnings</a:t>
              </a:r>
            </a:p>
          </p:txBody>
        </p:sp>
      </p:grpSp>
      <p:grpSp>
        <p:nvGrpSpPr>
          <p:cNvPr id="53262" name="Group 20"/>
          <p:cNvGrpSpPr>
            <a:grpSpLocks/>
          </p:cNvGrpSpPr>
          <p:nvPr/>
        </p:nvGrpSpPr>
        <p:grpSpPr bwMode="auto">
          <a:xfrm>
            <a:off x="2590800" y="5562600"/>
            <a:ext cx="5257800" cy="990600"/>
            <a:chOff x="1632" y="3600"/>
            <a:chExt cx="3312" cy="624"/>
          </a:xfrm>
        </p:grpSpPr>
        <p:sp>
          <p:nvSpPr>
            <p:cNvPr id="213013" name="AutoShape 21"/>
            <p:cNvSpPr>
              <a:spLocks noChangeArrowheads="1"/>
            </p:cNvSpPr>
            <p:nvPr/>
          </p:nvSpPr>
          <p:spPr bwMode="auto">
            <a:xfrm>
              <a:off x="1632" y="3600"/>
              <a:ext cx="336" cy="624"/>
            </a:xfrm>
            <a:prstGeom prst="bevel">
              <a:avLst>
                <a:gd name="adj" fmla="val 1250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4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3266" name="Text Box 22"/>
            <p:cNvSpPr txBox="1">
              <a:spLocks noChangeArrowheads="1"/>
            </p:cNvSpPr>
            <p:nvPr/>
          </p:nvSpPr>
          <p:spPr bwMode="auto">
            <a:xfrm>
              <a:off x="1968" y="3610"/>
              <a:ext cx="29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Dividends are transferred to Retained Earnings</a:t>
              </a:r>
            </a:p>
          </p:txBody>
        </p:sp>
      </p:grp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2438400" y="3524250"/>
            <a:ext cx="4343400" cy="180975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Income Summary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 does not appear on the financial statements.</a:t>
            </a:r>
          </a:p>
        </p:txBody>
      </p:sp>
      <p:sp>
        <p:nvSpPr>
          <p:cNvPr id="213017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67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159500" y="1122363"/>
            <a:ext cx="2559050" cy="19383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4302" name="Rectangle 4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Rectangle 5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4304" name="Line 6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Rectangle 7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4306" name="Rectangle 8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4307" name="Line 9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8" name="Rectangle 10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4309" name="Rectangle 11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4310" name="Line 12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Rectangle 13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4312" name="Rectangle 14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4313" name="Line 15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Rectangle 16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4315" name="Rectangle 17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4316" name="Line 18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Rectangle 19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4318" name="Line 20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Line 21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0" name="Line 22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1" name="Line 23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2" name="Line 24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23" name="Group 25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4329" name="Rectangle 26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4330" name="Line 27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1" name="Rectangle 28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4332" name="Line 29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24" name="Group 30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4325" name="Rectangle 31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4326" name="Line 32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7" name="Rectangle 33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4328" name="Line 34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4276" name="Group 35"/>
          <p:cNvGrpSpPr>
            <a:grpSpLocks/>
          </p:cNvGrpSpPr>
          <p:nvPr/>
        </p:nvGrpSpPr>
        <p:grpSpPr bwMode="auto">
          <a:xfrm>
            <a:off x="6175375" y="1265238"/>
            <a:ext cx="2624138" cy="695325"/>
            <a:chOff x="3890" y="797"/>
            <a:chExt cx="1653" cy="438"/>
          </a:xfrm>
        </p:grpSpPr>
        <p:sp>
          <p:nvSpPr>
            <p:cNvPr id="54298" name="Rectangle 36"/>
            <p:cNvSpPr>
              <a:spLocks noChangeArrowheads="1"/>
            </p:cNvSpPr>
            <p:nvPr/>
          </p:nvSpPr>
          <p:spPr bwMode="auto">
            <a:xfrm>
              <a:off x="3890" y="79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Fees Earned</a:t>
              </a:r>
            </a:p>
          </p:txBody>
        </p:sp>
        <p:sp>
          <p:nvSpPr>
            <p:cNvPr id="54299" name="Line 37"/>
            <p:cNvSpPr>
              <a:spLocks noChangeShapeType="1"/>
            </p:cNvSpPr>
            <p:nvPr/>
          </p:nvSpPr>
          <p:spPr bwMode="auto">
            <a:xfrm>
              <a:off x="3981" y="98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Rectangle 38"/>
            <p:cNvSpPr>
              <a:spLocks noChangeArrowheads="1"/>
            </p:cNvSpPr>
            <p:nvPr/>
          </p:nvSpPr>
          <p:spPr bwMode="auto">
            <a:xfrm>
              <a:off x="4706" y="10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16,840</a:t>
              </a:r>
            </a:p>
          </p:txBody>
        </p:sp>
        <p:sp>
          <p:nvSpPr>
            <p:cNvPr id="54301" name="Line 39"/>
            <p:cNvSpPr>
              <a:spLocks noChangeShapeType="1"/>
            </p:cNvSpPr>
            <p:nvPr/>
          </p:nvSpPr>
          <p:spPr bwMode="auto">
            <a:xfrm>
              <a:off x="4692" y="99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7" name="Rectangle 40"/>
          <p:cNvSpPr>
            <a:spLocks noChangeArrowheads="1"/>
          </p:cNvSpPr>
          <p:nvPr/>
        </p:nvSpPr>
        <p:spPr bwMode="auto">
          <a:xfrm>
            <a:off x="6175375" y="210343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Rent Revenue</a:t>
            </a:r>
          </a:p>
        </p:txBody>
      </p:sp>
      <p:sp>
        <p:nvSpPr>
          <p:cNvPr id="54278" name="Line 41"/>
          <p:cNvSpPr>
            <a:spLocks noChangeShapeType="1"/>
          </p:cNvSpPr>
          <p:nvPr/>
        </p:nvSpPr>
        <p:spPr bwMode="auto">
          <a:xfrm>
            <a:off x="6319838" y="240030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42"/>
          <p:cNvSpPr>
            <a:spLocks noChangeArrowheads="1"/>
          </p:cNvSpPr>
          <p:nvPr/>
        </p:nvSpPr>
        <p:spPr bwMode="auto">
          <a:xfrm>
            <a:off x="7470775" y="2465388"/>
            <a:ext cx="1271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1028700" algn="r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Bal.	120</a:t>
            </a:r>
          </a:p>
        </p:txBody>
      </p:sp>
      <p:sp>
        <p:nvSpPr>
          <p:cNvPr id="54280" name="Line 43"/>
          <p:cNvSpPr>
            <a:spLocks noChangeShapeType="1"/>
          </p:cNvSpPr>
          <p:nvPr/>
        </p:nvSpPr>
        <p:spPr bwMode="auto">
          <a:xfrm>
            <a:off x="7448550" y="2414588"/>
            <a:ext cx="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4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4289" name="Rectangle 4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4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4291" name="Line 4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Line 4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Rectangle 4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25,000</a:t>
              </a:r>
            </a:p>
          </p:txBody>
        </p:sp>
        <p:sp>
          <p:nvSpPr>
            <p:cNvPr id="54294" name="Rectangle 5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4295" name="Line 5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Rectangle 5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4297" name="Line 5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2" name="Rectangle 5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Rectangle 5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4284" name="Line 5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57"/>
          <p:cNvSpPr>
            <a:spLocks noChangeShapeType="1"/>
          </p:cNvSpPr>
          <p:nvPr/>
        </p:nvSpPr>
        <p:spPr bwMode="auto">
          <a:xfrm>
            <a:off x="4572000" y="19954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74" name="Rectangle 58"/>
          <p:cNvSpPr>
            <a:spLocks noChangeArrowheads="1"/>
          </p:cNvSpPr>
          <p:nvPr/>
        </p:nvSpPr>
        <p:spPr bwMode="auto">
          <a:xfrm>
            <a:off x="6324600" y="2979738"/>
            <a:ext cx="2498725" cy="3387725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Note: 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balances shown are adjusted balances before closing. The following sequence demonstrates the closing process.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4076" name="AutoShape 60"/>
          <p:cNvSpPr>
            <a:spLocks noChangeArrowheads="1"/>
          </p:cNvSpPr>
          <p:nvPr/>
        </p:nvSpPr>
        <p:spPr bwMode="auto">
          <a:xfrm>
            <a:off x="1524000" y="228600"/>
            <a:ext cx="60960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214077" name="AutoShape 6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88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7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159500" y="1122363"/>
            <a:ext cx="2559050" cy="19383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5333" name="Rectangle 4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4" name="Rectangle 5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5335" name="Line 6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6" name="Rectangle 7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5337" name="Rectangle 8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5338" name="Line 9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9" name="Rectangle 10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5340" name="Rectangle 11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5341" name="Line 12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2" name="Rectangle 13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5343" name="Rectangle 14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5344" name="Line 15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5" name="Rectangle 16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5346" name="Rectangle 17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5347" name="Line 18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8" name="Rectangle 19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5349" name="Line 20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0" name="Line 21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1" name="Line 22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2" name="Line 23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3" name="Line 24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54" name="Group 25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5360" name="Rectangle 26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5361" name="Line 27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62" name="Rectangle 28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5363" name="Line 29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355" name="Group 30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5356" name="Rectangle 31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5357" name="Line 32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58" name="Rectangle 33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5359" name="Line 34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5300" name="Group 35"/>
          <p:cNvGrpSpPr>
            <a:grpSpLocks/>
          </p:cNvGrpSpPr>
          <p:nvPr/>
        </p:nvGrpSpPr>
        <p:grpSpPr bwMode="auto">
          <a:xfrm>
            <a:off x="6175375" y="1265238"/>
            <a:ext cx="2624138" cy="695325"/>
            <a:chOff x="3890" y="797"/>
            <a:chExt cx="1653" cy="438"/>
          </a:xfrm>
        </p:grpSpPr>
        <p:sp>
          <p:nvSpPr>
            <p:cNvPr id="55329" name="Rectangle 36"/>
            <p:cNvSpPr>
              <a:spLocks noChangeArrowheads="1"/>
            </p:cNvSpPr>
            <p:nvPr/>
          </p:nvSpPr>
          <p:spPr bwMode="auto">
            <a:xfrm>
              <a:off x="3890" y="79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Fees Earned</a:t>
              </a:r>
            </a:p>
          </p:txBody>
        </p:sp>
        <p:sp>
          <p:nvSpPr>
            <p:cNvPr id="55330" name="Line 37"/>
            <p:cNvSpPr>
              <a:spLocks noChangeShapeType="1"/>
            </p:cNvSpPr>
            <p:nvPr/>
          </p:nvSpPr>
          <p:spPr bwMode="auto">
            <a:xfrm>
              <a:off x="3981" y="98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38"/>
            <p:cNvSpPr>
              <a:spLocks noChangeArrowheads="1"/>
            </p:cNvSpPr>
            <p:nvPr/>
          </p:nvSpPr>
          <p:spPr bwMode="auto">
            <a:xfrm>
              <a:off x="4706" y="10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16,840</a:t>
              </a:r>
            </a:p>
          </p:txBody>
        </p:sp>
        <p:sp>
          <p:nvSpPr>
            <p:cNvPr id="55332" name="Line 39"/>
            <p:cNvSpPr>
              <a:spLocks noChangeShapeType="1"/>
            </p:cNvSpPr>
            <p:nvPr/>
          </p:nvSpPr>
          <p:spPr bwMode="auto">
            <a:xfrm>
              <a:off x="4692" y="99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1" name="Rectangle 40"/>
          <p:cNvSpPr>
            <a:spLocks noChangeArrowheads="1"/>
          </p:cNvSpPr>
          <p:nvPr/>
        </p:nvSpPr>
        <p:spPr bwMode="auto">
          <a:xfrm>
            <a:off x="6175375" y="210343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Rent Revenue</a:t>
            </a:r>
          </a:p>
        </p:txBody>
      </p:sp>
      <p:sp>
        <p:nvSpPr>
          <p:cNvPr id="55302" name="Line 41"/>
          <p:cNvSpPr>
            <a:spLocks noChangeShapeType="1"/>
          </p:cNvSpPr>
          <p:nvPr/>
        </p:nvSpPr>
        <p:spPr bwMode="auto">
          <a:xfrm>
            <a:off x="6319838" y="240030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42"/>
          <p:cNvSpPr>
            <a:spLocks noChangeArrowheads="1"/>
          </p:cNvSpPr>
          <p:nvPr/>
        </p:nvSpPr>
        <p:spPr bwMode="auto">
          <a:xfrm>
            <a:off x="7470775" y="2465388"/>
            <a:ext cx="1271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1028700" algn="r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Bal.	120</a:t>
            </a:r>
          </a:p>
        </p:txBody>
      </p:sp>
      <p:sp>
        <p:nvSpPr>
          <p:cNvPr id="55304" name="Line 43"/>
          <p:cNvSpPr>
            <a:spLocks noChangeShapeType="1"/>
          </p:cNvSpPr>
          <p:nvPr/>
        </p:nvSpPr>
        <p:spPr bwMode="auto">
          <a:xfrm>
            <a:off x="7448550" y="2414588"/>
            <a:ext cx="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5" name="Group 4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5320" name="Rectangle 4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Rectangle 4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5322" name="Line 4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Line 4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Rectangle 4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5325" name="Rectangle 5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5326" name="Line 5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5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5328" name="Line 5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6" name="Rectangle 5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5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5308" name="Line 5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57"/>
          <p:cNvSpPr>
            <a:spLocks noChangeShapeType="1"/>
          </p:cNvSpPr>
          <p:nvPr/>
        </p:nvSpPr>
        <p:spPr bwMode="auto">
          <a:xfrm>
            <a:off x="4572000" y="1995488"/>
            <a:ext cx="0" cy="963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22" name="Text Box 58"/>
          <p:cNvSpPr txBox="1">
            <a:spLocks noChangeArrowheads="1"/>
          </p:cNvSpPr>
          <p:nvPr/>
        </p:nvSpPr>
        <p:spPr bwMode="auto">
          <a:xfrm>
            <a:off x="6096000" y="3581400"/>
            <a:ext cx="30480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Debit each revenue account for the amount of its balance, and credit </a:t>
            </a:r>
            <a:r>
              <a:rPr lang="en-US" sz="2800" b="1" i="1">
                <a:latin typeface="Times New Roman" pitchFamily="18" charset="0"/>
              </a:rPr>
              <a:t>Income Summary</a:t>
            </a:r>
            <a:r>
              <a:rPr lang="en-US" sz="2800">
                <a:latin typeface="Times New Roman" pitchFamily="18" charset="0"/>
              </a:rPr>
              <a:t> for the total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revenue.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16123" name="Text Box 59"/>
          <p:cNvSpPr txBox="1">
            <a:spLocks noChangeArrowheads="1"/>
          </p:cNvSpPr>
          <p:nvPr/>
        </p:nvSpPr>
        <p:spPr bwMode="auto">
          <a:xfrm>
            <a:off x="6324600" y="1644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16,840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6124" name="Text Box 60"/>
          <p:cNvSpPr txBox="1">
            <a:spLocks noChangeArrowheads="1"/>
          </p:cNvSpPr>
          <p:nvPr/>
        </p:nvSpPr>
        <p:spPr bwMode="auto">
          <a:xfrm>
            <a:off x="6324600" y="24828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120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5486400" y="1828800"/>
            <a:ext cx="1524000" cy="838200"/>
            <a:chOff x="3456" y="1152"/>
            <a:chExt cx="960" cy="528"/>
          </a:xfrm>
        </p:grpSpPr>
        <p:sp>
          <p:nvSpPr>
            <p:cNvPr id="55318" name="Freeform 62"/>
            <p:cNvSpPr>
              <a:spLocks/>
            </p:cNvSpPr>
            <p:nvPr/>
          </p:nvSpPr>
          <p:spPr bwMode="auto">
            <a:xfrm>
              <a:off x="3456" y="1152"/>
              <a:ext cx="816" cy="240"/>
            </a:xfrm>
            <a:custGeom>
              <a:avLst/>
              <a:gdLst>
                <a:gd name="T0" fmla="*/ 816 w 816"/>
                <a:gd name="T1" fmla="*/ 0 h 288"/>
                <a:gd name="T2" fmla="*/ 336 w 816"/>
                <a:gd name="T3" fmla="*/ 0 h 288"/>
                <a:gd name="T4" fmla="*/ 336 w 816"/>
                <a:gd name="T5" fmla="*/ 288 h 288"/>
                <a:gd name="T6" fmla="*/ 0 w 81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288"/>
                <a:gd name="T14" fmla="*/ 816 w 81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288">
                  <a:moveTo>
                    <a:pt x="816" y="0"/>
                  </a:moveTo>
                  <a:lnTo>
                    <a:pt x="336" y="0"/>
                  </a:lnTo>
                  <a:lnTo>
                    <a:pt x="336" y="288"/>
                  </a:lnTo>
                  <a:lnTo>
                    <a:pt x="0" y="288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Freeform 63"/>
            <p:cNvSpPr>
              <a:spLocks/>
            </p:cNvSpPr>
            <p:nvPr/>
          </p:nvSpPr>
          <p:spPr bwMode="auto">
            <a:xfrm>
              <a:off x="3792" y="1392"/>
              <a:ext cx="624" cy="288"/>
            </a:xfrm>
            <a:custGeom>
              <a:avLst/>
              <a:gdLst>
                <a:gd name="T0" fmla="*/ 624 w 624"/>
                <a:gd name="T1" fmla="*/ 240 h 240"/>
                <a:gd name="T2" fmla="*/ 0 w 624"/>
                <a:gd name="T3" fmla="*/ 240 h 240"/>
                <a:gd name="T4" fmla="*/ 0 w 624"/>
                <a:gd name="T5" fmla="*/ 0 h 240"/>
                <a:gd name="T6" fmla="*/ 0 60000 65536"/>
                <a:gd name="T7" fmla="*/ 0 60000 65536"/>
                <a:gd name="T8" fmla="*/ 0 60000 65536"/>
                <a:gd name="T9" fmla="*/ 0 w 624"/>
                <a:gd name="T10" fmla="*/ 0 h 240"/>
                <a:gd name="T11" fmla="*/ 624 w 62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240">
                  <a:moveTo>
                    <a:pt x="624" y="240"/>
                  </a:moveTo>
                  <a:lnTo>
                    <a:pt x="0" y="2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128" name="Text Box 64"/>
          <p:cNvSpPr txBox="1">
            <a:spLocks noChangeArrowheads="1"/>
          </p:cNvSpPr>
          <p:nvPr/>
        </p:nvSpPr>
        <p:spPr bwMode="auto">
          <a:xfrm>
            <a:off x="42672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16,960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6130" name="AutoShape 66"/>
          <p:cNvSpPr>
            <a:spLocks noChangeArrowheads="1"/>
          </p:cNvSpPr>
          <p:nvPr/>
        </p:nvSpPr>
        <p:spPr bwMode="auto">
          <a:xfrm>
            <a:off x="1524000" y="228600"/>
            <a:ext cx="60960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55316" name="WordArt 67" descr="White marble"/>
          <p:cNvSpPr>
            <a:spLocks noChangeArrowheads="1" noChangeShapeType="1" noTextEdit="1"/>
          </p:cNvSpPr>
          <p:nvPr/>
        </p:nvSpPr>
        <p:spPr bwMode="auto">
          <a:xfrm>
            <a:off x="6858000" y="3200400"/>
            <a:ext cx="1238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Step 1</a:t>
            </a:r>
          </a:p>
        </p:txBody>
      </p:sp>
      <p:sp>
        <p:nvSpPr>
          <p:cNvPr id="216132" name="AutoShape 6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22" grpId="0" autoUpdateAnimBg="0"/>
      <p:bldP spid="216123" grpId="0" autoUpdateAnimBg="0"/>
      <p:bldP spid="216124" grpId="0" autoUpdateAnimBg="0"/>
      <p:bldP spid="216128" grpId="0" autoUpdateAnimBg="0"/>
      <p:bldP spid="2161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6372" name="Rectangle 3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3" name="Rectangle 4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6374" name="Line 5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5" name="Rectangle 6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6376" name="Rectangle 7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6377" name="Line 8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8" name="Rectangle 9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6379" name="Rectangle 10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6380" name="Line 11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1" name="Rectangle 12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6382" name="Rectangle 13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6383" name="Line 14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4" name="Rectangle 15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6385" name="Rectangle 16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6386" name="Line 17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7" name="Rectangle 18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6388" name="Line 19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9" name="Line 20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0" name="Line 21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93" name="Group 24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6399" name="Rectangle 25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6400" name="Line 26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1" name="Rectangle 27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6402" name="Line 28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94" name="Group 29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6395" name="Rectangle 30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6396" name="Line 31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7" name="Rectangle 32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6398" name="Line 33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6323" name="Group 3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6363" name="Rectangle 3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4" name="Rectangle 3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6365" name="Line 3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6" name="Line 3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7" name="Rectangle 3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6368" name="Rectangle 4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6369" name="Line 4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0" name="Rectangle 4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6371" name="Line 4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4" name="Rectangle 4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4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6326" name="Line 4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35" name="Text Box 47"/>
          <p:cNvSpPr txBox="1">
            <a:spLocks noChangeArrowheads="1"/>
          </p:cNvSpPr>
          <p:nvPr/>
        </p:nvSpPr>
        <p:spPr bwMode="auto">
          <a:xfrm>
            <a:off x="6096000" y="3657600"/>
            <a:ext cx="3048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Debit </a:t>
            </a:r>
            <a:r>
              <a:rPr lang="en-US" sz="2800" b="1" i="1">
                <a:latin typeface="Times New Roman" pitchFamily="18" charset="0"/>
              </a:rPr>
              <a:t>Income Summary</a:t>
            </a:r>
            <a:r>
              <a:rPr lang="en-US" sz="2800">
                <a:latin typeface="Times New Roman" pitchFamily="18" charset="0"/>
              </a:rPr>
              <a:t> for the total expenses and credit each expense account for its balance.</a:t>
            </a:r>
            <a:endParaRPr lang="en-US" sz="2800" i="1">
              <a:latin typeface="Times New Roman" pitchFamily="18" charset="0"/>
            </a:endParaRPr>
          </a:p>
        </p:txBody>
      </p:sp>
      <p:grpSp>
        <p:nvGrpSpPr>
          <p:cNvPr id="56328" name="Group 48"/>
          <p:cNvGrpSpPr>
            <a:grpSpLocks/>
          </p:cNvGrpSpPr>
          <p:nvPr/>
        </p:nvGrpSpPr>
        <p:grpSpPr bwMode="auto">
          <a:xfrm>
            <a:off x="4572000" y="1122363"/>
            <a:ext cx="4227513" cy="1938337"/>
            <a:chOff x="2880" y="707"/>
            <a:chExt cx="2663" cy="1221"/>
          </a:xfrm>
        </p:grpSpPr>
        <p:sp>
          <p:nvSpPr>
            <p:cNvPr id="56350" name="Rectangle 49"/>
            <p:cNvSpPr>
              <a:spLocks noChangeArrowheads="1"/>
            </p:cNvSpPr>
            <p:nvPr/>
          </p:nvSpPr>
          <p:spPr bwMode="auto">
            <a:xfrm>
              <a:off x="3880" y="707"/>
              <a:ext cx="1612" cy="12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51" name="Group 50"/>
            <p:cNvGrpSpPr>
              <a:grpSpLocks/>
            </p:cNvGrpSpPr>
            <p:nvPr/>
          </p:nvGrpSpPr>
          <p:grpSpPr bwMode="auto">
            <a:xfrm>
              <a:off x="3890" y="797"/>
              <a:ext cx="1653" cy="438"/>
              <a:chOff x="3890" y="797"/>
              <a:chExt cx="1653" cy="438"/>
            </a:xfrm>
          </p:grpSpPr>
          <p:sp>
            <p:nvSpPr>
              <p:cNvPr id="56359" name="Rectangle 51"/>
              <p:cNvSpPr>
                <a:spLocks noChangeArrowheads="1"/>
              </p:cNvSpPr>
              <p:nvPr/>
            </p:nvSpPr>
            <p:spPr bwMode="auto">
              <a:xfrm>
                <a:off x="3890" y="7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Fees Earned</a:t>
                </a:r>
              </a:p>
            </p:txBody>
          </p:sp>
          <p:sp>
            <p:nvSpPr>
              <p:cNvPr id="56360" name="Line 52"/>
              <p:cNvSpPr>
                <a:spLocks noChangeShapeType="1"/>
              </p:cNvSpPr>
              <p:nvPr/>
            </p:nvSpPr>
            <p:spPr bwMode="auto">
              <a:xfrm>
                <a:off x="3981" y="984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1" name="Rectangle 53"/>
              <p:cNvSpPr>
                <a:spLocks noChangeArrowheads="1"/>
              </p:cNvSpPr>
              <p:nvPr/>
            </p:nvSpPr>
            <p:spPr bwMode="auto">
              <a:xfrm>
                <a:off x="4706" y="1025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16,840</a:t>
                </a:r>
              </a:p>
            </p:txBody>
          </p:sp>
          <p:sp>
            <p:nvSpPr>
              <p:cNvPr id="56362" name="Line 54"/>
              <p:cNvSpPr>
                <a:spLocks noChangeShapeType="1"/>
              </p:cNvSpPr>
              <p:nvPr/>
            </p:nvSpPr>
            <p:spPr bwMode="auto">
              <a:xfrm>
                <a:off x="4692" y="993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52" name="Rectangle 55"/>
            <p:cNvSpPr>
              <a:spLocks noChangeArrowheads="1"/>
            </p:cNvSpPr>
            <p:nvPr/>
          </p:nvSpPr>
          <p:spPr bwMode="auto">
            <a:xfrm>
              <a:off x="3890" y="132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Revenue</a:t>
              </a:r>
            </a:p>
          </p:txBody>
        </p:sp>
        <p:sp>
          <p:nvSpPr>
            <p:cNvPr id="56353" name="Line 56"/>
            <p:cNvSpPr>
              <a:spLocks noChangeShapeType="1"/>
            </p:cNvSpPr>
            <p:nvPr/>
          </p:nvSpPr>
          <p:spPr bwMode="auto">
            <a:xfrm>
              <a:off x="3981" y="1512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4" name="Rectangle 57"/>
            <p:cNvSpPr>
              <a:spLocks noChangeArrowheads="1"/>
            </p:cNvSpPr>
            <p:nvPr/>
          </p:nvSpPr>
          <p:spPr bwMode="auto">
            <a:xfrm>
              <a:off x="4706" y="1553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120</a:t>
              </a:r>
            </a:p>
          </p:txBody>
        </p:sp>
        <p:sp>
          <p:nvSpPr>
            <p:cNvPr id="56355" name="Line 58"/>
            <p:cNvSpPr>
              <a:spLocks noChangeShapeType="1"/>
            </p:cNvSpPr>
            <p:nvPr/>
          </p:nvSpPr>
          <p:spPr bwMode="auto">
            <a:xfrm>
              <a:off x="4692" y="152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6" name="Line 59"/>
            <p:cNvSpPr>
              <a:spLocks noChangeShapeType="1"/>
            </p:cNvSpPr>
            <p:nvPr/>
          </p:nvSpPr>
          <p:spPr bwMode="auto">
            <a:xfrm>
              <a:off x="2880" y="1257"/>
              <a:ext cx="0" cy="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60"/>
            <p:cNvSpPr txBox="1">
              <a:spLocks noChangeArrowheads="1"/>
            </p:cNvSpPr>
            <p:nvPr/>
          </p:nvSpPr>
          <p:spPr bwMode="auto">
            <a:xfrm>
              <a:off x="3984" y="103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16,840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58" name="Text Box 61"/>
            <p:cNvSpPr txBox="1">
              <a:spLocks noChangeArrowheads="1"/>
            </p:cNvSpPr>
            <p:nvPr/>
          </p:nvSpPr>
          <p:spPr bwMode="auto">
            <a:xfrm>
              <a:off x="3984" y="15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120</a:t>
              </a:r>
              <a:endParaRPr lang="en-US" sz="2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6329" name="Text Box 62"/>
          <p:cNvSpPr txBox="1">
            <a:spLocks noChangeArrowheads="1"/>
          </p:cNvSpPr>
          <p:nvPr/>
        </p:nvSpPr>
        <p:spPr bwMode="auto">
          <a:xfrm>
            <a:off x="42672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16,960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17152" name="Text Box 64"/>
          <p:cNvSpPr txBox="1">
            <a:spLocks noChangeArrowheads="1"/>
          </p:cNvSpPr>
          <p:nvPr/>
        </p:nvSpPr>
        <p:spPr bwMode="auto">
          <a:xfrm>
            <a:off x="34290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9,775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1752600" y="1676400"/>
            <a:ext cx="1143000" cy="4527550"/>
            <a:chOff x="1104" y="1056"/>
            <a:chExt cx="720" cy="2852"/>
          </a:xfrm>
        </p:grpSpPr>
        <p:sp>
          <p:nvSpPr>
            <p:cNvPr id="56343" name="Text Box 66"/>
            <p:cNvSpPr txBox="1">
              <a:spLocks noChangeArrowheads="1"/>
            </p:cNvSpPr>
            <p:nvPr/>
          </p:nvSpPr>
          <p:spPr bwMode="auto">
            <a:xfrm>
              <a:off x="1104" y="369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455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4" name="Text Box 67"/>
            <p:cNvSpPr txBox="1">
              <a:spLocks noChangeArrowheads="1"/>
            </p:cNvSpPr>
            <p:nvPr/>
          </p:nvSpPr>
          <p:spPr bwMode="auto">
            <a:xfrm>
              <a:off x="1104" y="32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100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5" name="Text Box 68"/>
            <p:cNvSpPr txBox="1">
              <a:spLocks noChangeArrowheads="1"/>
            </p:cNvSpPr>
            <p:nvPr/>
          </p:nvSpPr>
          <p:spPr bwMode="auto">
            <a:xfrm>
              <a:off x="1104" y="2812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2,040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6" name="Text Box 69"/>
            <p:cNvSpPr txBox="1">
              <a:spLocks noChangeArrowheads="1"/>
            </p:cNvSpPr>
            <p:nvPr/>
          </p:nvSpPr>
          <p:spPr bwMode="auto">
            <a:xfrm>
              <a:off x="1104" y="2380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985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7" name="Text Box 70"/>
            <p:cNvSpPr txBox="1">
              <a:spLocks noChangeArrowheads="1"/>
            </p:cNvSpPr>
            <p:nvPr/>
          </p:nvSpPr>
          <p:spPr bwMode="auto">
            <a:xfrm>
              <a:off x="1104" y="194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50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8" name="Text Box 71"/>
            <p:cNvSpPr txBox="1">
              <a:spLocks noChangeArrowheads="1"/>
            </p:cNvSpPr>
            <p:nvPr/>
          </p:nvSpPr>
          <p:spPr bwMode="auto">
            <a:xfrm>
              <a:off x="1104" y="148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1,600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349" name="Text Box 72"/>
            <p:cNvSpPr txBox="1">
              <a:spLocks noChangeArrowheads="1"/>
            </p:cNvSpPr>
            <p:nvPr/>
          </p:nvSpPr>
          <p:spPr bwMode="auto">
            <a:xfrm>
              <a:off x="1104" y="105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</a:rPr>
                <a:t>4,525</a:t>
              </a:r>
              <a:endParaRPr lang="en-US" sz="2000">
                <a:latin typeface="Times New Roman" pitchFamily="18" charset="0"/>
              </a:endParaRPr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2895600" y="1828800"/>
            <a:ext cx="1066800" cy="4191000"/>
            <a:chOff x="1824" y="1152"/>
            <a:chExt cx="672" cy="2640"/>
          </a:xfrm>
        </p:grpSpPr>
        <p:sp>
          <p:nvSpPr>
            <p:cNvPr id="56336" name="Freeform 74"/>
            <p:cNvSpPr>
              <a:spLocks/>
            </p:cNvSpPr>
            <p:nvPr/>
          </p:nvSpPr>
          <p:spPr bwMode="auto">
            <a:xfrm>
              <a:off x="1824" y="1392"/>
              <a:ext cx="672" cy="2400"/>
            </a:xfrm>
            <a:custGeom>
              <a:avLst/>
              <a:gdLst>
                <a:gd name="T0" fmla="*/ 0 w 672"/>
                <a:gd name="T1" fmla="*/ 2400 h 2400"/>
                <a:gd name="T2" fmla="*/ 144 w 672"/>
                <a:gd name="T3" fmla="*/ 2400 h 2400"/>
                <a:gd name="T4" fmla="*/ 144 w 672"/>
                <a:gd name="T5" fmla="*/ 0 h 2400"/>
                <a:gd name="T6" fmla="*/ 672 w 672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0"/>
                <a:gd name="T14" fmla="*/ 672 w 672"/>
                <a:gd name="T15" fmla="*/ 2400 h 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0">
                  <a:moveTo>
                    <a:pt x="0" y="2400"/>
                  </a:moveTo>
                  <a:lnTo>
                    <a:pt x="144" y="2400"/>
                  </a:lnTo>
                  <a:lnTo>
                    <a:pt x="144" y="0"/>
                  </a:lnTo>
                  <a:lnTo>
                    <a:pt x="672" y="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7" name="Line 75"/>
            <p:cNvSpPr>
              <a:spLocks noChangeShapeType="1"/>
            </p:cNvSpPr>
            <p:nvPr/>
          </p:nvSpPr>
          <p:spPr bwMode="auto">
            <a:xfrm>
              <a:off x="1824" y="3312"/>
              <a:ext cx="1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Line 76"/>
            <p:cNvSpPr>
              <a:spLocks noChangeShapeType="1"/>
            </p:cNvSpPr>
            <p:nvPr/>
          </p:nvSpPr>
          <p:spPr bwMode="auto">
            <a:xfrm>
              <a:off x="1824" y="2928"/>
              <a:ext cx="1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Line 77"/>
            <p:cNvSpPr>
              <a:spLocks noChangeShapeType="1"/>
            </p:cNvSpPr>
            <p:nvPr/>
          </p:nvSpPr>
          <p:spPr bwMode="auto">
            <a:xfrm>
              <a:off x="1824" y="2496"/>
              <a:ext cx="1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Line 78"/>
            <p:cNvSpPr>
              <a:spLocks noChangeShapeType="1"/>
            </p:cNvSpPr>
            <p:nvPr/>
          </p:nvSpPr>
          <p:spPr bwMode="auto">
            <a:xfrm>
              <a:off x="1824" y="2064"/>
              <a:ext cx="1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1" name="Line 79"/>
            <p:cNvSpPr>
              <a:spLocks noChangeShapeType="1"/>
            </p:cNvSpPr>
            <p:nvPr/>
          </p:nvSpPr>
          <p:spPr bwMode="auto">
            <a:xfrm>
              <a:off x="1824" y="1584"/>
              <a:ext cx="1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2" name="Freeform 80"/>
            <p:cNvSpPr>
              <a:spLocks/>
            </p:cNvSpPr>
            <p:nvPr/>
          </p:nvSpPr>
          <p:spPr bwMode="auto">
            <a:xfrm>
              <a:off x="1824" y="1152"/>
              <a:ext cx="144" cy="240"/>
            </a:xfrm>
            <a:custGeom>
              <a:avLst/>
              <a:gdLst>
                <a:gd name="T0" fmla="*/ 0 w 144"/>
                <a:gd name="T1" fmla="*/ 0 h 240"/>
                <a:gd name="T2" fmla="*/ 144 w 144"/>
                <a:gd name="T3" fmla="*/ 0 h 240"/>
                <a:gd name="T4" fmla="*/ 144 w 144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lnTo>
                    <a:pt x="144" y="0"/>
                  </a:lnTo>
                  <a:lnTo>
                    <a:pt x="144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169" name="AutoShape 81"/>
          <p:cNvSpPr>
            <a:spLocks noChangeArrowheads="1"/>
          </p:cNvSpPr>
          <p:nvPr/>
        </p:nvSpPr>
        <p:spPr bwMode="auto">
          <a:xfrm>
            <a:off x="1524000" y="228600"/>
            <a:ext cx="60960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56334" name="WordArt 82" descr="White marble"/>
          <p:cNvSpPr>
            <a:spLocks noChangeArrowheads="1" noChangeShapeType="1" noTextEdit="1"/>
          </p:cNvSpPr>
          <p:nvPr/>
        </p:nvSpPr>
        <p:spPr bwMode="auto">
          <a:xfrm>
            <a:off x="6858000" y="3200400"/>
            <a:ext cx="1238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Step 2</a:t>
            </a:r>
          </a:p>
        </p:txBody>
      </p:sp>
      <p:sp>
        <p:nvSpPr>
          <p:cNvPr id="217171" name="AutoShape 8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87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35" grpId="0" autoUpdateAnimBg="0"/>
      <p:bldP spid="217152" grpId="0" autoUpdateAnimBg="0"/>
      <p:bldP spid="21717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7391" name="Rectangle 3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2" name="Rectangle 4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7393" name="Line 5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4" name="Rectangle 6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7395" name="Rectangle 7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7396" name="Line 8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7" name="Rectangle 9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7398" name="Rectangle 10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7399" name="Line 11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0" name="Rectangle 12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7401" name="Rectangle 13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7402" name="Line 14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3" name="Rectangle 15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7404" name="Rectangle 16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7405" name="Line 17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6" name="Rectangle 18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7407" name="Line 19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8" name="Line 20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9" name="Line 21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0" name="Line 22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1" name="Line 23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412" name="Group 24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7418" name="Rectangle 25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7419" name="Line 26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0" name="Rectangle 27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7421" name="Line 28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413" name="Group 29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7414" name="Rectangle 30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7415" name="Line 31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6" name="Rectangle 32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7417" name="Line 33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7347" name="Group 3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7382" name="Rectangle 3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3" name="Rectangle 3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7384" name="Line 3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5" name="Line 3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6" name="Rectangle 3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7387" name="Rectangle 4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7388" name="Line 4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9" name="Rectangle 4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7390" name="Line 4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8" name="Rectangle 4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4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7350" name="Line 4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59" name="Text Box 47"/>
          <p:cNvSpPr txBox="1">
            <a:spLocks noChangeArrowheads="1"/>
          </p:cNvSpPr>
          <p:nvPr/>
        </p:nvSpPr>
        <p:spPr bwMode="auto">
          <a:xfrm>
            <a:off x="6096000" y="3548063"/>
            <a:ext cx="3048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Debit </a:t>
            </a:r>
            <a:r>
              <a:rPr lang="en-US" sz="2800" b="1" i="1">
                <a:latin typeface="Times New Roman" pitchFamily="18" charset="0"/>
              </a:rPr>
              <a:t>Income Summary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for the amount of its balance (in this case, the net income) and credit 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Retained Earnings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i="1">
              <a:latin typeface="Times New Roman" pitchFamily="18" charset="0"/>
            </a:endParaRPr>
          </a:p>
        </p:txBody>
      </p:sp>
      <p:grpSp>
        <p:nvGrpSpPr>
          <p:cNvPr id="57352" name="Group 48"/>
          <p:cNvGrpSpPr>
            <a:grpSpLocks/>
          </p:cNvGrpSpPr>
          <p:nvPr/>
        </p:nvGrpSpPr>
        <p:grpSpPr bwMode="auto">
          <a:xfrm>
            <a:off x="4572000" y="1122363"/>
            <a:ext cx="4227513" cy="1938337"/>
            <a:chOff x="2880" y="707"/>
            <a:chExt cx="2663" cy="1221"/>
          </a:xfrm>
        </p:grpSpPr>
        <p:sp>
          <p:nvSpPr>
            <p:cNvPr id="57369" name="Rectangle 49"/>
            <p:cNvSpPr>
              <a:spLocks noChangeArrowheads="1"/>
            </p:cNvSpPr>
            <p:nvPr/>
          </p:nvSpPr>
          <p:spPr bwMode="auto">
            <a:xfrm>
              <a:off x="3880" y="707"/>
              <a:ext cx="1612" cy="12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70" name="Group 50"/>
            <p:cNvGrpSpPr>
              <a:grpSpLocks/>
            </p:cNvGrpSpPr>
            <p:nvPr/>
          </p:nvGrpSpPr>
          <p:grpSpPr bwMode="auto">
            <a:xfrm>
              <a:off x="3890" y="797"/>
              <a:ext cx="1653" cy="438"/>
              <a:chOff x="3890" y="797"/>
              <a:chExt cx="1653" cy="438"/>
            </a:xfrm>
          </p:grpSpPr>
          <p:sp>
            <p:nvSpPr>
              <p:cNvPr id="57378" name="Rectangle 51"/>
              <p:cNvSpPr>
                <a:spLocks noChangeArrowheads="1"/>
              </p:cNvSpPr>
              <p:nvPr/>
            </p:nvSpPr>
            <p:spPr bwMode="auto">
              <a:xfrm>
                <a:off x="3890" y="7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Fees Earned</a:t>
                </a:r>
              </a:p>
            </p:txBody>
          </p:sp>
          <p:sp>
            <p:nvSpPr>
              <p:cNvPr id="57379" name="Line 52"/>
              <p:cNvSpPr>
                <a:spLocks noChangeShapeType="1"/>
              </p:cNvSpPr>
              <p:nvPr/>
            </p:nvSpPr>
            <p:spPr bwMode="auto">
              <a:xfrm>
                <a:off x="3981" y="984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0" name="Rectangle 53"/>
              <p:cNvSpPr>
                <a:spLocks noChangeArrowheads="1"/>
              </p:cNvSpPr>
              <p:nvPr/>
            </p:nvSpPr>
            <p:spPr bwMode="auto">
              <a:xfrm>
                <a:off x="4706" y="1025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16,840</a:t>
                </a:r>
              </a:p>
            </p:txBody>
          </p:sp>
          <p:sp>
            <p:nvSpPr>
              <p:cNvPr id="57381" name="Line 54"/>
              <p:cNvSpPr>
                <a:spLocks noChangeShapeType="1"/>
              </p:cNvSpPr>
              <p:nvPr/>
            </p:nvSpPr>
            <p:spPr bwMode="auto">
              <a:xfrm>
                <a:off x="4692" y="993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71" name="Rectangle 55"/>
            <p:cNvSpPr>
              <a:spLocks noChangeArrowheads="1"/>
            </p:cNvSpPr>
            <p:nvPr/>
          </p:nvSpPr>
          <p:spPr bwMode="auto">
            <a:xfrm>
              <a:off x="3890" y="132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Revenue</a:t>
              </a:r>
            </a:p>
          </p:txBody>
        </p:sp>
        <p:sp>
          <p:nvSpPr>
            <p:cNvPr id="57372" name="Line 56"/>
            <p:cNvSpPr>
              <a:spLocks noChangeShapeType="1"/>
            </p:cNvSpPr>
            <p:nvPr/>
          </p:nvSpPr>
          <p:spPr bwMode="auto">
            <a:xfrm>
              <a:off x="3981" y="1512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Rectangle 57"/>
            <p:cNvSpPr>
              <a:spLocks noChangeArrowheads="1"/>
            </p:cNvSpPr>
            <p:nvPr/>
          </p:nvSpPr>
          <p:spPr bwMode="auto">
            <a:xfrm>
              <a:off x="4706" y="1553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120</a:t>
              </a:r>
            </a:p>
          </p:txBody>
        </p:sp>
        <p:sp>
          <p:nvSpPr>
            <p:cNvPr id="57374" name="Line 58"/>
            <p:cNvSpPr>
              <a:spLocks noChangeShapeType="1"/>
            </p:cNvSpPr>
            <p:nvPr/>
          </p:nvSpPr>
          <p:spPr bwMode="auto">
            <a:xfrm>
              <a:off x="4692" y="152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Line 59"/>
            <p:cNvSpPr>
              <a:spLocks noChangeShapeType="1"/>
            </p:cNvSpPr>
            <p:nvPr/>
          </p:nvSpPr>
          <p:spPr bwMode="auto">
            <a:xfrm>
              <a:off x="2880" y="1257"/>
              <a:ext cx="0" cy="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Text Box 60"/>
            <p:cNvSpPr txBox="1">
              <a:spLocks noChangeArrowheads="1"/>
            </p:cNvSpPr>
            <p:nvPr/>
          </p:nvSpPr>
          <p:spPr bwMode="auto">
            <a:xfrm>
              <a:off x="3984" y="103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16,840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77" name="Text Box 61"/>
            <p:cNvSpPr txBox="1">
              <a:spLocks noChangeArrowheads="1"/>
            </p:cNvSpPr>
            <p:nvPr/>
          </p:nvSpPr>
          <p:spPr bwMode="auto">
            <a:xfrm>
              <a:off x="3984" y="15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120</a:t>
              </a:r>
              <a:endParaRPr lang="en-US" sz="2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7353" name="Text Box 62"/>
          <p:cNvSpPr txBox="1">
            <a:spLocks noChangeArrowheads="1"/>
          </p:cNvSpPr>
          <p:nvPr/>
        </p:nvSpPr>
        <p:spPr bwMode="auto">
          <a:xfrm>
            <a:off x="42672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16,960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7354" name="Text Box 64"/>
          <p:cNvSpPr txBox="1">
            <a:spLocks noChangeArrowheads="1"/>
          </p:cNvSpPr>
          <p:nvPr/>
        </p:nvSpPr>
        <p:spPr bwMode="auto">
          <a:xfrm>
            <a:off x="34290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9,775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57355" name="Group 65"/>
          <p:cNvGrpSpPr>
            <a:grpSpLocks/>
          </p:cNvGrpSpPr>
          <p:nvPr/>
        </p:nvGrpSpPr>
        <p:grpSpPr bwMode="auto">
          <a:xfrm>
            <a:off x="1752600" y="1676400"/>
            <a:ext cx="1143000" cy="4527550"/>
            <a:chOff x="1104" y="1056"/>
            <a:chExt cx="720" cy="2852"/>
          </a:xfrm>
        </p:grpSpPr>
        <p:sp>
          <p:nvSpPr>
            <p:cNvPr id="57362" name="Text Box 66"/>
            <p:cNvSpPr txBox="1">
              <a:spLocks noChangeArrowheads="1"/>
            </p:cNvSpPr>
            <p:nvPr/>
          </p:nvSpPr>
          <p:spPr bwMode="auto">
            <a:xfrm>
              <a:off x="1104" y="369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455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3" name="Text Box 67"/>
            <p:cNvSpPr txBox="1">
              <a:spLocks noChangeArrowheads="1"/>
            </p:cNvSpPr>
            <p:nvPr/>
          </p:nvSpPr>
          <p:spPr bwMode="auto">
            <a:xfrm>
              <a:off x="1104" y="32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4" name="Text Box 68"/>
            <p:cNvSpPr txBox="1">
              <a:spLocks noChangeArrowheads="1"/>
            </p:cNvSpPr>
            <p:nvPr/>
          </p:nvSpPr>
          <p:spPr bwMode="auto">
            <a:xfrm>
              <a:off x="1104" y="2812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2,040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5" name="Text Box 69"/>
            <p:cNvSpPr txBox="1">
              <a:spLocks noChangeArrowheads="1"/>
            </p:cNvSpPr>
            <p:nvPr/>
          </p:nvSpPr>
          <p:spPr bwMode="auto">
            <a:xfrm>
              <a:off x="1104" y="2380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985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6" name="Text Box 70"/>
            <p:cNvSpPr txBox="1">
              <a:spLocks noChangeArrowheads="1"/>
            </p:cNvSpPr>
            <p:nvPr/>
          </p:nvSpPr>
          <p:spPr bwMode="auto">
            <a:xfrm>
              <a:off x="1104" y="194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50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7" name="Text Box 71"/>
            <p:cNvSpPr txBox="1">
              <a:spLocks noChangeArrowheads="1"/>
            </p:cNvSpPr>
            <p:nvPr/>
          </p:nvSpPr>
          <p:spPr bwMode="auto">
            <a:xfrm>
              <a:off x="1104" y="148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1,600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7368" name="Text Box 72"/>
            <p:cNvSpPr txBox="1">
              <a:spLocks noChangeArrowheads="1"/>
            </p:cNvSpPr>
            <p:nvPr/>
          </p:nvSpPr>
          <p:spPr bwMode="auto">
            <a:xfrm>
              <a:off x="1104" y="105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4,525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218185" name="Text Box 73"/>
          <p:cNvSpPr txBox="1">
            <a:spLocks noChangeArrowheads="1"/>
          </p:cNvSpPr>
          <p:nvPr/>
        </p:nvSpPr>
        <p:spPr bwMode="auto">
          <a:xfrm>
            <a:off x="3429000" y="22860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7,205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8186" name="Text Box 74"/>
          <p:cNvSpPr txBox="1">
            <a:spLocks noChangeArrowheads="1"/>
          </p:cNvSpPr>
          <p:nvPr/>
        </p:nvSpPr>
        <p:spPr bwMode="auto">
          <a:xfrm>
            <a:off x="4648200" y="40068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7,205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8187" name="Freeform 75"/>
          <p:cNvSpPr>
            <a:spLocks/>
          </p:cNvSpPr>
          <p:nvPr/>
        </p:nvSpPr>
        <p:spPr bwMode="auto">
          <a:xfrm>
            <a:off x="4267200" y="2590800"/>
            <a:ext cx="1905000" cy="1600200"/>
          </a:xfrm>
          <a:custGeom>
            <a:avLst/>
            <a:gdLst>
              <a:gd name="T0" fmla="*/ 0 w 1200"/>
              <a:gd name="T1" fmla="*/ 0 h 1104"/>
              <a:gd name="T2" fmla="*/ 0 w 1200"/>
              <a:gd name="T3" fmla="*/ 480 h 1104"/>
              <a:gd name="T4" fmla="*/ 1200 w 1200"/>
              <a:gd name="T5" fmla="*/ 480 h 1104"/>
              <a:gd name="T6" fmla="*/ 1200 w 1200"/>
              <a:gd name="T7" fmla="*/ 1104 h 1104"/>
              <a:gd name="T8" fmla="*/ 960 w 1200"/>
              <a:gd name="T9" fmla="*/ 1104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104"/>
              <a:gd name="T17" fmla="*/ 1200 w 1200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104">
                <a:moveTo>
                  <a:pt x="0" y="0"/>
                </a:moveTo>
                <a:lnTo>
                  <a:pt x="0" y="480"/>
                </a:lnTo>
                <a:lnTo>
                  <a:pt x="1200" y="480"/>
                </a:lnTo>
                <a:lnTo>
                  <a:pt x="1200" y="1104"/>
                </a:lnTo>
                <a:lnTo>
                  <a:pt x="960" y="1104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88" name="AutoShape 76"/>
          <p:cNvSpPr>
            <a:spLocks noChangeArrowheads="1"/>
          </p:cNvSpPr>
          <p:nvPr/>
        </p:nvSpPr>
        <p:spPr bwMode="auto">
          <a:xfrm>
            <a:off x="1524000" y="228600"/>
            <a:ext cx="60960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57360" name="WordArt 77" descr="White marble"/>
          <p:cNvSpPr>
            <a:spLocks noChangeArrowheads="1" noChangeShapeType="1" noTextEdit="1"/>
          </p:cNvSpPr>
          <p:nvPr/>
        </p:nvSpPr>
        <p:spPr bwMode="auto">
          <a:xfrm>
            <a:off x="6858000" y="3181350"/>
            <a:ext cx="1238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Step 3</a:t>
            </a:r>
          </a:p>
        </p:txBody>
      </p:sp>
      <p:sp>
        <p:nvSpPr>
          <p:cNvPr id="218190" name="AutoShape 78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3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1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59" grpId="0" autoUpdateAnimBg="0"/>
      <p:bldP spid="218185" grpId="0" autoUpdateAnimBg="0"/>
      <p:bldP spid="218186" grpId="0" autoUpdateAnimBg="0"/>
      <p:bldP spid="218187" grpId="0" animBg="1"/>
      <p:bldP spid="21819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8417" name="Rectangle 3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Rectangle 4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8419" name="Line 5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0" name="Rectangle 6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8421" name="Rectangle 7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8422" name="Line 8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3" name="Rectangle 9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8424" name="Rectangle 10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8425" name="Line 11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6" name="Rectangle 12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8427" name="Rectangle 13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8428" name="Line 14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9" name="Rectangle 15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8430" name="Rectangle 16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8431" name="Line 17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2" name="Rectangle 18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8433" name="Line 19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4" name="Line 20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5" name="Line 21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6" name="Line 22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7" name="Line 23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38" name="Group 24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8444" name="Rectangle 25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8445" name="Line 26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6" name="Rectangle 27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8447" name="Line 28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439" name="Group 29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8440" name="Rectangle 30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8441" name="Line 31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2" name="Rectangle 32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8443" name="Line 33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371" name="Group 3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8408" name="Rectangle 3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9" name="Rectangle 3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8410" name="Line 3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1" name="Line 3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2" name="Rectangle 3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8413" name="Rectangle 4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8414" name="Line 4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Rectangle 4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8416" name="Line 4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2" name="Rectangle 4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4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8374" name="Line 4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83" name="Text Box 47"/>
          <p:cNvSpPr txBox="1">
            <a:spLocks noChangeArrowheads="1"/>
          </p:cNvSpPr>
          <p:nvPr/>
        </p:nvSpPr>
        <p:spPr bwMode="auto">
          <a:xfrm>
            <a:off x="6096000" y="3581400"/>
            <a:ext cx="3048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Debit </a:t>
            </a:r>
            <a:r>
              <a:rPr lang="en-US" sz="2800" b="1" i="1">
                <a:latin typeface="Times New Roman" pitchFamily="18" charset="0"/>
              </a:rPr>
              <a:t>Retained Earnings</a:t>
            </a:r>
            <a:r>
              <a:rPr lang="en-US" sz="2800">
                <a:latin typeface="Times New Roman" pitchFamily="18" charset="0"/>
              </a:rPr>
              <a:t> for the balance of </a:t>
            </a:r>
            <a:r>
              <a:rPr lang="en-US" sz="2800" b="1" i="1">
                <a:latin typeface="Times New Roman" pitchFamily="18" charset="0"/>
              </a:rPr>
              <a:t>Dividends</a:t>
            </a:r>
            <a:r>
              <a:rPr lang="en-US" sz="2800">
                <a:latin typeface="Times New Roman" pitchFamily="18" charset="0"/>
              </a:rPr>
              <a:t> and credit </a:t>
            </a:r>
            <a:r>
              <a:rPr lang="en-US" sz="2800" b="1" i="1">
                <a:latin typeface="Times New Roman" pitchFamily="18" charset="0"/>
              </a:rPr>
              <a:t>Dividend</a:t>
            </a:r>
            <a:r>
              <a:rPr lang="en-US" sz="2800">
                <a:latin typeface="Times New Roman" pitchFamily="18" charset="0"/>
              </a:rPr>
              <a:t> for the same amount.</a:t>
            </a:r>
            <a:endParaRPr lang="en-US" sz="2800" i="1">
              <a:latin typeface="Times New Roman" pitchFamily="18" charset="0"/>
            </a:endParaRPr>
          </a:p>
        </p:txBody>
      </p:sp>
      <p:grpSp>
        <p:nvGrpSpPr>
          <p:cNvPr id="58376" name="Group 48"/>
          <p:cNvGrpSpPr>
            <a:grpSpLocks/>
          </p:cNvGrpSpPr>
          <p:nvPr/>
        </p:nvGrpSpPr>
        <p:grpSpPr bwMode="auto">
          <a:xfrm>
            <a:off x="4572000" y="1122363"/>
            <a:ext cx="4227513" cy="1938337"/>
            <a:chOff x="2880" y="707"/>
            <a:chExt cx="2663" cy="1221"/>
          </a:xfrm>
        </p:grpSpPr>
        <p:sp>
          <p:nvSpPr>
            <p:cNvPr id="58395" name="Rectangle 49"/>
            <p:cNvSpPr>
              <a:spLocks noChangeArrowheads="1"/>
            </p:cNvSpPr>
            <p:nvPr/>
          </p:nvSpPr>
          <p:spPr bwMode="auto">
            <a:xfrm>
              <a:off x="3880" y="707"/>
              <a:ext cx="1612" cy="12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396" name="Group 50"/>
            <p:cNvGrpSpPr>
              <a:grpSpLocks/>
            </p:cNvGrpSpPr>
            <p:nvPr/>
          </p:nvGrpSpPr>
          <p:grpSpPr bwMode="auto">
            <a:xfrm>
              <a:off x="3890" y="797"/>
              <a:ext cx="1653" cy="438"/>
              <a:chOff x="3890" y="797"/>
              <a:chExt cx="1653" cy="438"/>
            </a:xfrm>
          </p:grpSpPr>
          <p:sp>
            <p:nvSpPr>
              <p:cNvPr id="58404" name="Rectangle 51"/>
              <p:cNvSpPr>
                <a:spLocks noChangeArrowheads="1"/>
              </p:cNvSpPr>
              <p:nvPr/>
            </p:nvSpPr>
            <p:spPr bwMode="auto">
              <a:xfrm>
                <a:off x="3890" y="7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Fees Earned</a:t>
                </a:r>
              </a:p>
            </p:txBody>
          </p:sp>
          <p:sp>
            <p:nvSpPr>
              <p:cNvPr id="58405" name="Line 52"/>
              <p:cNvSpPr>
                <a:spLocks noChangeShapeType="1"/>
              </p:cNvSpPr>
              <p:nvPr/>
            </p:nvSpPr>
            <p:spPr bwMode="auto">
              <a:xfrm>
                <a:off x="3981" y="984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6" name="Rectangle 53"/>
              <p:cNvSpPr>
                <a:spLocks noChangeArrowheads="1"/>
              </p:cNvSpPr>
              <p:nvPr/>
            </p:nvSpPr>
            <p:spPr bwMode="auto">
              <a:xfrm>
                <a:off x="4706" y="1025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16,840</a:t>
                </a:r>
              </a:p>
            </p:txBody>
          </p:sp>
          <p:sp>
            <p:nvSpPr>
              <p:cNvPr id="58407" name="Line 54"/>
              <p:cNvSpPr>
                <a:spLocks noChangeShapeType="1"/>
              </p:cNvSpPr>
              <p:nvPr/>
            </p:nvSpPr>
            <p:spPr bwMode="auto">
              <a:xfrm>
                <a:off x="4692" y="993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7" name="Rectangle 55"/>
            <p:cNvSpPr>
              <a:spLocks noChangeArrowheads="1"/>
            </p:cNvSpPr>
            <p:nvPr/>
          </p:nvSpPr>
          <p:spPr bwMode="auto">
            <a:xfrm>
              <a:off x="3890" y="132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Revenue</a:t>
              </a:r>
            </a:p>
          </p:txBody>
        </p:sp>
        <p:sp>
          <p:nvSpPr>
            <p:cNvPr id="58398" name="Line 56"/>
            <p:cNvSpPr>
              <a:spLocks noChangeShapeType="1"/>
            </p:cNvSpPr>
            <p:nvPr/>
          </p:nvSpPr>
          <p:spPr bwMode="auto">
            <a:xfrm>
              <a:off x="3981" y="1512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Rectangle 57"/>
            <p:cNvSpPr>
              <a:spLocks noChangeArrowheads="1"/>
            </p:cNvSpPr>
            <p:nvPr/>
          </p:nvSpPr>
          <p:spPr bwMode="auto">
            <a:xfrm>
              <a:off x="4706" y="1553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120</a:t>
              </a:r>
            </a:p>
          </p:txBody>
        </p:sp>
        <p:sp>
          <p:nvSpPr>
            <p:cNvPr id="58400" name="Line 58"/>
            <p:cNvSpPr>
              <a:spLocks noChangeShapeType="1"/>
            </p:cNvSpPr>
            <p:nvPr/>
          </p:nvSpPr>
          <p:spPr bwMode="auto">
            <a:xfrm>
              <a:off x="4692" y="152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Line 59"/>
            <p:cNvSpPr>
              <a:spLocks noChangeShapeType="1"/>
            </p:cNvSpPr>
            <p:nvPr/>
          </p:nvSpPr>
          <p:spPr bwMode="auto">
            <a:xfrm>
              <a:off x="2880" y="1257"/>
              <a:ext cx="0" cy="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Text Box 60"/>
            <p:cNvSpPr txBox="1">
              <a:spLocks noChangeArrowheads="1"/>
            </p:cNvSpPr>
            <p:nvPr/>
          </p:nvSpPr>
          <p:spPr bwMode="auto">
            <a:xfrm>
              <a:off x="3984" y="103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16,840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403" name="Text Box 61"/>
            <p:cNvSpPr txBox="1">
              <a:spLocks noChangeArrowheads="1"/>
            </p:cNvSpPr>
            <p:nvPr/>
          </p:nvSpPr>
          <p:spPr bwMode="auto">
            <a:xfrm>
              <a:off x="3984" y="15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120</a:t>
              </a:r>
              <a:endParaRPr lang="en-US" sz="2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8377" name="Text Box 62"/>
          <p:cNvSpPr txBox="1">
            <a:spLocks noChangeArrowheads="1"/>
          </p:cNvSpPr>
          <p:nvPr/>
        </p:nvSpPr>
        <p:spPr bwMode="auto">
          <a:xfrm>
            <a:off x="42672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16,960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8378" name="Text Box 64"/>
          <p:cNvSpPr txBox="1">
            <a:spLocks noChangeArrowheads="1"/>
          </p:cNvSpPr>
          <p:nvPr/>
        </p:nvSpPr>
        <p:spPr bwMode="auto">
          <a:xfrm>
            <a:off x="34290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9,775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58379" name="Group 65"/>
          <p:cNvGrpSpPr>
            <a:grpSpLocks/>
          </p:cNvGrpSpPr>
          <p:nvPr/>
        </p:nvGrpSpPr>
        <p:grpSpPr bwMode="auto">
          <a:xfrm>
            <a:off x="1752600" y="1676400"/>
            <a:ext cx="1143000" cy="4527550"/>
            <a:chOff x="1104" y="1056"/>
            <a:chExt cx="720" cy="2852"/>
          </a:xfrm>
        </p:grpSpPr>
        <p:sp>
          <p:nvSpPr>
            <p:cNvPr id="58388" name="Text Box 66"/>
            <p:cNvSpPr txBox="1">
              <a:spLocks noChangeArrowheads="1"/>
            </p:cNvSpPr>
            <p:nvPr/>
          </p:nvSpPr>
          <p:spPr bwMode="auto">
            <a:xfrm>
              <a:off x="1104" y="369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455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89" name="Text Box 67"/>
            <p:cNvSpPr txBox="1">
              <a:spLocks noChangeArrowheads="1"/>
            </p:cNvSpPr>
            <p:nvPr/>
          </p:nvSpPr>
          <p:spPr bwMode="auto">
            <a:xfrm>
              <a:off x="1104" y="32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90" name="Text Box 68"/>
            <p:cNvSpPr txBox="1">
              <a:spLocks noChangeArrowheads="1"/>
            </p:cNvSpPr>
            <p:nvPr/>
          </p:nvSpPr>
          <p:spPr bwMode="auto">
            <a:xfrm>
              <a:off x="1104" y="2812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2,040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91" name="Text Box 69"/>
            <p:cNvSpPr txBox="1">
              <a:spLocks noChangeArrowheads="1"/>
            </p:cNvSpPr>
            <p:nvPr/>
          </p:nvSpPr>
          <p:spPr bwMode="auto">
            <a:xfrm>
              <a:off x="1104" y="2380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985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92" name="Text Box 70"/>
            <p:cNvSpPr txBox="1">
              <a:spLocks noChangeArrowheads="1"/>
            </p:cNvSpPr>
            <p:nvPr/>
          </p:nvSpPr>
          <p:spPr bwMode="auto">
            <a:xfrm>
              <a:off x="1104" y="194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50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93" name="Text Box 71"/>
            <p:cNvSpPr txBox="1">
              <a:spLocks noChangeArrowheads="1"/>
            </p:cNvSpPr>
            <p:nvPr/>
          </p:nvSpPr>
          <p:spPr bwMode="auto">
            <a:xfrm>
              <a:off x="1104" y="148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1,600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8394" name="Text Box 72"/>
            <p:cNvSpPr txBox="1">
              <a:spLocks noChangeArrowheads="1"/>
            </p:cNvSpPr>
            <p:nvPr/>
          </p:nvSpPr>
          <p:spPr bwMode="auto">
            <a:xfrm>
              <a:off x="1104" y="105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4,525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58380" name="Text Box 73"/>
          <p:cNvSpPr txBox="1">
            <a:spLocks noChangeArrowheads="1"/>
          </p:cNvSpPr>
          <p:nvPr/>
        </p:nvSpPr>
        <p:spPr bwMode="auto">
          <a:xfrm>
            <a:off x="3429000" y="23304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7,205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19210" name="Text Box 74"/>
          <p:cNvSpPr txBox="1">
            <a:spLocks noChangeArrowheads="1"/>
          </p:cNvSpPr>
          <p:nvPr/>
        </p:nvSpPr>
        <p:spPr bwMode="auto">
          <a:xfrm>
            <a:off x="4648200" y="57150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4,000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9211" name="Text Box 75"/>
          <p:cNvSpPr txBox="1">
            <a:spLocks noChangeArrowheads="1"/>
          </p:cNvSpPr>
          <p:nvPr/>
        </p:nvSpPr>
        <p:spPr bwMode="auto">
          <a:xfrm>
            <a:off x="3429000" y="40449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CC3300"/>
                </a:solidFill>
                <a:latin typeface="Times New Roman" pitchFamily="18" charset="0"/>
              </a:rPr>
              <a:t>4,000</a:t>
            </a:r>
            <a:endParaRPr lang="en-US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19212" name="Freeform 76"/>
          <p:cNvSpPr>
            <a:spLocks/>
          </p:cNvSpPr>
          <p:nvPr/>
        </p:nvSpPr>
        <p:spPr bwMode="auto">
          <a:xfrm>
            <a:off x="4267200" y="4419600"/>
            <a:ext cx="1905000" cy="1447800"/>
          </a:xfrm>
          <a:custGeom>
            <a:avLst/>
            <a:gdLst>
              <a:gd name="T0" fmla="*/ 960 w 1200"/>
              <a:gd name="T1" fmla="*/ 912 h 912"/>
              <a:gd name="T2" fmla="*/ 1200 w 1200"/>
              <a:gd name="T3" fmla="*/ 912 h 912"/>
              <a:gd name="T4" fmla="*/ 1200 w 1200"/>
              <a:gd name="T5" fmla="*/ 480 h 912"/>
              <a:gd name="T6" fmla="*/ 0 w 1200"/>
              <a:gd name="T7" fmla="*/ 480 h 912"/>
              <a:gd name="T8" fmla="*/ 0 w 120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912"/>
              <a:gd name="T17" fmla="*/ 1200 w 120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912">
                <a:moveTo>
                  <a:pt x="960" y="912"/>
                </a:moveTo>
                <a:lnTo>
                  <a:pt x="1200" y="912"/>
                </a:lnTo>
                <a:lnTo>
                  <a:pt x="1200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213" name="AutoShape 77"/>
          <p:cNvSpPr>
            <a:spLocks noChangeArrowheads="1"/>
          </p:cNvSpPr>
          <p:nvPr/>
        </p:nvSpPr>
        <p:spPr bwMode="auto">
          <a:xfrm>
            <a:off x="1524000" y="228600"/>
            <a:ext cx="60960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Closing Process</a:t>
            </a:r>
          </a:p>
        </p:txBody>
      </p:sp>
      <p:sp>
        <p:nvSpPr>
          <p:cNvPr id="58385" name="WordArt 78" descr="White marble"/>
          <p:cNvSpPr>
            <a:spLocks noChangeArrowheads="1" noChangeShapeType="1" noTextEdit="1"/>
          </p:cNvSpPr>
          <p:nvPr/>
        </p:nvSpPr>
        <p:spPr bwMode="auto">
          <a:xfrm>
            <a:off x="6858000" y="3200400"/>
            <a:ext cx="1238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Step 4</a:t>
            </a:r>
          </a:p>
        </p:txBody>
      </p:sp>
      <p:sp>
        <p:nvSpPr>
          <p:cNvPr id="219215" name="Text Box 79"/>
          <p:cNvSpPr txBox="1">
            <a:spLocks noChangeArrowheads="1"/>
          </p:cNvSpPr>
          <p:nvPr/>
        </p:nvSpPr>
        <p:spPr bwMode="auto">
          <a:xfrm>
            <a:off x="4648200" y="40068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7,205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19216" name="AutoShape 8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1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83" grpId="0" autoUpdateAnimBg="0"/>
      <p:bldP spid="219210" grpId="0" autoUpdateAnimBg="0"/>
      <p:bldP spid="219211" grpId="0" autoUpdateAnimBg="0"/>
      <p:bldP spid="219212" grpId="0" animBg="1"/>
      <p:bldP spid="219215" grpId="0" autoUpdateAnimBg="0"/>
      <p:bldP spid="2192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425450" y="1103313"/>
            <a:ext cx="2678113" cy="5348287"/>
            <a:chOff x="268" y="695"/>
            <a:chExt cx="1687" cy="3369"/>
          </a:xfrm>
        </p:grpSpPr>
        <p:sp>
          <p:nvSpPr>
            <p:cNvPr id="59459" name="Rectangle 3"/>
            <p:cNvSpPr>
              <a:spLocks noChangeArrowheads="1"/>
            </p:cNvSpPr>
            <p:nvPr/>
          </p:nvSpPr>
          <p:spPr bwMode="auto">
            <a:xfrm>
              <a:off x="268" y="695"/>
              <a:ext cx="1648" cy="3369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0" name="Rectangle 4"/>
            <p:cNvSpPr>
              <a:spLocks noChangeArrowheads="1"/>
            </p:cNvSpPr>
            <p:nvPr/>
          </p:nvSpPr>
          <p:spPr bwMode="auto">
            <a:xfrm>
              <a:off x="302" y="833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Wages Expense</a:t>
              </a:r>
            </a:p>
          </p:txBody>
        </p:sp>
        <p:sp>
          <p:nvSpPr>
            <p:cNvPr id="59461" name="Line 5"/>
            <p:cNvSpPr>
              <a:spLocks noChangeShapeType="1"/>
            </p:cNvSpPr>
            <p:nvPr/>
          </p:nvSpPr>
          <p:spPr bwMode="auto">
            <a:xfrm>
              <a:off x="393" y="10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2" name="Rectangle 6"/>
            <p:cNvSpPr>
              <a:spLocks noChangeArrowheads="1"/>
            </p:cNvSpPr>
            <p:nvPr/>
          </p:nvSpPr>
          <p:spPr bwMode="auto">
            <a:xfrm>
              <a:off x="302" y="1061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4,525</a:t>
              </a:r>
            </a:p>
          </p:txBody>
        </p:sp>
        <p:sp>
          <p:nvSpPr>
            <p:cNvPr id="59463" name="Rectangle 7"/>
            <p:cNvSpPr>
              <a:spLocks noChangeArrowheads="1"/>
            </p:cNvSpPr>
            <p:nvPr/>
          </p:nvSpPr>
          <p:spPr bwMode="auto">
            <a:xfrm>
              <a:off x="302" y="1289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Expense</a:t>
              </a:r>
            </a:p>
          </p:txBody>
        </p:sp>
        <p:sp>
          <p:nvSpPr>
            <p:cNvPr id="59464" name="Line 8"/>
            <p:cNvSpPr>
              <a:spLocks noChangeShapeType="1"/>
            </p:cNvSpPr>
            <p:nvPr/>
          </p:nvSpPr>
          <p:spPr bwMode="auto">
            <a:xfrm>
              <a:off x="393" y="14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5" name="Rectangle 9"/>
            <p:cNvSpPr>
              <a:spLocks noChangeArrowheads="1"/>
            </p:cNvSpPr>
            <p:nvPr/>
          </p:nvSpPr>
          <p:spPr bwMode="auto">
            <a:xfrm>
              <a:off x="302" y="15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1,600</a:t>
              </a:r>
            </a:p>
          </p:txBody>
        </p:sp>
        <p:sp>
          <p:nvSpPr>
            <p:cNvPr id="59466" name="Rectangle 10"/>
            <p:cNvSpPr>
              <a:spLocks noChangeArrowheads="1"/>
            </p:cNvSpPr>
            <p:nvPr/>
          </p:nvSpPr>
          <p:spPr bwMode="auto">
            <a:xfrm>
              <a:off x="302" y="174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Depreciation Expense</a:t>
              </a:r>
            </a:p>
          </p:txBody>
        </p:sp>
        <p:sp>
          <p:nvSpPr>
            <p:cNvPr id="59467" name="Line 11"/>
            <p:cNvSpPr>
              <a:spLocks noChangeShapeType="1"/>
            </p:cNvSpPr>
            <p:nvPr/>
          </p:nvSpPr>
          <p:spPr bwMode="auto">
            <a:xfrm>
              <a:off x="393" y="192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8" name="Rectangle 12"/>
            <p:cNvSpPr>
              <a:spLocks noChangeArrowheads="1"/>
            </p:cNvSpPr>
            <p:nvPr/>
          </p:nvSpPr>
          <p:spPr bwMode="auto">
            <a:xfrm>
              <a:off x="302" y="19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50</a:t>
              </a:r>
            </a:p>
          </p:txBody>
        </p:sp>
        <p:sp>
          <p:nvSpPr>
            <p:cNvPr id="59469" name="Rectangle 13"/>
            <p:cNvSpPr>
              <a:spLocks noChangeArrowheads="1"/>
            </p:cNvSpPr>
            <p:nvPr/>
          </p:nvSpPr>
          <p:spPr bwMode="auto">
            <a:xfrm>
              <a:off x="302" y="216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Utilities Expense</a:t>
              </a:r>
            </a:p>
          </p:txBody>
        </p:sp>
        <p:sp>
          <p:nvSpPr>
            <p:cNvPr id="59470" name="Line 14"/>
            <p:cNvSpPr>
              <a:spLocks noChangeShapeType="1"/>
            </p:cNvSpPr>
            <p:nvPr/>
          </p:nvSpPr>
          <p:spPr bwMode="auto">
            <a:xfrm>
              <a:off x="393" y="2340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1" name="Rectangle 15"/>
            <p:cNvSpPr>
              <a:spLocks noChangeArrowheads="1"/>
            </p:cNvSpPr>
            <p:nvPr/>
          </p:nvSpPr>
          <p:spPr bwMode="auto">
            <a:xfrm>
              <a:off x="302" y="236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985</a:t>
              </a:r>
            </a:p>
          </p:txBody>
        </p:sp>
        <p:sp>
          <p:nvSpPr>
            <p:cNvPr id="59472" name="Rectangle 16"/>
            <p:cNvSpPr>
              <a:spLocks noChangeArrowheads="1"/>
            </p:cNvSpPr>
            <p:nvPr/>
          </p:nvSpPr>
          <p:spPr bwMode="auto">
            <a:xfrm>
              <a:off x="302" y="26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Supplies Expense</a:t>
              </a:r>
            </a:p>
          </p:txBody>
        </p:sp>
        <p:sp>
          <p:nvSpPr>
            <p:cNvPr id="59473" name="Line 17"/>
            <p:cNvSpPr>
              <a:spLocks noChangeShapeType="1"/>
            </p:cNvSpPr>
            <p:nvPr/>
          </p:nvSpPr>
          <p:spPr bwMode="auto">
            <a:xfrm>
              <a:off x="393" y="2796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4" name="Rectangle 18"/>
            <p:cNvSpPr>
              <a:spLocks noChangeArrowheads="1"/>
            </p:cNvSpPr>
            <p:nvPr/>
          </p:nvSpPr>
          <p:spPr bwMode="auto">
            <a:xfrm>
              <a:off x="302" y="282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2,040</a:t>
              </a:r>
            </a:p>
          </p:txBody>
        </p:sp>
        <p:sp>
          <p:nvSpPr>
            <p:cNvPr id="59475" name="Line 19"/>
            <p:cNvSpPr>
              <a:spLocks noChangeShapeType="1"/>
            </p:cNvSpPr>
            <p:nvPr/>
          </p:nvSpPr>
          <p:spPr bwMode="auto">
            <a:xfrm>
              <a:off x="1104" y="102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6" name="Line 20"/>
            <p:cNvSpPr>
              <a:spLocks noChangeShapeType="1"/>
            </p:cNvSpPr>
            <p:nvPr/>
          </p:nvSpPr>
          <p:spPr bwMode="auto">
            <a:xfrm>
              <a:off x="1104" y="1485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7" name="Line 21"/>
            <p:cNvSpPr>
              <a:spLocks noChangeShapeType="1"/>
            </p:cNvSpPr>
            <p:nvPr/>
          </p:nvSpPr>
          <p:spPr bwMode="auto">
            <a:xfrm>
              <a:off x="1104" y="194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8" name="Line 22"/>
            <p:cNvSpPr>
              <a:spLocks noChangeShapeType="1"/>
            </p:cNvSpPr>
            <p:nvPr/>
          </p:nvSpPr>
          <p:spPr bwMode="auto">
            <a:xfrm>
              <a:off x="1104" y="2349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9" name="Line 23"/>
            <p:cNvSpPr>
              <a:spLocks noChangeShapeType="1"/>
            </p:cNvSpPr>
            <p:nvPr/>
          </p:nvSpPr>
          <p:spPr bwMode="auto">
            <a:xfrm>
              <a:off x="1104" y="2817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80" name="Group 24"/>
            <p:cNvGrpSpPr>
              <a:grpSpLocks/>
            </p:cNvGrpSpPr>
            <p:nvPr/>
          </p:nvGrpSpPr>
          <p:grpSpPr bwMode="auto">
            <a:xfrm>
              <a:off x="302" y="3053"/>
              <a:ext cx="1653" cy="414"/>
              <a:chOff x="302" y="3053"/>
              <a:chExt cx="1653" cy="414"/>
            </a:xfrm>
          </p:grpSpPr>
          <p:sp>
            <p:nvSpPr>
              <p:cNvPr id="59486" name="Rectangle 25"/>
              <p:cNvSpPr>
                <a:spLocks noChangeArrowheads="1"/>
              </p:cNvSpPr>
              <p:nvPr/>
            </p:nvSpPr>
            <p:spPr bwMode="auto">
              <a:xfrm>
                <a:off x="302" y="3053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Insurance Expense</a:t>
                </a:r>
              </a:p>
            </p:txBody>
          </p:sp>
          <p:sp>
            <p:nvSpPr>
              <p:cNvPr id="59487" name="Line 26"/>
              <p:cNvSpPr>
                <a:spLocks noChangeShapeType="1"/>
              </p:cNvSpPr>
              <p:nvPr/>
            </p:nvSpPr>
            <p:spPr bwMode="auto">
              <a:xfrm>
                <a:off x="393" y="3228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8" name="Rectangle 27"/>
              <p:cNvSpPr>
                <a:spLocks noChangeArrowheads="1"/>
              </p:cNvSpPr>
              <p:nvPr/>
            </p:nvSpPr>
            <p:spPr bwMode="auto">
              <a:xfrm>
                <a:off x="302" y="3257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100</a:t>
                </a:r>
              </a:p>
            </p:txBody>
          </p:sp>
          <p:sp>
            <p:nvSpPr>
              <p:cNvPr id="59489" name="Line 28"/>
              <p:cNvSpPr>
                <a:spLocks noChangeShapeType="1"/>
              </p:cNvSpPr>
              <p:nvPr/>
            </p:nvSpPr>
            <p:spPr bwMode="auto">
              <a:xfrm>
                <a:off x="1104" y="323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81" name="Group 29"/>
            <p:cNvGrpSpPr>
              <a:grpSpLocks/>
            </p:cNvGrpSpPr>
            <p:nvPr/>
          </p:nvGrpSpPr>
          <p:grpSpPr bwMode="auto">
            <a:xfrm>
              <a:off x="302" y="3497"/>
              <a:ext cx="1653" cy="414"/>
              <a:chOff x="302" y="3497"/>
              <a:chExt cx="1653" cy="414"/>
            </a:xfrm>
          </p:grpSpPr>
          <p:sp>
            <p:nvSpPr>
              <p:cNvPr id="59482" name="Rectangle 30"/>
              <p:cNvSpPr>
                <a:spLocks noChangeArrowheads="1"/>
              </p:cNvSpPr>
              <p:nvPr/>
            </p:nvSpPr>
            <p:spPr bwMode="auto">
              <a:xfrm>
                <a:off x="302" y="34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Miscellaneous Expense</a:t>
                </a:r>
              </a:p>
            </p:txBody>
          </p:sp>
          <p:sp>
            <p:nvSpPr>
              <p:cNvPr id="59483" name="Line 31"/>
              <p:cNvSpPr>
                <a:spLocks noChangeShapeType="1"/>
              </p:cNvSpPr>
              <p:nvPr/>
            </p:nvSpPr>
            <p:spPr bwMode="auto">
              <a:xfrm>
                <a:off x="393" y="3672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4" name="Rectangle 32"/>
              <p:cNvSpPr>
                <a:spLocks noChangeArrowheads="1"/>
              </p:cNvSpPr>
              <p:nvPr/>
            </p:nvSpPr>
            <p:spPr bwMode="auto">
              <a:xfrm>
                <a:off x="302" y="3701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455</a:t>
                </a:r>
              </a:p>
            </p:txBody>
          </p:sp>
          <p:sp>
            <p:nvSpPr>
              <p:cNvPr id="59485" name="Line 33"/>
              <p:cNvSpPr>
                <a:spLocks noChangeShapeType="1"/>
              </p:cNvSpPr>
              <p:nvPr/>
            </p:nvSpPr>
            <p:spPr bwMode="auto">
              <a:xfrm>
                <a:off x="1104" y="368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9395" name="Group 34"/>
          <p:cNvGrpSpPr>
            <a:grpSpLocks/>
          </p:cNvGrpSpPr>
          <p:nvPr/>
        </p:nvGrpSpPr>
        <p:grpSpPr bwMode="auto">
          <a:xfrm>
            <a:off x="3282950" y="3541713"/>
            <a:ext cx="2659063" cy="2890837"/>
            <a:chOff x="2068" y="2231"/>
            <a:chExt cx="1675" cy="1821"/>
          </a:xfrm>
        </p:grpSpPr>
        <p:sp>
          <p:nvSpPr>
            <p:cNvPr id="59450" name="Rectangle 35"/>
            <p:cNvSpPr>
              <a:spLocks noChangeArrowheads="1"/>
            </p:cNvSpPr>
            <p:nvPr/>
          </p:nvSpPr>
          <p:spPr bwMode="auto">
            <a:xfrm>
              <a:off x="2068" y="2231"/>
              <a:ext cx="1672" cy="18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Rectangle 36"/>
            <p:cNvSpPr>
              <a:spLocks noChangeArrowheads="1"/>
            </p:cNvSpPr>
            <p:nvPr/>
          </p:nvSpPr>
          <p:spPr bwMode="auto">
            <a:xfrm>
              <a:off x="2078" y="2321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Retained Earnings</a:t>
              </a:r>
            </a:p>
          </p:txBody>
        </p:sp>
        <p:sp>
          <p:nvSpPr>
            <p:cNvPr id="59452" name="Line 37"/>
            <p:cNvSpPr>
              <a:spLocks noChangeShapeType="1"/>
            </p:cNvSpPr>
            <p:nvPr/>
          </p:nvSpPr>
          <p:spPr bwMode="auto">
            <a:xfrm>
              <a:off x="2169" y="2508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3" name="Line 38"/>
            <p:cNvSpPr>
              <a:spLocks noChangeShapeType="1"/>
            </p:cNvSpPr>
            <p:nvPr/>
          </p:nvSpPr>
          <p:spPr bwMode="auto">
            <a:xfrm>
              <a:off x="2880" y="2517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Rectangle 39"/>
            <p:cNvSpPr>
              <a:spLocks noChangeArrowheads="1"/>
            </p:cNvSpPr>
            <p:nvPr/>
          </p:nvSpPr>
          <p:spPr bwMode="auto">
            <a:xfrm>
              <a:off x="2870" y="2549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9455" name="Rectangle 40"/>
            <p:cNvSpPr>
              <a:spLocks noChangeArrowheads="1"/>
            </p:cNvSpPr>
            <p:nvPr/>
          </p:nvSpPr>
          <p:spPr bwMode="auto">
            <a:xfrm>
              <a:off x="2090" y="3377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Dividends</a:t>
              </a:r>
            </a:p>
          </p:txBody>
        </p:sp>
        <p:sp>
          <p:nvSpPr>
            <p:cNvPr id="59456" name="Line 41"/>
            <p:cNvSpPr>
              <a:spLocks noChangeShapeType="1"/>
            </p:cNvSpPr>
            <p:nvPr/>
          </p:nvSpPr>
          <p:spPr bwMode="auto">
            <a:xfrm>
              <a:off x="2181" y="3564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Rectangle 42"/>
            <p:cNvSpPr>
              <a:spLocks noChangeArrowheads="1"/>
            </p:cNvSpPr>
            <p:nvPr/>
          </p:nvSpPr>
          <p:spPr bwMode="auto">
            <a:xfrm>
              <a:off x="2114" y="3605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4,000</a:t>
              </a:r>
            </a:p>
          </p:txBody>
        </p:sp>
        <p:sp>
          <p:nvSpPr>
            <p:cNvPr id="59458" name="Line 43"/>
            <p:cNvSpPr>
              <a:spLocks noChangeShapeType="1"/>
            </p:cNvSpPr>
            <p:nvPr/>
          </p:nvSpPr>
          <p:spPr bwMode="auto">
            <a:xfrm>
              <a:off x="2892" y="357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6" name="Rectangle 44"/>
          <p:cNvSpPr>
            <a:spLocks noChangeArrowheads="1"/>
          </p:cNvSpPr>
          <p:nvPr/>
        </p:nvSpPr>
        <p:spPr bwMode="auto">
          <a:xfrm>
            <a:off x="3282950" y="1522413"/>
            <a:ext cx="2635250" cy="17097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45"/>
          <p:cNvSpPr>
            <a:spLocks noChangeArrowheads="1"/>
          </p:cNvSpPr>
          <p:nvPr/>
        </p:nvSpPr>
        <p:spPr bwMode="auto">
          <a:xfrm>
            <a:off x="3336925" y="1665288"/>
            <a:ext cx="2624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1600" b="1">
                <a:latin typeface="Times New Roman" pitchFamily="18" charset="0"/>
              </a:rPr>
              <a:t>Income Summary</a:t>
            </a:r>
          </a:p>
        </p:txBody>
      </p:sp>
      <p:sp>
        <p:nvSpPr>
          <p:cNvPr id="59398" name="Line 46"/>
          <p:cNvSpPr>
            <a:spLocks noChangeShapeType="1"/>
          </p:cNvSpPr>
          <p:nvPr/>
        </p:nvSpPr>
        <p:spPr bwMode="auto">
          <a:xfrm>
            <a:off x="3481388" y="19621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9" name="Group 47"/>
          <p:cNvGrpSpPr>
            <a:grpSpLocks/>
          </p:cNvGrpSpPr>
          <p:nvPr/>
        </p:nvGrpSpPr>
        <p:grpSpPr bwMode="auto">
          <a:xfrm>
            <a:off x="4572000" y="1122363"/>
            <a:ext cx="4227513" cy="1938337"/>
            <a:chOff x="2880" y="707"/>
            <a:chExt cx="2663" cy="1221"/>
          </a:xfrm>
        </p:grpSpPr>
        <p:sp>
          <p:nvSpPr>
            <p:cNvPr id="59437" name="Rectangle 48"/>
            <p:cNvSpPr>
              <a:spLocks noChangeArrowheads="1"/>
            </p:cNvSpPr>
            <p:nvPr/>
          </p:nvSpPr>
          <p:spPr bwMode="auto">
            <a:xfrm>
              <a:off x="3880" y="707"/>
              <a:ext cx="1612" cy="122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38" name="Group 49"/>
            <p:cNvGrpSpPr>
              <a:grpSpLocks/>
            </p:cNvGrpSpPr>
            <p:nvPr/>
          </p:nvGrpSpPr>
          <p:grpSpPr bwMode="auto">
            <a:xfrm>
              <a:off x="3890" y="797"/>
              <a:ext cx="1653" cy="438"/>
              <a:chOff x="3890" y="797"/>
              <a:chExt cx="1653" cy="438"/>
            </a:xfrm>
          </p:grpSpPr>
          <p:sp>
            <p:nvSpPr>
              <p:cNvPr id="59446" name="Rectangle 50"/>
              <p:cNvSpPr>
                <a:spLocks noChangeArrowheads="1"/>
              </p:cNvSpPr>
              <p:nvPr/>
            </p:nvSpPr>
            <p:spPr bwMode="auto">
              <a:xfrm>
                <a:off x="3890" y="797"/>
                <a:ext cx="165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338138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Fees Earned</a:t>
                </a:r>
              </a:p>
            </p:txBody>
          </p:sp>
          <p:sp>
            <p:nvSpPr>
              <p:cNvPr id="59447" name="Line 51"/>
              <p:cNvSpPr>
                <a:spLocks noChangeShapeType="1"/>
              </p:cNvSpPr>
              <p:nvPr/>
            </p:nvSpPr>
            <p:spPr bwMode="auto">
              <a:xfrm>
                <a:off x="3981" y="984"/>
                <a:ext cx="1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Rectangle 52"/>
              <p:cNvSpPr>
                <a:spLocks noChangeArrowheads="1"/>
              </p:cNvSpPr>
              <p:nvPr/>
            </p:nvSpPr>
            <p:spPr bwMode="auto">
              <a:xfrm>
                <a:off x="4706" y="1025"/>
                <a:ext cx="8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338138" algn="l"/>
                    <a:tab pos="1028700" algn="r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1600" b="1">
                    <a:latin typeface="Times New Roman" pitchFamily="18" charset="0"/>
                  </a:rPr>
                  <a:t>Bal.	16,840</a:t>
                </a:r>
              </a:p>
            </p:txBody>
          </p:sp>
          <p:sp>
            <p:nvSpPr>
              <p:cNvPr id="59449" name="Line 53"/>
              <p:cNvSpPr>
                <a:spLocks noChangeShapeType="1"/>
              </p:cNvSpPr>
              <p:nvPr/>
            </p:nvSpPr>
            <p:spPr bwMode="auto">
              <a:xfrm>
                <a:off x="4692" y="993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39" name="Rectangle 54"/>
            <p:cNvSpPr>
              <a:spLocks noChangeArrowheads="1"/>
            </p:cNvSpPr>
            <p:nvPr/>
          </p:nvSpPr>
          <p:spPr bwMode="auto">
            <a:xfrm>
              <a:off x="3890" y="1325"/>
              <a:ext cx="16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Rent Revenue</a:t>
              </a:r>
            </a:p>
          </p:txBody>
        </p:sp>
        <p:sp>
          <p:nvSpPr>
            <p:cNvPr id="59440" name="Line 55"/>
            <p:cNvSpPr>
              <a:spLocks noChangeShapeType="1"/>
            </p:cNvSpPr>
            <p:nvPr/>
          </p:nvSpPr>
          <p:spPr bwMode="auto">
            <a:xfrm>
              <a:off x="3981" y="1512"/>
              <a:ext cx="14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Rectangle 56"/>
            <p:cNvSpPr>
              <a:spLocks noChangeArrowheads="1"/>
            </p:cNvSpPr>
            <p:nvPr/>
          </p:nvSpPr>
          <p:spPr bwMode="auto">
            <a:xfrm>
              <a:off x="4706" y="1553"/>
              <a:ext cx="8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10287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1600" b="1">
                  <a:latin typeface="Times New Roman" pitchFamily="18" charset="0"/>
                </a:rPr>
                <a:t>Bal.	120</a:t>
              </a:r>
            </a:p>
          </p:txBody>
        </p:sp>
        <p:sp>
          <p:nvSpPr>
            <p:cNvPr id="59442" name="Line 57"/>
            <p:cNvSpPr>
              <a:spLocks noChangeShapeType="1"/>
            </p:cNvSpPr>
            <p:nvPr/>
          </p:nvSpPr>
          <p:spPr bwMode="auto">
            <a:xfrm>
              <a:off x="4692" y="1521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Line 58"/>
            <p:cNvSpPr>
              <a:spLocks noChangeShapeType="1"/>
            </p:cNvSpPr>
            <p:nvPr/>
          </p:nvSpPr>
          <p:spPr bwMode="auto">
            <a:xfrm>
              <a:off x="2880" y="1257"/>
              <a:ext cx="0" cy="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Text Box 59"/>
            <p:cNvSpPr txBox="1">
              <a:spLocks noChangeArrowheads="1"/>
            </p:cNvSpPr>
            <p:nvPr/>
          </p:nvSpPr>
          <p:spPr bwMode="auto">
            <a:xfrm>
              <a:off x="3984" y="103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16,480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45" name="Text Box 60"/>
            <p:cNvSpPr txBox="1">
              <a:spLocks noChangeArrowheads="1"/>
            </p:cNvSpPr>
            <p:nvPr/>
          </p:nvSpPr>
          <p:spPr bwMode="auto">
            <a:xfrm>
              <a:off x="3984" y="15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120</a:t>
              </a:r>
              <a:endParaRPr lang="en-US" sz="2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9400" name="Text Box 61"/>
          <p:cNvSpPr txBox="1">
            <a:spLocks noChangeArrowheads="1"/>
          </p:cNvSpPr>
          <p:nvPr/>
        </p:nvSpPr>
        <p:spPr bwMode="auto">
          <a:xfrm>
            <a:off x="42672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16,960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1" name="Text Box 63"/>
          <p:cNvSpPr txBox="1">
            <a:spLocks noChangeArrowheads="1"/>
          </p:cNvSpPr>
          <p:nvPr/>
        </p:nvSpPr>
        <p:spPr bwMode="auto">
          <a:xfrm>
            <a:off x="3429000" y="20256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9,775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59402" name="Group 64"/>
          <p:cNvGrpSpPr>
            <a:grpSpLocks/>
          </p:cNvGrpSpPr>
          <p:nvPr/>
        </p:nvGrpSpPr>
        <p:grpSpPr bwMode="auto">
          <a:xfrm>
            <a:off x="1752600" y="1676400"/>
            <a:ext cx="1143000" cy="4527550"/>
            <a:chOff x="1104" y="1056"/>
            <a:chExt cx="720" cy="2852"/>
          </a:xfrm>
        </p:grpSpPr>
        <p:sp>
          <p:nvSpPr>
            <p:cNvPr id="59430" name="Text Box 65"/>
            <p:cNvSpPr txBox="1">
              <a:spLocks noChangeArrowheads="1"/>
            </p:cNvSpPr>
            <p:nvPr/>
          </p:nvSpPr>
          <p:spPr bwMode="auto">
            <a:xfrm>
              <a:off x="1104" y="369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445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1" name="Text Box 66"/>
            <p:cNvSpPr txBox="1">
              <a:spLocks noChangeArrowheads="1"/>
            </p:cNvSpPr>
            <p:nvPr/>
          </p:nvSpPr>
          <p:spPr bwMode="auto">
            <a:xfrm>
              <a:off x="1104" y="3264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2" name="Text Box 67"/>
            <p:cNvSpPr txBox="1">
              <a:spLocks noChangeArrowheads="1"/>
            </p:cNvSpPr>
            <p:nvPr/>
          </p:nvSpPr>
          <p:spPr bwMode="auto">
            <a:xfrm>
              <a:off x="1104" y="2812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2,040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3" name="Text Box 68"/>
            <p:cNvSpPr txBox="1">
              <a:spLocks noChangeArrowheads="1"/>
            </p:cNvSpPr>
            <p:nvPr/>
          </p:nvSpPr>
          <p:spPr bwMode="auto">
            <a:xfrm>
              <a:off x="1104" y="2380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985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4" name="Text Box 69"/>
            <p:cNvSpPr txBox="1">
              <a:spLocks noChangeArrowheads="1"/>
            </p:cNvSpPr>
            <p:nvPr/>
          </p:nvSpPr>
          <p:spPr bwMode="auto">
            <a:xfrm>
              <a:off x="1104" y="194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50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5" name="Text Box 70"/>
            <p:cNvSpPr txBox="1">
              <a:spLocks noChangeArrowheads="1"/>
            </p:cNvSpPr>
            <p:nvPr/>
          </p:nvSpPr>
          <p:spPr bwMode="auto">
            <a:xfrm>
              <a:off x="1104" y="1488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1,600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9436" name="Text Box 71"/>
            <p:cNvSpPr txBox="1">
              <a:spLocks noChangeArrowheads="1"/>
            </p:cNvSpPr>
            <p:nvPr/>
          </p:nvSpPr>
          <p:spPr bwMode="auto">
            <a:xfrm>
              <a:off x="1104" y="105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4,525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59403" name="Text Box 72"/>
          <p:cNvSpPr txBox="1">
            <a:spLocks noChangeArrowheads="1"/>
          </p:cNvSpPr>
          <p:nvPr/>
        </p:nvSpPr>
        <p:spPr bwMode="auto">
          <a:xfrm>
            <a:off x="3429000" y="23304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7,205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4" name="Text Box 73"/>
          <p:cNvSpPr txBox="1">
            <a:spLocks noChangeArrowheads="1"/>
          </p:cNvSpPr>
          <p:nvPr/>
        </p:nvSpPr>
        <p:spPr bwMode="auto">
          <a:xfrm>
            <a:off x="4648200" y="4038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7,205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5" name="Text Box 74"/>
          <p:cNvSpPr txBox="1">
            <a:spLocks noChangeArrowheads="1"/>
          </p:cNvSpPr>
          <p:nvPr/>
        </p:nvSpPr>
        <p:spPr bwMode="auto">
          <a:xfrm>
            <a:off x="4648200" y="57150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4,000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6" name="Text Box 75"/>
          <p:cNvSpPr txBox="1">
            <a:spLocks noChangeArrowheads="1"/>
          </p:cNvSpPr>
          <p:nvPr/>
        </p:nvSpPr>
        <p:spPr bwMode="auto">
          <a:xfrm>
            <a:off x="3429000" y="40449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4,000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0236" name="Rectangle 76"/>
          <p:cNvSpPr>
            <a:spLocks noChangeArrowheads="1"/>
          </p:cNvSpPr>
          <p:nvPr/>
        </p:nvSpPr>
        <p:spPr bwMode="auto">
          <a:xfrm>
            <a:off x="6269038" y="3551238"/>
            <a:ext cx="2417762" cy="333375"/>
          </a:xfrm>
          <a:prstGeom prst="rect">
            <a:avLst/>
          </a:prstGeom>
          <a:solidFill>
            <a:srgbClr val="009688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Close Revenues</a:t>
            </a:r>
          </a:p>
        </p:txBody>
      </p:sp>
      <p:sp>
        <p:nvSpPr>
          <p:cNvPr id="220237" name="Rectangle 77"/>
          <p:cNvSpPr>
            <a:spLocks noChangeArrowheads="1"/>
          </p:cNvSpPr>
          <p:nvPr/>
        </p:nvSpPr>
        <p:spPr bwMode="auto">
          <a:xfrm>
            <a:off x="6248400" y="4086225"/>
            <a:ext cx="2438400" cy="333375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Close Expenses</a:t>
            </a:r>
          </a:p>
        </p:txBody>
      </p:sp>
      <p:sp>
        <p:nvSpPr>
          <p:cNvPr id="220238" name="Rectangle 78"/>
          <p:cNvSpPr>
            <a:spLocks noChangeArrowheads="1"/>
          </p:cNvSpPr>
          <p:nvPr/>
        </p:nvSpPr>
        <p:spPr bwMode="auto">
          <a:xfrm>
            <a:off x="6253163" y="4584700"/>
            <a:ext cx="2433637" cy="333375"/>
          </a:xfrm>
          <a:prstGeom prst="rect">
            <a:avLst/>
          </a:prstGeom>
          <a:solidFill>
            <a:srgbClr val="CC99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Close Income Summary</a:t>
            </a:r>
          </a:p>
        </p:txBody>
      </p:sp>
      <p:sp>
        <p:nvSpPr>
          <p:cNvPr id="220239" name="Rectangle 79"/>
          <p:cNvSpPr>
            <a:spLocks noChangeArrowheads="1"/>
          </p:cNvSpPr>
          <p:nvPr/>
        </p:nvSpPr>
        <p:spPr bwMode="auto">
          <a:xfrm>
            <a:off x="6249988" y="5094288"/>
            <a:ext cx="2436812" cy="333375"/>
          </a:xfrm>
          <a:prstGeom prst="rect">
            <a:avLst/>
          </a:prstGeom>
          <a:solidFill>
            <a:srgbClr val="F35B1B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Close Dividends</a:t>
            </a:r>
          </a:p>
        </p:txBody>
      </p: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4745038" y="1647825"/>
            <a:ext cx="2646362" cy="1171575"/>
            <a:chOff x="2989" y="1038"/>
            <a:chExt cx="1667" cy="738"/>
          </a:xfrm>
        </p:grpSpPr>
        <p:sp>
          <p:nvSpPr>
            <p:cNvPr id="220241" name="Rectangle 81"/>
            <p:cNvSpPr>
              <a:spLocks noChangeArrowheads="1"/>
            </p:cNvSpPr>
            <p:nvPr/>
          </p:nvSpPr>
          <p:spPr bwMode="auto">
            <a:xfrm>
              <a:off x="4093" y="1038"/>
              <a:ext cx="563" cy="210"/>
            </a:xfrm>
            <a:prstGeom prst="rect">
              <a:avLst/>
            </a:prstGeom>
            <a:solidFill>
              <a:srgbClr val="009688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16,840</a:t>
              </a:r>
            </a:p>
          </p:txBody>
        </p:sp>
        <p:sp>
          <p:nvSpPr>
            <p:cNvPr id="220242" name="Rectangle 82"/>
            <p:cNvSpPr>
              <a:spLocks noChangeArrowheads="1"/>
            </p:cNvSpPr>
            <p:nvPr/>
          </p:nvSpPr>
          <p:spPr bwMode="auto">
            <a:xfrm>
              <a:off x="4080" y="1566"/>
              <a:ext cx="563" cy="210"/>
            </a:xfrm>
            <a:prstGeom prst="rect">
              <a:avLst/>
            </a:prstGeom>
            <a:solidFill>
              <a:srgbClr val="009688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120</a:t>
              </a:r>
            </a:p>
          </p:txBody>
        </p:sp>
        <p:sp>
          <p:nvSpPr>
            <p:cNvPr id="220243" name="Rectangle 83"/>
            <p:cNvSpPr>
              <a:spLocks noChangeArrowheads="1"/>
            </p:cNvSpPr>
            <p:nvPr/>
          </p:nvSpPr>
          <p:spPr bwMode="auto">
            <a:xfrm>
              <a:off x="2989" y="1296"/>
              <a:ext cx="563" cy="210"/>
            </a:xfrm>
            <a:prstGeom prst="rect">
              <a:avLst/>
            </a:prstGeom>
            <a:solidFill>
              <a:srgbClr val="009688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16,960</a:t>
              </a:r>
            </a:p>
          </p:txBody>
        </p: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2057400" y="1676400"/>
            <a:ext cx="762000" cy="4524375"/>
            <a:chOff x="1296" y="1056"/>
            <a:chExt cx="480" cy="2850"/>
          </a:xfrm>
        </p:grpSpPr>
        <p:sp>
          <p:nvSpPr>
            <p:cNvPr id="220245" name="Rectangle 85"/>
            <p:cNvSpPr>
              <a:spLocks noChangeArrowheads="1"/>
            </p:cNvSpPr>
            <p:nvPr/>
          </p:nvSpPr>
          <p:spPr bwMode="auto">
            <a:xfrm>
              <a:off x="1297" y="1056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4,525</a:t>
              </a:r>
            </a:p>
          </p:txBody>
        </p:sp>
        <p:sp>
          <p:nvSpPr>
            <p:cNvPr id="220246" name="Rectangle 86"/>
            <p:cNvSpPr>
              <a:spLocks noChangeArrowheads="1"/>
            </p:cNvSpPr>
            <p:nvPr/>
          </p:nvSpPr>
          <p:spPr bwMode="auto">
            <a:xfrm>
              <a:off x="1296" y="1518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1,600</a:t>
              </a:r>
            </a:p>
          </p:txBody>
        </p:sp>
        <p:sp>
          <p:nvSpPr>
            <p:cNvPr id="220247" name="Rectangle 87"/>
            <p:cNvSpPr>
              <a:spLocks noChangeArrowheads="1"/>
            </p:cNvSpPr>
            <p:nvPr/>
          </p:nvSpPr>
          <p:spPr bwMode="auto">
            <a:xfrm>
              <a:off x="1296" y="1968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50</a:t>
              </a:r>
            </a:p>
          </p:txBody>
        </p:sp>
        <p:sp>
          <p:nvSpPr>
            <p:cNvPr id="220248" name="Rectangle 88"/>
            <p:cNvSpPr>
              <a:spLocks noChangeArrowheads="1"/>
            </p:cNvSpPr>
            <p:nvPr/>
          </p:nvSpPr>
          <p:spPr bwMode="auto">
            <a:xfrm>
              <a:off x="1296" y="2382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985</a:t>
              </a:r>
            </a:p>
          </p:txBody>
        </p:sp>
        <p:sp>
          <p:nvSpPr>
            <p:cNvPr id="220249" name="Rectangle 89"/>
            <p:cNvSpPr>
              <a:spLocks noChangeArrowheads="1"/>
            </p:cNvSpPr>
            <p:nvPr/>
          </p:nvSpPr>
          <p:spPr bwMode="auto">
            <a:xfrm>
              <a:off x="1296" y="2832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2,040</a:t>
              </a:r>
            </a:p>
          </p:txBody>
        </p:sp>
        <p:sp>
          <p:nvSpPr>
            <p:cNvPr id="220250" name="Rectangle 90"/>
            <p:cNvSpPr>
              <a:spLocks noChangeArrowheads="1"/>
            </p:cNvSpPr>
            <p:nvPr/>
          </p:nvSpPr>
          <p:spPr bwMode="auto">
            <a:xfrm>
              <a:off x="1296" y="3264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100</a:t>
              </a:r>
            </a:p>
          </p:txBody>
        </p:sp>
        <p:sp>
          <p:nvSpPr>
            <p:cNvPr id="220251" name="Rectangle 91"/>
            <p:cNvSpPr>
              <a:spLocks noChangeArrowheads="1"/>
            </p:cNvSpPr>
            <p:nvPr/>
          </p:nvSpPr>
          <p:spPr bwMode="auto">
            <a:xfrm>
              <a:off x="1296" y="3696"/>
              <a:ext cx="479" cy="21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455</a:t>
              </a:r>
            </a:p>
          </p:txBody>
        </p:sp>
      </p:grpSp>
      <p:sp>
        <p:nvSpPr>
          <p:cNvPr id="220252" name="Rectangle 92"/>
          <p:cNvSpPr>
            <a:spLocks noChangeArrowheads="1"/>
          </p:cNvSpPr>
          <p:nvPr/>
        </p:nvSpPr>
        <p:spPr bwMode="auto">
          <a:xfrm>
            <a:off x="3810000" y="2028825"/>
            <a:ext cx="762000" cy="333375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9,775</a:t>
            </a:r>
          </a:p>
        </p:txBody>
      </p:sp>
      <p:sp>
        <p:nvSpPr>
          <p:cNvPr id="220253" name="Rectangle 93"/>
          <p:cNvSpPr>
            <a:spLocks noChangeArrowheads="1"/>
          </p:cNvSpPr>
          <p:nvPr/>
        </p:nvSpPr>
        <p:spPr bwMode="auto">
          <a:xfrm>
            <a:off x="3810000" y="2362200"/>
            <a:ext cx="762000" cy="333375"/>
          </a:xfrm>
          <a:prstGeom prst="rect">
            <a:avLst/>
          </a:prstGeom>
          <a:solidFill>
            <a:srgbClr val="CC99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7,205</a:t>
            </a:r>
          </a:p>
        </p:txBody>
      </p:sp>
      <p:sp>
        <p:nvSpPr>
          <p:cNvPr id="220254" name="Rectangle 94"/>
          <p:cNvSpPr>
            <a:spLocks noChangeArrowheads="1"/>
          </p:cNvSpPr>
          <p:nvPr/>
        </p:nvSpPr>
        <p:spPr bwMode="auto">
          <a:xfrm>
            <a:off x="5029200" y="4048125"/>
            <a:ext cx="762000" cy="333375"/>
          </a:xfrm>
          <a:prstGeom prst="rect">
            <a:avLst/>
          </a:prstGeom>
          <a:solidFill>
            <a:srgbClr val="CC99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7,205</a:t>
            </a:r>
          </a:p>
        </p:txBody>
      </p:sp>
      <p:sp>
        <p:nvSpPr>
          <p:cNvPr id="220255" name="Rectangle 95"/>
          <p:cNvSpPr>
            <a:spLocks noChangeArrowheads="1"/>
          </p:cNvSpPr>
          <p:nvPr/>
        </p:nvSpPr>
        <p:spPr bwMode="auto">
          <a:xfrm>
            <a:off x="4953000" y="5715000"/>
            <a:ext cx="836613" cy="333375"/>
          </a:xfrm>
          <a:prstGeom prst="rect">
            <a:avLst/>
          </a:prstGeom>
          <a:solidFill>
            <a:srgbClr val="F35B1B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4,000</a:t>
            </a:r>
          </a:p>
        </p:txBody>
      </p:sp>
      <p:sp>
        <p:nvSpPr>
          <p:cNvPr id="220256" name="Rectangle 96"/>
          <p:cNvSpPr>
            <a:spLocks noChangeArrowheads="1"/>
          </p:cNvSpPr>
          <p:nvPr/>
        </p:nvSpPr>
        <p:spPr bwMode="auto">
          <a:xfrm>
            <a:off x="3657600" y="4048125"/>
            <a:ext cx="836613" cy="333375"/>
          </a:xfrm>
          <a:prstGeom prst="rect">
            <a:avLst/>
          </a:prstGeom>
          <a:solidFill>
            <a:srgbClr val="F35B1B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4,000</a:t>
            </a:r>
          </a:p>
        </p:txBody>
      </p:sp>
      <p:sp>
        <p:nvSpPr>
          <p:cNvPr id="220257" name="AutoShape 97"/>
          <p:cNvSpPr>
            <a:spLocks noChangeArrowheads="1"/>
          </p:cNvSpPr>
          <p:nvPr/>
        </p:nvSpPr>
        <p:spPr bwMode="auto">
          <a:xfrm>
            <a:off x="800100" y="228600"/>
            <a:ext cx="7543800" cy="6858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Review of the Closing Process</a:t>
            </a:r>
          </a:p>
        </p:txBody>
      </p:sp>
      <p:sp>
        <p:nvSpPr>
          <p:cNvPr id="220258" name="AutoShape 9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1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0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0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0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236" grpId="0" animBg="1" autoUpdateAnimBg="0"/>
      <p:bldP spid="220237" grpId="0" animBg="1" autoUpdateAnimBg="0"/>
      <p:bldP spid="220238" grpId="0" animBg="1" autoUpdateAnimBg="0"/>
      <p:bldP spid="220239" grpId="0" animBg="1" autoUpdateAnimBg="0"/>
      <p:bldP spid="220252" grpId="0" animBg="1" autoUpdateAnimBg="0"/>
      <p:bldP spid="220253" grpId="0" animBg="1" autoUpdateAnimBg="0"/>
      <p:bldP spid="220254" grpId="0" animBg="1" autoUpdateAnimBg="0"/>
      <p:bldP spid="220255" grpId="0" animBg="1" autoUpdateAnimBg="0"/>
      <p:bldP spid="220256" grpId="0" animBg="1" autoUpdateAnimBg="0"/>
      <p:bldP spid="2202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457200" y="13716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1.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>
                <a:solidFill>
                  <a:schemeClr val="tx2"/>
                </a:solidFill>
              </a:rPr>
              <a:t>Review the seven basic steps of the accounting cycle.</a:t>
            </a:r>
          </a:p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2.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>
                <a:solidFill>
                  <a:schemeClr val="tx2"/>
                </a:solidFill>
              </a:rPr>
              <a:t>Prepare a work sheet.</a:t>
            </a:r>
          </a:p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3.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/>
              <a:t>Prepare financial statements from a work sheet.</a:t>
            </a:r>
          </a:p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4.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/>
              <a:t>Prepare adjusting and closing entries from a work sheet.</a:t>
            </a:r>
          </a:p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5.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/>
              <a:t>Explain what is meant by the fiscal year and the natural business year.</a:t>
            </a:r>
          </a:p>
          <a:p>
            <a:pPr marL="461963" indent="-461963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>
                <a:solidFill>
                  <a:srgbClr val="FDE111"/>
                </a:solidFill>
              </a:rPr>
              <a:t>6.</a:t>
            </a:r>
            <a:r>
              <a:rPr lang="en-US" sz="2900">
                <a:solidFill>
                  <a:srgbClr val="990000"/>
                </a:solidFill>
              </a:rPr>
              <a:t>	</a:t>
            </a:r>
            <a:r>
              <a:rPr lang="en-US" sz="2900"/>
              <a:t>Analyze and interpret the financial solvency of a business by computing working capital and the current ratio.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>
              <a:defRPr/>
            </a:pPr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764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74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914400" y="2819400"/>
            <a:ext cx="4552950" cy="3041650"/>
            <a:chOff x="1436" y="1202"/>
            <a:chExt cx="2868" cy="1916"/>
          </a:xfrm>
        </p:grpSpPr>
        <p:sp>
          <p:nvSpPr>
            <p:cNvPr id="60421" name="Freeform 3"/>
            <p:cNvSpPr>
              <a:spLocks/>
            </p:cNvSpPr>
            <p:nvPr/>
          </p:nvSpPr>
          <p:spPr bwMode="auto">
            <a:xfrm>
              <a:off x="1465" y="2473"/>
              <a:ext cx="2519" cy="625"/>
            </a:xfrm>
            <a:custGeom>
              <a:avLst/>
              <a:gdLst>
                <a:gd name="T0" fmla="*/ 4960 w 5036"/>
                <a:gd name="T1" fmla="*/ 517 h 1251"/>
                <a:gd name="T2" fmla="*/ 3445 w 5036"/>
                <a:gd name="T3" fmla="*/ 247 h 1251"/>
                <a:gd name="T4" fmla="*/ 3377 w 5036"/>
                <a:gd name="T5" fmla="*/ 234 h 1251"/>
                <a:gd name="T6" fmla="*/ 3295 w 5036"/>
                <a:gd name="T7" fmla="*/ 247 h 1251"/>
                <a:gd name="T8" fmla="*/ 3253 w 5036"/>
                <a:gd name="T9" fmla="*/ 259 h 1251"/>
                <a:gd name="T10" fmla="*/ 3173 w 5036"/>
                <a:gd name="T11" fmla="*/ 221 h 1251"/>
                <a:gd name="T12" fmla="*/ 3032 w 5036"/>
                <a:gd name="T13" fmla="*/ 183 h 1251"/>
                <a:gd name="T14" fmla="*/ 2371 w 5036"/>
                <a:gd name="T15" fmla="*/ 92 h 1251"/>
                <a:gd name="T16" fmla="*/ 1977 w 5036"/>
                <a:gd name="T17" fmla="*/ 92 h 1251"/>
                <a:gd name="T18" fmla="*/ 867 w 5036"/>
                <a:gd name="T19" fmla="*/ 0 h 1251"/>
                <a:gd name="T20" fmla="*/ 251 w 5036"/>
                <a:gd name="T21" fmla="*/ 130 h 1251"/>
                <a:gd name="T22" fmla="*/ 0 w 5036"/>
                <a:gd name="T23" fmla="*/ 221 h 1251"/>
                <a:gd name="T24" fmla="*/ 224 w 5036"/>
                <a:gd name="T25" fmla="*/ 221 h 1251"/>
                <a:gd name="T26" fmla="*/ 574 w 5036"/>
                <a:gd name="T27" fmla="*/ 285 h 1251"/>
                <a:gd name="T28" fmla="*/ 916 w 5036"/>
                <a:gd name="T29" fmla="*/ 310 h 1251"/>
                <a:gd name="T30" fmla="*/ 1207 w 5036"/>
                <a:gd name="T31" fmla="*/ 310 h 1251"/>
                <a:gd name="T32" fmla="*/ 1025 w 5036"/>
                <a:gd name="T33" fmla="*/ 350 h 1251"/>
                <a:gd name="T34" fmla="*/ 846 w 5036"/>
                <a:gd name="T35" fmla="*/ 428 h 1251"/>
                <a:gd name="T36" fmla="*/ 846 w 5036"/>
                <a:gd name="T37" fmla="*/ 582 h 1251"/>
                <a:gd name="T38" fmla="*/ 954 w 5036"/>
                <a:gd name="T39" fmla="*/ 582 h 1251"/>
                <a:gd name="T40" fmla="*/ 1247 w 5036"/>
                <a:gd name="T41" fmla="*/ 620 h 1251"/>
                <a:gd name="T42" fmla="*/ 1797 w 5036"/>
                <a:gd name="T43" fmla="*/ 749 h 1251"/>
                <a:gd name="T44" fmla="*/ 2183 w 5036"/>
                <a:gd name="T45" fmla="*/ 801 h 1251"/>
                <a:gd name="T46" fmla="*/ 2460 w 5036"/>
                <a:gd name="T47" fmla="*/ 825 h 1251"/>
                <a:gd name="T48" fmla="*/ 2563 w 5036"/>
                <a:gd name="T49" fmla="*/ 814 h 1251"/>
                <a:gd name="T50" fmla="*/ 2762 w 5036"/>
                <a:gd name="T51" fmla="*/ 609 h 1251"/>
                <a:gd name="T52" fmla="*/ 3194 w 5036"/>
                <a:gd name="T53" fmla="*/ 671 h 1251"/>
                <a:gd name="T54" fmla="*/ 3848 w 5036"/>
                <a:gd name="T55" fmla="*/ 825 h 1251"/>
                <a:gd name="T56" fmla="*/ 4540 w 5036"/>
                <a:gd name="T57" fmla="*/ 1046 h 1251"/>
                <a:gd name="T58" fmla="*/ 5036 w 5036"/>
                <a:gd name="T59" fmla="*/ 1251 h 1251"/>
                <a:gd name="T60" fmla="*/ 4960 w 5036"/>
                <a:gd name="T61" fmla="*/ 517 h 1251"/>
                <a:gd name="T62" fmla="*/ 4960 w 5036"/>
                <a:gd name="T63" fmla="*/ 517 h 1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36"/>
                <a:gd name="T97" fmla="*/ 0 h 1251"/>
                <a:gd name="T98" fmla="*/ 5036 w 5036"/>
                <a:gd name="T99" fmla="*/ 1251 h 1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36" h="1251">
                  <a:moveTo>
                    <a:pt x="4960" y="517"/>
                  </a:moveTo>
                  <a:lnTo>
                    <a:pt x="3445" y="247"/>
                  </a:lnTo>
                  <a:lnTo>
                    <a:pt x="3377" y="234"/>
                  </a:lnTo>
                  <a:lnTo>
                    <a:pt x="3295" y="247"/>
                  </a:lnTo>
                  <a:lnTo>
                    <a:pt x="3253" y="259"/>
                  </a:lnTo>
                  <a:lnTo>
                    <a:pt x="3173" y="221"/>
                  </a:lnTo>
                  <a:lnTo>
                    <a:pt x="3032" y="183"/>
                  </a:lnTo>
                  <a:lnTo>
                    <a:pt x="2371" y="92"/>
                  </a:lnTo>
                  <a:lnTo>
                    <a:pt x="1977" y="92"/>
                  </a:lnTo>
                  <a:lnTo>
                    <a:pt x="867" y="0"/>
                  </a:lnTo>
                  <a:lnTo>
                    <a:pt x="251" y="130"/>
                  </a:lnTo>
                  <a:lnTo>
                    <a:pt x="0" y="221"/>
                  </a:lnTo>
                  <a:lnTo>
                    <a:pt x="224" y="221"/>
                  </a:lnTo>
                  <a:lnTo>
                    <a:pt x="574" y="285"/>
                  </a:lnTo>
                  <a:lnTo>
                    <a:pt x="916" y="310"/>
                  </a:lnTo>
                  <a:lnTo>
                    <a:pt x="1207" y="310"/>
                  </a:lnTo>
                  <a:lnTo>
                    <a:pt x="1025" y="350"/>
                  </a:lnTo>
                  <a:lnTo>
                    <a:pt x="846" y="428"/>
                  </a:lnTo>
                  <a:lnTo>
                    <a:pt x="846" y="582"/>
                  </a:lnTo>
                  <a:lnTo>
                    <a:pt x="954" y="582"/>
                  </a:lnTo>
                  <a:lnTo>
                    <a:pt x="1247" y="620"/>
                  </a:lnTo>
                  <a:lnTo>
                    <a:pt x="1797" y="749"/>
                  </a:lnTo>
                  <a:lnTo>
                    <a:pt x="2183" y="801"/>
                  </a:lnTo>
                  <a:lnTo>
                    <a:pt x="2460" y="825"/>
                  </a:lnTo>
                  <a:lnTo>
                    <a:pt x="2563" y="814"/>
                  </a:lnTo>
                  <a:lnTo>
                    <a:pt x="2762" y="609"/>
                  </a:lnTo>
                  <a:lnTo>
                    <a:pt x="3194" y="671"/>
                  </a:lnTo>
                  <a:lnTo>
                    <a:pt x="3848" y="825"/>
                  </a:lnTo>
                  <a:lnTo>
                    <a:pt x="4540" y="1046"/>
                  </a:lnTo>
                  <a:lnTo>
                    <a:pt x="5036" y="1251"/>
                  </a:lnTo>
                  <a:lnTo>
                    <a:pt x="4960" y="517"/>
                  </a:lnTo>
                  <a:close/>
                </a:path>
              </a:pathLst>
            </a:custGeom>
            <a:solidFill>
              <a:srgbClr val="F5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2" name="Freeform 4"/>
            <p:cNvSpPr>
              <a:spLocks/>
            </p:cNvSpPr>
            <p:nvPr/>
          </p:nvSpPr>
          <p:spPr bwMode="auto">
            <a:xfrm>
              <a:off x="3502" y="1794"/>
              <a:ext cx="802" cy="943"/>
            </a:xfrm>
            <a:custGeom>
              <a:avLst/>
              <a:gdLst>
                <a:gd name="T0" fmla="*/ 1369 w 1605"/>
                <a:gd name="T1" fmla="*/ 1886 h 1886"/>
                <a:gd name="T2" fmla="*/ 896 w 1605"/>
                <a:gd name="T3" fmla="*/ 1815 h 1886"/>
                <a:gd name="T4" fmla="*/ 0 w 1605"/>
                <a:gd name="T5" fmla="*/ 46 h 1886"/>
                <a:gd name="T6" fmla="*/ 78 w 1605"/>
                <a:gd name="T7" fmla="*/ 23 h 1886"/>
                <a:gd name="T8" fmla="*/ 343 w 1605"/>
                <a:gd name="T9" fmla="*/ 0 h 1886"/>
                <a:gd name="T10" fmla="*/ 746 w 1605"/>
                <a:gd name="T11" fmla="*/ 0 h 1886"/>
                <a:gd name="T12" fmla="*/ 1052 w 1605"/>
                <a:gd name="T13" fmla="*/ 40 h 1886"/>
                <a:gd name="T14" fmla="*/ 1537 w 1605"/>
                <a:gd name="T15" fmla="*/ 150 h 1886"/>
                <a:gd name="T16" fmla="*/ 1582 w 1605"/>
                <a:gd name="T17" fmla="*/ 196 h 1886"/>
                <a:gd name="T18" fmla="*/ 1605 w 1605"/>
                <a:gd name="T19" fmla="*/ 272 h 1886"/>
                <a:gd name="T20" fmla="*/ 1552 w 1605"/>
                <a:gd name="T21" fmla="*/ 1008 h 1886"/>
                <a:gd name="T22" fmla="*/ 1516 w 1605"/>
                <a:gd name="T23" fmla="*/ 1257 h 1886"/>
                <a:gd name="T24" fmla="*/ 1451 w 1605"/>
                <a:gd name="T25" fmla="*/ 1614 h 1886"/>
                <a:gd name="T26" fmla="*/ 1369 w 1605"/>
                <a:gd name="T27" fmla="*/ 1886 h 1886"/>
                <a:gd name="T28" fmla="*/ 1369 w 1605"/>
                <a:gd name="T29" fmla="*/ 1886 h 18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05"/>
                <a:gd name="T46" fmla="*/ 0 h 1886"/>
                <a:gd name="T47" fmla="*/ 1605 w 1605"/>
                <a:gd name="T48" fmla="*/ 1886 h 18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05" h="1886">
                  <a:moveTo>
                    <a:pt x="1369" y="1886"/>
                  </a:moveTo>
                  <a:lnTo>
                    <a:pt x="896" y="1815"/>
                  </a:lnTo>
                  <a:lnTo>
                    <a:pt x="0" y="46"/>
                  </a:lnTo>
                  <a:lnTo>
                    <a:pt x="78" y="23"/>
                  </a:lnTo>
                  <a:lnTo>
                    <a:pt x="343" y="0"/>
                  </a:lnTo>
                  <a:lnTo>
                    <a:pt x="746" y="0"/>
                  </a:lnTo>
                  <a:lnTo>
                    <a:pt x="1052" y="40"/>
                  </a:lnTo>
                  <a:lnTo>
                    <a:pt x="1537" y="150"/>
                  </a:lnTo>
                  <a:lnTo>
                    <a:pt x="1582" y="196"/>
                  </a:lnTo>
                  <a:lnTo>
                    <a:pt x="1605" y="272"/>
                  </a:lnTo>
                  <a:lnTo>
                    <a:pt x="1552" y="1008"/>
                  </a:lnTo>
                  <a:lnTo>
                    <a:pt x="1516" y="1257"/>
                  </a:lnTo>
                  <a:lnTo>
                    <a:pt x="1451" y="1614"/>
                  </a:lnTo>
                  <a:lnTo>
                    <a:pt x="1369" y="1886"/>
                  </a:lnTo>
                  <a:close/>
                </a:path>
              </a:pathLst>
            </a:custGeom>
            <a:solidFill>
              <a:srgbClr val="B1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Freeform 5"/>
            <p:cNvSpPr>
              <a:spLocks/>
            </p:cNvSpPr>
            <p:nvPr/>
          </p:nvSpPr>
          <p:spPr bwMode="auto">
            <a:xfrm>
              <a:off x="2160" y="1695"/>
              <a:ext cx="1831" cy="1050"/>
            </a:xfrm>
            <a:custGeom>
              <a:avLst/>
              <a:gdLst>
                <a:gd name="T0" fmla="*/ 1935 w 3661"/>
                <a:gd name="T1" fmla="*/ 1720 h 2100"/>
                <a:gd name="T2" fmla="*/ 2053 w 3661"/>
                <a:gd name="T3" fmla="*/ 1741 h 2100"/>
                <a:gd name="T4" fmla="*/ 2095 w 3661"/>
                <a:gd name="T5" fmla="*/ 1811 h 2100"/>
                <a:gd name="T6" fmla="*/ 3340 w 3661"/>
                <a:gd name="T7" fmla="*/ 2100 h 2100"/>
                <a:gd name="T8" fmla="*/ 3492 w 3661"/>
                <a:gd name="T9" fmla="*/ 2071 h 2100"/>
                <a:gd name="T10" fmla="*/ 3601 w 3661"/>
                <a:gd name="T11" fmla="*/ 1982 h 2100"/>
                <a:gd name="T12" fmla="*/ 3661 w 3661"/>
                <a:gd name="T13" fmla="*/ 1834 h 2100"/>
                <a:gd name="T14" fmla="*/ 3639 w 3661"/>
                <a:gd name="T15" fmla="*/ 1693 h 2100"/>
                <a:gd name="T16" fmla="*/ 3639 w 3661"/>
                <a:gd name="T17" fmla="*/ 1511 h 2100"/>
                <a:gd name="T18" fmla="*/ 3591 w 3661"/>
                <a:gd name="T19" fmla="*/ 1427 h 2100"/>
                <a:gd name="T20" fmla="*/ 3523 w 3661"/>
                <a:gd name="T21" fmla="*/ 1378 h 2100"/>
                <a:gd name="T22" fmla="*/ 3378 w 3661"/>
                <a:gd name="T23" fmla="*/ 1214 h 2100"/>
                <a:gd name="T24" fmla="*/ 3378 w 3661"/>
                <a:gd name="T25" fmla="*/ 1085 h 2100"/>
                <a:gd name="T26" fmla="*/ 3279 w 3661"/>
                <a:gd name="T27" fmla="*/ 975 h 2100"/>
                <a:gd name="T28" fmla="*/ 3194 w 3661"/>
                <a:gd name="T29" fmla="*/ 881 h 2100"/>
                <a:gd name="T30" fmla="*/ 3131 w 3661"/>
                <a:gd name="T31" fmla="*/ 836 h 2100"/>
                <a:gd name="T32" fmla="*/ 3142 w 3661"/>
                <a:gd name="T33" fmla="*/ 745 h 2100"/>
                <a:gd name="T34" fmla="*/ 3112 w 3661"/>
                <a:gd name="T35" fmla="*/ 674 h 2100"/>
                <a:gd name="T36" fmla="*/ 3057 w 3661"/>
                <a:gd name="T37" fmla="*/ 642 h 2100"/>
                <a:gd name="T38" fmla="*/ 3034 w 3661"/>
                <a:gd name="T39" fmla="*/ 420 h 2100"/>
                <a:gd name="T40" fmla="*/ 2958 w 3661"/>
                <a:gd name="T41" fmla="*/ 311 h 2100"/>
                <a:gd name="T42" fmla="*/ 2737 w 3661"/>
                <a:gd name="T43" fmla="*/ 241 h 2100"/>
                <a:gd name="T44" fmla="*/ 2519 w 3661"/>
                <a:gd name="T45" fmla="*/ 182 h 2100"/>
                <a:gd name="T46" fmla="*/ 2298 w 3661"/>
                <a:gd name="T47" fmla="*/ 148 h 2100"/>
                <a:gd name="T48" fmla="*/ 2196 w 3661"/>
                <a:gd name="T49" fmla="*/ 100 h 2100"/>
                <a:gd name="T50" fmla="*/ 2112 w 3661"/>
                <a:gd name="T51" fmla="*/ 9 h 2100"/>
                <a:gd name="T52" fmla="*/ 2053 w 3661"/>
                <a:gd name="T53" fmla="*/ 0 h 2100"/>
                <a:gd name="T54" fmla="*/ 1312 w 3661"/>
                <a:gd name="T55" fmla="*/ 199 h 2100"/>
                <a:gd name="T56" fmla="*/ 1270 w 3661"/>
                <a:gd name="T57" fmla="*/ 249 h 2100"/>
                <a:gd name="T58" fmla="*/ 1224 w 3661"/>
                <a:gd name="T59" fmla="*/ 279 h 2100"/>
                <a:gd name="T60" fmla="*/ 986 w 3661"/>
                <a:gd name="T61" fmla="*/ 351 h 2100"/>
                <a:gd name="T62" fmla="*/ 922 w 3661"/>
                <a:gd name="T63" fmla="*/ 412 h 2100"/>
                <a:gd name="T64" fmla="*/ 819 w 3661"/>
                <a:gd name="T65" fmla="*/ 714 h 2100"/>
                <a:gd name="T66" fmla="*/ 743 w 3661"/>
                <a:gd name="T67" fmla="*/ 813 h 2100"/>
                <a:gd name="T68" fmla="*/ 650 w 3661"/>
                <a:gd name="T69" fmla="*/ 874 h 2100"/>
                <a:gd name="T70" fmla="*/ 620 w 3661"/>
                <a:gd name="T71" fmla="*/ 914 h 2100"/>
                <a:gd name="T72" fmla="*/ 471 w 3661"/>
                <a:gd name="T73" fmla="*/ 986 h 2100"/>
                <a:gd name="T74" fmla="*/ 439 w 3661"/>
                <a:gd name="T75" fmla="*/ 1106 h 2100"/>
                <a:gd name="T76" fmla="*/ 374 w 3661"/>
                <a:gd name="T77" fmla="*/ 1035 h 2100"/>
                <a:gd name="T78" fmla="*/ 266 w 3661"/>
                <a:gd name="T79" fmla="*/ 1035 h 2100"/>
                <a:gd name="T80" fmla="*/ 203 w 3661"/>
                <a:gd name="T81" fmla="*/ 1085 h 2100"/>
                <a:gd name="T82" fmla="*/ 80 w 3661"/>
                <a:gd name="T83" fmla="*/ 1235 h 2100"/>
                <a:gd name="T84" fmla="*/ 0 w 3661"/>
                <a:gd name="T85" fmla="*/ 1267 h 2100"/>
                <a:gd name="T86" fmla="*/ 9 w 3661"/>
                <a:gd name="T87" fmla="*/ 1619 h 2100"/>
                <a:gd name="T88" fmla="*/ 74 w 3661"/>
                <a:gd name="T89" fmla="*/ 1632 h 2100"/>
                <a:gd name="T90" fmla="*/ 439 w 3661"/>
                <a:gd name="T91" fmla="*/ 1608 h 2100"/>
                <a:gd name="T92" fmla="*/ 910 w 3661"/>
                <a:gd name="T93" fmla="*/ 1378 h 2100"/>
                <a:gd name="T94" fmla="*/ 1829 w 3661"/>
                <a:gd name="T95" fmla="*/ 1703 h 2100"/>
                <a:gd name="T96" fmla="*/ 1935 w 3661"/>
                <a:gd name="T97" fmla="*/ 1720 h 2100"/>
                <a:gd name="T98" fmla="*/ 1935 w 3661"/>
                <a:gd name="T99" fmla="*/ 1720 h 2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61"/>
                <a:gd name="T151" fmla="*/ 0 h 2100"/>
                <a:gd name="T152" fmla="*/ 3661 w 3661"/>
                <a:gd name="T153" fmla="*/ 2100 h 2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61" h="2100">
                  <a:moveTo>
                    <a:pt x="1935" y="1720"/>
                  </a:moveTo>
                  <a:lnTo>
                    <a:pt x="2053" y="1741"/>
                  </a:lnTo>
                  <a:lnTo>
                    <a:pt x="2095" y="1811"/>
                  </a:lnTo>
                  <a:lnTo>
                    <a:pt x="3340" y="2100"/>
                  </a:lnTo>
                  <a:lnTo>
                    <a:pt x="3492" y="2071"/>
                  </a:lnTo>
                  <a:lnTo>
                    <a:pt x="3601" y="1982"/>
                  </a:lnTo>
                  <a:lnTo>
                    <a:pt x="3661" y="1834"/>
                  </a:lnTo>
                  <a:lnTo>
                    <a:pt x="3639" y="1693"/>
                  </a:lnTo>
                  <a:lnTo>
                    <a:pt x="3639" y="1511"/>
                  </a:lnTo>
                  <a:lnTo>
                    <a:pt x="3591" y="1427"/>
                  </a:lnTo>
                  <a:lnTo>
                    <a:pt x="3523" y="1378"/>
                  </a:lnTo>
                  <a:lnTo>
                    <a:pt x="3378" y="1214"/>
                  </a:lnTo>
                  <a:lnTo>
                    <a:pt x="3378" y="1085"/>
                  </a:lnTo>
                  <a:lnTo>
                    <a:pt x="3279" y="975"/>
                  </a:lnTo>
                  <a:lnTo>
                    <a:pt x="3194" y="881"/>
                  </a:lnTo>
                  <a:lnTo>
                    <a:pt x="3131" y="836"/>
                  </a:lnTo>
                  <a:lnTo>
                    <a:pt x="3142" y="745"/>
                  </a:lnTo>
                  <a:lnTo>
                    <a:pt x="3112" y="674"/>
                  </a:lnTo>
                  <a:lnTo>
                    <a:pt x="3057" y="642"/>
                  </a:lnTo>
                  <a:lnTo>
                    <a:pt x="3034" y="420"/>
                  </a:lnTo>
                  <a:lnTo>
                    <a:pt x="2958" y="311"/>
                  </a:lnTo>
                  <a:lnTo>
                    <a:pt x="2737" y="241"/>
                  </a:lnTo>
                  <a:lnTo>
                    <a:pt x="2519" y="182"/>
                  </a:lnTo>
                  <a:lnTo>
                    <a:pt x="2298" y="148"/>
                  </a:lnTo>
                  <a:lnTo>
                    <a:pt x="2196" y="100"/>
                  </a:lnTo>
                  <a:lnTo>
                    <a:pt x="2112" y="9"/>
                  </a:lnTo>
                  <a:lnTo>
                    <a:pt x="2053" y="0"/>
                  </a:lnTo>
                  <a:lnTo>
                    <a:pt x="1312" y="199"/>
                  </a:lnTo>
                  <a:lnTo>
                    <a:pt x="1270" y="249"/>
                  </a:lnTo>
                  <a:lnTo>
                    <a:pt x="1224" y="279"/>
                  </a:lnTo>
                  <a:lnTo>
                    <a:pt x="986" y="351"/>
                  </a:lnTo>
                  <a:lnTo>
                    <a:pt x="922" y="412"/>
                  </a:lnTo>
                  <a:lnTo>
                    <a:pt x="819" y="714"/>
                  </a:lnTo>
                  <a:lnTo>
                    <a:pt x="743" y="813"/>
                  </a:lnTo>
                  <a:lnTo>
                    <a:pt x="650" y="874"/>
                  </a:lnTo>
                  <a:lnTo>
                    <a:pt x="620" y="914"/>
                  </a:lnTo>
                  <a:lnTo>
                    <a:pt x="471" y="986"/>
                  </a:lnTo>
                  <a:lnTo>
                    <a:pt x="439" y="1106"/>
                  </a:lnTo>
                  <a:lnTo>
                    <a:pt x="374" y="1035"/>
                  </a:lnTo>
                  <a:lnTo>
                    <a:pt x="266" y="1035"/>
                  </a:lnTo>
                  <a:lnTo>
                    <a:pt x="203" y="1085"/>
                  </a:lnTo>
                  <a:lnTo>
                    <a:pt x="80" y="1235"/>
                  </a:lnTo>
                  <a:lnTo>
                    <a:pt x="0" y="1267"/>
                  </a:lnTo>
                  <a:lnTo>
                    <a:pt x="9" y="1619"/>
                  </a:lnTo>
                  <a:lnTo>
                    <a:pt x="74" y="1632"/>
                  </a:lnTo>
                  <a:lnTo>
                    <a:pt x="439" y="1608"/>
                  </a:lnTo>
                  <a:lnTo>
                    <a:pt x="910" y="1378"/>
                  </a:lnTo>
                  <a:lnTo>
                    <a:pt x="1829" y="1703"/>
                  </a:lnTo>
                  <a:lnTo>
                    <a:pt x="1935" y="1720"/>
                  </a:lnTo>
                  <a:close/>
                </a:path>
              </a:pathLst>
            </a:custGeom>
            <a:solidFill>
              <a:srgbClr val="19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Freeform 6"/>
            <p:cNvSpPr>
              <a:spLocks/>
            </p:cNvSpPr>
            <p:nvPr/>
          </p:nvSpPr>
          <p:spPr bwMode="auto">
            <a:xfrm>
              <a:off x="2919" y="1681"/>
              <a:ext cx="292" cy="600"/>
            </a:xfrm>
            <a:custGeom>
              <a:avLst/>
              <a:gdLst>
                <a:gd name="T0" fmla="*/ 28 w 584"/>
                <a:gd name="T1" fmla="*/ 1199 h 1199"/>
                <a:gd name="T2" fmla="*/ 28 w 584"/>
                <a:gd name="T3" fmla="*/ 1053 h 1199"/>
                <a:gd name="T4" fmla="*/ 46 w 584"/>
                <a:gd name="T5" fmla="*/ 912 h 1199"/>
                <a:gd name="T6" fmla="*/ 49 w 584"/>
                <a:gd name="T7" fmla="*/ 808 h 1199"/>
                <a:gd name="T8" fmla="*/ 49 w 584"/>
                <a:gd name="T9" fmla="*/ 677 h 1199"/>
                <a:gd name="T10" fmla="*/ 0 w 584"/>
                <a:gd name="T11" fmla="*/ 458 h 1199"/>
                <a:gd name="T12" fmla="*/ 542 w 584"/>
                <a:gd name="T13" fmla="*/ 0 h 1199"/>
                <a:gd name="T14" fmla="*/ 584 w 584"/>
                <a:gd name="T15" fmla="*/ 51 h 1199"/>
                <a:gd name="T16" fmla="*/ 584 w 584"/>
                <a:gd name="T17" fmla="*/ 162 h 1199"/>
                <a:gd name="T18" fmla="*/ 553 w 584"/>
                <a:gd name="T19" fmla="*/ 308 h 1199"/>
                <a:gd name="T20" fmla="*/ 382 w 584"/>
                <a:gd name="T21" fmla="*/ 741 h 1199"/>
                <a:gd name="T22" fmla="*/ 207 w 584"/>
                <a:gd name="T23" fmla="*/ 1118 h 1199"/>
                <a:gd name="T24" fmla="*/ 28 w 584"/>
                <a:gd name="T25" fmla="*/ 1199 h 1199"/>
                <a:gd name="T26" fmla="*/ 28 w 584"/>
                <a:gd name="T27" fmla="*/ 1199 h 11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1199"/>
                <a:gd name="T44" fmla="*/ 584 w 584"/>
                <a:gd name="T45" fmla="*/ 1199 h 11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1199">
                  <a:moveTo>
                    <a:pt x="28" y="1199"/>
                  </a:moveTo>
                  <a:lnTo>
                    <a:pt x="28" y="1053"/>
                  </a:lnTo>
                  <a:lnTo>
                    <a:pt x="46" y="912"/>
                  </a:lnTo>
                  <a:lnTo>
                    <a:pt x="49" y="808"/>
                  </a:lnTo>
                  <a:lnTo>
                    <a:pt x="49" y="677"/>
                  </a:lnTo>
                  <a:lnTo>
                    <a:pt x="0" y="458"/>
                  </a:lnTo>
                  <a:lnTo>
                    <a:pt x="542" y="0"/>
                  </a:lnTo>
                  <a:lnTo>
                    <a:pt x="584" y="51"/>
                  </a:lnTo>
                  <a:lnTo>
                    <a:pt x="584" y="162"/>
                  </a:lnTo>
                  <a:lnTo>
                    <a:pt x="553" y="308"/>
                  </a:lnTo>
                  <a:lnTo>
                    <a:pt x="382" y="741"/>
                  </a:lnTo>
                  <a:lnTo>
                    <a:pt x="207" y="1118"/>
                  </a:lnTo>
                  <a:lnTo>
                    <a:pt x="28" y="1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5" name="Freeform 7"/>
            <p:cNvSpPr>
              <a:spLocks/>
            </p:cNvSpPr>
            <p:nvPr/>
          </p:nvSpPr>
          <p:spPr bwMode="auto">
            <a:xfrm>
              <a:off x="2704" y="1258"/>
              <a:ext cx="527" cy="685"/>
            </a:xfrm>
            <a:custGeom>
              <a:avLst/>
              <a:gdLst>
                <a:gd name="T0" fmla="*/ 1031 w 1054"/>
                <a:gd name="T1" fmla="*/ 405 h 1371"/>
                <a:gd name="T2" fmla="*/ 1054 w 1054"/>
                <a:gd name="T3" fmla="*/ 479 h 1371"/>
                <a:gd name="T4" fmla="*/ 1054 w 1054"/>
                <a:gd name="T5" fmla="*/ 546 h 1371"/>
                <a:gd name="T6" fmla="*/ 1029 w 1054"/>
                <a:gd name="T7" fmla="*/ 734 h 1371"/>
                <a:gd name="T8" fmla="*/ 1006 w 1054"/>
                <a:gd name="T9" fmla="*/ 776 h 1371"/>
                <a:gd name="T10" fmla="*/ 974 w 1054"/>
                <a:gd name="T11" fmla="*/ 781 h 1371"/>
                <a:gd name="T12" fmla="*/ 972 w 1054"/>
                <a:gd name="T13" fmla="*/ 875 h 1371"/>
                <a:gd name="T14" fmla="*/ 939 w 1054"/>
                <a:gd name="T15" fmla="*/ 990 h 1371"/>
                <a:gd name="T16" fmla="*/ 871 w 1054"/>
                <a:gd name="T17" fmla="*/ 1158 h 1371"/>
                <a:gd name="T18" fmla="*/ 787 w 1054"/>
                <a:gd name="T19" fmla="*/ 1247 h 1371"/>
                <a:gd name="T20" fmla="*/ 690 w 1054"/>
                <a:gd name="T21" fmla="*/ 1316 h 1371"/>
                <a:gd name="T22" fmla="*/ 637 w 1054"/>
                <a:gd name="T23" fmla="*/ 1371 h 1371"/>
                <a:gd name="T24" fmla="*/ 599 w 1054"/>
                <a:gd name="T25" fmla="*/ 1371 h 1371"/>
                <a:gd name="T26" fmla="*/ 529 w 1054"/>
                <a:gd name="T27" fmla="*/ 1325 h 1371"/>
                <a:gd name="T28" fmla="*/ 411 w 1054"/>
                <a:gd name="T29" fmla="*/ 1279 h 1371"/>
                <a:gd name="T30" fmla="*/ 287 w 1054"/>
                <a:gd name="T31" fmla="*/ 1196 h 1371"/>
                <a:gd name="T32" fmla="*/ 244 w 1054"/>
                <a:gd name="T33" fmla="*/ 1127 h 1371"/>
                <a:gd name="T34" fmla="*/ 82 w 1054"/>
                <a:gd name="T35" fmla="*/ 667 h 1371"/>
                <a:gd name="T36" fmla="*/ 12 w 1054"/>
                <a:gd name="T37" fmla="*/ 411 h 1371"/>
                <a:gd name="T38" fmla="*/ 0 w 1054"/>
                <a:gd name="T39" fmla="*/ 259 h 1371"/>
                <a:gd name="T40" fmla="*/ 93 w 1054"/>
                <a:gd name="T41" fmla="*/ 105 h 1371"/>
                <a:gd name="T42" fmla="*/ 588 w 1054"/>
                <a:gd name="T43" fmla="*/ 0 h 1371"/>
                <a:gd name="T44" fmla="*/ 877 w 1054"/>
                <a:gd name="T45" fmla="*/ 185 h 1371"/>
                <a:gd name="T46" fmla="*/ 1031 w 1054"/>
                <a:gd name="T47" fmla="*/ 405 h 1371"/>
                <a:gd name="T48" fmla="*/ 1031 w 1054"/>
                <a:gd name="T49" fmla="*/ 405 h 13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4"/>
                <a:gd name="T76" fmla="*/ 0 h 1371"/>
                <a:gd name="T77" fmla="*/ 1054 w 1054"/>
                <a:gd name="T78" fmla="*/ 1371 h 13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4" h="1371">
                  <a:moveTo>
                    <a:pt x="1031" y="405"/>
                  </a:moveTo>
                  <a:lnTo>
                    <a:pt x="1054" y="479"/>
                  </a:lnTo>
                  <a:lnTo>
                    <a:pt x="1054" y="546"/>
                  </a:lnTo>
                  <a:lnTo>
                    <a:pt x="1029" y="734"/>
                  </a:lnTo>
                  <a:lnTo>
                    <a:pt x="1006" y="776"/>
                  </a:lnTo>
                  <a:lnTo>
                    <a:pt x="974" y="781"/>
                  </a:lnTo>
                  <a:lnTo>
                    <a:pt x="972" y="875"/>
                  </a:lnTo>
                  <a:lnTo>
                    <a:pt x="939" y="990"/>
                  </a:lnTo>
                  <a:lnTo>
                    <a:pt x="871" y="1158"/>
                  </a:lnTo>
                  <a:lnTo>
                    <a:pt x="787" y="1247"/>
                  </a:lnTo>
                  <a:lnTo>
                    <a:pt x="690" y="1316"/>
                  </a:lnTo>
                  <a:lnTo>
                    <a:pt x="637" y="1371"/>
                  </a:lnTo>
                  <a:lnTo>
                    <a:pt x="599" y="1371"/>
                  </a:lnTo>
                  <a:lnTo>
                    <a:pt x="529" y="1325"/>
                  </a:lnTo>
                  <a:lnTo>
                    <a:pt x="411" y="1279"/>
                  </a:lnTo>
                  <a:lnTo>
                    <a:pt x="287" y="1196"/>
                  </a:lnTo>
                  <a:lnTo>
                    <a:pt x="244" y="1127"/>
                  </a:lnTo>
                  <a:lnTo>
                    <a:pt x="82" y="667"/>
                  </a:lnTo>
                  <a:lnTo>
                    <a:pt x="12" y="411"/>
                  </a:lnTo>
                  <a:lnTo>
                    <a:pt x="0" y="259"/>
                  </a:lnTo>
                  <a:lnTo>
                    <a:pt x="93" y="105"/>
                  </a:lnTo>
                  <a:lnTo>
                    <a:pt x="588" y="0"/>
                  </a:lnTo>
                  <a:lnTo>
                    <a:pt x="877" y="185"/>
                  </a:lnTo>
                  <a:lnTo>
                    <a:pt x="1031" y="40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6" name="Freeform 8"/>
            <p:cNvSpPr>
              <a:spLocks/>
            </p:cNvSpPr>
            <p:nvPr/>
          </p:nvSpPr>
          <p:spPr bwMode="auto">
            <a:xfrm>
              <a:off x="2718" y="1557"/>
              <a:ext cx="154" cy="152"/>
            </a:xfrm>
            <a:custGeom>
              <a:avLst/>
              <a:gdLst>
                <a:gd name="T0" fmla="*/ 2 w 308"/>
                <a:gd name="T1" fmla="*/ 67 h 304"/>
                <a:gd name="T2" fmla="*/ 112 w 308"/>
                <a:gd name="T3" fmla="*/ 10 h 304"/>
                <a:gd name="T4" fmla="*/ 205 w 308"/>
                <a:gd name="T5" fmla="*/ 0 h 304"/>
                <a:gd name="T6" fmla="*/ 270 w 308"/>
                <a:gd name="T7" fmla="*/ 15 h 304"/>
                <a:gd name="T8" fmla="*/ 287 w 308"/>
                <a:gd name="T9" fmla="*/ 36 h 304"/>
                <a:gd name="T10" fmla="*/ 308 w 308"/>
                <a:gd name="T11" fmla="*/ 114 h 304"/>
                <a:gd name="T12" fmla="*/ 291 w 308"/>
                <a:gd name="T13" fmla="*/ 251 h 304"/>
                <a:gd name="T14" fmla="*/ 215 w 308"/>
                <a:gd name="T15" fmla="*/ 304 h 304"/>
                <a:gd name="T16" fmla="*/ 99 w 308"/>
                <a:gd name="T17" fmla="*/ 304 h 304"/>
                <a:gd name="T18" fmla="*/ 74 w 308"/>
                <a:gd name="T19" fmla="*/ 295 h 304"/>
                <a:gd name="T20" fmla="*/ 11 w 308"/>
                <a:gd name="T21" fmla="*/ 224 h 304"/>
                <a:gd name="T22" fmla="*/ 0 w 308"/>
                <a:gd name="T23" fmla="*/ 175 h 304"/>
                <a:gd name="T24" fmla="*/ 2 w 308"/>
                <a:gd name="T25" fmla="*/ 67 h 304"/>
                <a:gd name="T26" fmla="*/ 2 w 308"/>
                <a:gd name="T27" fmla="*/ 67 h 3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304"/>
                <a:gd name="T44" fmla="*/ 308 w 308"/>
                <a:gd name="T45" fmla="*/ 304 h 3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304">
                  <a:moveTo>
                    <a:pt x="2" y="67"/>
                  </a:moveTo>
                  <a:lnTo>
                    <a:pt x="112" y="10"/>
                  </a:lnTo>
                  <a:lnTo>
                    <a:pt x="205" y="0"/>
                  </a:lnTo>
                  <a:lnTo>
                    <a:pt x="270" y="15"/>
                  </a:lnTo>
                  <a:lnTo>
                    <a:pt x="287" y="36"/>
                  </a:lnTo>
                  <a:lnTo>
                    <a:pt x="308" y="114"/>
                  </a:lnTo>
                  <a:lnTo>
                    <a:pt x="291" y="251"/>
                  </a:lnTo>
                  <a:lnTo>
                    <a:pt x="215" y="304"/>
                  </a:lnTo>
                  <a:lnTo>
                    <a:pt x="99" y="304"/>
                  </a:lnTo>
                  <a:lnTo>
                    <a:pt x="74" y="295"/>
                  </a:lnTo>
                  <a:lnTo>
                    <a:pt x="11" y="224"/>
                  </a:lnTo>
                  <a:lnTo>
                    <a:pt x="0" y="175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7" name="Freeform 9"/>
            <p:cNvSpPr>
              <a:spLocks/>
            </p:cNvSpPr>
            <p:nvPr/>
          </p:nvSpPr>
          <p:spPr bwMode="auto">
            <a:xfrm>
              <a:off x="2902" y="1500"/>
              <a:ext cx="180" cy="149"/>
            </a:xfrm>
            <a:custGeom>
              <a:avLst/>
              <a:gdLst>
                <a:gd name="T0" fmla="*/ 2 w 361"/>
                <a:gd name="T1" fmla="*/ 87 h 296"/>
                <a:gd name="T2" fmla="*/ 13 w 361"/>
                <a:gd name="T3" fmla="*/ 61 h 296"/>
                <a:gd name="T4" fmla="*/ 119 w 361"/>
                <a:gd name="T5" fmla="*/ 11 h 296"/>
                <a:gd name="T6" fmla="*/ 230 w 361"/>
                <a:gd name="T7" fmla="*/ 0 h 296"/>
                <a:gd name="T8" fmla="*/ 285 w 361"/>
                <a:gd name="T9" fmla="*/ 11 h 296"/>
                <a:gd name="T10" fmla="*/ 330 w 361"/>
                <a:gd name="T11" fmla="*/ 47 h 296"/>
                <a:gd name="T12" fmla="*/ 344 w 361"/>
                <a:gd name="T13" fmla="*/ 97 h 296"/>
                <a:gd name="T14" fmla="*/ 361 w 361"/>
                <a:gd name="T15" fmla="*/ 175 h 296"/>
                <a:gd name="T16" fmla="*/ 317 w 361"/>
                <a:gd name="T17" fmla="*/ 245 h 296"/>
                <a:gd name="T18" fmla="*/ 298 w 361"/>
                <a:gd name="T19" fmla="*/ 262 h 296"/>
                <a:gd name="T20" fmla="*/ 152 w 361"/>
                <a:gd name="T21" fmla="*/ 296 h 296"/>
                <a:gd name="T22" fmla="*/ 64 w 361"/>
                <a:gd name="T23" fmla="*/ 266 h 296"/>
                <a:gd name="T24" fmla="*/ 0 w 361"/>
                <a:gd name="T25" fmla="*/ 169 h 296"/>
                <a:gd name="T26" fmla="*/ 2 w 361"/>
                <a:gd name="T27" fmla="*/ 87 h 296"/>
                <a:gd name="T28" fmla="*/ 2 w 361"/>
                <a:gd name="T29" fmla="*/ 87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1"/>
                <a:gd name="T46" fmla="*/ 0 h 296"/>
                <a:gd name="T47" fmla="*/ 361 w 36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1" h="296">
                  <a:moveTo>
                    <a:pt x="2" y="87"/>
                  </a:moveTo>
                  <a:lnTo>
                    <a:pt x="13" y="61"/>
                  </a:lnTo>
                  <a:lnTo>
                    <a:pt x="119" y="11"/>
                  </a:lnTo>
                  <a:lnTo>
                    <a:pt x="230" y="0"/>
                  </a:lnTo>
                  <a:lnTo>
                    <a:pt x="285" y="11"/>
                  </a:lnTo>
                  <a:lnTo>
                    <a:pt x="330" y="47"/>
                  </a:lnTo>
                  <a:lnTo>
                    <a:pt x="344" y="97"/>
                  </a:lnTo>
                  <a:lnTo>
                    <a:pt x="361" y="175"/>
                  </a:lnTo>
                  <a:lnTo>
                    <a:pt x="317" y="245"/>
                  </a:lnTo>
                  <a:lnTo>
                    <a:pt x="298" y="262"/>
                  </a:lnTo>
                  <a:lnTo>
                    <a:pt x="152" y="296"/>
                  </a:lnTo>
                  <a:lnTo>
                    <a:pt x="64" y="266"/>
                  </a:lnTo>
                  <a:lnTo>
                    <a:pt x="0" y="169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8" name="Freeform 10"/>
            <p:cNvSpPr>
              <a:spLocks/>
            </p:cNvSpPr>
            <p:nvPr/>
          </p:nvSpPr>
          <p:spPr bwMode="auto">
            <a:xfrm>
              <a:off x="3673" y="1906"/>
              <a:ext cx="631" cy="833"/>
            </a:xfrm>
            <a:custGeom>
              <a:avLst/>
              <a:gdLst>
                <a:gd name="T0" fmla="*/ 0 w 1262"/>
                <a:gd name="T1" fmla="*/ 12 h 1666"/>
                <a:gd name="T2" fmla="*/ 403 w 1262"/>
                <a:gd name="T3" fmla="*/ 0 h 1666"/>
                <a:gd name="T4" fmla="*/ 751 w 1262"/>
                <a:gd name="T5" fmla="*/ 75 h 1666"/>
                <a:gd name="T6" fmla="*/ 821 w 1262"/>
                <a:gd name="T7" fmla="*/ 115 h 1666"/>
                <a:gd name="T8" fmla="*/ 855 w 1262"/>
                <a:gd name="T9" fmla="*/ 280 h 1666"/>
                <a:gd name="T10" fmla="*/ 688 w 1262"/>
                <a:gd name="T11" fmla="*/ 126 h 1666"/>
                <a:gd name="T12" fmla="*/ 180 w 1262"/>
                <a:gd name="T13" fmla="*/ 77 h 1666"/>
                <a:gd name="T14" fmla="*/ 152 w 1262"/>
                <a:gd name="T15" fmla="*/ 259 h 1666"/>
                <a:gd name="T16" fmla="*/ 444 w 1262"/>
                <a:gd name="T17" fmla="*/ 364 h 1666"/>
                <a:gd name="T18" fmla="*/ 465 w 1262"/>
                <a:gd name="T19" fmla="*/ 620 h 1666"/>
                <a:gd name="T20" fmla="*/ 714 w 1262"/>
                <a:gd name="T21" fmla="*/ 962 h 1666"/>
                <a:gd name="T22" fmla="*/ 722 w 1262"/>
                <a:gd name="T23" fmla="*/ 1234 h 1666"/>
                <a:gd name="T24" fmla="*/ 730 w 1262"/>
                <a:gd name="T25" fmla="*/ 1470 h 1666"/>
                <a:gd name="T26" fmla="*/ 889 w 1262"/>
                <a:gd name="T27" fmla="*/ 1470 h 1666"/>
                <a:gd name="T28" fmla="*/ 1098 w 1262"/>
                <a:gd name="T29" fmla="*/ 900 h 1666"/>
                <a:gd name="T30" fmla="*/ 1161 w 1262"/>
                <a:gd name="T31" fmla="*/ 160 h 1666"/>
                <a:gd name="T32" fmla="*/ 1262 w 1262"/>
                <a:gd name="T33" fmla="*/ 48 h 1666"/>
                <a:gd name="T34" fmla="*/ 1165 w 1262"/>
                <a:gd name="T35" fmla="*/ 945 h 1666"/>
                <a:gd name="T36" fmla="*/ 1036 w 1262"/>
                <a:gd name="T37" fmla="*/ 1666 h 1666"/>
                <a:gd name="T38" fmla="*/ 566 w 1262"/>
                <a:gd name="T39" fmla="*/ 1588 h 1666"/>
                <a:gd name="T40" fmla="*/ 636 w 1262"/>
                <a:gd name="T41" fmla="*/ 1413 h 1666"/>
                <a:gd name="T42" fmla="*/ 597 w 1262"/>
                <a:gd name="T43" fmla="*/ 1206 h 1666"/>
                <a:gd name="T44" fmla="*/ 617 w 1262"/>
                <a:gd name="T45" fmla="*/ 1109 h 1666"/>
                <a:gd name="T46" fmla="*/ 583 w 1262"/>
                <a:gd name="T47" fmla="*/ 1023 h 1666"/>
                <a:gd name="T48" fmla="*/ 503 w 1262"/>
                <a:gd name="T49" fmla="*/ 958 h 1666"/>
                <a:gd name="T50" fmla="*/ 338 w 1262"/>
                <a:gd name="T51" fmla="*/ 778 h 1666"/>
                <a:gd name="T52" fmla="*/ 357 w 1262"/>
                <a:gd name="T53" fmla="*/ 666 h 1666"/>
                <a:gd name="T54" fmla="*/ 228 w 1262"/>
                <a:gd name="T55" fmla="*/ 557 h 1666"/>
                <a:gd name="T56" fmla="*/ 117 w 1262"/>
                <a:gd name="T57" fmla="*/ 413 h 1666"/>
                <a:gd name="T58" fmla="*/ 98 w 1262"/>
                <a:gd name="T59" fmla="*/ 274 h 1666"/>
                <a:gd name="T60" fmla="*/ 24 w 1262"/>
                <a:gd name="T61" fmla="*/ 225 h 1666"/>
                <a:gd name="T62" fmla="*/ 0 w 1262"/>
                <a:gd name="T63" fmla="*/ 12 h 1666"/>
                <a:gd name="T64" fmla="*/ 0 w 1262"/>
                <a:gd name="T65" fmla="*/ 12 h 16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2"/>
                <a:gd name="T100" fmla="*/ 0 h 1666"/>
                <a:gd name="T101" fmla="*/ 1262 w 1262"/>
                <a:gd name="T102" fmla="*/ 1666 h 16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2" h="1666">
                  <a:moveTo>
                    <a:pt x="0" y="12"/>
                  </a:moveTo>
                  <a:lnTo>
                    <a:pt x="403" y="0"/>
                  </a:lnTo>
                  <a:lnTo>
                    <a:pt x="751" y="75"/>
                  </a:lnTo>
                  <a:lnTo>
                    <a:pt x="821" y="115"/>
                  </a:lnTo>
                  <a:lnTo>
                    <a:pt x="855" y="280"/>
                  </a:lnTo>
                  <a:lnTo>
                    <a:pt x="688" y="126"/>
                  </a:lnTo>
                  <a:lnTo>
                    <a:pt x="180" y="77"/>
                  </a:lnTo>
                  <a:lnTo>
                    <a:pt x="152" y="259"/>
                  </a:lnTo>
                  <a:lnTo>
                    <a:pt x="444" y="364"/>
                  </a:lnTo>
                  <a:lnTo>
                    <a:pt x="465" y="620"/>
                  </a:lnTo>
                  <a:lnTo>
                    <a:pt x="714" y="962"/>
                  </a:lnTo>
                  <a:lnTo>
                    <a:pt x="722" y="1234"/>
                  </a:lnTo>
                  <a:lnTo>
                    <a:pt x="730" y="1470"/>
                  </a:lnTo>
                  <a:lnTo>
                    <a:pt x="889" y="1470"/>
                  </a:lnTo>
                  <a:lnTo>
                    <a:pt x="1098" y="900"/>
                  </a:lnTo>
                  <a:lnTo>
                    <a:pt x="1161" y="160"/>
                  </a:lnTo>
                  <a:lnTo>
                    <a:pt x="1262" y="48"/>
                  </a:lnTo>
                  <a:lnTo>
                    <a:pt x="1165" y="945"/>
                  </a:lnTo>
                  <a:lnTo>
                    <a:pt x="1036" y="1666"/>
                  </a:lnTo>
                  <a:lnTo>
                    <a:pt x="566" y="1588"/>
                  </a:lnTo>
                  <a:lnTo>
                    <a:pt x="636" y="1413"/>
                  </a:lnTo>
                  <a:lnTo>
                    <a:pt x="597" y="1206"/>
                  </a:lnTo>
                  <a:lnTo>
                    <a:pt x="617" y="1109"/>
                  </a:lnTo>
                  <a:lnTo>
                    <a:pt x="583" y="1023"/>
                  </a:lnTo>
                  <a:lnTo>
                    <a:pt x="503" y="958"/>
                  </a:lnTo>
                  <a:lnTo>
                    <a:pt x="338" y="778"/>
                  </a:lnTo>
                  <a:lnTo>
                    <a:pt x="357" y="666"/>
                  </a:lnTo>
                  <a:lnTo>
                    <a:pt x="228" y="557"/>
                  </a:lnTo>
                  <a:lnTo>
                    <a:pt x="117" y="413"/>
                  </a:lnTo>
                  <a:lnTo>
                    <a:pt x="98" y="274"/>
                  </a:lnTo>
                  <a:lnTo>
                    <a:pt x="24" y="2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Freeform 11"/>
            <p:cNvSpPr>
              <a:spLocks/>
            </p:cNvSpPr>
            <p:nvPr/>
          </p:nvSpPr>
          <p:spPr bwMode="auto">
            <a:xfrm>
              <a:off x="2927" y="1942"/>
              <a:ext cx="136" cy="427"/>
            </a:xfrm>
            <a:custGeom>
              <a:avLst/>
              <a:gdLst>
                <a:gd name="T0" fmla="*/ 266 w 274"/>
                <a:gd name="T1" fmla="*/ 36 h 853"/>
                <a:gd name="T2" fmla="*/ 202 w 274"/>
                <a:gd name="T3" fmla="*/ 0 h 853"/>
                <a:gd name="T4" fmla="*/ 135 w 274"/>
                <a:gd name="T5" fmla="*/ 0 h 853"/>
                <a:gd name="T6" fmla="*/ 88 w 274"/>
                <a:gd name="T7" fmla="*/ 125 h 853"/>
                <a:gd name="T8" fmla="*/ 108 w 274"/>
                <a:gd name="T9" fmla="*/ 256 h 853"/>
                <a:gd name="T10" fmla="*/ 95 w 274"/>
                <a:gd name="T11" fmla="*/ 279 h 853"/>
                <a:gd name="T12" fmla="*/ 84 w 274"/>
                <a:gd name="T13" fmla="*/ 349 h 853"/>
                <a:gd name="T14" fmla="*/ 13 w 274"/>
                <a:gd name="T15" fmla="*/ 617 h 853"/>
                <a:gd name="T16" fmla="*/ 0 w 274"/>
                <a:gd name="T17" fmla="*/ 853 h 853"/>
                <a:gd name="T18" fmla="*/ 76 w 274"/>
                <a:gd name="T19" fmla="*/ 840 h 853"/>
                <a:gd name="T20" fmla="*/ 152 w 274"/>
                <a:gd name="T21" fmla="*/ 690 h 853"/>
                <a:gd name="T22" fmla="*/ 219 w 274"/>
                <a:gd name="T23" fmla="*/ 534 h 853"/>
                <a:gd name="T24" fmla="*/ 219 w 274"/>
                <a:gd name="T25" fmla="*/ 384 h 853"/>
                <a:gd name="T26" fmla="*/ 179 w 274"/>
                <a:gd name="T27" fmla="*/ 213 h 853"/>
                <a:gd name="T28" fmla="*/ 213 w 274"/>
                <a:gd name="T29" fmla="*/ 159 h 853"/>
                <a:gd name="T30" fmla="*/ 274 w 274"/>
                <a:gd name="T31" fmla="*/ 112 h 853"/>
                <a:gd name="T32" fmla="*/ 266 w 274"/>
                <a:gd name="T33" fmla="*/ 36 h 853"/>
                <a:gd name="T34" fmla="*/ 266 w 274"/>
                <a:gd name="T35" fmla="*/ 36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4"/>
                <a:gd name="T55" fmla="*/ 0 h 853"/>
                <a:gd name="T56" fmla="*/ 274 w 274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4" h="853">
                  <a:moveTo>
                    <a:pt x="266" y="36"/>
                  </a:moveTo>
                  <a:lnTo>
                    <a:pt x="202" y="0"/>
                  </a:lnTo>
                  <a:lnTo>
                    <a:pt x="135" y="0"/>
                  </a:lnTo>
                  <a:lnTo>
                    <a:pt x="88" y="125"/>
                  </a:lnTo>
                  <a:lnTo>
                    <a:pt x="108" y="256"/>
                  </a:lnTo>
                  <a:lnTo>
                    <a:pt x="95" y="279"/>
                  </a:lnTo>
                  <a:lnTo>
                    <a:pt x="84" y="349"/>
                  </a:lnTo>
                  <a:lnTo>
                    <a:pt x="13" y="617"/>
                  </a:lnTo>
                  <a:lnTo>
                    <a:pt x="0" y="853"/>
                  </a:lnTo>
                  <a:lnTo>
                    <a:pt x="76" y="840"/>
                  </a:lnTo>
                  <a:lnTo>
                    <a:pt x="152" y="690"/>
                  </a:lnTo>
                  <a:lnTo>
                    <a:pt x="219" y="534"/>
                  </a:lnTo>
                  <a:lnTo>
                    <a:pt x="219" y="384"/>
                  </a:lnTo>
                  <a:lnTo>
                    <a:pt x="179" y="213"/>
                  </a:lnTo>
                  <a:lnTo>
                    <a:pt x="213" y="159"/>
                  </a:lnTo>
                  <a:lnTo>
                    <a:pt x="274" y="11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9D3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0" name="Freeform 12"/>
            <p:cNvSpPr>
              <a:spLocks/>
            </p:cNvSpPr>
            <p:nvPr/>
          </p:nvSpPr>
          <p:spPr bwMode="auto">
            <a:xfrm>
              <a:off x="2528" y="2352"/>
              <a:ext cx="662" cy="317"/>
            </a:xfrm>
            <a:custGeom>
              <a:avLst/>
              <a:gdLst>
                <a:gd name="T0" fmla="*/ 44 w 1324"/>
                <a:gd name="T1" fmla="*/ 447 h 635"/>
                <a:gd name="T2" fmla="*/ 94 w 1324"/>
                <a:gd name="T3" fmla="*/ 373 h 635"/>
                <a:gd name="T4" fmla="*/ 187 w 1324"/>
                <a:gd name="T5" fmla="*/ 236 h 635"/>
                <a:gd name="T6" fmla="*/ 248 w 1324"/>
                <a:gd name="T7" fmla="*/ 194 h 635"/>
                <a:gd name="T8" fmla="*/ 605 w 1324"/>
                <a:gd name="T9" fmla="*/ 65 h 635"/>
                <a:gd name="T10" fmla="*/ 1061 w 1324"/>
                <a:gd name="T11" fmla="*/ 0 h 635"/>
                <a:gd name="T12" fmla="*/ 1238 w 1324"/>
                <a:gd name="T13" fmla="*/ 6 h 635"/>
                <a:gd name="T14" fmla="*/ 1288 w 1324"/>
                <a:gd name="T15" fmla="*/ 42 h 635"/>
                <a:gd name="T16" fmla="*/ 1320 w 1324"/>
                <a:gd name="T17" fmla="*/ 162 h 635"/>
                <a:gd name="T18" fmla="*/ 1324 w 1324"/>
                <a:gd name="T19" fmla="*/ 314 h 635"/>
                <a:gd name="T20" fmla="*/ 1280 w 1324"/>
                <a:gd name="T21" fmla="*/ 355 h 635"/>
                <a:gd name="T22" fmla="*/ 1183 w 1324"/>
                <a:gd name="T23" fmla="*/ 401 h 635"/>
                <a:gd name="T24" fmla="*/ 1086 w 1324"/>
                <a:gd name="T25" fmla="*/ 420 h 635"/>
                <a:gd name="T26" fmla="*/ 828 w 1324"/>
                <a:gd name="T27" fmla="*/ 407 h 635"/>
                <a:gd name="T28" fmla="*/ 750 w 1324"/>
                <a:gd name="T29" fmla="*/ 445 h 635"/>
                <a:gd name="T30" fmla="*/ 698 w 1324"/>
                <a:gd name="T31" fmla="*/ 494 h 635"/>
                <a:gd name="T32" fmla="*/ 618 w 1324"/>
                <a:gd name="T33" fmla="*/ 549 h 635"/>
                <a:gd name="T34" fmla="*/ 586 w 1324"/>
                <a:gd name="T35" fmla="*/ 593 h 635"/>
                <a:gd name="T36" fmla="*/ 480 w 1324"/>
                <a:gd name="T37" fmla="*/ 635 h 635"/>
                <a:gd name="T38" fmla="*/ 428 w 1324"/>
                <a:gd name="T39" fmla="*/ 635 h 635"/>
                <a:gd name="T40" fmla="*/ 392 w 1324"/>
                <a:gd name="T41" fmla="*/ 604 h 635"/>
                <a:gd name="T42" fmla="*/ 504 w 1324"/>
                <a:gd name="T43" fmla="*/ 458 h 635"/>
                <a:gd name="T44" fmla="*/ 392 w 1324"/>
                <a:gd name="T45" fmla="*/ 534 h 635"/>
                <a:gd name="T46" fmla="*/ 288 w 1324"/>
                <a:gd name="T47" fmla="*/ 603 h 635"/>
                <a:gd name="T48" fmla="*/ 210 w 1324"/>
                <a:gd name="T49" fmla="*/ 625 h 635"/>
                <a:gd name="T50" fmla="*/ 162 w 1324"/>
                <a:gd name="T51" fmla="*/ 616 h 635"/>
                <a:gd name="T52" fmla="*/ 143 w 1324"/>
                <a:gd name="T53" fmla="*/ 597 h 635"/>
                <a:gd name="T54" fmla="*/ 143 w 1324"/>
                <a:gd name="T55" fmla="*/ 582 h 635"/>
                <a:gd name="T56" fmla="*/ 168 w 1324"/>
                <a:gd name="T57" fmla="*/ 534 h 635"/>
                <a:gd name="T58" fmla="*/ 257 w 1324"/>
                <a:gd name="T59" fmla="*/ 488 h 635"/>
                <a:gd name="T60" fmla="*/ 362 w 1324"/>
                <a:gd name="T61" fmla="*/ 409 h 635"/>
                <a:gd name="T62" fmla="*/ 396 w 1324"/>
                <a:gd name="T63" fmla="*/ 361 h 635"/>
                <a:gd name="T64" fmla="*/ 293 w 1324"/>
                <a:gd name="T65" fmla="*/ 401 h 635"/>
                <a:gd name="T66" fmla="*/ 94 w 1324"/>
                <a:gd name="T67" fmla="*/ 542 h 635"/>
                <a:gd name="T68" fmla="*/ 39 w 1324"/>
                <a:gd name="T69" fmla="*/ 549 h 635"/>
                <a:gd name="T70" fmla="*/ 12 w 1324"/>
                <a:gd name="T71" fmla="*/ 549 h 635"/>
                <a:gd name="T72" fmla="*/ 0 w 1324"/>
                <a:gd name="T73" fmla="*/ 534 h 635"/>
                <a:gd name="T74" fmla="*/ 4 w 1324"/>
                <a:gd name="T75" fmla="*/ 494 h 635"/>
                <a:gd name="T76" fmla="*/ 44 w 1324"/>
                <a:gd name="T77" fmla="*/ 447 h 635"/>
                <a:gd name="T78" fmla="*/ 44 w 1324"/>
                <a:gd name="T79" fmla="*/ 447 h 6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4"/>
                <a:gd name="T121" fmla="*/ 0 h 635"/>
                <a:gd name="T122" fmla="*/ 1324 w 1324"/>
                <a:gd name="T123" fmla="*/ 635 h 6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4" h="635">
                  <a:moveTo>
                    <a:pt x="44" y="447"/>
                  </a:moveTo>
                  <a:lnTo>
                    <a:pt x="94" y="373"/>
                  </a:lnTo>
                  <a:lnTo>
                    <a:pt x="187" y="236"/>
                  </a:lnTo>
                  <a:lnTo>
                    <a:pt x="248" y="194"/>
                  </a:lnTo>
                  <a:lnTo>
                    <a:pt x="605" y="65"/>
                  </a:lnTo>
                  <a:lnTo>
                    <a:pt x="1061" y="0"/>
                  </a:lnTo>
                  <a:lnTo>
                    <a:pt x="1238" y="6"/>
                  </a:lnTo>
                  <a:lnTo>
                    <a:pt x="1288" y="42"/>
                  </a:lnTo>
                  <a:lnTo>
                    <a:pt x="1320" y="162"/>
                  </a:lnTo>
                  <a:lnTo>
                    <a:pt x="1324" y="314"/>
                  </a:lnTo>
                  <a:lnTo>
                    <a:pt x="1280" y="355"/>
                  </a:lnTo>
                  <a:lnTo>
                    <a:pt x="1183" y="401"/>
                  </a:lnTo>
                  <a:lnTo>
                    <a:pt x="1086" y="420"/>
                  </a:lnTo>
                  <a:lnTo>
                    <a:pt x="828" y="407"/>
                  </a:lnTo>
                  <a:lnTo>
                    <a:pt x="750" y="445"/>
                  </a:lnTo>
                  <a:lnTo>
                    <a:pt x="698" y="494"/>
                  </a:lnTo>
                  <a:lnTo>
                    <a:pt x="618" y="549"/>
                  </a:lnTo>
                  <a:lnTo>
                    <a:pt x="586" y="593"/>
                  </a:lnTo>
                  <a:lnTo>
                    <a:pt x="480" y="635"/>
                  </a:lnTo>
                  <a:lnTo>
                    <a:pt x="428" y="635"/>
                  </a:lnTo>
                  <a:lnTo>
                    <a:pt x="392" y="604"/>
                  </a:lnTo>
                  <a:lnTo>
                    <a:pt x="504" y="458"/>
                  </a:lnTo>
                  <a:lnTo>
                    <a:pt x="392" y="534"/>
                  </a:lnTo>
                  <a:lnTo>
                    <a:pt x="288" y="603"/>
                  </a:lnTo>
                  <a:lnTo>
                    <a:pt x="210" y="625"/>
                  </a:lnTo>
                  <a:lnTo>
                    <a:pt x="162" y="616"/>
                  </a:lnTo>
                  <a:lnTo>
                    <a:pt x="143" y="597"/>
                  </a:lnTo>
                  <a:lnTo>
                    <a:pt x="143" y="582"/>
                  </a:lnTo>
                  <a:lnTo>
                    <a:pt x="168" y="534"/>
                  </a:lnTo>
                  <a:lnTo>
                    <a:pt x="257" y="488"/>
                  </a:lnTo>
                  <a:lnTo>
                    <a:pt x="362" y="409"/>
                  </a:lnTo>
                  <a:lnTo>
                    <a:pt x="396" y="361"/>
                  </a:lnTo>
                  <a:lnTo>
                    <a:pt x="293" y="401"/>
                  </a:lnTo>
                  <a:lnTo>
                    <a:pt x="94" y="542"/>
                  </a:lnTo>
                  <a:lnTo>
                    <a:pt x="39" y="549"/>
                  </a:lnTo>
                  <a:lnTo>
                    <a:pt x="12" y="549"/>
                  </a:lnTo>
                  <a:lnTo>
                    <a:pt x="0" y="534"/>
                  </a:lnTo>
                  <a:lnTo>
                    <a:pt x="4" y="494"/>
                  </a:lnTo>
                  <a:lnTo>
                    <a:pt x="44" y="44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Freeform 13"/>
            <p:cNvSpPr>
              <a:spLocks/>
            </p:cNvSpPr>
            <p:nvPr/>
          </p:nvSpPr>
          <p:spPr bwMode="auto">
            <a:xfrm>
              <a:off x="1881" y="2275"/>
              <a:ext cx="346" cy="267"/>
            </a:xfrm>
            <a:custGeom>
              <a:avLst/>
              <a:gdLst>
                <a:gd name="T0" fmla="*/ 502 w 692"/>
                <a:gd name="T1" fmla="*/ 490 h 534"/>
                <a:gd name="T2" fmla="*/ 576 w 692"/>
                <a:gd name="T3" fmla="*/ 460 h 534"/>
                <a:gd name="T4" fmla="*/ 654 w 692"/>
                <a:gd name="T5" fmla="*/ 393 h 534"/>
                <a:gd name="T6" fmla="*/ 680 w 692"/>
                <a:gd name="T7" fmla="*/ 354 h 534"/>
                <a:gd name="T8" fmla="*/ 692 w 692"/>
                <a:gd name="T9" fmla="*/ 291 h 534"/>
                <a:gd name="T10" fmla="*/ 671 w 692"/>
                <a:gd name="T11" fmla="*/ 184 h 534"/>
                <a:gd name="T12" fmla="*/ 595 w 692"/>
                <a:gd name="T13" fmla="*/ 129 h 534"/>
                <a:gd name="T14" fmla="*/ 241 w 692"/>
                <a:gd name="T15" fmla="*/ 0 h 534"/>
                <a:gd name="T16" fmla="*/ 175 w 692"/>
                <a:gd name="T17" fmla="*/ 0 h 534"/>
                <a:gd name="T18" fmla="*/ 131 w 692"/>
                <a:gd name="T19" fmla="*/ 55 h 534"/>
                <a:gd name="T20" fmla="*/ 23 w 692"/>
                <a:gd name="T21" fmla="*/ 127 h 534"/>
                <a:gd name="T22" fmla="*/ 0 w 692"/>
                <a:gd name="T23" fmla="*/ 158 h 534"/>
                <a:gd name="T24" fmla="*/ 0 w 692"/>
                <a:gd name="T25" fmla="*/ 203 h 534"/>
                <a:gd name="T26" fmla="*/ 38 w 692"/>
                <a:gd name="T27" fmla="*/ 278 h 534"/>
                <a:gd name="T28" fmla="*/ 19 w 692"/>
                <a:gd name="T29" fmla="*/ 365 h 534"/>
                <a:gd name="T30" fmla="*/ 23 w 692"/>
                <a:gd name="T31" fmla="*/ 393 h 534"/>
                <a:gd name="T32" fmla="*/ 61 w 692"/>
                <a:gd name="T33" fmla="*/ 428 h 534"/>
                <a:gd name="T34" fmla="*/ 61 w 692"/>
                <a:gd name="T35" fmla="*/ 462 h 534"/>
                <a:gd name="T36" fmla="*/ 83 w 692"/>
                <a:gd name="T37" fmla="*/ 479 h 534"/>
                <a:gd name="T38" fmla="*/ 266 w 692"/>
                <a:gd name="T39" fmla="*/ 534 h 534"/>
                <a:gd name="T40" fmla="*/ 355 w 692"/>
                <a:gd name="T41" fmla="*/ 490 h 534"/>
                <a:gd name="T42" fmla="*/ 502 w 692"/>
                <a:gd name="T43" fmla="*/ 490 h 534"/>
                <a:gd name="T44" fmla="*/ 502 w 692"/>
                <a:gd name="T45" fmla="*/ 490 h 5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2"/>
                <a:gd name="T70" fmla="*/ 0 h 534"/>
                <a:gd name="T71" fmla="*/ 692 w 692"/>
                <a:gd name="T72" fmla="*/ 534 h 5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2" h="534">
                  <a:moveTo>
                    <a:pt x="502" y="490"/>
                  </a:moveTo>
                  <a:lnTo>
                    <a:pt x="576" y="460"/>
                  </a:lnTo>
                  <a:lnTo>
                    <a:pt x="654" y="393"/>
                  </a:lnTo>
                  <a:lnTo>
                    <a:pt x="680" y="354"/>
                  </a:lnTo>
                  <a:lnTo>
                    <a:pt x="692" y="291"/>
                  </a:lnTo>
                  <a:lnTo>
                    <a:pt x="671" y="184"/>
                  </a:lnTo>
                  <a:lnTo>
                    <a:pt x="595" y="129"/>
                  </a:lnTo>
                  <a:lnTo>
                    <a:pt x="241" y="0"/>
                  </a:lnTo>
                  <a:lnTo>
                    <a:pt x="175" y="0"/>
                  </a:lnTo>
                  <a:lnTo>
                    <a:pt x="131" y="55"/>
                  </a:lnTo>
                  <a:lnTo>
                    <a:pt x="23" y="127"/>
                  </a:lnTo>
                  <a:lnTo>
                    <a:pt x="0" y="158"/>
                  </a:lnTo>
                  <a:lnTo>
                    <a:pt x="0" y="203"/>
                  </a:lnTo>
                  <a:lnTo>
                    <a:pt x="38" y="278"/>
                  </a:lnTo>
                  <a:lnTo>
                    <a:pt x="19" y="365"/>
                  </a:lnTo>
                  <a:lnTo>
                    <a:pt x="23" y="393"/>
                  </a:lnTo>
                  <a:lnTo>
                    <a:pt x="61" y="428"/>
                  </a:lnTo>
                  <a:lnTo>
                    <a:pt x="61" y="462"/>
                  </a:lnTo>
                  <a:lnTo>
                    <a:pt x="83" y="479"/>
                  </a:lnTo>
                  <a:lnTo>
                    <a:pt x="266" y="534"/>
                  </a:lnTo>
                  <a:lnTo>
                    <a:pt x="355" y="490"/>
                  </a:lnTo>
                  <a:lnTo>
                    <a:pt x="502" y="49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14"/>
            <p:cNvSpPr>
              <a:spLocks/>
            </p:cNvSpPr>
            <p:nvPr/>
          </p:nvSpPr>
          <p:spPr bwMode="auto">
            <a:xfrm>
              <a:off x="2698" y="1202"/>
              <a:ext cx="515" cy="307"/>
            </a:xfrm>
            <a:custGeom>
              <a:avLst/>
              <a:gdLst>
                <a:gd name="T0" fmla="*/ 64 w 1028"/>
                <a:gd name="T1" fmla="*/ 340 h 614"/>
                <a:gd name="T2" fmla="*/ 64 w 1028"/>
                <a:gd name="T3" fmla="*/ 295 h 614"/>
                <a:gd name="T4" fmla="*/ 87 w 1028"/>
                <a:gd name="T5" fmla="*/ 245 h 614"/>
                <a:gd name="T6" fmla="*/ 131 w 1028"/>
                <a:gd name="T7" fmla="*/ 232 h 614"/>
                <a:gd name="T8" fmla="*/ 163 w 1028"/>
                <a:gd name="T9" fmla="*/ 232 h 614"/>
                <a:gd name="T10" fmla="*/ 239 w 1028"/>
                <a:gd name="T11" fmla="*/ 251 h 614"/>
                <a:gd name="T12" fmla="*/ 308 w 1028"/>
                <a:gd name="T13" fmla="*/ 251 h 614"/>
                <a:gd name="T14" fmla="*/ 401 w 1028"/>
                <a:gd name="T15" fmla="*/ 205 h 614"/>
                <a:gd name="T16" fmla="*/ 475 w 1028"/>
                <a:gd name="T17" fmla="*/ 156 h 614"/>
                <a:gd name="T18" fmla="*/ 553 w 1028"/>
                <a:gd name="T19" fmla="*/ 156 h 614"/>
                <a:gd name="T20" fmla="*/ 622 w 1028"/>
                <a:gd name="T21" fmla="*/ 190 h 614"/>
                <a:gd name="T22" fmla="*/ 699 w 1028"/>
                <a:gd name="T23" fmla="*/ 251 h 614"/>
                <a:gd name="T24" fmla="*/ 743 w 1028"/>
                <a:gd name="T25" fmla="*/ 257 h 614"/>
                <a:gd name="T26" fmla="*/ 772 w 1028"/>
                <a:gd name="T27" fmla="*/ 274 h 614"/>
                <a:gd name="T28" fmla="*/ 815 w 1028"/>
                <a:gd name="T29" fmla="*/ 340 h 614"/>
                <a:gd name="T30" fmla="*/ 823 w 1028"/>
                <a:gd name="T31" fmla="*/ 462 h 614"/>
                <a:gd name="T32" fmla="*/ 954 w 1028"/>
                <a:gd name="T33" fmla="*/ 614 h 614"/>
                <a:gd name="T34" fmla="*/ 1028 w 1028"/>
                <a:gd name="T35" fmla="*/ 506 h 614"/>
                <a:gd name="T36" fmla="*/ 1028 w 1028"/>
                <a:gd name="T37" fmla="*/ 431 h 614"/>
                <a:gd name="T38" fmla="*/ 969 w 1028"/>
                <a:gd name="T39" fmla="*/ 306 h 614"/>
                <a:gd name="T40" fmla="*/ 916 w 1028"/>
                <a:gd name="T41" fmla="*/ 270 h 614"/>
                <a:gd name="T42" fmla="*/ 876 w 1028"/>
                <a:gd name="T43" fmla="*/ 181 h 614"/>
                <a:gd name="T44" fmla="*/ 766 w 1028"/>
                <a:gd name="T45" fmla="*/ 105 h 614"/>
                <a:gd name="T46" fmla="*/ 682 w 1028"/>
                <a:gd name="T47" fmla="*/ 63 h 614"/>
                <a:gd name="T48" fmla="*/ 532 w 1028"/>
                <a:gd name="T49" fmla="*/ 32 h 614"/>
                <a:gd name="T50" fmla="*/ 429 w 1028"/>
                <a:gd name="T51" fmla="*/ 0 h 614"/>
                <a:gd name="T52" fmla="*/ 338 w 1028"/>
                <a:gd name="T53" fmla="*/ 13 h 614"/>
                <a:gd name="T54" fmla="*/ 268 w 1028"/>
                <a:gd name="T55" fmla="*/ 55 h 614"/>
                <a:gd name="T56" fmla="*/ 217 w 1028"/>
                <a:gd name="T57" fmla="*/ 116 h 614"/>
                <a:gd name="T58" fmla="*/ 139 w 1028"/>
                <a:gd name="T59" fmla="*/ 137 h 614"/>
                <a:gd name="T60" fmla="*/ 95 w 1028"/>
                <a:gd name="T61" fmla="*/ 144 h 614"/>
                <a:gd name="T62" fmla="*/ 74 w 1028"/>
                <a:gd name="T63" fmla="*/ 163 h 614"/>
                <a:gd name="T64" fmla="*/ 30 w 1028"/>
                <a:gd name="T65" fmla="*/ 213 h 614"/>
                <a:gd name="T66" fmla="*/ 0 w 1028"/>
                <a:gd name="T67" fmla="*/ 251 h 614"/>
                <a:gd name="T68" fmla="*/ 0 w 1028"/>
                <a:gd name="T69" fmla="*/ 306 h 614"/>
                <a:gd name="T70" fmla="*/ 21 w 1028"/>
                <a:gd name="T71" fmla="*/ 344 h 614"/>
                <a:gd name="T72" fmla="*/ 38 w 1028"/>
                <a:gd name="T73" fmla="*/ 319 h 614"/>
                <a:gd name="T74" fmla="*/ 64 w 1028"/>
                <a:gd name="T75" fmla="*/ 340 h 614"/>
                <a:gd name="T76" fmla="*/ 64 w 1028"/>
                <a:gd name="T77" fmla="*/ 340 h 6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8"/>
                <a:gd name="T118" fmla="*/ 0 h 614"/>
                <a:gd name="T119" fmla="*/ 1028 w 1028"/>
                <a:gd name="T120" fmla="*/ 614 h 6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8" h="614">
                  <a:moveTo>
                    <a:pt x="64" y="340"/>
                  </a:moveTo>
                  <a:lnTo>
                    <a:pt x="64" y="295"/>
                  </a:lnTo>
                  <a:lnTo>
                    <a:pt x="87" y="245"/>
                  </a:lnTo>
                  <a:lnTo>
                    <a:pt x="131" y="232"/>
                  </a:lnTo>
                  <a:lnTo>
                    <a:pt x="163" y="232"/>
                  </a:lnTo>
                  <a:lnTo>
                    <a:pt x="239" y="251"/>
                  </a:lnTo>
                  <a:lnTo>
                    <a:pt x="308" y="251"/>
                  </a:lnTo>
                  <a:lnTo>
                    <a:pt x="401" y="205"/>
                  </a:lnTo>
                  <a:lnTo>
                    <a:pt x="475" y="156"/>
                  </a:lnTo>
                  <a:lnTo>
                    <a:pt x="553" y="156"/>
                  </a:lnTo>
                  <a:lnTo>
                    <a:pt x="622" y="190"/>
                  </a:lnTo>
                  <a:lnTo>
                    <a:pt x="699" y="251"/>
                  </a:lnTo>
                  <a:lnTo>
                    <a:pt x="743" y="257"/>
                  </a:lnTo>
                  <a:lnTo>
                    <a:pt x="772" y="274"/>
                  </a:lnTo>
                  <a:lnTo>
                    <a:pt x="815" y="340"/>
                  </a:lnTo>
                  <a:lnTo>
                    <a:pt x="823" y="462"/>
                  </a:lnTo>
                  <a:lnTo>
                    <a:pt x="954" y="614"/>
                  </a:lnTo>
                  <a:lnTo>
                    <a:pt x="1028" y="506"/>
                  </a:lnTo>
                  <a:lnTo>
                    <a:pt x="1028" y="431"/>
                  </a:lnTo>
                  <a:lnTo>
                    <a:pt x="969" y="306"/>
                  </a:lnTo>
                  <a:lnTo>
                    <a:pt x="916" y="270"/>
                  </a:lnTo>
                  <a:lnTo>
                    <a:pt x="876" y="181"/>
                  </a:lnTo>
                  <a:lnTo>
                    <a:pt x="766" y="105"/>
                  </a:lnTo>
                  <a:lnTo>
                    <a:pt x="682" y="63"/>
                  </a:lnTo>
                  <a:lnTo>
                    <a:pt x="532" y="32"/>
                  </a:lnTo>
                  <a:lnTo>
                    <a:pt x="429" y="0"/>
                  </a:lnTo>
                  <a:lnTo>
                    <a:pt x="338" y="13"/>
                  </a:lnTo>
                  <a:lnTo>
                    <a:pt x="268" y="55"/>
                  </a:lnTo>
                  <a:lnTo>
                    <a:pt x="217" y="116"/>
                  </a:lnTo>
                  <a:lnTo>
                    <a:pt x="139" y="137"/>
                  </a:lnTo>
                  <a:lnTo>
                    <a:pt x="95" y="144"/>
                  </a:lnTo>
                  <a:lnTo>
                    <a:pt x="74" y="163"/>
                  </a:lnTo>
                  <a:lnTo>
                    <a:pt x="30" y="213"/>
                  </a:lnTo>
                  <a:lnTo>
                    <a:pt x="0" y="251"/>
                  </a:lnTo>
                  <a:lnTo>
                    <a:pt x="0" y="306"/>
                  </a:lnTo>
                  <a:lnTo>
                    <a:pt x="21" y="344"/>
                  </a:lnTo>
                  <a:lnTo>
                    <a:pt x="38" y="319"/>
                  </a:lnTo>
                  <a:lnTo>
                    <a:pt x="64" y="34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Freeform 15"/>
            <p:cNvSpPr>
              <a:spLocks/>
            </p:cNvSpPr>
            <p:nvPr/>
          </p:nvSpPr>
          <p:spPr bwMode="auto">
            <a:xfrm>
              <a:off x="2896" y="1738"/>
              <a:ext cx="120" cy="37"/>
            </a:xfrm>
            <a:custGeom>
              <a:avLst/>
              <a:gdLst>
                <a:gd name="T0" fmla="*/ 74 w 240"/>
                <a:gd name="T1" fmla="*/ 34 h 74"/>
                <a:gd name="T2" fmla="*/ 152 w 240"/>
                <a:gd name="T3" fmla="*/ 0 h 74"/>
                <a:gd name="T4" fmla="*/ 240 w 240"/>
                <a:gd name="T5" fmla="*/ 0 h 74"/>
                <a:gd name="T6" fmla="*/ 185 w 240"/>
                <a:gd name="T7" fmla="*/ 34 h 74"/>
                <a:gd name="T8" fmla="*/ 67 w 240"/>
                <a:gd name="T9" fmla="*/ 74 h 74"/>
                <a:gd name="T10" fmla="*/ 0 w 240"/>
                <a:gd name="T11" fmla="*/ 74 h 74"/>
                <a:gd name="T12" fmla="*/ 2 w 240"/>
                <a:gd name="T13" fmla="*/ 61 h 74"/>
                <a:gd name="T14" fmla="*/ 46 w 240"/>
                <a:gd name="T15" fmla="*/ 34 h 74"/>
                <a:gd name="T16" fmla="*/ 74 w 240"/>
                <a:gd name="T17" fmla="*/ 34 h 74"/>
                <a:gd name="T18" fmla="*/ 74 w 240"/>
                <a:gd name="T19" fmla="*/ 34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74"/>
                <a:gd name="T32" fmla="*/ 240 w 240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74">
                  <a:moveTo>
                    <a:pt x="74" y="34"/>
                  </a:moveTo>
                  <a:lnTo>
                    <a:pt x="152" y="0"/>
                  </a:lnTo>
                  <a:lnTo>
                    <a:pt x="240" y="0"/>
                  </a:lnTo>
                  <a:lnTo>
                    <a:pt x="185" y="34"/>
                  </a:lnTo>
                  <a:lnTo>
                    <a:pt x="67" y="74"/>
                  </a:lnTo>
                  <a:lnTo>
                    <a:pt x="0" y="74"/>
                  </a:lnTo>
                  <a:lnTo>
                    <a:pt x="2" y="61"/>
                  </a:lnTo>
                  <a:lnTo>
                    <a:pt x="46" y="3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Freeform 16"/>
            <p:cNvSpPr>
              <a:spLocks/>
            </p:cNvSpPr>
            <p:nvPr/>
          </p:nvSpPr>
          <p:spPr bwMode="auto">
            <a:xfrm>
              <a:off x="2916" y="1455"/>
              <a:ext cx="109" cy="48"/>
            </a:xfrm>
            <a:custGeom>
              <a:avLst/>
              <a:gdLst>
                <a:gd name="T0" fmla="*/ 6 w 219"/>
                <a:gd name="T1" fmla="*/ 97 h 97"/>
                <a:gd name="T2" fmla="*/ 0 w 219"/>
                <a:gd name="T3" fmla="*/ 85 h 97"/>
                <a:gd name="T4" fmla="*/ 48 w 219"/>
                <a:gd name="T5" fmla="*/ 22 h 97"/>
                <a:gd name="T6" fmla="*/ 101 w 219"/>
                <a:gd name="T7" fmla="*/ 22 h 97"/>
                <a:gd name="T8" fmla="*/ 145 w 219"/>
                <a:gd name="T9" fmla="*/ 0 h 97"/>
                <a:gd name="T10" fmla="*/ 200 w 219"/>
                <a:gd name="T11" fmla="*/ 0 h 97"/>
                <a:gd name="T12" fmla="*/ 219 w 219"/>
                <a:gd name="T13" fmla="*/ 7 h 97"/>
                <a:gd name="T14" fmla="*/ 188 w 219"/>
                <a:gd name="T15" fmla="*/ 7 h 97"/>
                <a:gd name="T16" fmla="*/ 154 w 219"/>
                <a:gd name="T17" fmla="*/ 22 h 97"/>
                <a:gd name="T18" fmla="*/ 116 w 219"/>
                <a:gd name="T19" fmla="*/ 66 h 97"/>
                <a:gd name="T20" fmla="*/ 91 w 219"/>
                <a:gd name="T21" fmla="*/ 78 h 97"/>
                <a:gd name="T22" fmla="*/ 52 w 219"/>
                <a:gd name="T23" fmla="*/ 78 h 97"/>
                <a:gd name="T24" fmla="*/ 25 w 219"/>
                <a:gd name="T25" fmla="*/ 89 h 97"/>
                <a:gd name="T26" fmla="*/ 6 w 219"/>
                <a:gd name="T27" fmla="*/ 97 h 97"/>
                <a:gd name="T28" fmla="*/ 6 w 219"/>
                <a:gd name="T29" fmla="*/ 97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9"/>
                <a:gd name="T46" fmla="*/ 0 h 97"/>
                <a:gd name="T47" fmla="*/ 219 w 219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9" h="97">
                  <a:moveTo>
                    <a:pt x="6" y="97"/>
                  </a:moveTo>
                  <a:lnTo>
                    <a:pt x="0" y="85"/>
                  </a:lnTo>
                  <a:lnTo>
                    <a:pt x="48" y="22"/>
                  </a:lnTo>
                  <a:lnTo>
                    <a:pt x="101" y="22"/>
                  </a:lnTo>
                  <a:lnTo>
                    <a:pt x="145" y="0"/>
                  </a:lnTo>
                  <a:lnTo>
                    <a:pt x="200" y="0"/>
                  </a:lnTo>
                  <a:lnTo>
                    <a:pt x="219" y="7"/>
                  </a:lnTo>
                  <a:lnTo>
                    <a:pt x="188" y="7"/>
                  </a:lnTo>
                  <a:lnTo>
                    <a:pt x="154" y="22"/>
                  </a:lnTo>
                  <a:lnTo>
                    <a:pt x="116" y="66"/>
                  </a:lnTo>
                  <a:lnTo>
                    <a:pt x="91" y="78"/>
                  </a:lnTo>
                  <a:lnTo>
                    <a:pt x="52" y="78"/>
                  </a:lnTo>
                  <a:lnTo>
                    <a:pt x="25" y="89"/>
                  </a:lnTo>
                  <a:lnTo>
                    <a:pt x="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Freeform 17"/>
            <p:cNvSpPr>
              <a:spLocks/>
            </p:cNvSpPr>
            <p:nvPr/>
          </p:nvSpPr>
          <p:spPr bwMode="auto">
            <a:xfrm>
              <a:off x="2747" y="1525"/>
              <a:ext cx="84" cy="33"/>
            </a:xfrm>
            <a:custGeom>
              <a:avLst/>
              <a:gdLst>
                <a:gd name="T0" fmla="*/ 167 w 167"/>
                <a:gd name="T1" fmla="*/ 38 h 67"/>
                <a:gd name="T2" fmla="*/ 102 w 167"/>
                <a:gd name="T3" fmla="*/ 57 h 67"/>
                <a:gd name="T4" fmla="*/ 53 w 167"/>
                <a:gd name="T5" fmla="*/ 52 h 67"/>
                <a:gd name="T6" fmla="*/ 2 w 167"/>
                <a:gd name="T7" fmla="*/ 67 h 67"/>
                <a:gd name="T8" fmla="*/ 0 w 167"/>
                <a:gd name="T9" fmla="*/ 67 h 67"/>
                <a:gd name="T10" fmla="*/ 17 w 167"/>
                <a:gd name="T11" fmla="*/ 27 h 67"/>
                <a:gd name="T12" fmla="*/ 61 w 167"/>
                <a:gd name="T13" fmla="*/ 0 h 67"/>
                <a:gd name="T14" fmla="*/ 102 w 167"/>
                <a:gd name="T15" fmla="*/ 21 h 67"/>
                <a:gd name="T16" fmla="*/ 148 w 167"/>
                <a:gd name="T17" fmla="*/ 21 h 67"/>
                <a:gd name="T18" fmla="*/ 167 w 167"/>
                <a:gd name="T19" fmla="*/ 38 h 67"/>
                <a:gd name="T20" fmla="*/ 167 w 167"/>
                <a:gd name="T21" fmla="*/ 38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67"/>
                <a:gd name="T35" fmla="*/ 167 w 167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67">
                  <a:moveTo>
                    <a:pt x="167" y="38"/>
                  </a:moveTo>
                  <a:lnTo>
                    <a:pt x="102" y="57"/>
                  </a:lnTo>
                  <a:lnTo>
                    <a:pt x="53" y="52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17" y="27"/>
                  </a:lnTo>
                  <a:lnTo>
                    <a:pt x="61" y="0"/>
                  </a:lnTo>
                  <a:lnTo>
                    <a:pt x="102" y="21"/>
                  </a:lnTo>
                  <a:lnTo>
                    <a:pt x="148" y="21"/>
                  </a:lnTo>
                  <a:lnTo>
                    <a:pt x="167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Freeform 18"/>
            <p:cNvSpPr>
              <a:spLocks/>
            </p:cNvSpPr>
            <p:nvPr/>
          </p:nvSpPr>
          <p:spPr bwMode="auto">
            <a:xfrm>
              <a:off x="2678" y="1384"/>
              <a:ext cx="384" cy="563"/>
            </a:xfrm>
            <a:custGeom>
              <a:avLst/>
              <a:gdLst>
                <a:gd name="T0" fmla="*/ 258 w 768"/>
                <a:gd name="T1" fmla="*/ 371 h 1125"/>
                <a:gd name="T2" fmla="*/ 249 w 768"/>
                <a:gd name="T3" fmla="*/ 395 h 1125"/>
                <a:gd name="T4" fmla="*/ 310 w 768"/>
                <a:gd name="T5" fmla="*/ 376 h 1125"/>
                <a:gd name="T6" fmla="*/ 310 w 768"/>
                <a:gd name="T7" fmla="*/ 422 h 1125"/>
                <a:gd name="T8" fmla="*/ 281 w 768"/>
                <a:gd name="T9" fmla="*/ 441 h 1125"/>
                <a:gd name="T10" fmla="*/ 260 w 768"/>
                <a:gd name="T11" fmla="*/ 441 h 1125"/>
                <a:gd name="T12" fmla="*/ 239 w 768"/>
                <a:gd name="T13" fmla="*/ 407 h 1125"/>
                <a:gd name="T14" fmla="*/ 224 w 768"/>
                <a:gd name="T15" fmla="*/ 407 h 1125"/>
                <a:gd name="T16" fmla="*/ 203 w 768"/>
                <a:gd name="T17" fmla="*/ 475 h 1125"/>
                <a:gd name="T18" fmla="*/ 165 w 768"/>
                <a:gd name="T19" fmla="*/ 466 h 1125"/>
                <a:gd name="T20" fmla="*/ 198 w 768"/>
                <a:gd name="T21" fmla="*/ 540 h 1125"/>
                <a:gd name="T22" fmla="*/ 243 w 768"/>
                <a:gd name="T23" fmla="*/ 715 h 1125"/>
                <a:gd name="T24" fmla="*/ 285 w 768"/>
                <a:gd name="T25" fmla="*/ 774 h 1125"/>
                <a:gd name="T26" fmla="*/ 260 w 768"/>
                <a:gd name="T27" fmla="*/ 779 h 1125"/>
                <a:gd name="T28" fmla="*/ 296 w 768"/>
                <a:gd name="T29" fmla="*/ 888 h 1125"/>
                <a:gd name="T30" fmla="*/ 346 w 768"/>
                <a:gd name="T31" fmla="*/ 947 h 1125"/>
                <a:gd name="T32" fmla="*/ 390 w 768"/>
                <a:gd name="T33" fmla="*/ 947 h 1125"/>
                <a:gd name="T34" fmla="*/ 397 w 768"/>
                <a:gd name="T35" fmla="*/ 907 h 1125"/>
                <a:gd name="T36" fmla="*/ 397 w 768"/>
                <a:gd name="T37" fmla="*/ 812 h 1125"/>
                <a:gd name="T38" fmla="*/ 409 w 768"/>
                <a:gd name="T39" fmla="*/ 929 h 1125"/>
                <a:gd name="T40" fmla="*/ 460 w 768"/>
                <a:gd name="T41" fmla="*/ 1007 h 1125"/>
                <a:gd name="T42" fmla="*/ 530 w 768"/>
                <a:gd name="T43" fmla="*/ 1064 h 1125"/>
                <a:gd name="T44" fmla="*/ 580 w 768"/>
                <a:gd name="T45" fmla="*/ 1070 h 1125"/>
                <a:gd name="T46" fmla="*/ 694 w 768"/>
                <a:gd name="T47" fmla="*/ 1051 h 1125"/>
                <a:gd name="T48" fmla="*/ 745 w 768"/>
                <a:gd name="T49" fmla="*/ 1004 h 1125"/>
                <a:gd name="T50" fmla="*/ 768 w 768"/>
                <a:gd name="T51" fmla="*/ 948 h 1125"/>
                <a:gd name="T52" fmla="*/ 734 w 768"/>
                <a:gd name="T53" fmla="*/ 1028 h 1125"/>
                <a:gd name="T54" fmla="*/ 698 w 768"/>
                <a:gd name="T55" fmla="*/ 1070 h 1125"/>
                <a:gd name="T56" fmla="*/ 734 w 768"/>
                <a:gd name="T57" fmla="*/ 1070 h 1125"/>
                <a:gd name="T58" fmla="*/ 671 w 768"/>
                <a:gd name="T59" fmla="*/ 1093 h 1125"/>
                <a:gd name="T60" fmla="*/ 612 w 768"/>
                <a:gd name="T61" fmla="*/ 1093 h 1125"/>
                <a:gd name="T62" fmla="*/ 675 w 768"/>
                <a:gd name="T63" fmla="*/ 1125 h 1125"/>
                <a:gd name="T64" fmla="*/ 633 w 768"/>
                <a:gd name="T65" fmla="*/ 1125 h 1125"/>
                <a:gd name="T66" fmla="*/ 540 w 768"/>
                <a:gd name="T67" fmla="*/ 1082 h 1125"/>
                <a:gd name="T68" fmla="*/ 481 w 768"/>
                <a:gd name="T69" fmla="*/ 1074 h 1125"/>
                <a:gd name="T70" fmla="*/ 435 w 768"/>
                <a:gd name="T71" fmla="*/ 1040 h 1125"/>
                <a:gd name="T72" fmla="*/ 346 w 768"/>
                <a:gd name="T73" fmla="*/ 994 h 1125"/>
                <a:gd name="T74" fmla="*/ 291 w 768"/>
                <a:gd name="T75" fmla="*/ 929 h 1125"/>
                <a:gd name="T76" fmla="*/ 251 w 768"/>
                <a:gd name="T77" fmla="*/ 840 h 1125"/>
                <a:gd name="T78" fmla="*/ 186 w 768"/>
                <a:gd name="T79" fmla="*/ 620 h 1125"/>
                <a:gd name="T80" fmla="*/ 154 w 768"/>
                <a:gd name="T81" fmla="*/ 479 h 1125"/>
                <a:gd name="T82" fmla="*/ 101 w 768"/>
                <a:gd name="T83" fmla="*/ 450 h 1125"/>
                <a:gd name="T84" fmla="*/ 89 w 768"/>
                <a:gd name="T85" fmla="*/ 454 h 1125"/>
                <a:gd name="T86" fmla="*/ 38 w 768"/>
                <a:gd name="T87" fmla="*/ 414 h 1125"/>
                <a:gd name="T88" fmla="*/ 13 w 768"/>
                <a:gd name="T89" fmla="*/ 348 h 1125"/>
                <a:gd name="T90" fmla="*/ 0 w 768"/>
                <a:gd name="T91" fmla="*/ 272 h 1125"/>
                <a:gd name="T92" fmla="*/ 7 w 768"/>
                <a:gd name="T93" fmla="*/ 154 h 1125"/>
                <a:gd name="T94" fmla="*/ 49 w 768"/>
                <a:gd name="T95" fmla="*/ 25 h 1125"/>
                <a:gd name="T96" fmla="*/ 51 w 768"/>
                <a:gd name="T97" fmla="*/ 0 h 1125"/>
                <a:gd name="T98" fmla="*/ 63 w 768"/>
                <a:gd name="T99" fmla="*/ 74 h 1125"/>
                <a:gd name="T100" fmla="*/ 61 w 768"/>
                <a:gd name="T101" fmla="*/ 154 h 1125"/>
                <a:gd name="T102" fmla="*/ 84 w 768"/>
                <a:gd name="T103" fmla="*/ 222 h 1125"/>
                <a:gd name="T104" fmla="*/ 114 w 768"/>
                <a:gd name="T105" fmla="*/ 295 h 1125"/>
                <a:gd name="T106" fmla="*/ 125 w 768"/>
                <a:gd name="T107" fmla="*/ 363 h 1125"/>
                <a:gd name="T108" fmla="*/ 133 w 768"/>
                <a:gd name="T109" fmla="*/ 371 h 1125"/>
                <a:gd name="T110" fmla="*/ 173 w 768"/>
                <a:gd name="T111" fmla="*/ 348 h 1125"/>
                <a:gd name="T112" fmla="*/ 217 w 768"/>
                <a:gd name="T113" fmla="*/ 348 h 1125"/>
                <a:gd name="T114" fmla="*/ 167 w 768"/>
                <a:gd name="T115" fmla="*/ 386 h 1125"/>
                <a:gd name="T116" fmla="*/ 203 w 768"/>
                <a:gd name="T117" fmla="*/ 414 h 1125"/>
                <a:gd name="T118" fmla="*/ 239 w 768"/>
                <a:gd name="T119" fmla="*/ 386 h 1125"/>
                <a:gd name="T120" fmla="*/ 258 w 768"/>
                <a:gd name="T121" fmla="*/ 371 h 1125"/>
                <a:gd name="T122" fmla="*/ 258 w 768"/>
                <a:gd name="T123" fmla="*/ 371 h 11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1125"/>
                <a:gd name="T188" fmla="*/ 768 w 768"/>
                <a:gd name="T189" fmla="*/ 1125 h 11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1125">
                  <a:moveTo>
                    <a:pt x="258" y="371"/>
                  </a:moveTo>
                  <a:lnTo>
                    <a:pt x="249" y="395"/>
                  </a:lnTo>
                  <a:lnTo>
                    <a:pt x="310" y="376"/>
                  </a:lnTo>
                  <a:lnTo>
                    <a:pt x="310" y="422"/>
                  </a:lnTo>
                  <a:lnTo>
                    <a:pt x="281" y="441"/>
                  </a:lnTo>
                  <a:lnTo>
                    <a:pt x="260" y="441"/>
                  </a:lnTo>
                  <a:lnTo>
                    <a:pt x="239" y="407"/>
                  </a:lnTo>
                  <a:lnTo>
                    <a:pt x="224" y="407"/>
                  </a:lnTo>
                  <a:lnTo>
                    <a:pt x="203" y="475"/>
                  </a:lnTo>
                  <a:lnTo>
                    <a:pt x="165" y="466"/>
                  </a:lnTo>
                  <a:lnTo>
                    <a:pt x="198" y="540"/>
                  </a:lnTo>
                  <a:lnTo>
                    <a:pt x="243" y="715"/>
                  </a:lnTo>
                  <a:lnTo>
                    <a:pt x="285" y="774"/>
                  </a:lnTo>
                  <a:lnTo>
                    <a:pt x="260" y="779"/>
                  </a:lnTo>
                  <a:lnTo>
                    <a:pt x="296" y="888"/>
                  </a:lnTo>
                  <a:lnTo>
                    <a:pt x="346" y="947"/>
                  </a:lnTo>
                  <a:lnTo>
                    <a:pt x="390" y="947"/>
                  </a:lnTo>
                  <a:lnTo>
                    <a:pt x="397" y="907"/>
                  </a:lnTo>
                  <a:lnTo>
                    <a:pt x="397" y="812"/>
                  </a:lnTo>
                  <a:lnTo>
                    <a:pt x="409" y="929"/>
                  </a:lnTo>
                  <a:lnTo>
                    <a:pt x="460" y="1007"/>
                  </a:lnTo>
                  <a:lnTo>
                    <a:pt x="530" y="1064"/>
                  </a:lnTo>
                  <a:lnTo>
                    <a:pt x="580" y="1070"/>
                  </a:lnTo>
                  <a:lnTo>
                    <a:pt x="694" y="1051"/>
                  </a:lnTo>
                  <a:lnTo>
                    <a:pt x="745" y="1004"/>
                  </a:lnTo>
                  <a:lnTo>
                    <a:pt x="768" y="948"/>
                  </a:lnTo>
                  <a:lnTo>
                    <a:pt x="734" y="1028"/>
                  </a:lnTo>
                  <a:lnTo>
                    <a:pt x="698" y="1070"/>
                  </a:lnTo>
                  <a:lnTo>
                    <a:pt x="734" y="1070"/>
                  </a:lnTo>
                  <a:lnTo>
                    <a:pt x="671" y="1093"/>
                  </a:lnTo>
                  <a:lnTo>
                    <a:pt x="612" y="1093"/>
                  </a:lnTo>
                  <a:lnTo>
                    <a:pt x="675" y="1125"/>
                  </a:lnTo>
                  <a:lnTo>
                    <a:pt x="633" y="1125"/>
                  </a:lnTo>
                  <a:lnTo>
                    <a:pt x="540" y="1082"/>
                  </a:lnTo>
                  <a:lnTo>
                    <a:pt x="481" y="1074"/>
                  </a:lnTo>
                  <a:lnTo>
                    <a:pt x="435" y="1040"/>
                  </a:lnTo>
                  <a:lnTo>
                    <a:pt x="346" y="994"/>
                  </a:lnTo>
                  <a:lnTo>
                    <a:pt x="291" y="929"/>
                  </a:lnTo>
                  <a:lnTo>
                    <a:pt x="251" y="840"/>
                  </a:lnTo>
                  <a:lnTo>
                    <a:pt x="186" y="620"/>
                  </a:lnTo>
                  <a:lnTo>
                    <a:pt x="154" y="479"/>
                  </a:lnTo>
                  <a:lnTo>
                    <a:pt x="101" y="450"/>
                  </a:lnTo>
                  <a:lnTo>
                    <a:pt x="89" y="454"/>
                  </a:lnTo>
                  <a:lnTo>
                    <a:pt x="38" y="414"/>
                  </a:lnTo>
                  <a:lnTo>
                    <a:pt x="13" y="348"/>
                  </a:lnTo>
                  <a:lnTo>
                    <a:pt x="0" y="272"/>
                  </a:lnTo>
                  <a:lnTo>
                    <a:pt x="7" y="154"/>
                  </a:lnTo>
                  <a:lnTo>
                    <a:pt x="49" y="25"/>
                  </a:lnTo>
                  <a:lnTo>
                    <a:pt x="51" y="0"/>
                  </a:lnTo>
                  <a:lnTo>
                    <a:pt x="63" y="74"/>
                  </a:lnTo>
                  <a:lnTo>
                    <a:pt x="61" y="154"/>
                  </a:lnTo>
                  <a:lnTo>
                    <a:pt x="84" y="222"/>
                  </a:lnTo>
                  <a:lnTo>
                    <a:pt x="114" y="295"/>
                  </a:lnTo>
                  <a:lnTo>
                    <a:pt x="125" y="363"/>
                  </a:lnTo>
                  <a:lnTo>
                    <a:pt x="133" y="371"/>
                  </a:lnTo>
                  <a:lnTo>
                    <a:pt x="173" y="348"/>
                  </a:lnTo>
                  <a:lnTo>
                    <a:pt x="217" y="348"/>
                  </a:lnTo>
                  <a:lnTo>
                    <a:pt x="167" y="386"/>
                  </a:lnTo>
                  <a:lnTo>
                    <a:pt x="203" y="414"/>
                  </a:lnTo>
                  <a:lnTo>
                    <a:pt x="239" y="386"/>
                  </a:lnTo>
                  <a:lnTo>
                    <a:pt x="258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19"/>
            <p:cNvSpPr>
              <a:spLocks/>
            </p:cNvSpPr>
            <p:nvPr/>
          </p:nvSpPr>
          <p:spPr bwMode="auto">
            <a:xfrm>
              <a:off x="2821" y="1531"/>
              <a:ext cx="138" cy="262"/>
            </a:xfrm>
            <a:custGeom>
              <a:avLst/>
              <a:gdLst>
                <a:gd name="T0" fmla="*/ 0 w 276"/>
                <a:gd name="T1" fmla="*/ 51 h 524"/>
                <a:gd name="T2" fmla="*/ 48 w 276"/>
                <a:gd name="T3" fmla="*/ 68 h 524"/>
                <a:gd name="T4" fmla="*/ 57 w 276"/>
                <a:gd name="T5" fmla="*/ 78 h 524"/>
                <a:gd name="T6" fmla="*/ 29 w 276"/>
                <a:gd name="T7" fmla="*/ 78 h 524"/>
                <a:gd name="T8" fmla="*/ 25 w 276"/>
                <a:gd name="T9" fmla="*/ 97 h 524"/>
                <a:gd name="T10" fmla="*/ 51 w 276"/>
                <a:gd name="T11" fmla="*/ 114 h 524"/>
                <a:gd name="T12" fmla="*/ 36 w 276"/>
                <a:gd name="T13" fmla="*/ 178 h 524"/>
                <a:gd name="T14" fmla="*/ 69 w 276"/>
                <a:gd name="T15" fmla="*/ 148 h 524"/>
                <a:gd name="T16" fmla="*/ 69 w 276"/>
                <a:gd name="T17" fmla="*/ 93 h 524"/>
                <a:gd name="T18" fmla="*/ 84 w 276"/>
                <a:gd name="T19" fmla="*/ 110 h 524"/>
                <a:gd name="T20" fmla="*/ 84 w 276"/>
                <a:gd name="T21" fmla="*/ 148 h 524"/>
                <a:gd name="T22" fmla="*/ 91 w 276"/>
                <a:gd name="T23" fmla="*/ 178 h 524"/>
                <a:gd name="T24" fmla="*/ 69 w 276"/>
                <a:gd name="T25" fmla="*/ 311 h 524"/>
                <a:gd name="T26" fmla="*/ 11 w 276"/>
                <a:gd name="T27" fmla="*/ 355 h 524"/>
                <a:gd name="T28" fmla="*/ 74 w 276"/>
                <a:gd name="T29" fmla="*/ 321 h 524"/>
                <a:gd name="T30" fmla="*/ 74 w 276"/>
                <a:gd name="T31" fmla="*/ 386 h 524"/>
                <a:gd name="T32" fmla="*/ 69 w 276"/>
                <a:gd name="T33" fmla="*/ 443 h 524"/>
                <a:gd name="T34" fmla="*/ 70 w 276"/>
                <a:gd name="T35" fmla="*/ 503 h 524"/>
                <a:gd name="T36" fmla="*/ 84 w 276"/>
                <a:gd name="T37" fmla="*/ 524 h 524"/>
                <a:gd name="T38" fmla="*/ 91 w 276"/>
                <a:gd name="T39" fmla="*/ 469 h 524"/>
                <a:gd name="T40" fmla="*/ 124 w 276"/>
                <a:gd name="T41" fmla="*/ 422 h 524"/>
                <a:gd name="T42" fmla="*/ 160 w 276"/>
                <a:gd name="T43" fmla="*/ 355 h 524"/>
                <a:gd name="T44" fmla="*/ 188 w 276"/>
                <a:gd name="T45" fmla="*/ 355 h 524"/>
                <a:gd name="T46" fmla="*/ 228 w 276"/>
                <a:gd name="T47" fmla="*/ 311 h 524"/>
                <a:gd name="T48" fmla="*/ 264 w 276"/>
                <a:gd name="T49" fmla="*/ 292 h 524"/>
                <a:gd name="T50" fmla="*/ 276 w 276"/>
                <a:gd name="T51" fmla="*/ 264 h 524"/>
                <a:gd name="T52" fmla="*/ 242 w 276"/>
                <a:gd name="T53" fmla="*/ 275 h 524"/>
                <a:gd name="T54" fmla="*/ 217 w 276"/>
                <a:gd name="T55" fmla="*/ 311 h 524"/>
                <a:gd name="T56" fmla="*/ 183 w 276"/>
                <a:gd name="T57" fmla="*/ 340 h 524"/>
                <a:gd name="T58" fmla="*/ 152 w 276"/>
                <a:gd name="T59" fmla="*/ 346 h 524"/>
                <a:gd name="T60" fmla="*/ 124 w 276"/>
                <a:gd name="T61" fmla="*/ 336 h 524"/>
                <a:gd name="T62" fmla="*/ 101 w 276"/>
                <a:gd name="T63" fmla="*/ 315 h 524"/>
                <a:gd name="T64" fmla="*/ 97 w 276"/>
                <a:gd name="T65" fmla="*/ 289 h 524"/>
                <a:gd name="T66" fmla="*/ 108 w 276"/>
                <a:gd name="T67" fmla="*/ 224 h 524"/>
                <a:gd name="T68" fmla="*/ 108 w 276"/>
                <a:gd name="T69" fmla="*/ 157 h 524"/>
                <a:gd name="T70" fmla="*/ 93 w 276"/>
                <a:gd name="T71" fmla="*/ 102 h 524"/>
                <a:gd name="T72" fmla="*/ 108 w 276"/>
                <a:gd name="T73" fmla="*/ 87 h 524"/>
                <a:gd name="T74" fmla="*/ 88 w 276"/>
                <a:gd name="T75" fmla="*/ 68 h 524"/>
                <a:gd name="T76" fmla="*/ 91 w 276"/>
                <a:gd name="T77" fmla="*/ 0 h 524"/>
                <a:gd name="T78" fmla="*/ 70 w 276"/>
                <a:gd name="T79" fmla="*/ 62 h 524"/>
                <a:gd name="T80" fmla="*/ 36 w 276"/>
                <a:gd name="T81" fmla="*/ 51 h 524"/>
                <a:gd name="T82" fmla="*/ 0 w 276"/>
                <a:gd name="T83" fmla="*/ 51 h 524"/>
                <a:gd name="T84" fmla="*/ 0 w 276"/>
                <a:gd name="T85" fmla="*/ 51 h 5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6"/>
                <a:gd name="T130" fmla="*/ 0 h 524"/>
                <a:gd name="T131" fmla="*/ 276 w 276"/>
                <a:gd name="T132" fmla="*/ 524 h 5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6" h="524">
                  <a:moveTo>
                    <a:pt x="0" y="51"/>
                  </a:moveTo>
                  <a:lnTo>
                    <a:pt x="48" y="68"/>
                  </a:lnTo>
                  <a:lnTo>
                    <a:pt x="57" y="78"/>
                  </a:lnTo>
                  <a:lnTo>
                    <a:pt x="29" y="78"/>
                  </a:lnTo>
                  <a:lnTo>
                    <a:pt x="25" y="97"/>
                  </a:lnTo>
                  <a:lnTo>
                    <a:pt x="51" y="114"/>
                  </a:lnTo>
                  <a:lnTo>
                    <a:pt x="36" y="178"/>
                  </a:lnTo>
                  <a:lnTo>
                    <a:pt x="69" y="148"/>
                  </a:lnTo>
                  <a:lnTo>
                    <a:pt x="69" y="93"/>
                  </a:lnTo>
                  <a:lnTo>
                    <a:pt x="84" y="110"/>
                  </a:lnTo>
                  <a:lnTo>
                    <a:pt x="84" y="148"/>
                  </a:lnTo>
                  <a:lnTo>
                    <a:pt x="91" y="178"/>
                  </a:lnTo>
                  <a:lnTo>
                    <a:pt x="69" y="311"/>
                  </a:lnTo>
                  <a:lnTo>
                    <a:pt x="11" y="355"/>
                  </a:lnTo>
                  <a:lnTo>
                    <a:pt x="74" y="321"/>
                  </a:lnTo>
                  <a:lnTo>
                    <a:pt x="74" y="386"/>
                  </a:lnTo>
                  <a:lnTo>
                    <a:pt x="69" y="443"/>
                  </a:lnTo>
                  <a:lnTo>
                    <a:pt x="70" y="503"/>
                  </a:lnTo>
                  <a:lnTo>
                    <a:pt x="84" y="524"/>
                  </a:lnTo>
                  <a:lnTo>
                    <a:pt x="91" y="469"/>
                  </a:lnTo>
                  <a:lnTo>
                    <a:pt x="124" y="422"/>
                  </a:lnTo>
                  <a:lnTo>
                    <a:pt x="160" y="355"/>
                  </a:lnTo>
                  <a:lnTo>
                    <a:pt x="188" y="355"/>
                  </a:lnTo>
                  <a:lnTo>
                    <a:pt x="228" y="311"/>
                  </a:lnTo>
                  <a:lnTo>
                    <a:pt x="264" y="292"/>
                  </a:lnTo>
                  <a:lnTo>
                    <a:pt x="276" y="264"/>
                  </a:lnTo>
                  <a:lnTo>
                    <a:pt x="242" y="275"/>
                  </a:lnTo>
                  <a:lnTo>
                    <a:pt x="217" y="311"/>
                  </a:lnTo>
                  <a:lnTo>
                    <a:pt x="183" y="340"/>
                  </a:lnTo>
                  <a:lnTo>
                    <a:pt x="152" y="346"/>
                  </a:lnTo>
                  <a:lnTo>
                    <a:pt x="124" y="336"/>
                  </a:lnTo>
                  <a:lnTo>
                    <a:pt x="101" y="315"/>
                  </a:lnTo>
                  <a:lnTo>
                    <a:pt x="97" y="289"/>
                  </a:lnTo>
                  <a:lnTo>
                    <a:pt x="108" y="224"/>
                  </a:lnTo>
                  <a:lnTo>
                    <a:pt x="108" y="157"/>
                  </a:lnTo>
                  <a:lnTo>
                    <a:pt x="93" y="102"/>
                  </a:lnTo>
                  <a:lnTo>
                    <a:pt x="108" y="87"/>
                  </a:lnTo>
                  <a:lnTo>
                    <a:pt x="88" y="68"/>
                  </a:lnTo>
                  <a:lnTo>
                    <a:pt x="91" y="0"/>
                  </a:lnTo>
                  <a:lnTo>
                    <a:pt x="70" y="62"/>
                  </a:lnTo>
                  <a:lnTo>
                    <a:pt x="36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0"/>
            <p:cNvSpPr>
              <a:spLocks/>
            </p:cNvSpPr>
            <p:nvPr/>
          </p:nvSpPr>
          <p:spPr bwMode="auto">
            <a:xfrm>
              <a:off x="2883" y="1713"/>
              <a:ext cx="201" cy="73"/>
            </a:xfrm>
            <a:custGeom>
              <a:avLst/>
              <a:gdLst>
                <a:gd name="T0" fmla="*/ 0 w 403"/>
                <a:gd name="T1" fmla="*/ 131 h 146"/>
                <a:gd name="T2" fmla="*/ 17 w 403"/>
                <a:gd name="T3" fmla="*/ 100 h 146"/>
                <a:gd name="T4" fmla="*/ 59 w 403"/>
                <a:gd name="T5" fmla="*/ 68 h 146"/>
                <a:gd name="T6" fmla="*/ 60 w 403"/>
                <a:gd name="T7" fmla="*/ 76 h 146"/>
                <a:gd name="T8" fmla="*/ 99 w 403"/>
                <a:gd name="T9" fmla="*/ 78 h 146"/>
                <a:gd name="T10" fmla="*/ 51 w 403"/>
                <a:gd name="T11" fmla="*/ 95 h 146"/>
                <a:gd name="T12" fmla="*/ 28 w 403"/>
                <a:gd name="T13" fmla="*/ 116 h 146"/>
                <a:gd name="T14" fmla="*/ 36 w 403"/>
                <a:gd name="T15" fmla="*/ 123 h 146"/>
                <a:gd name="T16" fmla="*/ 80 w 403"/>
                <a:gd name="T17" fmla="*/ 123 h 146"/>
                <a:gd name="T18" fmla="*/ 190 w 403"/>
                <a:gd name="T19" fmla="*/ 87 h 146"/>
                <a:gd name="T20" fmla="*/ 249 w 403"/>
                <a:gd name="T21" fmla="*/ 57 h 146"/>
                <a:gd name="T22" fmla="*/ 281 w 403"/>
                <a:gd name="T23" fmla="*/ 38 h 146"/>
                <a:gd name="T24" fmla="*/ 325 w 403"/>
                <a:gd name="T25" fmla="*/ 57 h 146"/>
                <a:gd name="T26" fmla="*/ 344 w 403"/>
                <a:gd name="T27" fmla="*/ 0 h 146"/>
                <a:gd name="T28" fmla="*/ 403 w 403"/>
                <a:gd name="T29" fmla="*/ 110 h 146"/>
                <a:gd name="T30" fmla="*/ 367 w 403"/>
                <a:gd name="T31" fmla="*/ 116 h 146"/>
                <a:gd name="T32" fmla="*/ 296 w 403"/>
                <a:gd name="T33" fmla="*/ 59 h 146"/>
                <a:gd name="T34" fmla="*/ 190 w 403"/>
                <a:gd name="T35" fmla="*/ 117 h 146"/>
                <a:gd name="T36" fmla="*/ 91 w 403"/>
                <a:gd name="T37" fmla="*/ 146 h 146"/>
                <a:gd name="T38" fmla="*/ 43 w 403"/>
                <a:gd name="T39" fmla="*/ 138 h 146"/>
                <a:gd name="T40" fmla="*/ 13 w 403"/>
                <a:gd name="T41" fmla="*/ 138 h 146"/>
                <a:gd name="T42" fmla="*/ 0 w 403"/>
                <a:gd name="T43" fmla="*/ 131 h 146"/>
                <a:gd name="T44" fmla="*/ 0 w 403"/>
                <a:gd name="T45" fmla="*/ 131 h 1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3"/>
                <a:gd name="T70" fmla="*/ 0 h 146"/>
                <a:gd name="T71" fmla="*/ 403 w 403"/>
                <a:gd name="T72" fmla="*/ 146 h 1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3" h="146">
                  <a:moveTo>
                    <a:pt x="0" y="131"/>
                  </a:moveTo>
                  <a:lnTo>
                    <a:pt x="17" y="100"/>
                  </a:lnTo>
                  <a:lnTo>
                    <a:pt x="59" y="68"/>
                  </a:lnTo>
                  <a:lnTo>
                    <a:pt x="60" y="76"/>
                  </a:lnTo>
                  <a:lnTo>
                    <a:pt x="99" y="78"/>
                  </a:lnTo>
                  <a:lnTo>
                    <a:pt x="51" y="95"/>
                  </a:lnTo>
                  <a:lnTo>
                    <a:pt x="28" y="116"/>
                  </a:lnTo>
                  <a:lnTo>
                    <a:pt x="36" y="123"/>
                  </a:lnTo>
                  <a:lnTo>
                    <a:pt x="80" y="123"/>
                  </a:lnTo>
                  <a:lnTo>
                    <a:pt x="190" y="87"/>
                  </a:lnTo>
                  <a:lnTo>
                    <a:pt x="249" y="57"/>
                  </a:lnTo>
                  <a:lnTo>
                    <a:pt x="281" y="38"/>
                  </a:lnTo>
                  <a:lnTo>
                    <a:pt x="325" y="57"/>
                  </a:lnTo>
                  <a:lnTo>
                    <a:pt x="344" y="0"/>
                  </a:lnTo>
                  <a:lnTo>
                    <a:pt x="403" y="110"/>
                  </a:lnTo>
                  <a:lnTo>
                    <a:pt x="367" y="116"/>
                  </a:lnTo>
                  <a:lnTo>
                    <a:pt x="296" y="59"/>
                  </a:lnTo>
                  <a:lnTo>
                    <a:pt x="190" y="117"/>
                  </a:lnTo>
                  <a:lnTo>
                    <a:pt x="91" y="146"/>
                  </a:lnTo>
                  <a:lnTo>
                    <a:pt x="43" y="138"/>
                  </a:lnTo>
                  <a:lnTo>
                    <a:pt x="13" y="13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1"/>
            <p:cNvSpPr>
              <a:spLocks/>
            </p:cNvSpPr>
            <p:nvPr/>
          </p:nvSpPr>
          <p:spPr bwMode="auto">
            <a:xfrm>
              <a:off x="2932" y="1808"/>
              <a:ext cx="59" cy="13"/>
            </a:xfrm>
            <a:custGeom>
              <a:avLst/>
              <a:gdLst>
                <a:gd name="T0" fmla="*/ 0 w 117"/>
                <a:gd name="T1" fmla="*/ 17 h 24"/>
                <a:gd name="T2" fmla="*/ 32 w 117"/>
                <a:gd name="T3" fmla="*/ 24 h 24"/>
                <a:gd name="T4" fmla="*/ 68 w 117"/>
                <a:gd name="T5" fmla="*/ 24 h 24"/>
                <a:gd name="T6" fmla="*/ 117 w 117"/>
                <a:gd name="T7" fmla="*/ 0 h 24"/>
                <a:gd name="T8" fmla="*/ 91 w 117"/>
                <a:gd name="T9" fmla="*/ 0 h 24"/>
                <a:gd name="T10" fmla="*/ 0 w 117"/>
                <a:gd name="T11" fmla="*/ 17 h 24"/>
                <a:gd name="T12" fmla="*/ 0 w 117"/>
                <a:gd name="T13" fmla="*/ 1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24"/>
                <a:gd name="T23" fmla="*/ 117 w 11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24">
                  <a:moveTo>
                    <a:pt x="0" y="17"/>
                  </a:moveTo>
                  <a:lnTo>
                    <a:pt x="32" y="24"/>
                  </a:lnTo>
                  <a:lnTo>
                    <a:pt x="68" y="24"/>
                  </a:lnTo>
                  <a:lnTo>
                    <a:pt x="117" y="0"/>
                  </a:lnTo>
                  <a:lnTo>
                    <a:pt x="9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Freeform 22"/>
            <p:cNvSpPr>
              <a:spLocks/>
            </p:cNvSpPr>
            <p:nvPr/>
          </p:nvSpPr>
          <p:spPr bwMode="auto">
            <a:xfrm>
              <a:off x="2870" y="1531"/>
              <a:ext cx="46" cy="77"/>
            </a:xfrm>
            <a:custGeom>
              <a:avLst/>
              <a:gdLst>
                <a:gd name="T0" fmla="*/ 78 w 93"/>
                <a:gd name="T1" fmla="*/ 0 h 154"/>
                <a:gd name="T2" fmla="*/ 70 w 93"/>
                <a:gd name="T3" fmla="*/ 34 h 154"/>
                <a:gd name="T4" fmla="*/ 70 w 93"/>
                <a:gd name="T5" fmla="*/ 93 h 154"/>
                <a:gd name="T6" fmla="*/ 93 w 93"/>
                <a:gd name="T7" fmla="*/ 154 h 154"/>
                <a:gd name="T8" fmla="*/ 44 w 93"/>
                <a:gd name="T9" fmla="*/ 93 h 154"/>
                <a:gd name="T10" fmla="*/ 0 w 93"/>
                <a:gd name="T11" fmla="*/ 93 h 154"/>
                <a:gd name="T12" fmla="*/ 55 w 93"/>
                <a:gd name="T13" fmla="*/ 68 h 154"/>
                <a:gd name="T14" fmla="*/ 63 w 93"/>
                <a:gd name="T15" fmla="*/ 21 h 154"/>
                <a:gd name="T16" fmla="*/ 78 w 93"/>
                <a:gd name="T17" fmla="*/ 0 h 154"/>
                <a:gd name="T18" fmla="*/ 78 w 93"/>
                <a:gd name="T19" fmla="*/ 0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154"/>
                <a:gd name="T32" fmla="*/ 93 w 93"/>
                <a:gd name="T33" fmla="*/ 154 h 1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154">
                  <a:moveTo>
                    <a:pt x="78" y="0"/>
                  </a:moveTo>
                  <a:lnTo>
                    <a:pt x="70" y="34"/>
                  </a:lnTo>
                  <a:lnTo>
                    <a:pt x="70" y="93"/>
                  </a:lnTo>
                  <a:lnTo>
                    <a:pt x="93" y="154"/>
                  </a:lnTo>
                  <a:lnTo>
                    <a:pt x="44" y="93"/>
                  </a:lnTo>
                  <a:lnTo>
                    <a:pt x="0" y="93"/>
                  </a:lnTo>
                  <a:lnTo>
                    <a:pt x="55" y="68"/>
                  </a:lnTo>
                  <a:lnTo>
                    <a:pt x="63" y="2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Freeform 23"/>
            <p:cNvSpPr>
              <a:spLocks/>
            </p:cNvSpPr>
            <p:nvPr/>
          </p:nvSpPr>
          <p:spPr bwMode="auto">
            <a:xfrm>
              <a:off x="2942" y="1499"/>
              <a:ext cx="97" cy="18"/>
            </a:xfrm>
            <a:custGeom>
              <a:avLst/>
              <a:gdLst>
                <a:gd name="T0" fmla="*/ 0 w 193"/>
                <a:gd name="T1" fmla="*/ 34 h 34"/>
                <a:gd name="T2" fmla="*/ 57 w 193"/>
                <a:gd name="T3" fmla="*/ 25 h 34"/>
                <a:gd name="T4" fmla="*/ 112 w 193"/>
                <a:gd name="T5" fmla="*/ 17 h 34"/>
                <a:gd name="T6" fmla="*/ 157 w 193"/>
                <a:gd name="T7" fmla="*/ 8 h 34"/>
                <a:gd name="T8" fmla="*/ 193 w 193"/>
                <a:gd name="T9" fmla="*/ 8 h 34"/>
                <a:gd name="T10" fmla="*/ 163 w 193"/>
                <a:gd name="T11" fmla="*/ 0 h 34"/>
                <a:gd name="T12" fmla="*/ 93 w 193"/>
                <a:gd name="T13" fmla="*/ 0 h 34"/>
                <a:gd name="T14" fmla="*/ 34 w 193"/>
                <a:gd name="T15" fmla="*/ 13 h 34"/>
                <a:gd name="T16" fmla="*/ 0 w 193"/>
                <a:gd name="T17" fmla="*/ 34 h 34"/>
                <a:gd name="T18" fmla="*/ 0 w 193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34"/>
                <a:gd name="T32" fmla="*/ 193 w 193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34">
                  <a:moveTo>
                    <a:pt x="0" y="34"/>
                  </a:moveTo>
                  <a:lnTo>
                    <a:pt x="57" y="25"/>
                  </a:lnTo>
                  <a:lnTo>
                    <a:pt x="112" y="17"/>
                  </a:lnTo>
                  <a:lnTo>
                    <a:pt x="157" y="8"/>
                  </a:lnTo>
                  <a:lnTo>
                    <a:pt x="193" y="8"/>
                  </a:lnTo>
                  <a:lnTo>
                    <a:pt x="163" y="0"/>
                  </a:lnTo>
                  <a:lnTo>
                    <a:pt x="93" y="0"/>
                  </a:lnTo>
                  <a:lnTo>
                    <a:pt x="34" y="1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Freeform 24"/>
            <p:cNvSpPr>
              <a:spLocks/>
            </p:cNvSpPr>
            <p:nvPr/>
          </p:nvSpPr>
          <p:spPr bwMode="auto">
            <a:xfrm>
              <a:off x="3034" y="1455"/>
              <a:ext cx="123" cy="137"/>
            </a:xfrm>
            <a:custGeom>
              <a:avLst/>
              <a:gdLst>
                <a:gd name="T0" fmla="*/ 0 w 245"/>
                <a:gd name="T1" fmla="*/ 97 h 273"/>
                <a:gd name="T2" fmla="*/ 40 w 245"/>
                <a:gd name="T3" fmla="*/ 123 h 273"/>
                <a:gd name="T4" fmla="*/ 68 w 245"/>
                <a:gd name="T5" fmla="*/ 161 h 273"/>
                <a:gd name="T6" fmla="*/ 80 w 245"/>
                <a:gd name="T7" fmla="*/ 220 h 273"/>
                <a:gd name="T8" fmla="*/ 84 w 245"/>
                <a:gd name="T9" fmla="*/ 249 h 273"/>
                <a:gd name="T10" fmla="*/ 95 w 245"/>
                <a:gd name="T11" fmla="*/ 273 h 273"/>
                <a:gd name="T12" fmla="*/ 101 w 245"/>
                <a:gd name="T13" fmla="*/ 230 h 273"/>
                <a:gd name="T14" fmla="*/ 91 w 245"/>
                <a:gd name="T15" fmla="*/ 186 h 273"/>
                <a:gd name="T16" fmla="*/ 80 w 245"/>
                <a:gd name="T17" fmla="*/ 152 h 273"/>
                <a:gd name="T18" fmla="*/ 95 w 245"/>
                <a:gd name="T19" fmla="*/ 125 h 273"/>
                <a:gd name="T20" fmla="*/ 245 w 245"/>
                <a:gd name="T21" fmla="*/ 0 h 273"/>
                <a:gd name="T22" fmla="*/ 236 w 245"/>
                <a:gd name="T23" fmla="*/ 0 h 273"/>
                <a:gd name="T24" fmla="*/ 80 w 245"/>
                <a:gd name="T25" fmla="*/ 125 h 273"/>
                <a:gd name="T26" fmla="*/ 59 w 245"/>
                <a:gd name="T27" fmla="*/ 125 h 273"/>
                <a:gd name="T28" fmla="*/ 40 w 245"/>
                <a:gd name="T29" fmla="*/ 102 h 273"/>
                <a:gd name="T30" fmla="*/ 0 w 245"/>
                <a:gd name="T31" fmla="*/ 97 h 273"/>
                <a:gd name="T32" fmla="*/ 0 w 245"/>
                <a:gd name="T33" fmla="*/ 97 h 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5"/>
                <a:gd name="T52" fmla="*/ 0 h 273"/>
                <a:gd name="T53" fmla="*/ 245 w 245"/>
                <a:gd name="T54" fmla="*/ 273 h 2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5" h="273">
                  <a:moveTo>
                    <a:pt x="0" y="97"/>
                  </a:moveTo>
                  <a:lnTo>
                    <a:pt x="40" y="123"/>
                  </a:lnTo>
                  <a:lnTo>
                    <a:pt x="68" y="161"/>
                  </a:lnTo>
                  <a:lnTo>
                    <a:pt x="80" y="220"/>
                  </a:lnTo>
                  <a:lnTo>
                    <a:pt x="84" y="249"/>
                  </a:lnTo>
                  <a:lnTo>
                    <a:pt x="95" y="273"/>
                  </a:lnTo>
                  <a:lnTo>
                    <a:pt x="101" y="230"/>
                  </a:lnTo>
                  <a:lnTo>
                    <a:pt x="91" y="186"/>
                  </a:lnTo>
                  <a:lnTo>
                    <a:pt x="80" y="152"/>
                  </a:lnTo>
                  <a:lnTo>
                    <a:pt x="95" y="125"/>
                  </a:lnTo>
                  <a:lnTo>
                    <a:pt x="245" y="0"/>
                  </a:lnTo>
                  <a:lnTo>
                    <a:pt x="236" y="0"/>
                  </a:lnTo>
                  <a:lnTo>
                    <a:pt x="80" y="125"/>
                  </a:lnTo>
                  <a:lnTo>
                    <a:pt x="59" y="125"/>
                  </a:lnTo>
                  <a:lnTo>
                    <a:pt x="40" y="10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Freeform 25"/>
            <p:cNvSpPr>
              <a:spLocks/>
            </p:cNvSpPr>
            <p:nvPr/>
          </p:nvSpPr>
          <p:spPr bwMode="auto">
            <a:xfrm>
              <a:off x="2946" y="1522"/>
              <a:ext cx="16" cy="35"/>
            </a:xfrm>
            <a:custGeom>
              <a:avLst/>
              <a:gdLst>
                <a:gd name="T0" fmla="*/ 32 w 32"/>
                <a:gd name="T1" fmla="*/ 26 h 68"/>
                <a:gd name="T2" fmla="*/ 21 w 32"/>
                <a:gd name="T3" fmla="*/ 26 h 68"/>
                <a:gd name="T4" fmla="*/ 15 w 32"/>
                <a:gd name="T5" fmla="*/ 0 h 68"/>
                <a:gd name="T6" fmla="*/ 0 w 32"/>
                <a:gd name="T7" fmla="*/ 57 h 68"/>
                <a:gd name="T8" fmla="*/ 27 w 32"/>
                <a:gd name="T9" fmla="*/ 68 h 68"/>
                <a:gd name="T10" fmla="*/ 32 w 32"/>
                <a:gd name="T11" fmla="*/ 26 h 68"/>
                <a:gd name="T12" fmla="*/ 32 w 32"/>
                <a:gd name="T13" fmla="*/ 2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68"/>
                <a:gd name="T23" fmla="*/ 32 w 3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68">
                  <a:moveTo>
                    <a:pt x="32" y="26"/>
                  </a:moveTo>
                  <a:lnTo>
                    <a:pt x="21" y="26"/>
                  </a:lnTo>
                  <a:lnTo>
                    <a:pt x="15" y="0"/>
                  </a:lnTo>
                  <a:lnTo>
                    <a:pt x="0" y="57"/>
                  </a:lnTo>
                  <a:lnTo>
                    <a:pt x="27" y="68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26"/>
            <p:cNvSpPr>
              <a:spLocks/>
            </p:cNvSpPr>
            <p:nvPr/>
          </p:nvSpPr>
          <p:spPr bwMode="auto">
            <a:xfrm>
              <a:off x="2954" y="1517"/>
              <a:ext cx="71" cy="31"/>
            </a:xfrm>
            <a:custGeom>
              <a:avLst/>
              <a:gdLst>
                <a:gd name="T0" fmla="*/ 57 w 143"/>
                <a:gd name="T1" fmla="*/ 63 h 63"/>
                <a:gd name="T2" fmla="*/ 40 w 143"/>
                <a:gd name="T3" fmla="*/ 38 h 63"/>
                <a:gd name="T4" fmla="*/ 38 w 143"/>
                <a:gd name="T5" fmla="*/ 25 h 63"/>
                <a:gd name="T6" fmla="*/ 0 w 143"/>
                <a:gd name="T7" fmla="*/ 53 h 63"/>
                <a:gd name="T8" fmla="*/ 25 w 143"/>
                <a:gd name="T9" fmla="*/ 13 h 63"/>
                <a:gd name="T10" fmla="*/ 14 w 143"/>
                <a:gd name="T11" fmla="*/ 6 h 63"/>
                <a:gd name="T12" fmla="*/ 61 w 143"/>
                <a:gd name="T13" fmla="*/ 0 h 63"/>
                <a:gd name="T14" fmla="*/ 112 w 143"/>
                <a:gd name="T15" fmla="*/ 8 h 63"/>
                <a:gd name="T16" fmla="*/ 130 w 143"/>
                <a:gd name="T17" fmla="*/ 17 h 63"/>
                <a:gd name="T18" fmla="*/ 97 w 143"/>
                <a:gd name="T19" fmla="*/ 17 h 63"/>
                <a:gd name="T20" fmla="*/ 143 w 143"/>
                <a:gd name="T21" fmla="*/ 32 h 63"/>
                <a:gd name="T22" fmla="*/ 88 w 143"/>
                <a:gd name="T23" fmla="*/ 53 h 63"/>
                <a:gd name="T24" fmla="*/ 57 w 143"/>
                <a:gd name="T25" fmla="*/ 63 h 63"/>
                <a:gd name="T26" fmla="*/ 57 w 143"/>
                <a:gd name="T27" fmla="*/ 6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63"/>
                <a:gd name="T44" fmla="*/ 143 w 143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63">
                  <a:moveTo>
                    <a:pt x="57" y="63"/>
                  </a:moveTo>
                  <a:lnTo>
                    <a:pt x="40" y="38"/>
                  </a:lnTo>
                  <a:lnTo>
                    <a:pt x="38" y="25"/>
                  </a:lnTo>
                  <a:lnTo>
                    <a:pt x="0" y="53"/>
                  </a:lnTo>
                  <a:lnTo>
                    <a:pt x="25" y="13"/>
                  </a:lnTo>
                  <a:lnTo>
                    <a:pt x="14" y="6"/>
                  </a:lnTo>
                  <a:lnTo>
                    <a:pt x="61" y="0"/>
                  </a:lnTo>
                  <a:lnTo>
                    <a:pt x="112" y="8"/>
                  </a:lnTo>
                  <a:lnTo>
                    <a:pt x="130" y="17"/>
                  </a:lnTo>
                  <a:lnTo>
                    <a:pt x="97" y="17"/>
                  </a:lnTo>
                  <a:lnTo>
                    <a:pt x="143" y="32"/>
                  </a:lnTo>
                  <a:lnTo>
                    <a:pt x="88" y="5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Freeform 27"/>
            <p:cNvSpPr>
              <a:spLocks/>
            </p:cNvSpPr>
            <p:nvPr/>
          </p:nvSpPr>
          <p:spPr bwMode="auto">
            <a:xfrm>
              <a:off x="2696" y="1277"/>
              <a:ext cx="88" cy="132"/>
            </a:xfrm>
            <a:custGeom>
              <a:avLst/>
              <a:gdLst>
                <a:gd name="T0" fmla="*/ 15 w 177"/>
                <a:gd name="T1" fmla="*/ 95 h 264"/>
                <a:gd name="T2" fmla="*/ 0 w 177"/>
                <a:gd name="T3" fmla="*/ 139 h 264"/>
                <a:gd name="T4" fmla="*/ 0 w 177"/>
                <a:gd name="T5" fmla="*/ 181 h 264"/>
                <a:gd name="T6" fmla="*/ 15 w 177"/>
                <a:gd name="T7" fmla="*/ 211 h 264"/>
                <a:gd name="T8" fmla="*/ 17 w 177"/>
                <a:gd name="T9" fmla="*/ 221 h 264"/>
                <a:gd name="T10" fmla="*/ 25 w 177"/>
                <a:gd name="T11" fmla="*/ 264 h 264"/>
                <a:gd name="T12" fmla="*/ 53 w 177"/>
                <a:gd name="T13" fmla="*/ 188 h 264"/>
                <a:gd name="T14" fmla="*/ 74 w 177"/>
                <a:gd name="T15" fmla="*/ 211 h 264"/>
                <a:gd name="T16" fmla="*/ 74 w 177"/>
                <a:gd name="T17" fmla="*/ 158 h 264"/>
                <a:gd name="T18" fmla="*/ 99 w 177"/>
                <a:gd name="T19" fmla="*/ 101 h 264"/>
                <a:gd name="T20" fmla="*/ 137 w 177"/>
                <a:gd name="T21" fmla="*/ 82 h 264"/>
                <a:gd name="T22" fmla="*/ 177 w 177"/>
                <a:gd name="T23" fmla="*/ 63 h 264"/>
                <a:gd name="T24" fmla="*/ 120 w 177"/>
                <a:gd name="T25" fmla="*/ 69 h 264"/>
                <a:gd name="T26" fmla="*/ 133 w 177"/>
                <a:gd name="T27" fmla="*/ 44 h 264"/>
                <a:gd name="T28" fmla="*/ 95 w 177"/>
                <a:gd name="T29" fmla="*/ 46 h 264"/>
                <a:gd name="T30" fmla="*/ 126 w 177"/>
                <a:gd name="T31" fmla="*/ 17 h 264"/>
                <a:gd name="T32" fmla="*/ 84 w 177"/>
                <a:gd name="T33" fmla="*/ 32 h 264"/>
                <a:gd name="T34" fmla="*/ 99 w 177"/>
                <a:gd name="T35" fmla="*/ 0 h 264"/>
                <a:gd name="T36" fmla="*/ 42 w 177"/>
                <a:gd name="T37" fmla="*/ 59 h 264"/>
                <a:gd name="T38" fmla="*/ 74 w 177"/>
                <a:gd name="T39" fmla="*/ 36 h 264"/>
                <a:gd name="T40" fmla="*/ 67 w 177"/>
                <a:gd name="T41" fmla="*/ 63 h 264"/>
                <a:gd name="T42" fmla="*/ 84 w 177"/>
                <a:gd name="T43" fmla="*/ 59 h 264"/>
                <a:gd name="T44" fmla="*/ 67 w 177"/>
                <a:gd name="T45" fmla="*/ 91 h 264"/>
                <a:gd name="T46" fmla="*/ 95 w 177"/>
                <a:gd name="T47" fmla="*/ 72 h 264"/>
                <a:gd name="T48" fmla="*/ 74 w 177"/>
                <a:gd name="T49" fmla="*/ 109 h 264"/>
                <a:gd name="T50" fmla="*/ 67 w 177"/>
                <a:gd name="T51" fmla="*/ 150 h 264"/>
                <a:gd name="T52" fmla="*/ 67 w 177"/>
                <a:gd name="T53" fmla="*/ 177 h 264"/>
                <a:gd name="T54" fmla="*/ 29 w 177"/>
                <a:gd name="T55" fmla="*/ 162 h 264"/>
                <a:gd name="T56" fmla="*/ 21 w 177"/>
                <a:gd name="T57" fmla="*/ 181 h 264"/>
                <a:gd name="T58" fmla="*/ 12 w 177"/>
                <a:gd name="T59" fmla="*/ 162 h 264"/>
                <a:gd name="T60" fmla="*/ 12 w 177"/>
                <a:gd name="T61" fmla="*/ 122 h 264"/>
                <a:gd name="T62" fmla="*/ 15 w 177"/>
                <a:gd name="T63" fmla="*/ 95 h 264"/>
                <a:gd name="T64" fmla="*/ 15 w 177"/>
                <a:gd name="T65" fmla="*/ 95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264"/>
                <a:gd name="T101" fmla="*/ 177 w 177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264">
                  <a:moveTo>
                    <a:pt x="15" y="95"/>
                  </a:moveTo>
                  <a:lnTo>
                    <a:pt x="0" y="139"/>
                  </a:lnTo>
                  <a:lnTo>
                    <a:pt x="0" y="181"/>
                  </a:lnTo>
                  <a:lnTo>
                    <a:pt x="15" y="211"/>
                  </a:lnTo>
                  <a:lnTo>
                    <a:pt x="17" y="221"/>
                  </a:lnTo>
                  <a:lnTo>
                    <a:pt x="25" y="264"/>
                  </a:lnTo>
                  <a:lnTo>
                    <a:pt x="53" y="188"/>
                  </a:lnTo>
                  <a:lnTo>
                    <a:pt x="74" y="211"/>
                  </a:lnTo>
                  <a:lnTo>
                    <a:pt x="74" y="158"/>
                  </a:lnTo>
                  <a:lnTo>
                    <a:pt x="99" y="101"/>
                  </a:lnTo>
                  <a:lnTo>
                    <a:pt x="137" y="82"/>
                  </a:lnTo>
                  <a:lnTo>
                    <a:pt x="177" y="63"/>
                  </a:lnTo>
                  <a:lnTo>
                    <a:pt x="120" y="69"/>
                  </a:lnTo>
                  <a:lnTo>
                    <a:pt x="133" y="44"/>
                  </a:lnTo>
                  <a:lnTo>
                    <a:pt x="95" y="46"/>
                  </a:lnTo>
                  <a:lnTo>
                    <a:pt x="126" y="17"/>
                  </a:lnTo>
                  <a:lnTo>
                    <a:pt x="84" y="32"/>
                  </a:lnTo>
                  <a:lnTo>
                    <a:pt x="99" y="0"/>
                  </a:lnTo>
                  <a:lnTo>
                    <a:pt x="42" y="59"/>
                  </a:lnTo>
                  <a:lnTo>
                    <a:pt x="74" y="36"/>
                  </a:lnTo>
                  <a:lnTo>
                    <a:pt x="67" y="63"/>
                  </a:lnTo>
                  <a:lnTo>
                    <a:pt x="84" y="59"/>
                  </a:lnTo>
                  <a:lnTo>
                    <a:pt x="67" y="91"/>
                  </a:lnTo>
                  <a:lnTo>
                    <a:pt x="95" y="72"/>
                  </a:lnTo>
                  <a:lnTo>
                    <a:pt x="74" y="109"/>
                  </a:lnTo>
                  <a:lnTo>
                    <a:pt x="67" y="150"/>
                  </a:lnTo>
                  <a:lnTo>
                    <a:pt x="67" y="177"/>
                  </a:lnTo>
                  <a:lnTo>
                    <a:pt x="29" y="162"/>
                  </a:lnTo>
                  <a:lnTo>
                    <a:pt x="21" y="181"/>
                  </a:lnTo>
                  <a:lnTo>
                    <a:pt x="12" y="162"/>
                  </a:lnTo>
                  <a:lnTo>
                    <a:pt x="12" y="122"/>
                  </a:lnTo>
                  <a:lnTo>
                    <a:pt x="15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Freeform 28"/>
            <p:cNvSpPr>
              <a:spLocks/>
            </p:cNvSpPr>
            <p:nvPr/>
          </p:nvSpPr>
          <p:spPr bwMode="auto">
            <a:xfrm>
              <a:off x="2765" y="1202"/>
              <a:ext cx="351" cy="143"/>
            </a:xfrm>
            <a:custGeom>
              <a:avLst/>
              <a:gdLst>
                <a:gd name="T0" fmla="*/ 25 w 701"/>
                <a:gd name="T1" fmla="*/ 232 h 285"/>
                <a:gd name="T2" fmla="*/ 108 w 701"/>
                <a:gd name="T3" fmla="*/ 251 h 285"/>
                <a:gd name="T4" fmla="*/ 131 w 701"/>
                <a:gd name="T5" fmla="*/ 245 h 285"/>
                <a:gd name="T6" fmla="*/ 85 w 701"/>
                <a:gd name="T7" fmla="*/ 228 h 285"/>
                <a:gd name="T8" fmla="*/ 104 w 701"/>
                <a:gd name="T9" fmla="*/ 213 h 285"/>
                <a:gd name="T10" fmla="*/ 51 w 701"/>
                <a:gd name="T11" fmla="*/ 192 h 285"/>
                <a:gd name="T12" fmla="*/ 85 w 701"/>
                <a:gd name="T13" fmla="*/ 182 h 285"/>
                <a:gd name="T14" fmla="*/ 38 w 701"/>
                <a:gd name="T15" fmla="*/ 163 h 285"/>
                <a:gd name="T16" fmla="*/ 85 w 701"/>
                <a:gd name="T17" fmla="*/ 148 h 285"/>
                <a:gd name="T18" fmla="*/ 0 w 701"/>
                <a:gd name="T19" fmla="*/ 141 h 285"/>
                <a:gd name="T20" fmla="*/ 66 w 701"/>
                <a:gd name="T21" fmla="*/ 120 h 285"/>
                <a:gd name="T22" fmla="*/ 103 w 701"/>
                <a:gd name="T23" fmla="*/ 84 h 285"/>
                <a:gd name="T24" fmla="*/ 144 w 701"/>
                <a:gd name="T25" fmla="*/ 48 h 285"/>
                <a:gd name="T26" fmla="*/ 203 w 701"/>
                <a:gd name="T27" fmla="*/ 13 h 285"/>
                <a:gd name="T28" fmla="*/ 272 w 701"/>
                <a:gd name="T29" fmla="*/ 0 h 285"/>
                <a:gd name="T30" fmla="*/ 329 w 701"/>
                <a:gd name="T31" fmla="*/ 4 h 285"/>
                <a:gd name="T32" fmla="*/ 399 w 701"/>
                <a:gd name="T33" fmla="*/ 38 h 285"/>
                <a:gd name="T34" fmla="*/ 485 w 701"/>
                <a:gd name="T35" fmla="*/ 51 h 285"/>
                <a:gd name="T36" fmla="*/ 551 w 701"/>
                <a:gd name="T37" fmla="*/ 59 h 285"/>
                <a:gd name="T38" fmla="*/ 643 w 701"/>
                <a:gd name="T39" fmla="*/ 103 h 285"/>
                <a:gd name="T40" fmla="*/ 701 w 701"/>
                <a:gd name="T41" fmla="*/ 154 h 285"/>
                <a:gd name="T42" fmla="*/ 648 w 701"/>
                <a:gd name="T43" fmla="*/ 120 h 285"/>
                <a:gd name="T44" fmla="*/ 559 w 701"/>
                <a:gd name="T45" fmla="*/ 76 h 285"/>
                <a:gd name="T46" fmla="*/ 460 w 701"/>
                <a:gd name="T47" fmla="*/ 55 h 285"/>
                <a:gd name="T48" fmla="*/ 373 w 701"/>
                <a:gd name="T49" fmla="*/ 38 h 285"/>
                <a:gd name="T50" fmla="*/ 295 w 701"/>
                <a:gd name="T51" fmla="*/ 13 h 285"/>
                <a:gd name="T52" fmla="*/ 234 w 701"/>
                <a:gd name="T53" fmla="*/ 13 h 285"/>
                <a:gd name="T54" fmla="*/ 169 w 701"/>
                <a:gd name="T55" fmla="*/ 40 h 285"/>
                <a:gd name="T56" fmla="*/ 135 w 701"/>
                <a:gd name="T57" fmla="*/ 65 h 285"/>
                <a:gd name="T58" fmla="*/ 108 w 701"/>
                <a:gd name="T59" fmla="*/ 103 h 285"/>
                <a:gd name="T60" fmla="*/ 148 w 701"/>
                <a:gd name="T61" fmla="*/ 93 h 285"/>
                <a:gd name="T62" fmla="*/ 200 w 701"/>
                <a:gd name="T63" fmla="*/ 70 h 285"/>
                <a:gd name="T64" fmla="*/ 177 w 701"/>
                <a:gd name="T65" fmla="*/ 108 h 285"/>
                <a:gd name="T66" fmla="*/ 135 w 701"/>
                <a:gd name="T67" fmla="*/ 150 h 285"/>
                <a:gd name="T68" fmla="*/ 181 w 701"/>
                <a:gd name="T69" fmla="*/ 129 h 285"/>
                <a:gd name="T70" fmla="*/ 123 w 701"/>
                <a:gd name="T71" fmla="*/ 194 h 285"/>
                <a:gd name="T72" fmla="*/ 186 w 701"/>
                <a:gd name="T73" fmla="*/ 154 h 285"/>
                <a:gd name="T74" fmla="*/ 163 w 701"/>
                <a:gd name="T75" fmla="*/ 194 h 285"/>
                <a:gd name="T76" fmla="*/ 131 w 701"/>
                <a:gd name="T77" fmla="*/ 213 h 285"/>
                <a:gd name="T78" fmla="*/ 181 w 701"/>
                <a:gd name="T79" fmla="*/ 219 h 285"/>
                <a:gd name="T80" fmla="*/ 148 w 701"/>
                <a:gd name="T81" fmla="*/ 234 h 285"/>
                <a:gd name="T82" fmla="*/ 196 w 701"/>
                <a:gd name="T83" fmla="*/ 234 h 285"/>
                <a:gd name="T84" fmla="*/ 253 w 701"/>
                <a:gd name="T85" fmla="*/ 209 h 285"/>
                <a:gd name="T86" fmla="*/ 329 w 701"/>
                <a:gd name="T87" fmla="*/ 154 h 285"/>
                <a:gd name="T88" fmla="*/ 382 w 701"/>
                <a:gd name="T89" fmla="*/ 143 h 285"/>
                <a:gd name="T90" fmla="*/ 316 w 701"/>
                <a:gd name="T91" fmla="*/ 129 h 285"/>
                <a:gd name="T92" fmla="*/ 393 w 701"/>
                <a:gd name="T93" fmla="*/ 125 h 285"/>
                <a:gd name="T94" fmla="*/ 443 w 701"/>
                <a:gd name="T95" fmla="*/ 143 h 285"/>
                <a:gd name="T96" fmla="*/ 546 w 701"/>
                <a:gd name="T97" fmla="*/ 234 h 285"/>
                <a:gd name="T98" fmla="*/ 597 w 701"/>
                <a:gd name="T99" fmla="*/ 251 h 285"/>
                <a:gd name="T100" fmla="*/ 673 w 701"/>
                <a:gd name="T101" fmla="*/ 251 h 285"/>
                <a:gd name="T102" fmla="*/ 627 w 701"/>
                <a:gd name="T103" fmla="*/ 285 h 285"/>
                <a:gd name="T104" fmla="*/ 566 w 701"/>
                <a:gd name="T105" fmla="*/ 279 h 285"/>
                <a:gd name="T106" fmla="*/ 515 w 701"/>
                <a:gd name="T107" fmla="*/ 228 h 285"/>
                <a:gd name="T108" fmla="*/ 439 w 701"/>
                <a:gd name="T109" fmla="*/ 171 h 285"/>
                <a:gd name="T110" fmla="*/ 344 w 701"/>
                <a:gd name="T111" fmla="*/ 167 h 285"/>
                <a:gd name="T112" fmla="*/ 228 w 701"/>
                <a:gd name="T113" fmla="*/ 241 h 285"/>
                <a:gd name="T114" fmla="*/ 131 w 701"/>
                <a:gd name="T115" fmla="*/ 276 h 285"/>
                <a:gd name="T116" fmla="*/ 66 w 701"/>
                <a:gd name="T117" fmla="*/ 262 h 285"/>
                <a:gd name="T118" fmla="*/ 25 w 701"/>
                <a:gd name="T119" fmla="*/ 232 h 285"/>
                <a:gd name="T120" fmla="*/ 25 w 701"/>
                <a:gd name="T121" fmla="*/ 232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1"/>
                <a:gd name="T184" fmla="*/ 0 h 285"/>
                <a:gd name="T185" fmla="*/ 701 w 701"/>
                <a:gd name="T186" fmla="*/ 285 h 2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1" h="285">
                  <a:moveTo>
                    <a:pt x="25" y="232"/>
                  </a:moveTo>
                  <a:lnTo>
                    <a:pt x="108" y="251"/>
                  </a:lnTo>
                  <a:lnTo>
                    <a:pt x="131" y="245"/>
                  </a:lnTo>
                  <a:lnTo>
                    <a:pt x="85" y="228"/>
                  </a:lnTo>
                  <a:lnTo>
                    <a:pt x="104" y="213"/>
                  </a:lnTo>
                  <a:lnTo>
                    <a:pt x="51" y="192"/>
                  </a:lnTo>
                  <a:lnTo>
                    <a:pt x="85" y="182"/>
                  </a:lnTo>
                  <a:lnTo>
                    <a:pt x="38" y="163"/>
                  </a:lnTo>
                  <a:lnTo>
                    <a:pt x="85" y="148"/>
                  </a:lnTo>
                  <a:lnTo>
                    <a:pt x="0" y="141"/>
                  </a:lnTo>
                  <a:lnTo>
                    <a:pt x="66" y="120"/>
                  </a:lnTo>
                  <a:lnTo>
                    <a:pt x="103" y="84"/>
                  </a:lnTo>
                  <a:lnTo>
                    <a:pt x="144" y="48"/>
                  </a:lnTo>
                  <a:lnTo>
                    <a:pt x="203" y="13"/>
                  </a:lnTo>
                  <a:lnTo>
                    <a:pt x="272" y="0"/>
                  </a:lnTo>
                  <a:lnTo>
                    <a:pt x="329" y="4"/>
                  </a:lnTo>
                  <a:lnTo>
                    <a:pt x="399" y="38"/>
                  </a:lnTo>
                  <a:lnTo>
                    <a:pt x="485" y="51"/>
                  </a:lnTo>
                  <a:lnTo>
                    <a:pt x="551" y="59"/>
                  </a:lnTo>
                  <a:lnTo>
                    <a:pt x="643" y="103"/>
                  </a:lnTo>
                  <a:lnTo>
                    <a:pt x="701" y="154"/>
                  </a:lnTo>
                  <a:lnTo>
                    <a:pt x="648" y="120"/>
                  </a:lnTo>
                  <a:lnTo>
                    <a:pt x="559" y="76"/>
                  </a:lnTo>
                  <a:lnTo>
                    <a:pt x="460" y="55"/>
                  </a:lnTo>
                  <a:lnTo>
                    <a:pt x="373" y="38"/>
                  </a:lnTo>
                  <a:lnTo>
                    <a:pt x="295" y="13"/>
                  </a:lnTo>
                  <a:lnTo>
                    <a:pt x="234" y="13"/>
                  </a:lnTo>
                  <a:lnTo>
                    <a:pt x="169" y="40"/>
                  </a:lnTo>
                  <a:lnTo>
                    <a:pt x="135" y="65"/>
                  </a:lnTo>
                  <a:lnTo>
                    <a:pt x="108" y="103"/>
                  </a:lnTo>
                  <a:lnTo>
                    <a:pt x="148" y="93"/>
                  </a:lnTo>
                  <a:lnTo>
                    <a:pt x="200" y="70"/>
                  </a:lnTo>
                  <a:lnTo>
                    <a:pt x="177" y="108"/>
                  </a:lnTo>
                  <a:lnTo>
                    <a:pt x="135" y="150"/>
                  </a:lnTo>
                  <a:lnTo>
                    <a:pt x="181" y="129"/>
                  </a:lnTo>
                  <a:lnTo>
                    <a:pt x="123" y="194"/>
                  </a:lnTo>
                  <a:lnTo>
                    <a:pt x="186" y="154"/>
                  </a:lnTo>
                  <a:lnTo>
                    <a:pt x="163" y="194"/>
                  </a:lnTo>
                  <a:lnTo>
                    <a:pt x="131" y="213"/>
                  </a:lnTo>
                  <a:lnTo>
                    <a:pt x="181" y="219"/>
                  </a:lnTo>
                  <a:lnTo>
                    <a:pt x="148" y="234"/>
                  </a:lnTo>
                  <a:lnTo>
                    <a:pt x="196" y="234"/>
                  </a:lnTo>
                  <a:lnTo>
                    <a:pt x="253" y="209"/>
                  </a:lnTo>
                  <a:lnTo>
                    <a:pt x="329" y="154"/>
                  </a:lnTo>
                  <a:lnTo>
                    <a:pt x="382" y="143"/>
                  </a:lnTo>
                  <a:lnTo>
                    <a:pt x="316" y="129"/>
                  </a:lnTo>
                  <a:lnTo>
                    <a:pt x="393" y="125"/>
                  </a:lnTo>
                  <a:lnTo>
                    <a:pt x="443" y="143"/>
                  </a:lnTo>
                  <a:lnTo>
                    <a:pt x="546" y="234"/>
                  </a:lnTo>
                  <a:lnTo>
                    <a:pt x="597" y="251"/>
                  </a:lnTo>
                  <a:lnTo>
                    <a:pt x="673" y="251"/>
                  </a:lnTo>
                  <a:lnTo>
                    <a:pt x="627" y="285"/>
                  </a:lnTo>
                  <a:lnTo>
                    <a:pt x="566" y="279"/>
                  </a:lnTo>
                  <a:lnTo>
                    <a:pt x="515" y="228"/>
                  </a:lnTo>
                  <a:lnTo>
                    <a:pt x="439" y="171"/>
                  </a:lnTo>
                  <a:lnTo>
                    <a:pt x="344" y="167"/>
                  </a:lnTo>
                  <a:lnTo>
                    <a:pt x="228" y="241"/>
                  </a:lnTo>
                  <a:lnTo>
                    <a:pt x="131" y="276"/>
                  </a:lnTo>
                  <a:lnTo>
                    <a:pt x="66" y="262"/>
                  </a:lnTo>
                  <a:lnTo>
                    <a:pt x="25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Freeform 29"/>
            <p:cNvSpPr>
              <a:spLocks/>
            </p:cNvSpPr>
            <p:nvPr/>
          </p:nvSpPr>
          <p:spPr bwMode="auto">
            <a:xfrm>
              <a:off x="3069" y="1277"/>
              <a:ext cx="145" cy="144"/>
            </a:xfrm>
            <a:custGeom>
              <a:avLst/>
              <a:gdLst>
                <a:gd name="T0" fmla="*/ 88 w 289"/>
                <a:gd name="T1" fmla="*/ 0 h 287"/>
                <a:gd name="T2" fmla="*/ 139 w 289"/>
                <a:gd name="T3" fmla="*/ 29 h 287"/>
                <a:gd name="T4" fmla="*/ 183 w 289"/>
                <a:gd name="T5" fmla="*/ 101 h 287"/>
                <a:gd name="T6" fmla="*/ 189 w 289"/>
                <a:gd name="T7" fmla="*/ 126 h 287"/>
                <a:gd name="T8" fmla="*/ 236 w 289"/>
                <a:gd name="T9" fmla="*/ 162 h 287"/>
                <a:gd name="T10" fmla="*/ 289 w 289"/>
                <a:gd name="T11" fmla="*/ 287 h 287"/>
                <a:gd name="T12" fmla="*/ 198 w 289"/>
                <a:gd name="T13" fmla="*/ 162 h 287"/>
                <a:gd name="T14" fmla="*/ 135 w 289"/>
                <a:gd name="T15" fmla="*/ 126 h 287"/>
                <a:gd name="T16" fmla="*/ 86 w 289"/>
                <a:gd name="T17" fmla="*/ 95 h 287"/>
                <a:gd name="T18" fmla="*/ 38 w 289"/>
                <a:gd name="T19" fmla="*/ 109 h 287"/>
                <a:gd name="T20" fmla="*/ 52 w 289"/>
                <a:gd name="T21" fmla="*/ 88 h 287"/>
                <a:gd name="T22" fmla="*/ 0 w 289"/>
                <a:gd name="T23" fmla="*/ 44 h 287"/>
                <a:gd name="T24" fmla="*/ 107 w 289"/>
                <a:gd name="T25" fmla="*/ 88 h 287"/>
                <a:gd name="T26" fmla="*/ 69 w 289"/>
                <a:gd name="T27" fmla="*/ 46 h 287"/>
                <a:gd name="T28" fmla="*/ 154 w 289"/>
                <a:gd name="T29" fmla="*/ 84 h 287"/>
                <a:gd name="T30" fmla="*/ 126 w 289"/>
                <a:gd name="T31" fmla="*/ 36 h 287"/>
                <a:gd name="T32" fmla="*/ 88 w 289"/>
                <a:gd name="T33" fmla="*/ 0 h 287"/>
                <a:gd name="T34" fmla="*/ 88 w 289"/>
                <a:gd name="T35" fmla="*/ 0 h 2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9"/>
                <a:gd name="T55" fmla="*/ 0 h 287"/>
                <a:gd name="T56" fmla="*/ 289 w 289"/>
                <a:gd name="T57" fmla="*/ 287 h 2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9" h="287">
                  <a:moveTo>
                    <a:pt x="88" y="0"/>
                  </a:moveTo>
                  <a:lnTo>
                    <a:pt x="139" y="29"/>
                  </a:lnTo>
                  <a:lnTo>
                    <a:pt x="183" y="101"/>
                  </a:lnTo>
                  <a:lnTo>
                    <a:pt x="189" y="126"/>
                  </a:lnTo>
                  <a:lnTo>
                    <a:pt x="236" y="162"/>
                  </a:lnTo>
                  <a:lnTo>
                    <a:pt x="289" y="287"/>
                  </a:lnTo>
                  <a:lnTo>
                    <a:pt x="198" y="162"/>
                  </a:lnTo>
                  <a:lnTo>
                    <a:pt x="135" y="126"/>
                  </a:lnTo>
                  <a:lnTo>
                    <a:pt x="86" y="95"/>
                  </a:lnTo>
                  <a:lnTo>
                    <a:pt x="38" y="109"/>
                  </a:lnTo>
                  <a:lnTo>
                    <a:pt x="52" y="88"/>
                  </a:lnTo>
                  <a:lnTo>
                    <a:pt x="0" y="44"/>
                  </a:lnTo>
                  <a:lnTo>
                    <a:pt x="107" y="88"/>
                  </a:lnTo>
                  <a:lnTo>
                    <a:pt x="69" y="46"/>
                  </a:lnTo>
                  <a:lnTo>
                    <a:pt x="154" y="84"/>
                  </a:lnTo>
                  <a:lnTo>
                    <a:pt x="126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8" name="Freeform 30"/>
            <p:cNvSpPr>
              <a:spLocks/>
            </p:cNvSpPr>
            <p:nvPr/>
          </p:nvSpPr>
          <p:spPr bwMode="auto">
            <a:xfrm>
              <a:off x="3087" y="1343"/>
              <a:ext cx="127" cy="177"/>
            </a:xfrm>
            <a:custGeom>
              <a:avLst/>
              <a:gdLst>
                <a:gd name="T0" fmla="*/ 0 w 253"/>
                <a:gd name="T1" fmla="*/ 0 h 356"/>
                <a:gd name="T2" fmla="*/ 38 w 253"/>
                <a:gd name="T3" fmla="*/ 61 h 356"/>
                <a:gd name="T4" fmla="*/ 56 w 253"/>
                <a:gd name="T5" fmla="*/ 179 h 356"/>
                <a:gd name="T6" fmla="*/ 82 w 253"/>
                <a:gd name="T7" fmla="*/ 118 h 356"/>
                <a:gd name="T8" fmla="*/ 92 w 253"/>
                <a:gd name="T9" fmla="*/ 206 h 356"/>
                <a:gd name="T10" fmla="*/ 111 w 253"/>
                <a:gd name="T11" fmla="*/ 189 h 356"/>
                <a:gd name="T12" fmla="*/ 156 w 253"/>
                <a:gd name="T13" fmla="*/ 232 h 356"/>
                <a:gd name="T14" fmla="*/ 187 w 253"/>
                <a:gd name="T15" fmla="*/ 238 h 356"/>
                <a:gd name="T16" fmla="*/ 206 w 253"/>
                <a:gd name="T17" fmla="*/ 280 h 356"/>
                <a:gd name="T18" fmla="*/ 232 w 253"/>
                <a:gd name="T19" fmla="*/ 232 h 356"/>
                <a:gd name="T20" fmla="*/ 253 w 253"/>
                <a:gd name="T21" fmla="*/ 179 h 356"/>
                <a:gd name="T22" fmla="*/ 253 w 253"/>
                <a:gd name="T23" fmla="*/ 247 h 356"/>
                <a:gd name="T24" fmla="*/ 196 w 253"/>
                <a:gd name="T25" fmla="*/ 327 h 356"/>
                <a:gd name="T26" fmla="*/ 147 w 253"/>
                <a:gd name="T27" fmla="*/ 356 h 356"/>
                <a:gd name="T28" fmla="*/ 118 w 253"/>
                <a:gd name="T29" fmla="*/ 339 h 356"/>
                <a:gd name="T30" fmla="*/ 111 w 253"/>
                <a:gd name="T31" fmla="*/ 280 h 356"/>
                <a:gd name="T32" fmla="*/ 65 w 253"/>
                <a:gd name="T33" fmla="*/ 251 h 356"/>
                <a:gd name="T34" fmla="*/ 37 w 253"/>
                <a:gd name="T35" fmla="*/ 185 h 356"/>
                <a:gd name="T36" fmla="*/ 37 w 253"/>
                <a:gd name="T37" fmla="*/ 65 h 356"/>
                <a:gd name="T38" fmla="*/ 0 w 253"/>
                <a:gd name="T39" fmla="*/ 0 h 356"/>
                <a:gd name="T40" fmla="*/ 0 w 253"/>
                <a:gd name="T41" fmla="*/ 0 h 3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3"/>
                <a:gd name="T64" fmla="*/ 0 h 356"/>
                <a:gd name="T65" fmla="*/ 253 w 253"/>
                <a:gd name="T66" fmla="*/ 356 h 3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3" h="356">
                  <a:moveTo>
                    <a:pt x="0" y="0"/>
                  </a:moveTo>
                  <a:lnTo>
                    <a:pt x="38" y="61"/>
                  </a:lnTo>
                  <a:lnTo>
                    <a:pt x="56" y="179"/>
                  </a:lnTo>
                  <a:lnTo>
                    <a:pt x="82" y="118"/>
                  </a:lnTo>
                  <a:lnTo>
                    <a:pt x="92" y="206"/>
                  </a:lnTo>
                  <a:lnTo>
                    <a:pt x="111" y="189"/>
                  </a:lnTo>
                  <a:lnTo>
                    <a:pt x="156" y="232"/>
                  </a:lnTo>
                  <a:lnTo>
                    <a:pt x="187" y="238"/>
                  </a:lnTo>
                  <a:lnTo>
                    <a:pt x="206" y="280"/>
                  </a:lnTo>
                  <a:lnTo>
                    <a:pt x="232" y="232"/>
                  </a:lnTo>
                  <a:lnTo>
                    <a:pt x="253" y="179"/>
                  </a:lnTo>
                  <a:lnTo>
                    <a:pt x="253" y="247"/>
                  </a:lnTo>
                  <a:lnTo>
                    <a:pt x="196" y="327"/>
                  </a:lnTo>
                  <a:lnTo>
                    <a:pt x="147" y="356"/>
                  </a:lnTo>
                  <a:lnTo>
                    <a:pt x="118" y="339"/>
                  </a:lnTo>
                  <a:lnTo>
                    <a:pt x="111" y="280"/>
                  </a:lnTo>
                  <a:lnTo>
                    <a:pt x="65" y="251"/>
                  </a:lnTo>
                  <a:lnTo>
                    <a:pt x="37" y="185"/>
                  </a:lnTo>
                  <a:lnTo>
                    <a:pt x="37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9" name="Freeform 31"/>
            <p:cNvSpPr>
              <a:spLocks/>
            </p:cNvSpPr>
            <p:nvPr/>
          </p:nvSpPr>
          <p:spPr bwMode="auto">
            <a:xfrm>
              <a:off x="3166" y="1501"/>
              <a:ext cx="32" cy="113"/>
            </a:xfrm>
            <a:custGeom>
              <a:avLst/>
              <a:gdLst>
                <a:gd name="T0" fmla="*/ 8 w 65"/>
                <a:gd name="T1" fmla="*/ 15 h 226"/>
                <a:gd name="T2" fmla="*/ 0 w 65"/>
                <a:gd name="T3" fmla="*/ 38 h 226"/>
                <a:gd name="T4" fmla="*/ 17 w 65"/>
                <a:gd name="T5" fmla="*/ 95 h 226"/>
                <a:gd name="T6" fmla="*/ 33 w 65"/>
                <a:gd name="T7" fmla="*/ 226 h 226"/>
                <a:gd name="T8" fmla="*/ 33 w 65"/>
                <a:gd name="T9" fmla="*/ 112 h 226"/>
                <a:gd name="T10" fmla="*/ 25 w 65"/>
                <a:gd name="T11" fmla="*/ 72 h 226"/>
                <a:gd name="T12" fmla="*/ 48 w 65"/>
                <a:gd name="T13" fmla="*/ 118 h 226"/>
                <a:gd name="T14" fmla="*/ 52 w 65"/>
                <a:gd name="T15" fmla="*/ 165 h 226"/>
                <a:gd name="T16" fmla="*/ 65 w 65"/>
                <a:gd name="T17" fmla="*/ 74 h 226"/>
                <a:gd name="T18" fmla="*/ 27 w 65"/>
                <a:gd name="T19" fmla="*/ 0 h 226"/>
                <a:gd name="T20" fmla="*/ 8 w 65"/>
                <a:gd name="T21" fmla="*/ 15 h 226"/>
                <a:gd name="T22" fmla="*/ 8 w 65"/>
                <a:gd name="T23" fmla="*/ 15 h 2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226"/>
                <a:gd name="T38" fmla="*/ 65 w 65"/>
                <a:gd name="T39" fmla="*/ 226 h 2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226">
                  <a:moveTo>
                    <a:pt x="8" y="15"/>
                  </a:moveTo>
                  <a:lnTo>
                    <a:pt x="0" y="38"/>
                  </a:lnTo>
                  <a:lnTo>
                    <a:pt x="17" y="95"/>
                  </a:lnTo>
                  <a:lnTo>
                    <a:pt x="33" y="226"/>
                  </a:lnTo>
                  <a:lnTo>
                    <a:pt x="33" y="112"/>
                  </a:lnTo>
                  <a:lnTo>
                    <a:pt x="25" y="72"/>
                  </a:lnTo>
                  <a:lnTo>
                    <a:pt x="48" y="118"/>
                  </a:lnTo>
                  <a:lnTo>
                    <a:pt x="52" y="165"/>
                  </a:lnTo>
                  <a:lnTo>
                    <a:pt x="65" y="74"/>
                  </a:lnTo>
                  <a:lnTo>
                    <a:pt x="27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0" name="Freeform 32"/>
            <p:cNvSpPr>
              <a:spLocks/>
            </p:cNvSpPr>
            <p:nvPr/>
          </p:nvSpPr>
          <p:spPr bwMode="auto">
            <a:xfrm>
              <a:off x="3198" y="1466"/>
              <a:ext cx="16" cy="92"/>
            </a:xfrm>
            <a:custGeom>
              <a:avLst/>
              <a:gdLst>
                <a:gd name="T0" fmla="*/ 0 w 30"/>
                <a:gd name="T1" fmla="*/ 29 h 185"/>
                <a:gd name="T2" fmla="*/ 17 w 30"/>
                <a:gd name="T3" fmla="*/ 92 h 185"/>
                <a:gd name="T4" fmla="*/ 25 w 30"/>
                <a:gd name="T5" fmla="*/ 145 h 185"/>
                <a:gd name="T6" fmla="*/ 25 w 30"/>
                <a:gd name="T7" fmla="*/ 185 h 185"/>
                <a:gd name="T8" fmla="*/ 30 w 30"/>
                <a:gd name="T9" fmla="*/ 124 h 185"/>
                <a:gd name="T10" fmla="*/ 30 w 30"/>
                <a:gd name="T11" fmla="*/ 75 h 185"/>
                <a:gd name="T12" fmla="*/ 17 w 30"/>
                <a:gd name="T13" fmla="*/ 0 h 185"/>
                <a:gd name="T14" fmla="*/ 0 w 30"/>
                <a:gd name="T15" fmla="*/ 29 h 185"/>
                <a:gd name="T16" fmla="*/ 0 w 30"/>
                <a:gd name="T17" fmla="*/ 29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85"/>
                <a:gd name="T29" fmla="*/ 30 w 30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85">
                  <a:moveTo>
                    <a:pt x="0" y="29"/>
                  </a:moveTo>
                  <a:lnTo>
                    <a:pt x="17" y="92"/>
                  </a:lnTo>
                  <a:lnTo>
                    <a:pt x="25" y="145"/>
                  </a:lnTo>
                  <a:lnTo>
                    <a:pt x="25" y="185"/>
                  </a:lnTo>
                  <a:lnTo>
                    <a:pt x="30" y="124"/>
                  </a:lnTo>
                  <a:lnTo>
                    <a:pt x="30" y="75"/>
                  </a:lnTo>
                  <a:lnTo>
                    <a:pt x="1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Freeform 33"/>
            <p:cNvSpPr>
              <a:spLocks/>
            </p:cNvSpPr>
            <p:nvPr/>
          </p:nvSpPr>
          <p:spPr bwMode="auto">
            <a:xfrm>
              <a:off x="3051" y="1636"/>
              <a:ext cx="143" cy="281"/>
            </a:xfrm>
            <a:custGeom>
              <a:avLst/>
              <a:gdLst>
                <a:gd name="T0" fmla="*/ 276 w 285"/>
                <a:gd name="T1" fmla="*/ 0 h 560"/>
                <a:gd name="T2" fmla="*/ 285 w 285"/>
                <a:gd name="T3" fmla="*/ 121 h 560"/>
                <a:gd name="T4" fmla="*/ 263 w 285"/>
                <a:gd name="T5" fmla="*/ 213 h 560"/>
                <a:gd name="T6" fmla="*/ 215 w 285"/>
                <a:gd name="T7" fmla="*/ 367 h 560"/>
                <a:gd name="T8" fmla="*/ 166 w 285"/>
                <a:gd name="T9" fmla="*/ 437 h 560"/>
                <a:gd name="T10" fmla="*/ 116 w 285"/>
                <a:gd name="T11" fmla="*/ 481 h 560"/>
                <a:gd name="T12" fmla="*/ 52 w 285"/>
                <a:gd name="T13" fmla="*/ 524 h 560"/>
                <a:gd name="T14" fmla="*/ 0 w 285"/>
                <a:gd name="T15" fmla="*/ 560 h 560"/>
                <a:gd name="T16" fmla="*/ 91 w 285"/>
                <a:gd name="T17" fmla="*/ 481 h 560"/>
                <a:gd name="T18" fmla="*/ 158 w 285"/>
                <a:gd name="T19" fmla="*/ 412 h 560"/>
                <a:gd name="T20" fmla="*/ 202 w 285"/>
                <a:gd name="T21" fmla="*/ 315 h 560"/>
                <a:gd name="T22" fmla="*/ 255 w 285"/>
                <a:gd name="T23" fmla="*/ 178 h 560"/>
                <a:gd name="T24" fmla="*/ 266 w 285"/>
                <a:gd name="T25" fmla="*/ 91 h 560"/>
                <a:gd name="T26" fmla="*/ 276 w 285"/>
                <a:gd name="T27" fmla="*/ 0 h 560"/>
                <a:gd name="T28" fmla="*/ 276 w 285"/>
                <a:gd name="T29" fmla="*/ 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5"/>
                <a:gd name="T46" fmla="*/ 0 h 560"/>
                <a:gd name="T47" fmla="*/ 285 w 28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5" h="560">
                  <a:moveTo>
                    <a:pt x="276" y="0"/>
                  </a:moveTo>
                  <a:lnTo>
                    <a:pt x="285" y="121"/>
                  </a:lnTo>
                  <a:lnTo>
                    <a:pt x="263" y="213"/>
                  </a:lnTo>
                  <a:lnTo>
                    <a:pt x="215" y="367"/>
                  </a:lnTo>
                  <a:lnTo>
                    <a:pt x="166" y="437"/>
                  </a:lnTo>
                  <a:lnTo>
                    <a:pt x="116" y="481"/>
                  </a:lnTo>
                  <a:lnTo>
                    <a:pt x="52" y="524"/>
                  </a:lnTo>
                  <a:lnTo>
                    <a:pt x="0" y="560"/>
                  </a:lnTo>
                  <a:lnTo>
                    <a:pt x="91" y="481"/>
                  </a:lnTo>
                  <a:lnTo>
                    <a:pt x="158" y="412"/>
                  </a:lnTo>
                  <a:lnTo>
                    <a:pt x="202" y="315"/>
                  </a:lnTo>
                  <a:lnTo>
                    <a:pt x="255" y="178"/>
                  </a:lnTo>
                  <a:lnTo>
                    <a:pt x="266" y="9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Freeform 34"/>
            <p:cNvSpPr>
              <a:spLocks/>
            </p:cNvSpPr>
            <p:nvPr/>
          </p:nvSpPr>
          <p:spPr bwMode="auto">
            <a:xfrm>
              <a:off x="1973" y="2401"/>
              <a:ext cx="178" cy="66"/>
            </a:xfrm>
            <a:custGeom>
              <a:avLst/>
              <a:gdLst>
                <a:gd name="T0" fmla="*/ 356 w 356"/>
                <a:gd name="T1" fmla="*/ 116 h 131"/>
                <a:gd name="T2" fmla="*/ 302 w 356"/>
                <a:gd name="T3" fmla="*/ 116 h 131"/>
                <a:gd name="T4" fmla="*/ 251 w 356"/>
                <a:gd name="T5" fmla="*/ 99 h 131"/>
                <a:gd name="T6" fmla="*/ 225 w 356"/>
                <a:gd name="T7" fmla="*/ 72 h 131"/>
                <a:gd name="T8" fmla="*/ 221 w 356"/>
                <a:gd name="T9" fmla="*/ 45 h 131"/>
                <a:gd name="T10" fmla="*/ 270 w 356"/>
                <a:gd name="T11" fmla="*/ 15 h 131"/>
                <a:gd name="T12" fmla="*/ 308 w 356"/>
                <a:gd name="T13" fmla="*/ 0 h 131"/>
                <a:gd name="T14" fmla="*/ 236 w 356"/>
                <a:gd name="T15" fmla="*/ 21 h 131"/>
                <a:gd name="T16" fmla="*/ 202 w 356"/>
                <a:gd name="T17" fmla="*/ 38 h 131"/>
                <a:gd name="T18" fmla="*/ 143 w 356"/>
                <a:gd name="T19" fmla="*/ 89 h 131"/>
                <a:gd name="T20" fmla="*/ 86 w 356"/>
                <a:gd name="T21" fmla="*/ 116 h 131"/>
                <a:gd name="T22" fmla="*/ 52 w 356"/>
                <a:gd name="T23" fmla="*/ 118 h 131"/>
                <a:gd name="T24" fmla="*/ 15 w 356"/>
                <a:gd name="T25" fmla="*/ 118 h 131"/>
                <a:gd name="T26" fmla="*/ 0 w 356"/>
                <a:gd name="T27" fmla="*/ 106 h 131"/>
                <a:gd name="T28" fmla="*/ 15 w 356"/>
                <a:gd name="T29" fmla="*/ 125 h 131"/>
                <a:gd name="T30" fmla="*/ 52 w 356"/>
                <a:gd name="T31" fmla="*/ 131 h 131"/>
                <a:gd name="T32" fmla="*/ 82 w 356"/>
                <a:gd name="T33" fmla="*/ 131 h 131"/>
                <a:gd name="T34" fmla="*/ 135 w 356"/>
                <a:gd name="T35" fmla="*/ 116 h 131"/>
                <a:gd name="T36" fmla="*/ 190 w 356"/>
                <a:gd name="T37" fmla="*/ 80 h 131"/>
                <a:gd name="T38" fmla="*/ 245 w 356"/>
                <a:gd name="T39" fmla="*/ 116 h 131"/>
                <a:gd name="T40" fmla="*/ 291 w 356"/>
                <a:gd name="T41" fmla="*/ 127 h 131"/>
                <a:gd name="T42" fmla="*/ 331 w 356"/>
                <a:gd name="T43" fmla="*/ 123 h 131"/>
                <a:gd name="T44" fmla="*/ 356 w 356"/>
                <a:gd name="T45" fmla="*/ 116 h 131"/>
                <a:gd name="T46" fmla="*/ 356 w 356"/>
                <a:gd name="T47" fmla="*/ 116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6"/>
                <a:gd name="T73" fmla="*/ 0 h 131"/>
                <a:gd name="T74" fmla="*/ 356 w 356"/>
                <a:gd name="T75" fmla="*/ 131 h 1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6" h="131">
                  <a:moveTo>
                    <a:pt x="356" y="116"/>
                  </a:moveTo>
                  <a:lnTo>
                    <a:pt x="302" y="116"/>
                  </a:lnTo>
                  <a:lnTo>
                    <a:pt x="251" y="99"/>
                  </a:lnTo>
                  <a:lnTo>
                    <a:pt x="225" y="72"/>
                  </a:lnTo>
                  <a:lnTo>
                    <a:pt x="221" y="45"/>
                  </a:lnTo>
                  <a:lnTo>
                    <a:pt x="270" y="15"/>
                  </a:lnTo>
                  <a:lnTo>
                    <a:pt x="308" y="0"/>
                  </a:lnTo>
                  <a:lnTo>
                    <a:pt x="236" y="21"/>
                  </a:lnTo>
                  <a:lnTo>
                    <a:pt x="202" y="38"/>
                  </a:lnTo>
                  <a:lnTo>
                    <a:pt x="143" y="89"/>
                  </a:lnTo>
                  <a:lnTo>
                    <a:pt x="86" y="116"/>
                  </a:lnTo>
                  <a:lnTo>
                    <a:pt x="52" y="118"/>
                  </a:lnTo>
                  <a:lnTo>
                    <a:pt x="15" y="118"/>
                  </a:lnTo>
                  <a:lnTo>
                    <a:pt x="0" y="106"/>
                  </a:lnTo>
                  <a:lnTo>
                    <a:pt x="15" y="125"/>
                  </a:lnTo>
                  <a:lnTo>
                    <a:pt x="52" y="131"/>
                  </a:lnTo>
                  <a:lnTo>
                    <a:pt x="82" y="131"/>
                  </a:lnTo>
                  <a:lnTo>
                    <a:pt x="135" y="116"/>
                  </a:lnTo>
                  <a:lnTo>
                    <a:pt x="190" y="80"/>
                  </a:lnTo>
                  <a:lnTo>
                    <a:pt x="245" y="116"/>
                  </a:lnTo>
                  <a:lnTo>
                    <a:pt x="291" y="127"/>
                  </a:lnTo>
                  <a:lnTo>
                    <a:pt x="331" y="123"/>
                  </a:lnTo>
                  <a:lnTo>
                    <a:pt x="356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Freeform 35"/>
            <p:cNvSpPr>
              <a:spLocks/>
            </p:cNvSpPr>
            <p:nvPr/>
          </p:nvSpPr>
          <p:spPr bwMode="auto">
            <a:xfrm>
              <a:off x="1926" y="2134"/>
              <a:ext cx="171" cy="317"/>
            </a:xfrm>
            <a:custGeom>
              <a:avLst/>
              <a:gdLst>
                <a:gd name="T0" fmla="*/ 302 w 342"/>
                <a:gd name="T1" fmla="*/ 408 h 633"/>
                <a:gd name="T2" fmla="*/ 264 w 342"/>
                <a:gd name="T3" fmla="*/ 441 h 633"/>
                <a:gd name="T4" fmla="*/ 200 w 342"/>
                <a:gd name="T5" fmla="*/ 471 h 633"/>
                <a:gd name="T6" fmla="*/ 126 w 342"/>
                <a:gd name="T7" fmla="*/ 519 h 633"/>
                <a:gd name="T8" fmla="*/ 89 w 342"/>
                <a:gd name="T9" fmla="*/ 591 h 633"/>
                <a:gd name="T10" fmla="*/ 89 w 342"/>
                <a:gd name="T11" fmla="*/ 633 h 633"/>
                <a:gd name="T12" fmla="*/ 76 w 342"/>
                <a:gd name="T13" fmla="*/ 585 h 633"/>
                <a:gd name="T14" fmla="*/ 50 w 342"/>
                <a:gd name="T15" fmla="*/ 538 h 633"/>
                <a:gd name="T16" fmla="*/ 34 w 342"/>
                <a:gd name="T17" fmla="*/ 482 h 633"/>
                <a:gd name="T18" fmla="*/ 0 w 342"/>
                <a:gd name="T19" fmla="*/ 441 h 633"/>
                <a:gd name="T20" fmla="*/ 42 w 342"/>
                <a:gd name="T21" fmla="*/ 477 h 633"/>
                <a:gd name="T22" fmla="*/ 50 w 342"/>
                <a:gd name="T23" fmla="*/ 496 h 633"/>
                <a:gd name="T24" fmla="*/ 76 w 342"/>
                <a:gd name="T25" fmla="*/ 463 h 633"/>
                <a:gd name="T26" fmla="*/ 95 w 342"/>
                <a:gd name="T27" fmla="*/ 424 h 633"/>
                <a:gd name="T28" fmla="*/ 101 w 342"/>
                <a:gd name="T29" fmla="*/ 395 h 633"/>
                <a:gd name="T30" fmla="*/ 99 w 342"/>
                <a:gd name="T31" fmla="*/ 429 h 633"/>
                <a:gd name="T32" fmla="*/ 82 w 342"/>
                <a:gd name="T33" fmla="*/ 492 h 633"/>
                <a:gd name="T34" fmla="*/ 99 w 342"/>
                <a:gd name="T35" fmla="*/ 501 h 633"/>
                <a:gd name="T36" fmla="*/ 135 w 342"/>
                <a:gd name="T37" fmla="*/ 501 h 633"/>
                <a:gd name="T38" fmla="*/ 297 w 342"/>
                <a:gd name="T39" fmla="*/ 0 h 633"/>
                <a:gd name="T40" fmla="*/ 342 w 342"/>
                <a:gd name="T41" fmla="*/ 9 h 633"/>
                <a:gd name="T42" fmla="*/ 211 w 342"/>
                <a:gd name="T43" fmla="*/ 456 h 633"/>
                <a:gd name="T44" fmla="*/ 264 w 342"/>
                <a:gd name="T45" fmla="*/ 435 h 633"/>
                <a:gd name="T46" fmla="*/ 302 w 342"/>
                <a:gd name="T47" fmla="*/ 408 h 633"/>
                <a:gd name="T48" fmla="*/ 302 w 342"/>
                <a:gd name="T49" fmla="*/ 408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2"/>
                <a:gd name="T76" fmla="*/ 0 h 633"/>
                <a:gd name="T77" fmla="*/ 342 w 342"/>
                <a:gd name="T78" fmla="*/ 633 h 6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2" h="633">
                  <a:moveTo>
                    <a:pt x="302" y="408"/>
                  </a:moveTo>
                  <a:lnTo>
                    <a:pt x="264" y="441"/>
                  </a:lnTo>
                  <a:lnTo>
                    <a:pt x="200" y="471"/>
                  </a:lnTo>
                  <a:lnTo>
                    <a:pt x="126" y="519"/>
                  </a:lnTo>
                  <a:lnTo>
                    <a:pt x="89" y="591"/>
                  </a:lnTo>
                  <a:lnTo>
                    <a:pt x="89" y="633"/>
                  </a:lnTo>
                  <a:lnTo>
                    <a:pt x="76" y="585"/>
                  </a:lnTo>
                  <a:lnTo>
                    <a:pt x="50" y="538"/>
                  </a:lnTo>
                  <a:lnTo>
                    <a:pt x="34" y="482"/>
                  </a:lnTo>
                  <a:lnTo>
                    <a:pt x="0" y="441"/>
                  </a:lnTo>
                  <a:lnTo>
                    <a:pt x="42" y="477"/>
                  </a:lnTo>
                  <a:lnTo>
                    <a:pt x="50" y="496"/>
                  </a:lnTo>
                  <a:lnTo>
                    <a:pt x="76" y="463"/>
                  </a:lnTo>
                  <a:lnTo>
                    <a:pt x="95" y="424"/>
                  </a:lnTo>
                  <a:lnTo>
                    <a:pt x="101" y="395"/>
                  </a:lnTo>
                  <a:lnTo>
                    <a:pt x="99" y="429"/>
                  </a:lnTo>
                  <a:lnTo>
                    <a:pt x="82" y="492"/>
                  </a:lnTo>
                  <a:lnTo>
                    <a:pt x="99" y="501"/>
                  </a:lnTo>
                  <a:lnTo>
                    <a:pt x="135" y="501"/>
                  </a:lnTo>
                  <a:lnTo>
                    <a:pt x="297" y="0"/>
                  </a:lnTo>
                  <a:lnTo>
                    <a:pt x="342" y="9"/>
                  </a:lnTo>
                  <a:lnTo>
                    <a:pt x="211" y="456"/>
                  </a:lnTo>
                  <a:lnTo>
                    <a:pt x="264" y="435"/>
                  </a:lnTo>
                  <a:lnTo>
                    <a:pt x="302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Freeform 36"/>
            <p:cNvSpPr>
              <a:spLocks/>
            </p:cNvSpPr>
            <p:nvPr/>
          </p:nvSpPr>
          <p:spPr bwMode="auto">
            <a:xfrm>
              <a:off x="1871" y="2274"/>
              <a:ext cx="300" cy="285"/>
            </a:xfrm>
            <a:custGeom>
              <a:avLst/>
              <a:gdLst>
                <a:gd name="T0" fmla="*/ 197 w 599"/>
                <a:gd name="T1" fmla="*/ 361 h 570"/>
                <a:gd name="T2" fmla="*/ 197 w 599"/>
                <a:gd name="T3" fmla="*/ 390 h 570"/>
                <a:gd name="T4" fmla="*/ 182 w 599"/>
                <a:gd name="T5" fmla="*/ 435 h 570"/>
                <a:gd name="T6" fmla="*/ 165 w 599"/>
                <a:gd name="T7" fmla="*/ 420 h 570"/>
                <a:gd name="T8" fmla="*/ 102 w 599"/>
                <a:gd name="T9" fmla="*/ 350 h 570"/>
                <a:gd name="T10" fmla="*/ 62 w 599"/>
                <a:gd name="T11" fmla="*/ 278 h 570"/>
                <a:gd name="T12" fmla="*/ 19 w 599"/>
                <a:gd name="T13" fmla="*/ 213 h 570"/>
                <a:gd name="T14" fmla="*/ 7 w 599"/>
                <a:gd name="T15" fmla="*/ 184 h 570"/>
                <a:gd name="T16" fmla="*/ 13 w 599"/>
                <a:gd name="T17" fmla="*/ 162 h 570"/>
                <a:gd name="T18" fmla="*/ 28 w 599"/>
                <a:gd name="T19" fmla="*/ 135 h 570"/>
                <a:gd name="T20" fmla="*/ 112 w 599"/>
                <a:gd name="T21" fmla="*/ 80 h 570"/>
                <a:gd name="T22" fmla="*/ 144 w 599"/>
                <a:gd name="T23" fmla="*/ 57 h 570"/>
                <a:gd name="T24" fmla="*/ 182 w 599"/>
                <a:gd name="T25" fmla="*/ 17 h 570"/>
                <a:gd name="T26" fmla="*/ 205 w 599"/>
                <a:gd name="T27" fmla="*/ 13 h 570"/>
                <a:gd name="T28" fmla="*/ 243 w 599"/>
                <a:gd name="T29" fmla="*/ 13 h 570"/>
                <a:gd name="T30" fmla="*/ 317 w 599"/>
                <a:gd name="T31" fmla="*/ 40 h 570"/>
                <a:gd name="T32" fmla="*/ 599 w 599"/>
                <a:gd name="T33" fmla="*/ 139 h 570"/>
                <a:gd name="T34" fmla="*/ 513 w 599"/>
                <a:gd name="T35" fmla="*/ 99 h 570"/>
                <a:gd name="T36" fmla="*/ 281 w 599"/>
                <a:gd name="T37" fmla="*/ 13 h 570"/>
                <a:gd name="T38" fmla="*/ 243 w 599"/>
                <a:gd name="T39" fmla="*/ 0 h 570"/>
                <a:gd name="T40" fmla="*/ 203 w 599"/>
                <a:gd name="T41" fmla="*/ 0 h 570"/>
                <a:gd name="T42" fmla="*/ 180 w 599"/>
                <a:gd name="T43" fmla="*/ 10 h 570"/>
                <a:gd name="T44" fmla="*/ 158 w 599"/>
                <a:gd name="T45" fmla="*/ 31 h 570"/>
                <a:gd name="T46" fmla="*/ 139 w 599"/>
                <a:gd name="T47" fmla="*/ 53 h 570"/>
                <a:gd name="T48" fmla="*/ 80 w 599"/>
                <a:gd name="T49" fmla="*/ 99 h 570"/>
                <a:gd name="T50" fmla="*/ 28 w 599"/>
                <a:gd name="T51" fmla="*/ 129 h 570"/>
                <a:gd name="T52" fmla="*/ 7 w 599"/>
                <a:gd name="T53" fmla="*/ 154 h 570"/>
                <a:gd name="T54" fmla="*/ 0 w 599"/>
                <a:gd name="T55" fmla="*/ 183 h 570"/>
                <a:gd name="T56" fmla="*/ 0 w 599"/>
                <a:gd name="T57" fmla="*/ 217 h 570"/>
                <a:gd name="T58" fmla="*/ 7 w 599"/>
                <a:gd name="T59" fmla="*/ 247 h 570"/>
                <a:gd name="T60" fmla="*/ 42 w 599"/>
                <a:gd name="T61" fmla="*/ 283 h 570"/>
                <a:gd name="T62" fmla="*/ 68 w 599"/>
                <a:gd name="T63" fmla="*/ 335 h 570"/>
                <a:gd name="T64" fmla="*/ 112 w 599"/>
                <a:gd name="T65" fmla="*/ 373 h 570"/>
                <a:gd name="T66" fmla="*/ 158 w 599"/>
                <a:gd name="T67" fmla="*/ 420 h 570"/>
                <a:gd name="T68" fmla="*/ 171 w 599"/>
                <a:gd name="T69" fmla="*/ 435 h 570"/>
                <a:gd name="T70" fmla="*/ 169 w 599"/>
                <a:gd name="T71" fmla="*/ 447 h 570"/>
                <a:gd name="T72" fmla="*/ 169 w 599"/>
                <a:gd name="T73" fmla="*/ 570 h 570"/>
                <a:gd name="T74" fmla="*/ 241 w 599"/>
                <a:gd name="T75" fmla="*/ 451 h 570"/>
                <a:gd name="T76" fmla="*/ 260 w 599"/>
                <a:gd name="T77" fmla="*/ 382 h 570"/>
                <a:gd name="T78" fmla="*/ 213 w 599"/>
                <a:gd name="T79" fmla="*/ 373 h 570"/>
                <a:gd name="T80" fmla="*/ 197 w 599"/>
                <a:gd name="T81" fmla="*/ 361 h 570"/>
                <a:gd name="T82" fmla="*/ 197 w 599"/>
                <a:gd name="T83" fmla="*/ 361 h 5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9"/>
                <a:gd name="T127" fmla="*/ 0 h 570"/>
                <a:gd name="T128" fmla="*/ 599 w 599"/>
                <a:gd name="T129" fmla="*/ 570 h 5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9" h="570">
                  <a:moveTo>
                    <a:pt x="197" y="361"/>
                  </a:moveTo>
                  <a:lnTo>
                    <a:pt x="197" y="390"/>
                  </a:lnTo>
                  <a:lnTo>
                    <a:pt x="182" y="435"/>
                  </a:lnTo>
                  <a:lnTo>
                    <a:pt x="165" y="420"/>
                  </a:lnTo>
                  <a:lnTo>
                    <a:pt x="102" y="350"/>
                  </a:lnTo>
                  <a:lnTo>
                    <a:pt x="62" y="278"/>
                  </a:lnTo>
                  <a:lnTo>
                    <a:pt x="19" y="213"/>
                  </a:lnTo>
                  <a:lnTo>
                    <a:pt x="7" y="184"/>
                  </a:lnTo>
                  <a:lnTo>
                    <a:pt x="13" y="162"/>
                  </a:lnTo>
                  <a:lnTo>
                    <a:pt x="28" y="135"/>
                  </a:lnTo>
                  <a:lnTo>
                    <a:pt x="112" y="80"/>
                  </a:lnTo>
                  <a:lnTo>
                    <a:pt x="144" y="57"/>
                  </a:lnTo>
                  <a:lnTo>
                    <a:pt x="182" y="17"/>
                  </a:lnTo>
                  <a:lnTo>
                    <a:pt x="205" y="13"/>
                  </a:lnTo>
                  <a:lnTo>
                    <a:pt x="243" y="13"/>
                  </a:lnTo>
                  <a:lnTo>
                    <a:pt x="317" y="40"/>
                  </a:lnTo>
                  <a:lnTo>
                    <a:pt x="599" y="139"/>
                  </a:lnTo>
                  <a:lnTo>
                    <a:pt x="513" y="99"/>
                  </a:lnTo>
                  <a:lnTo>
                    <a:pt x="281" y="13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80" y="10"/>
                  </a:lnTo>
                  <a:lnTo>
                    <a:pt x="158" y="31"/>
                  </a:lnTo>
                  <a:lnTo>
                    <a:pt x="139" y="53"/>
                  </a:lnTo>
                  <a:lnTo>
                    <a:pt x="80" y="99"/>
                  </a:lnTo>
                  <a:lnTo>
                    <a:pt x="28" y="129"/>
                  </a:lnTo>
                  <a:lnTo>
                    <a:pt x="7" y="154"/>
                  </a:lnTo>
                  <a:lnTo>
                    <a:pt x="0" y="183"/>
                  </a:lnTo>
                  <a:lnTo>
                    <a:pt x="0" y="217"/>
                  </a:lnTo>
                  <a:lnTo>
                    <a:pt x="7" y="247"/>
                  </a:lnTo>
                  <a:lnTo>
                    <a:pt x="42" y="283"/>
                  </a:lnTo>
                  <a:lnTo>
                    <a:pt x="68" y="335"/>
                  </a:lnTo>
                  <a:lnTo>
                    <a:pt x="112" y="373"/>
                  </a:lnTo>
                  <a:lnTo>
                    <a:pt x="158" y="420"/>
                  </a:lnTo>
                  <a:lnTo>
                    <a:pt x="171" y="435"/>
                  </a:lnTo>
                  <a:lnTo>
                    <a:pt x="169" y="447"/>
                  </a:lnTo>
                  <a:lnTo>
                    <a:pt x="169" y="570"/>
                  </a:lnTo>
                  <a:lnTo>
                    <a:pt x="241" y="451"/>
                  </a:lnTo>
                  <a:lnTo>
                    <a:pt x="260" y="382"/>
                  </a:lnTo>
                  <a:lnTo>
                    <a:pt x="213" y="373"/>
                  </a:lnTo>
                  <a:lnTo>
                    <a:pt x="197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Freeform 37"/>
            <p:cNvSpPr>
              <a:spLocks/>
            </p:cNvSpPr>
            <p:nvPr/>
          </p:nvSpPr>
          <p:spPr bwMode="auto">
            <a:xfrm>
              <a:off x="1881" y="2412"/>
              <a:ext cx="189" cy="132"/>
            </a:xfrm>
            <a:custGeom>
              <a:avLst/>
              <a:gdLst>
                <a:gd name="T0" fmla="*/ 28 w 378"/>
                <a:gd name="T1" fmla="*/ 17 h 264"/>
                <a:gd name="T2" fmla="*/ 11 w 378"/>
                <a:gd name="T3" fmla="*/ 102 h 264"/>
                <a:gd name="T4" fmla="*/ 11 w 378"/>
                <a:gd name="T5" fmla="*/ 121 h 264"/>
                <a:gd name="T6" fmla="*/ 72 w 378"/>
                <a:gd name="T7" fmla="*/ 165 h 264"/>
                <a:gd name="T8" fmla="*/ 158 w 378"/>
                <a:gd name="T9" fmla="*/ 205 h 264"/>
                <a:gd name="T10" fmla="*/ 72 w 378"/>
                <a:gd name="T11" fmla="*/ 173 h 264"/>
                <a:gd name="T12" fmla="*/ 57 w 378"/>
                <a:gd name="T13" fmla="*/ 167 h 264"/>
                <a:gd name="T14" fmla="*/ 57 w 378"/>
                <a:gd name="T15" fmla="*/ 192 h 264"/>
                <a:gd name="T16" fmla="*/ 64 w 378"/>
                <a:gd name="T17" fmla="*/ 201 h 264"/>
                <a:gd name="T18" fmla="*/ 253 w 378"/>
                <a:gd name="T19" fmla="*/ 254 h 264"/>
                <a:gd name="T20" fmla="*/ 367 w 378"/>
                <a:gd name="T21" fmla="*/ 209 h 264"/>
                <a:gd name="T22" fmla="*/ 367 w 378"/>
                <a:gd name="T23" fmla="*/ 159 h 264"/>
                <a:gd name="T24" fmla="*/ 283 w 378"/>
                <a:gd name="T25" fmla="*/ 121 h 264"/>
                <a:gd name="T26" fmla="*/ 378 w 378"/>
                <a:gd name="T27" fmla="*/ 156 h 264"/>
                <a:gd name="T28" fmla="*/ 378 w 378"/>
                <a:gd name="T29" fmla="*/ 209 h 264"/>
                <a:gd name="T30" fmla="*/ 255 w 378"/>
                <a:gd name="T31" fmla="*/ 264 h 264"/>
                <a:gd name="T32" fmla="*/ 72 w 378"/>
                <a:gd name="T33" fmla="*/ 216 h 264"/>
                <a:gd name="T34" fmla="*/ 43 w 378"/>
                <a:gd name="T35" fmla="*/ 195 h 264"/>
                <a:gd name="T36" fmla="*/ 40 w 378"/>
                <a:gd name="T37" fmla="*/ 156 h 264"/>
                <a:gd name="T38" fmla="*/ 4 w 378"/>
                <a:gd name="T39" fmla="*/ 119 h 264"/>
                <a:gd name="T40" fmla="*/ 0 w 378"/>
                <a:gd name="T41" fmla="*/ 78 h 264"/>
                <a:gd name="T42" fmla="*/ 23 w 378"/>
                <a:gd name="T43" fmla="*/ 0 h 264"/>
                <a:gd name="T44" fmla="*/ 28 w 378"/>
                <a:gd name="T45" fmla="*/ 17 h 264"/>
                <a:gd name="T46" fmla="*/ 28 w 378"/>
                <a:gd name="T47" fmla="*/ 17 h 2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8"/>
                <a:gd name="T73" fmla="*/ 0 h 264"/>
                <a:gd name="T74" fmla="*/ 378 w 378"/>
                <a:gd name="T75" fmla="*/ 264 h 2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8" h="264">
                  <a:moveTo>
                    <a:pt x="28" y="17"/>
                  </a:moveTo>
                  <a:lnTo>
                    <a:pt x="11" y="102"/>
                  </a:lnTo>
                  <a:lnTo>
                    <a:pt x="11" y="121"/>
                  </a:lnTo>
                  <a:lnTo>
                    <a:pt x="72" y="165"/>
                  </a:lnTo>
                  <a:lnTo>
                    <a:pt x="158" y="205"/>
                  </a:lnTo>
                  <a:lnTo>
                    <a:pt x="72" y="173"/>
                  </a:lnTo>
                  <a:lnTo>
                    <a:pt x="57" y="167"/>
                  </a:lnTo>
                  <a:lnTo>
                    <a:pt x="57" y="192"/>
                  </a:lnTo>
                  <a:lnTo>
                    <a:pt x="64" y="201"/>
                  </a:lnTo>
                  <a:lnTo>
                    <a:pt x="253" y="254"/>
                  </a:lnTo>
                  <a:lnTo>
                    <a:pt x="367" y="209"/>
                  </a:lnTo>
                  <a:lnTo>
                    <a:pt x="367" y="159"/>
                  </a:lnTo>
                  <a:lnTo>
                    <a:pt x="283" y="121"/>
                  </a:lnTo>
                  <a:lnTo>
                    <a:pt x="378" y="156"/>
                  </a:lnTo>
                  <a:lnTo>
                    <a:pt x="378" y="209"/>
                  </a:lnTo>
                  <a:lnTo>
                    <a:pt x="255" y="264"/>
                  </a:lnTo>
                  <a:lnTo>
                    <a:pt x="72" y="216"/>
                  </a:lnTo>
                  <a:lnTo>
                    <a:pt x="43" y="195"/>
                  </a:lnTo>
                  <a:lnTo>
                    <a:pt x="40" y="156"/>
                  </a:lnTo>
                  <a:lnTo>
                    <a:pt x="4" y="119"/>
                  </a:lnTo>
                  <a:lnTo>
                    <a:pt x="0" y="78"/>
                  </a:lnTo>
                  <a:lnTo>
                    <a:pt x="23" y="0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Freeform 38"/>
            <p:cNvSpPr>
              <a:spLocks/>
            </p:cNvSpPr>
            <p:nvPr/>
          </p:nvSpPr>
          <p:spPr bwMode="auto">
            <a:xfrm>
              <a:off x="2054" y="2468"/>
              <a:ext cx="160" cy="56"/>
            </a:xfrm>
            <a:custGeom>
              <a:avLst/>
              <a:gdLst>
                <a:gd name="T0" fmla="*/ 0 w 319"/>
                <a:gd name="T1" fmla="*/ 112 h 112"/>
                <a:gd name="T2" fmla="*/ 140 w 319"/>
                <a:gd name="T3" fmla="*/ 112 h 112"/>
                <a:gd name="T4" fmla="*/ 270 w 319"/>
                <a:gd name="T5" fmla="*/ 76 h 112"/>
                <a:gd name="T6" fmla="*/ 319 w 319"/>
                <a:gd name="T7" fmla="*/ 0 h 112"/>
                <a:gd name="T8" fmla="*/ 234 w 319"/>
                <a:gd name="T9" fmla="*/ 64 h 112"/>
                <a:gd name="T10" fmla="*/ 140 w 319"/>
                <a:gd name="T11" fmla="*/ 104 h 112"/>
                <a:gd name="T12" fmla="*/ 9 w 319"/>
                <a:gd name="T13" fmla="*/ 104 h 112"/>
                <a:gd name="T14" fmla="*/ 0 w 319"/>
                <a:gd name="T15" fmla="*/ 112 h 112"/>
                <a:gd name="T16" fmla="*/ 0 w 319"/>
                <a:gd name="T17" fmla="*/ 112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9"/>
                <a:gd name="T28" fmla="*/ 0 h 112"/>
                <a:gd name="T29" fmla="*/ 319 w 319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9" h="112">
                  <a:moveTo>
                    <a:pt x="0" y="112"/>
                  </a:moveTo>
                  <a:lnTo>
                    <a:pt x="140" y="112"/>
                  </a:lnTo>
                  <a:lnTo>
                    <a:pt x="270" y="76"/>
                  </a:lnTo>
                  <a:lnTo>
                    <a:pt x="319" y="0"/>
                  </a:lnTo>
                  <a:lnTo>
                    <a:pt x="234" y="64"/>
                  </a:lnTo>
                  <a:lnTo>
                    <a:pt x="140" y="104"/>
                  </a:lnTo>
                  <a:lnTo>
                    <a:pt x="9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Freeform 39"/>
            <p:cNvSpPr>
              <a:spLocks/>
            </p:cNvSpPr>
            <p:nvPr/>
          </p:nvSpPr>
          <p:spPr bwMode="auto">
            <a:xfrm>
              <a:off x="2146" y="2053"/>
              <a:ext cx="459" cy="493"/>
            </a:xfrm>
            <a:custGeom>
              <a:avLst/>
              <a:gdLst>
                <a:gd name="T0" fmla="*/ 474 w 918"/>
                <a:gd name="T1" fmla="*/ 304 h 987"/>
                <a:gd name="T2" fmla="*/ 399 w 918"/>
                <a:gd name="T3" fmla="*/ 318 h 987"/>
                <a:gd name="T4" fmla="*/ 301 w 918"/>
                <a:gd name="T5" fmla="*/ 314 h 987"/>
                <a:gd name="T6" fmla="*/ 198 w 918"/>
                <a:gd name="T7" fmla="*/ 397 h 987"/>
                <a:gd name="T8" fmla="*/ 93 w 918"/>
                <a:gd name="T9" fmla="*/ 513 h 987"/>
                <a:gd name="T10" fmla="*/ 0 w 918"/>
                <a:gd name="T11" fmla="*/ 559 h 987"/>
                <a:gd name="T12" fmla="*/ 120 w 918"/>
                <a:gd name="T13" fmla="*/ 641 h 987"/>
                <a:gd name="T14" fmla="*/ 141 w 918"/>
                <a:gd name="T15" fmla="*/ 770 h 987"/>
                <a:gd name="T16" fmla="*/ 97 w 918"/>
                <a:gd name="T17" fmla="*/ 878 h 987"/>
                <a:gd name="T18" fmla="*/ 164 w 918"/>
                <a:gd name="T19" fmla="*/ 753 h 987"/>
                <a:gd name="T20" fmla="*/ 141 w 918"/>
                <a:gd name="T21" fmla="*/ 629 h 987"/>
                <a:gd name="T22" fmla="*/ 93 w 918"/>
                <a:gd name="T23" fmla="*/ 540 h 987"/>
                <a:gd name="T24" fmla="*/ 299 w 918"/>
                <a:gd name="T25" fmla="*/ 641 h 987"/>
                <a:gd name="T26" fmla="*/ 272 w 918"/>
                <a:gd name="T27" fmla="*/ 899 h 987"/>
                <a:gd name="T28" fmla="*/ 8 w 918"/>
                <a:gd name="T29" fmla="*/ 920 h 987"/>
                <a:gd name="T30" fmla="*/ 517 w 918"/>
                <a:gd name="T31" fmla="*/ 987 h 987"/>
                <a:gd name="T32" fmla="*/ 880 w 918"/>
                <a:gd name="T33" fmla="*/ 935 h 987"/>
                <a:gd name="T34" fmla="*/ 635 w 918"/>
                <a:gd name="T35" fmla="*/ 861 h 987"/>
                <a:gd name="T36" fmla="*/ 918 w 918"/>
                <a:gd name="T37" fmla="*/ 721 h 987"/>
                <a:gd name="T38" fmla="*/ 668 w 918"/>
                <a:gd name="T39" fmla="*/ 740 h 987"/>
                <a:gd name="T40" fmla="*/ 588 w 918"/>
                <a:gd name="T41" fmla="*/ 591 h 987"/>
                <a:gd name="T42" fmla="*/ 542 w 918"/>
                <a:gd name="T43" fmla="*/ 616 h 987"/>
                <a:gd name="T44" fmla="*/ 399 w 918"/>
                <a:gd name="T45" fmla="*/ 656 h 987"/>
                <a:gd name="T46" fmla="*/ 209 w 918"/>
                <a:gd name="T47" fmla="*/ 569 h 987"/>
                <a:gd name="T48" fmla="*/ 107 w 918"/>
                <a:gd name="T49" fmla="*/ 521 h 987"/>
                <a:gd name="T50" fmla="*/ 276 w 918"/>
                <a:gd name="T51" fmla="*/ 359 h 987"/>
                <a:gd name="T52" fmla="*/ 371 w 918"/>
                <a:gd name="T53" fmla="*/ 327 h 987"/>
                <a:gd name="T54" fmla="*/ 441 w 918"/>
                <a:gd name="T55" fmla="*/ 375 h 987"/>
                <a:gd name="T56" fmla="*/ 557 w 918"/>
                <a:gd name="T57" fmla="*/ 510 h 987"/>
                <a:gd name="T58" fmla="*/ 504 w 918"/>
                <a:gd name="T59" fmla="*/ 285 h 987"/>
                <a:gd name="T60" fmla="*/ 571 w 918"/>
                <a:gd name="T61" fmla="*/ 261 h 987"/>
                <a:gd name="T62" fmla="*/ 624 w 918"/>
                <a:gd name="T63" fmla="*/ 314 h 987"/>
                <a:gd name="T64" fmla="*/ 624 w 918"/>
                <a:gd name="T65" fmla="*/ 489 h 987"/>
                <a:gd name="T66" fmla="*/ 671 w 918"/>
                <a:gd name="T67" fmla="*/ 675 h 987"/>
                <a:gd name="T68" fmla="*/ 641 w 918"/>
                <a:gd name="T69" fmla="*/ 475 h 987"/>
                <a:gd name="T70" fmla="*/ 664 w 918"/>
                <a:gd name="T71" fmla="*/ 255 h 987"/>
                <a:gd name="T72" fmla="*/ 768 w 918"/>
                <a:gd name="T73" fmla="*/ 109 h 987"/>
                <a:gd name="T74" fmla="*/ 757 w 918"/>
                <a:gd name="T75" fmla="*/ 109 h 987"/>
                <a:gd name="T76" fmla="*/ 654 w 918"/>
                <a:gd name="T77" fmla="*/ 177 h 987"/>
                <a:gd name="T78" fmla="*/ 508 w 918"/>
                <a:gd name="T79" fmla="*/ 264 h 987"/>
                <a:gd name="T80" fmla="*/ 493 w 918"/>
                <a:gd name="T81" fmla="*/ 280 h 9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8"/>
                <a:gd name="T124" fmla="*/ 0 h 987"/>
                <a:gd name="T125" fmla="*/ 918 w 918"/>
                <a:gd name="T126" fmla="*/ 987 h 9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8" h="987">
                  <a:moveTo>
                    <a:pt x="493" y="280"/>
                  </a:moveTo>
                  <a:lnTo>
                    <a:pt x="474" y="304"/>
                  </a:lnTo>
                  <a:lnTo>
                    <a:pt x="447" y="363"/>
                  </a:lnTo>
                  <a:lnTo>
                    <a:pt x="399" y="318"/>
                  </a:lnTo>
                  <a:lnTo>
                    <a:pt x="342" y="314"/>
                  </a:lnTo>
                  <a:lnTo>
                    <a:pt x="301" y="314"/>
                  </a:lnTo>
                  <a:lnTo>
                    <a:pt x="244" y="337"/>
                  </a:lnTo>
                  <a:lnTo>
                    <a:pt x="198" y="397"/>
                  </a:lnTo>
                  <a:lnTo>
                    <a:pt x="145" y="460"/>
                  </a:lnTo>
                  <a:lnTo>
                    <a:pt x="93" y="513"/>
                  </a:lnTo>
                  <a:lnTo>
                    <a:pt x="46" y="529"/>
                  </a:lnTo>
                  <a:lnTo>
                    <a:pt x="0" y="559"/>
                  </a:lnTo>
                  <a:lnTo>
                    <a:pt x="50" y="582"/>
                  </a:lnTo>
                  <a:lnTo>
                    <a:pt x="120" y="641"/>
                  </a:lnTo>
                  <a:lnTo>
                    <a:pt x="141" y="713"/>
                  </a:lnTo>
                  <a:lnTo>
                    <a:pt x="141" y="770"/>
                  </a:lnTo>
                  <a:lnTo>
                    <a:pt x="135" y="804"/>
                  </a:lnTo>
                  <a:lnTo>
                    <a:pt x="97" y="878"/>
                  </a:lnTo>
                  <a:lnTo>
                    <a:pt x="152" y="819"/>
                  </a:lnTo>
                  <a:lnTo>
                    <a:pt x="164" y="753"/>
                  </a:lnTo>
                  <a:lnTo>
                    <a:pt x="158" y="679"/>
                  </a:lnTo>
                  <a:lnTo>
                    <a:pt x="141" y="629"/>
                  </a:lnTo>
                  <a:lnTo>
                    <a:pt x="50" y="550"/>
                  </a:lnTo>
                  <a:lnTo>
                    <a:pt x="93" y="540"/>
                  </a:lnTo>
                  <a:lnTo>
                    <a:pt x="135" y="540"/>
                  </a:lnTo>
                  <a:lnTo>
                    <a:pt x="299" y="641"/>
                  </a:lnTo>
                  <a:lnTo>
                    <a:pt x="386" y="808"/>
                  </a:lnTo>
                  <a:lnTo>
                    <a:pt x="272" y="899"/>
                  </a:lnTo>
                  <a:lnTo>
                    <a:pt x="50" y="895"/>
                  </a:lnTo>
                  <a:lnTo>
                    <a:pt x="8" y="920"/>
                  </a:lnTo>
                  <a:lnTo>
                    <a:pt x="299" y="932"/>
                  </a:lnTo>
                  <a:lnTo>
                    <a:pt x="517" y="987"/>
                  </a:lnTo>
                  <a:lnTo>
                    <a:pt x="700" y="935"/>
                  </a:lnTo>
                  <a:lnTo>
                    <a:pt x="880" y="935"/>
                  </a:lnTo>
                  <a:lnTo>
                    <a:pt x="510" y="918"/>
                  </a:lnTo>
                  <a:lnTo>
                    <a:pt x="635" y="861"/>
                  </a:lnTo>
                  <a:lnTo>
                    <a:pt x="808" y="812"/>
                  </a:lnTo>
                  <a:lnTo>
                    <a:pt x="918" y="721"/>
                  </a:lnTo>
                  <a:lnTo>
                    <a:pt x="717" y="740"/>
                  </a:lnTo>
                  <a:lnTo>
                    <a:pt x="668" y="740"/>
                  </a:lnTo>
                  <a:lnTo>
                    <a:pt x="601" y="679"/>
                  </a:lnTo>
                  <a:lnTo>
                    <a:pt x="588" y="591"/>
                  </a:lnTo>
                  <a:lnTo>
                    <a:pt x="578" y="523"/>
                  </a:lnTo>
                  <a:lnTo>
                    <a:pt x="542" y="616"/>
                  </a:lnTo>
                  <a:lnTo>
                    <a:pt x="487" y="656"/>
                  </a:lnTo>
                  <a:lnTo>
                    <a:pt x="399" y="656"/>
                  </a:lnTo>
                  <a:lnTo>
                    <a:pt x="285" y="569"/>
                  </a:lnTo>
                  <a:lnTo>
                    <a:pt x="209" y="569"/>
                  </a:lnTo>
                  <a:lnTo>
                    <a:pt x="152" y="529"/>
                  </a:lnTo>
                  <a:lnTo>
                    <a:pt x="107" y="521"/>
                  </a:lnTo>
                  <a:lnTo>
                    <a:pt x="238" y="428"/>
                  </a:lnTo>
                  <a:lnTo>
                    <a:pt x="276" y="359"/>
                  </a:lnTo>
                  <a:lnTo>
                    <a:pt x="304" y="327"/>
                  </a:lnTo>
                  <a:lnTo>
                    <a:pt x="371" y="327"/>
                  </a:lnTo>
                  <a:lnTo>
                    <a:pt x="409" y="365"/>
                  </a:lnTo>
                  <a:lnTo>
                    <a:pt x="441" y="375"/>
                  </a:lnTo>
                  <a:lnTo>
                    <a:pt x="504" y="489"/>
                  </a:lnTo>
                  <a:lnTo>
                    <a:pt x="557" y="510"/>
                  </a:lnTo>
                  <a:lnTo>
                    <a:pt x="533" y="456"/>
                  </a:lnTo>
                  <a:lnTo>
                    <a:pt x="504" y="285"/>
                  </a:lnTo>
                  <a:lnTo>
                    <a:pt x="521" y="272"/>
                  </a:lnTo>
                  <a:lnTo>
                    <a:pt x="571" y="261"/>
                  </a:lnTo>
                  <a:lnTo>
                    <a:pt x="654" y="192"/>
                  </a:lnTo>
                  <a:lnTo>
                    <a:pt x="624" y="314"/>
                  </a:lnTo>
                  <a:lnTo>
                    <a:pt x="616" y="392"/>
                  </a:lnTo>
                  <a:lnTo>
                    <a:pt x="624" y="489"/>
                  </a:lnTo>
                  <a:lnTo>
                    <a:pt x="643" y="605"/>
                  </a:lnTo>
                  <a:lnTo>
                    <a:pt x="671" y="675"/>
                  </a:lnTo>
                  <a:lnTo>
                    <a:pt x="654" y="607"/>
                  </a:lnTo>
                  <a:lnTo>
                    <a:pt x="641" y="475"/>
                  </a:lnTo>
                  <a:lnTo>
                    <a:pt x="643" y="354"/>
                  </a:lnTo>
                  <a:lnTo>
                    <a:pt x="664" y="255"/>
                  </a:lnTo>
                  <a:lnTo>
                    <a:pt x="700" y="160"/>
                  </a:lnTo>
                  <a:lnTo>
                    <a:pt x="768" y="109"/>
                  </a:lnTo>
                  <a:lnTo>
                    <a:pt x="848" y="0"/>
                  </a:lnTo>
                  <a:lnTo>
                    <a:pt x="757" y="109"/>
                  </a:lnTo>
                  <a:lnTo>
                    <a:pt x="664" y="150"/>
                  </a:lnTo>
                  <a:lnTo>
                    <a:pt x="654" y="177"/>
                  </a:lnTo>
                  <a:lnTo>
                    <a:pt x="571" y="240"/>
                  </a:lnTo>
                  <a:lnTo>
                    <a:pt x="508" y="264"/>
                  </a:lnTo>
                  <a:lnTo>
                    <a:pt x="493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Freeform 40"/>
            <p:cNvSpPr>
              <a:spLocks/>
            </p:cNvSpPr>
            <p:nvPr/>
          </p:nvSpPr>
          <p:spPr bwMode="auto">
            <a:xfrm>
              <a:off x="2500" y="1911"/>
              <a:ext cx="497" cy="642"/>
            </a:xfrm>
            <a:custGeom>
              <a:avLst/>
              <a:gdLst>
                <a:gd name="T0" fmla="*/ 259 w 995"/>
                <a:gd name="T1" fmla="*/ 101 h 1283"/>
                <a:gd name="T2" fmla="*/ 210 w 995"/>
                <a:gd name="T3" fmla="*/ 312 h 1283"/>
                <a:gd name="T4" fmla="*/ 248 w 995"/>
                <a:gd name="T5" fmla="*/ 534 h 1283"/>
                <a:gd name="T6" fmla="*/ 333 w 995"/>
                <a:gd name="T7" fmla="*/ 610 h 1283"/>
                <a:gd name="T8" fmla="*/ 500 w 995"/>
                <a:gd name="T9" fmla="*/ 610 h 1283"/>
                <a:gd name="T10" fmla="*/ 588 w 995"/>
                <a:gd name="T11" fmla="*/ 559 h 1283"/>
                <a:gd name="T12" fmla="*/ 588 w 995"/>
                <a:gd name="T13" fmla="*/ 460 h 1283"/>
                <a:gd name="T14" fmla="*/ 691 w 995"/>
                <a:gd name="T15" fmla="*/ 627 h 1283"/>
                <a:gd name="T16" fmla="*/ 744 w 995"/>
                <a:gd name="T17" fmla="*/ 656 h 1283"/>
                <a:gd name="T18" fmla="*/ 799 w 995"/>
                <a:gd name="T19" fmla="*/ 658 h 1283"/>
                <a:gd name="T20" fmla="*/ 860 w 995"/>
                <a:gd name="T21" fmla="*/ 627 h 1283"/>
                <a:gd name="T22" fmla="*/ 871 w 995"/>
                <a:gd name="T23" fmla="*/ 460 h 1283"/>
                <a:gd name="T24" fmla="*/ 871 w 995"/>
                <a:gd name="T25" fmla="*/ 333 h 1283"/>
                <a:gd name="T26" fmla="*/ 867 w 995"/>
                <a:gd name="T27" fmla="*/ 207 h 1283"/>
                <a:gd name="T28" fmla="*/ 833 w 995"/>
                <a:gd name="T29" fmla="*/ 0 h 1283"/>
                <a:gd name="T30" fmla="*/ 900 w 995"/>
                <a:gd name="T31" fmla="*/ 245 h 1283"/>
                <a:gd name="T32" fmla="*/ 926 w 995"/>
                <a:gd name="T33" fmla="*/ 338 h 1283"/>
                <a:gd name="T34" fmla="*/ 951 w 995"/>
                <a:gd name="T35" fmla="*/ 108 h 1283"/>
                <a:gd name="T36" fmla="*/ 995 w 995"/>
                <a:gd name="T37" fmla="*/ 72 h 1283"/>
                <a:gd name="T38" fmla="*/ 961 w 995"/>
                <a:gd name="T39" fmla="*/ 154 h 1283"/>
                <a:gd name="T40" fmla="*/ 964 w 995"/>
                <a:gd name="T41" fmla="*/ 232 h 1283"/>
                <a:gd name="T42" fmla="*/ 957 w 995"/>
                <a:gd name="T43" fmla="*/ 323 h 1283"/>
                <a:gd name="T44" fmla="*/ 930 w 995"/>
                <a:gd name="T45" fmla="*/ 274 h 1283"/>
                <a:gd name="T46" fmla="*/ 943 w 995"/>
                <a:gd name="T47" fmla="*/ 283 h 1283"/>
                <a:gd name="T48" fmla="*/ 879 w 995"/>
                <a:gd name="T49" fmla="*/ 485 h 1283"/>
                <a:gd name="T50" fmla="*/ 898 w 995"/>
                <a:gd name="T51" fmla="*/ 502 h 1283"/>
                <a:gd name="T52" fmla="*/ 926 w 995"/>
                <a:gd name="T53" fmla="*/ 447 h 1283"/>
                <a:gd name="T54" fmla="*/ 955 w 995"/>
                <a:gd name="T55" fmla="*/ 371 h 1283"/>
                <a:gd name="T56" fmla="*/ 961 w 995"/>
                <a:gd name="T57" fmla="*/ 462 h 1283"/>
                <a:gd name="T58" fmla="*/ 892 w 995"/>
                <a:gd name="T59" fmla="*/ 656 h 1283"/>
                <a:gd name="T60" fmla="*/ 862 w 995"/>
                <a:gd name="T61" fmla="*/ 781 h 1283"/>
                <a:gd name="T62" fmla="*/ 862 w 995"/>
                <a:gd name="T63" fmla="*/ 861 h 1283"/>
                <a:gd name="T64" fmla="*/ 871 w 995"/>
                <a:gd name="T65" fmla="*/ 924 h 1283"/>
                <a:gd name="T66" fmla="*/ 666 w 995"/>
                <a:gd name="T67" fmla="*/ 954 h 1283"/>
                <a:gd name="T68" fmla="*/ 544 w 995"/>
                <a:gd name="T69" fmla="*/ 996 h 1283"/>
                <a:gd name="T70" fmla="*/ 289 w 995"/>
                <a:gd name="T71" fmla="*/ 1087 h 1283"/>
                <a:gd name="T72" fmla="*/ 238 w 995"/>
                <a:gd name="T73" fmla="*/ 1123 h 1283"/>
                <a:gd name="T74" fmla="*/ 128 w 995"/>
                <a:gd name="T75" fmla="*/ 1283 h 1283"/>
                <a:gd name="T76" fmla="*/ 204 w 995"/>
                <a:gd name="T77" fmla="*/ 1140 h 1283"/>
                <a:gd name="T78" fmla="*/ 215 w 995"/>
                <a:gd name="T79" fmla="*/ 1004 h 1283"/>
                <a:gd name="T80" fmla="*/ 0 w 995"/>
                <a:gd name="T81" fmla="*/ 1045 h 1283"/>
                <a:gd name="T82" fmla="*/ 69 w 995"/>
                <a:gd name="T83" fmla="*/ 948 h 1283"/>
                <a:gd name="T84" fmla="*/ 40 w 995"/>
                <a:gd name="T85" fmla="*/ 852 h 1283"/>
                <a:gd name="T86" fmla="*/ 151 w 995"/>
                <a:gd name="T87" fmla="*/ 852 h 1283"/>
                <a:gd name="T88" fmla="*/ 154 w 995"/>
                <a:gd name="T89" fmla="*/ 620 h 1283"/>
                <a:gd name="T90" fmla="*/ 215 w 995"/>
                <a:gd name="T91" fmla="*/ 426 h 1283"/>
                <a:gd name="T92" fmla="*/ 202 w 995"/>
                <a:gd name="T93" fmla="*/ 310 h 1283"/>
                <a:gd name="T94" fmla="*/ 259 w 995"/>
                <a:gd name="T95" fmla="*/ 101 h 1283"/>
                <a:gd name="T96" fmla="*/ 259 w 995"/>
                <a:gd name="T97" fmla="*/ 101 h 12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95"/>
                <a:gd name="T148" fmla="*/ 0 h 1283"/>
                <a:gd name="T149" fmla="*/ 995 w 995"/>
                <a:gd name="T150" fmla="*/ 1283 h 12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95" h="1283">
                  <a:moveTo>
                    <a:pt x="259" y="101"/>
                  </a:moveTo>
                  <a:lnTo>
                    <a:pt x="210" y="312"/>
                  </a:lnTo>
                  <a:lnTo>
                    <a:pt x="248" y="534"/>
                  </a:lnTo>
                  <a:lnTo>
                    <a:pt x="333" y="610"/>
                  </a:lnTo>
                  <a:lnTo>
                    <a:pt x="500" y="610"/>
                  </a:lnTo>
                  <a:lnTo>
                    <a:pt x="588" y="559"/>
                  </a:lnTo>
                  <a:lnTo>
                    <a:pt x="588" y="460"/>
                  </a:lnTo>
                  <a:lnTo>
                    <a:pt x="691" y="627"/>
                  </a:lnTo>
                  <a:lnTo>
                    <a:pt x="744" y="656"/>
                  </a:lnTo>
                  <a:lnTo>
                    <a:pt x="799" y="658"/>
                  </a:lnTo>
                  <a:lnTo>
                    <a:pt x="860" y="627"/>
                  </a:lnTo>
                  <a:lnTo>
                    <a:pt x="871" y="460"/>
                  </a:lnTo>
                  <a:lnTo>
                    <a:pt x="871" y="333"/>
                  </a:lnTo>
                  <a:lnTo>
                    <a:pt x="867" y="207"/>
                  </a:lnTo>
                  <a:lnTo>
                    <a:pt x="833" y="0"/>
                  </a:lnTo>
                  <a:lnTo>
                    <a:pt x="900" y="245"/>
                  </a:lnTo>
                  <a:lnTo>
                    <a:pt x="926" y="338"/>
                  </a:lnTo>
                  <a:lnTo>
                    <a:pt x="951" y="108"/>
                  </a:lnTo>
                  <a:lnTo>
                    <a:pt x="995" y="72"/>
                  </a:lnTo>
                  <a:lnTo>
                    <a:pt x="961" y="154"/>
                  </a:lnTo>
                  <a:lnTo>
                    <a:pt x="964" y="232"/>
                  </a:lnTo>
                  <a:lnTo>
                    <a:pt x="957" y="323"/>
                  </a:lnTo>
                  <a:lnTo>
                    <a:pt x="930" y="274"/>
                  </a:lnTo>
                  <a:lnTo>
                    <a:pt x="943" y="283"/>
                  </a:lnTo>
                  <a:lnTo>
                    <a:pt x="879" y="485"/>
                  </a:lnTo>
                  <a:lnTo>
                    <a:pt x="898" y="502"/>
                  </a:lnTo>
                  <a:lnTo>
                    <a:pt x="926" y="447"/>
                  </a:lnTo>
                  <a:lnTo>
                    <a:pt x="955" y="371"/>
                  </a:lnTo>
                  <a:lnTo>
                    <a:pt x="961" y="462"/>
                  </a:lnTo>
                  <a:lnTo>
                    <a:pt x="892" y="656"/>
                  </a:lnTo>
                  <a:lnTo>
                    <a:pt x="862" y="781"/>
                  </a:lnTo>
                  <a:lnTo>
                    <a:pt x="862" y="861"/>
                  </a:lnTo>
                  <a:lnTo>
                    <a:pt x="871" y="924"/>
                  </a:lnTo>
                  <a:lnTo>
                    <a:pt x="666" y="954"/>
                  </a:lnTo>
                  <a:lnTo>
                    <a:pt x="544" y="996"/>
                  </a:lnTo>
                  <a:lnTo>
                    <a:pt x="289" y="1087"/>
                  </a:lnTo>
                  <a:lnTo>
                    <a:pt x="238" y="1123"/>
                  </a:lnTo>
                  <a:lnTo>
                    <a:pt x="128" y="1283"/>
                  </a:lnTo>
                  <a:lnTo>
                    <a:pt x="204" y="1140"/>
                  </a:lnTo>
                  <a:lnTo>
                    <a:pt x="215" y="1004"/>
                  </a:lnTo>
                  <a:lnTo>
                    <a:pt x="0" y="1045"/>
                  </a:lnTo>
                  <a:lnTo>
                    <a:pt x="69" y="948"/>
                  </a:lnTo>
                  <a:lnTo>
                    <a:pt x="40" y="852"/>
                  </a:lnTo>
                  <a:lnTo>
                    <a:pt x="151" y="852"/>
                  </a:lnTo>
                  <a:lnTo>
                    <a:pt x="154" y="620"/>
                  </a:lnTo>
                  <a:lnTo>
                    <a:pt x="215" y="426"/>
                  </a:lnTo>
                  <a:lnTo>
                    <a:pt x="202" y="310"/>
                  </a:lnTo>
                  <a:lnTo>
                    <a:pt x="25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9" name="Freeform 41"/>
            <p:cNvSpPr>
              <a:spLocks/>
            </p:cNvSpPr>
            <p:nvPr/>
          </p:nvSpPr>
          <p:spPr bwMode="auto">
            <a:xfrm>
              <a:off x="2535" y="1816"/>
              <a:ext cx="283" cy="304"/>
            </a:xfrm>
            <a:custGeom>
              <a:avLst/>
              <a:gdLst>
                <a:gd name="T0" fmla="*/ 0 w 566"/>
                <a:gd name="T1" fmla="*/ 608 h 608"/>
                <a:gd name="T2" fmla="*/ 152 w 566"/>
                <a:gd name="T3" fmla="*/ 302 h 608"/>
                <a:gd name="T4" fmla="*/ 222 w 566"/>
                <a:gd name="T5" fmla="*/ 156 h 608"/>
                <a:gd name="T6" fmla="*/ 361 w 566"/>
                <a:gd name="T7" fmla="*/ 104 h 608"/>
                <a:gd name="T8" fmla="*/ 566 w 566"/>
                <a:gd name="T9" fmla="*/ 28 h 608"/>
                <a:gd name="T10" fmla="*/ 530 w 566"/>
                <a:gd name="T11" fmla="*/ 0 h 608"/>
                <a:gd name="T12" fmla="*/ 450 w 566"/>
                <a:gd name="T13" fmla="*/ 47 h 608"/>
                <a:gd name="T14" fmla="*/ 353 w 566"/>
                <a:gd name="T15" fmla="*/ 66 h 608"/>
                <a:gd name="T16" fmla="*/ 300 w 566"/>
                <a:gd name="T17" fmla="*/ 91 h 608"/>
                <a:gd name="T18" fmla="*/ 232 w 566"/>
                <a:gd name="T19" fmla="*/ 106 h 608"/>
                <a:gd name="T20" fmla="*/ 182 w 566"/>
                <a:gd name="T21" fmla="*/ 160 h 608"/>
                <a:gd name="T22" fmla="*/ 0 w 566"/>
                <a:gd name="T23" fmla="*/ 608 h 608"/>
                <a:gd name="T24" fmla="*/ 0 w 566"/>
                <a:gd name="T25" fmla="*/ 608 h 6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6"/>
                <a:gd name="T40" fmla="*/ 0 h 608"/>
                <a:gd name="T41" fmla="*/ 566 w 566"/>
                <a:gd name="T42" fmla="*/ 608 h 6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6" h="608">
                  <a:moveTo>
                    <a:pt x="0" y="608"/>
                  </a:moveTo>
                  <a:lnTo>
                    <a:pt x="152" y="302"/>
                  </a:lnTo>
                  <a:lnTo>
                    <a:pt x="222" y="156"/>
                  </a:lnTo>
                  <a:lnTo>
                    <a:pt x="361" y="104"/>
                  </a:lnTo>
                  <a:lnTo>
                    <a:pt x="566" y="28"/>
                  </a:lnTo>
                  <a:lnTo>
                    <a:pt x="530" y="0"/>
                  </a:lnTo>
                  <a:lnTo>
                    <a:pt x="450" y="47"/>
                  </a:lnTo>
                  <a:lnTo>
                    <a:pt x="353" y="66"/>
                  </a:lnTo>
                  <a:lnTo>
                    <a:pt x="300" y="91"/>
                  </a:lnTo>
                  <a:lnTo>
                    <a:pt x="232" y="106"/>
                  </a:lnTo>
                  <a:lnTo>
                    <a:pt x="182" y="160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0" name="Freeform 42"/>
            <p:cNvSpPr>
              <a:spLocks/>
            </p:cNvSpPr>
            <p:nvPr/>
          </p:nvSpPr>
          <p:spPr bwMode="auto">
            <a:xfrm>
              <a:off x="2795" y="1886"/>
              <a:ext cx="44" cy="204"/>
            </a:xfrm>
            <a:custGeom>
              <a:avLst/>
              <a:gdLst>
                <a:gd name="T0" fmla="*/ 87 w 87"/>
                <a:gd name="T1" fmla="*/ 0 h 406"/>
                <a:gd name="T2" fmla="*/ 21 w 87"/>
                <a:gd name="T3" fmla="*/ 110 h 406"/>
                <a:gd name="T4" fmla="*/ 0 w 87"/>
                <a:gd name="T5" fmla="*/ 406 h 406"/>
                <a:gd name="T6" fmla="*/ 87 w 87"/>
                <a:gd name="T7" fmla="*/ 0 h 406"/>
                <a:gd name="T8" fmla="*/ 87 w 87"/>
                <a:gd name="T9" fmla="*/ 0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06"/>
                <a:gd name="T17" fmla="*/ 87 w 87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06">
                  <a:moveTo>
                    <a:pt x="87" y="0"/>
                  </a:moveTo>
                  <a:lnTo>
                    <a:pt x="21" y="110"/>
                  </a:lnTo>
                  <a:lnTo>
                    <a:pt x="0" y="40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1" name="Freeform 43"/>
            <p:cNvSpPr>
              <a:spLocks/>
            </p:cNvSpPr>
            <p:nvPr/>
          </p:nvSpPr>
          <p:spPr bwMode="auto">
            <a:xfrm>
              <a:off x="2813" y="2058"/>
              <a:ext cx="59" cy="46"/>
            </a:xfrm>
            <a:custGeom>
              <a:avLst/>
              <a:gdLst>
                <a:gd name="T0" fmla="*/ 0 w 118"/>
                <a:gd name="T1" fmla="*/ 91 h 91"/>
                <a:gd name="T2" fmla="*/ 118 w 118"/>
                <a:gd name="T3" fmla="*/ 17 h 91"/>
                <a:gd name="T4" fmla="*/ 76 w 118"/>
                <a:gd name="T5" fmla="*/ 0 h 91"/>
                <a:gd name="T6" fmla="*/ 0 w 118"/>
                <a:gd name="T7" fmla="*/ 91 h 91"/>
                <a:gd name="T8" fmla="*/ 0 w 118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91"/>
                <a:gd name="T17" fmla="*/ 118 w 118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91">
                  <a:moveTo>
                    <a:pt x="0" y="91"/>
                  </a:moveTo>
                  <a:lnTo>
                    <a:pt x="118" y="17"/>
                  </a:lnTo>
                  <a:lnTo>
                    <a:pt x="76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2" name="Freeform 44"/>
            <p:cNvSpPr>
              <a:spLocks/>
            </p:cNvSpPr>
            <p:nvPr/>
          </p:nvSpPr>
          <p:spPr bwMode="auto">
            <a:xfrm>
              <a:off x="2960" y="1700"/>
              <a:ext cx="256" cy="670"/>
            </a:xfrm>
            <a:custGeom>
              <a:avLst/>
              <a:gdLst>
                <a:gd name="T0" fmla="*/ 0 w 513"/>
                <a:gd name="T1" fmla="*/ 1340 h 1340"/>
                <a:gd name="T2" fmla="*/ 216 w 513"/>
                <a:gd name="T3" fmla="*/ 966 h 1340"/>
                <a:gd name="T4" fmla="*/ 332 w 513"/>
                <a:gd name="T5" fmla="*/ 717 h 1340"/>
                <a:gd name="T6" fmla="*/ 488 w 513"/>
                <a:gd name="T7" fmla="*/ 281 h 1340"/>
                <a:gd name="T8" fmla="*/ 513 w 513"/>
                <a:gd name="T9" fmla="*/ 36 h 1340"/>
                <a:gd name="T10" fmla="*/ 490 w 513"/>
                <a:gd name="T11" fmla="*/ 0 h 1340"/>
                <a:gd name="T12" fmla="*/ 475 w 513"/>
                <a:gd name="T13" fmla="*/ 179 h 1340"/>
                <a:gd name="T14" fmla="*/ 456 w 513"/>
                <a:gd name="T15" fmla="*/ 268 h 1340"/>
                <a:gd name="T16" fmla="*/ 300 w 513"/>
                <a:gd name="T17" fmla="*/ 665 h 1340"/>
                <a:gd name="T18" fmla="*/ 197 w 513"/>
                <a:gd name="T19" fmla="*/ 521 h 1340"/>
                <a:gd name="T20" fmla="*/ 135 w 513"/>
                <a:gd name="T21" fmla="*/ 489 h 1340"/>
                <a:gd name="T22" fmla="*/ 188 w 513"/>
                <a:gd name="T23" fmla="*/ 530 h 1340"/>
                <a:gd name="T24" fmla="*/ 188 w 513"/>
                <a:gd name="T25" fmla="*/ 618 h 1340"/>
                <a:gd name="T26" fmla="*/ 249 w 513"/>
                <a:gd name="T27" fmla="*/ 646 h 1340"/>
                <a:gd name="T28" fmla="*/ 289 w 513"/>
                <a:gd name="T29" fmla="*/ 694 h 1340"/>
                <a:gd name="T30" fmla="*/ 135 w 513"/>
                <a:gd name="T31" fmla="*/ 1019 h 1340"/>
                <a:gd name="T32" fmla="*/ 66 w 513"/>
                <a:gd name="T33" fmla="*/ 1180 h 1340"/>
                <a:gd name="T34" fmla="*/ 0 w 513"/>
                <a:gd name="T35" fmla="*/ 1340 h 1340"/>
                <a:gd name="T36" fmla="*/ 0 w 513"/>
                <a:gd name="T37" fmla="*/ 1340 h 13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3"/>
                <a:gd name="T58" fmla="*/ 0 h 1340"/>
                <a:gd name="T59" fmla="*/ 513 w 513"/>
                <a:gd name="T60" fmla="*/ 1340 h 13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3" h="1340">
                  <a:moveTo>
                    <a:pt x="0" y="1340"/>
                  </a:moveTo>
                  <a:lnTo>
                    <a:pt x="216" y="966"/>
                  </a:lnTo>
                  <a:lnTo>
                    <a:pt x="332" y="717"/>
                  </a:lnTo>
                  <a:lnTo>
                    <a:pt x="488" y="281"/>
                  </a:lnTo>
                  <a:lnTo>
                    <a:pt x="513" y="36"/>
                  </a:lnTo>
                  <a:lnTo>
                    <a:pt x="490" y="0"/>
                  </a:lnTo>
                  <a:lnTo>
                    <a:pt x="475" y="179"/>
                  </a:lnTo>
                  <a:lnTo>
                    <a:pt x="456" y="268"/>
                  </a:lnTo>
                  <a:lnTo>
                    <a:pt x="300" y="665"/>
                  </a:lnTo>
                  <a:lnTo>
                    <a:pt x="197" y="521"/>
                  </a:lnTo>
                  <a:lnTo>
                    <a:pt x="135" y="489"/>
                  </a:lnTo>
                  <a:lnTo>
                    <a:pt x="188" y="530"/>
                  </a:lnTo>
                  <a:lnTo>
                    <a:pt x="188" y="618"/>
                  </a:lnTo>
                  <a:lnTo>
                    <a:pt x="249" y="646"/>
                  </a:lnTo>
                  <a:lnTo>
                    <a:pt x="289" y="694"/>
                  </a:lnTo>
                  <a:lnTo>
                    <a:pt x="135" y="1019"/>
                  </a:lnTo>
                  <a:lnTo>
                    <a:pt x="66" y="1180"/>
                  </a:lnTo>
                  <a:lnTo>
                    <a:pt x="0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3" name="Freeform 45"/>
            <p:cNvSpPr>
              <a:spLocks/>
            </p:cNvSpPr>
            <p:nvPr/>
          </p:nvSpPr>
          <p:spPr bwMode="auto">
            <a:xfrm>
              <a:off x="3000" y="1995"/>
              <a:ext cx="59" cy="228"/>
            </a:xfrm>
            <a:custGeom>
              <a:avLst/>
              <a:gdLst>
                <a:gd name="T0" fmla="*/ 108 w 117"/>
                <a:gd name="T1" fmla="*/ 0 h 456"/>
                <a:gd name="T2" fmla="*/ 72 w 117"/>
                <a:gd name="T3" fmla="*/ 42 h 456"/>
                <a:gd name="T4" fmla="*/ 28 w 117"/>
                <a:gd name="T5" fmla="*/ 67 h 456"/>
                <a:gd name="T6" fmla="*/ 5 w 117"/>
                <a:gd name="T7" fmla="*/ 122 h 456"/>
                <a:gd name="T8" fmla="*/ 19 w 117"/>
                <a:gd name="T9" fmla="*/ 149 h 456"/>
                <a:gd name="T10" fmla="*/ 19 w 117"/>
                <a:gd name="T11" fmla="*/ 196 h 456"/>
                <a:gd name="T12" fmla="*/ 0 w 117"/>
                <a:gd name="T13" fmla="*/ 238 h 456"/>
                <a:gd name="T14" fmla="*/ 43 w 117"/>
                <a:gd name="T15" fmla="*/ 276 h 456"/>
                <a:gd name="T16" fmla="*/ 51 w 117"/>
                <a:gd name="T17" fmla="*/ 318 h 456"/>
                <a:gd name="T18" fmla="*/ 51 w 117"/>
                <a:gd name="T19" fmla="*/ 456 h 456"/>
                <a:gd name="T20" fmla="*/ 95 w 117"/>
                <a:gd name="T21" fmla="*/ 354 h 456"/>
                <a:gd name="T22" fmla="*/ 93 w 117"/>
                <a:gd name="T23" fmla="*/ 238 h 456"/>
                <a:gd name="T24" fmla="*/ 64 w 117"/>
                <a:gd name="T25" fmla="*/ 169 h 456"/>
                <a:gd name="T26" fmla="*/ 43 w 117"/>
                <a:gd name="T27" fmla="*/ 131 h 456"/>
                <a:gd name="T28" fmla="*/ 43 w 117"/>
                <a:gd name="T29" fmla="*/ 97 h 456"/>
                <a:gd name="T30" fmla="*/ 62 w 117"/>
                <a:gd name="T31" fmla="*/ 61 h 456"/>
                <a:gd name="T32" fmla="*/ 93 w 117"/>
                <a:gd name="T33" fmla="*/ 38 h 456"/>
                <a:gd name="T34" fmla="*/ 117 w 117"/>
                <a:gd name="T35" fmla="*/ 17 h 456"/>
                <a:gd name="T36" fmla="*/ 108 w 117"/>
                <a:gd name="T37" fmla="*/ 0 h 456"/>
                <a:gd name="T38" fmla="*/ 108 w 117"/>
                <a:gd name="T39" fmla="*/ 0 h 4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7"/>
                <a:gd name="T61" fmla="*/ 0 h 456"/>
                <a:gd name="T62" fmla="*/ 117 w 117"/>
                <a:gd name="T63" fmla="*/ 456 h 4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7" h="456">
                  <a:moveTo>
                    <a:pt x="108" y="0"/>
                  </a:moveTo>
                  <a:lnTo>
                    <a:pt x="72" y="42"/>
                  </a:lnTo>
                  <a:lnTo>
                    <a:pt x="28" y="67"/>
                  </a:lnTo>
                  <a:lnTo>
                    <a:pt x="5" y="122"/>
                  </a:lnTo>
                  <a:lnTo>
                    <a:pt x="19" y="149"/>
                  </a:lnTo>
                  <a:lnTo>
                    <a:pt x="19" y="196"/>
                  </a:lnTo>
                  <a:lnTo>
                    <a:pt x="0" y="238"/>
                  </a:lnTo>
                  <a:lnTo>
                    <a:pt x="43" y="276"/>
                  </a:lnTo>
                  <a:lnTo>
                    <a:pt x="51" y="318"/>
                  </a:lnTo>
                  <a:lnTo>
                    <a:pt x="51" y="456"/>
                  </a:lnTo>
                  <a:lnTo>
                    <a:pt x="95" y="354"/>
                  </a:lnTo>
                  <a:lnTo>
                    <a:pt x="93" y="238"/>
                  </a:lnTo>
                  <a:lnTo>
                    <a:pt x="64" y="169"/>
                  </a:lnTo>
                  <a:lnTo>
                    <a:pt x="43" y="131"/>
                  </a:lnTo>
                  <a:lnTo>
                    <a:pt x="43" y="97"/>
                  </a:lnTo>
                  <a:lnTo>
                    <a:pt x="62" y="61"/>
                  </a:lnTo>
                  <a:lnTo>
                    <a:pt x="93" y="38"/>
                  </a:lnTo>
                  <a:lnTo>
                    <a:pt x="117" y="1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Freeform 46"/>
            <p:cNvSpPr>
              <a:spLocks/>
            </p:cNvSpPr>
            <p:nvPr/>
          </p:nvSpPr>
          <p:spPr bwMode="auto">
            <a:xfrm>
              <a:off x="3144" y="1704"/>
              <a:ext cx="430" cy="663"/>
            </a:xfrm>
            <a:custGeom>
              <a:avLst/>
              <a:gdLst>
                <a:gd name="T0" fmla="*/ 151 w 860"/>
                <a:gd name="T1" fmla="*/ 0 h 1326"/>
                <a:gd name="T2" fmla="*/ 200 w 860"/>
                <a:gd name="T3" fmla="*/ 85 h 1326"/>
                <a:gd name="T4" fmla="*/ 289 w 860"/>
                <a:gd name="T5" fmla="*/ 148 h 1326"/>
                <a:gd name="T6" fmla="*/ 337 w 860"/>
                <a:gd name="T7" fmla="*/ 347 h 1326"/>
                <a:gd name="T8" fmla="*/ 348 w 860"/>
                <a:gd name="T9" fmla="*/ 712 h 1326"/>
                <a:gd name="T10" fmla="*/ 200 w 860"/>
                <a:gd name="T11" fmla="*/ 750 h 1326"/>
                <a:gd name="T12" fmla="*/ 297 w 860"/>
                <a:gd name="T13" fmla="*/ 878 h 1326"/>
                <a:gd name="T14" fmla="*/ 172 w 860"/>
                <a:gd name="T15" fmla="*/ 1256 h 1326"/>
                <a:gd name="T16" fmla="*/ 0 w 860"/>
                <a:gd name="T17" fmla="*/ 1277 h 1326"/>
                <a:gd name="T18" fmla="*/ 253 w 860"/>
                <a:gd name="T19" fmla="*/ 1269 h 1326"/>
                <a:gd name="T20" fmla="*/ 497 w 860"/>
                <a:gd name="T21" fmla="*/ 1269 h 1326"/>
                <a:gd name="T22" fmla="*/ 577 w 860"/>
                <a:gd name="T23" fmla="*/ 1326 h 1326"/>
                <a:gd name="T24" fmla="*/ 666 w 860"/>
                <a:gd name="T25" fmla="*/ 1326 h 1326"/>
                <a:gd name="T26" fmla="*/ 683 w 860"/>
                <a:gd name="T27" fmla="*/ 1288 h 1326"/>
                <a:gd name="T28" fmla="*/ 658 w 860"/>
                <a:gd name="T29" fmla="*/ 1112 h 1326"/>
                <a:gd name="T30" fmla="*/ 660 w 860"/>
                <a:gd name="T31" fmla="*/ 872 h 1326"/>
                <a:gd name="T32" fmla="*/ 713 w 860"/>
                <a:gd name="T33" fmla="*/ 560 h 1326"/>
                <a:gd name="T34" fmla="*/ 647 w 860"/>
                <a:gd name="T35" fmla="*/ 832 h 1326"/>
                <a:gd name="T36" fmla="*/ 586 w 860"/>
                <a:gd name="T37" fmla="*/ 883 h 1326"/>
                <a:gd name="T38" fmla="*/ 531 w 860"/>
                <a:gd name="T39" fmla="*/ 868 h 1326"/>
                <a:gd name="T40" fmla="*/ 434 w 860"/>
                <a:gd name="T41" fmla="*/ 695 h 1326"/>
                <a:gd name="T42" fmla="*/ 364 w 860"/>
                <a:gd name="T43" fmla="*/ 355 h 1326"/>
                <a:gd name="T44" fmla="*/ 451 w 860"/>
                <a:gd name="T45" fmla="*/ 435 h 1326"/>
                <a:gd name="T46" fmla="*/ 558 w 860"/>
                <a:gd name="T47" fmla="*/ 444 h 1326"/>
                <a:gd name="T48" fmla="*/ 596 w 860"/>
                <a:gd name="T49" fmla="*/ 416 h 1326"/>
                <a:gd name="T50" fmla="*/ 548 w 860"/>
                <a:gd name="T51" fmla="*/ 435 h 1326"/>
                <a:gd name="T52" fmla="*/ 455 w 860"/>
                <a:gd name="T53" fmla="*/ 416 h 1326"/>
                <a:gd name="T54" fmla="*/ 413 w 860"/>
                <a:gd name="T55" fmla="*/ 378 h 1326"/>
                <a:gd name="T56" fmla="*/ 333 w 860"/>
                <a:gd name="T57" fmla="*/ 163 h 1326"/>
                <a:gd name="T58" fmla="*/ 428 w 860"/>
                <a:gd name="T59" fmla="*/ 163 h 1326"/>
                <a:gd name="T60" fmla="*/ 622 w 860"/>
                <a:gd name="T61" fmla="*/ 197 h 1326"/>
                <a:gd name="T62" fmla="*/ 860 w 860"/>
                <a:gd name="T63" fmla="*/ 268 h 1326"/>
                <a:gd name="T64" fmla="*/ 664 w 860"/>
                <a:gd name="T65" fmla="*/ 188 h 1326"/>
                <a:gd name="T66" fmla="*/ 466 w 860"/>
                <a:gd name="T67" fmla="*/ 142 h 1326"/>
                <a:gd name="T68" fmla="*/ 316 w 860"/>
                <a:gd name="T69" fmla="*/ 129 h 1326"/>
                <a:gd name="T70" fmla="*/ 234 w 860"/>
                <a:gd name="T71" fmla="*/ 85 h 1326"/>
                <a:gd name="T72" fmla="*/ 191 w 860"/>
                <a:gd name="T73" fmla="*/ 45 h 1326"/>
                <a:gd name="T74" fmla="*/ 151 w 860"/>
                <a:gd name="T75" fmla="*/ 0 h 1326"/>
                <a:gd name="T76" fmla="*/ 151 w 860"/>
                <a:gd name="T77" fmla="*/ 0 h 13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0"/>
                <a:gd name="T118" fmla="*/ 0 h 1326"/>
                <a:gd name="T119" fmla="*/ 860 w 860"/>
                <a:gd name="T120" fmla="*/ 1326 h 13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0" h="1326">
                  <a:moveTo>
                    <a:pt x="151" y="0"/>
                  </a:moveTo>
                  <a:lnTo>
                    <a:pt x="200" y="85"/>
                  </a:lnTo>
                  <a:lnTo>
                    <a:pt x="289" y="148"/>
                  </a:lnTo>
                  <a:lnTo>
                    <a:pt x="337" y="347"/>
                  </a:lnTo>
                  <a:lnTo>
                    <a:pt x="348" y="712"/>
                  </a:lnTo>
                  <a:lnTo>
                    <a:pt x="200" y="750"/>
                  </a:lnTo>
                  <a:lnTo>
                    <a:pt x="297" y="878"/>
                  </a:lnTo>
                  <a:lnTo>
                    <a:pt x="172" y="1256"/>
                  </a:lnTo>
                  <a:lnTo>
                    <a:pt x="0" y="1277"/>
                  </a:lnTo>
                  <a:lnTo>
                    <a:pt x="253" y="1269"/>
                  </a:lnTo>
                  <a:lnTo>
                    <a:pt x="497" y="1269"/>
                  </a:lnTo>
                  <a:lnTo>
                    <a:pt x="577" y="1326"/>
                  </a:lnTo>
                  <a:lnTo>
                    <a:pt x="666" y="1326"/>
                  </a:lnTo>
                  <a:lnTo>
                    <a:pt x="683" y="1288"/>
                  </a:lnTo>
                  <a:lnTo>
                    <a:pt x="658" y="1112"/>
                  </a:lnTo>
                  <a:lnTo>
                    <a:pt x="660" y="872"/>
                  </a:lnTo>
                  <a:lnTo>
                    <a:pt x="713" y="560"/>
                  </a:lnTo>
                  <a:lnTo>
                    <a:pt x="647" y="832"/>
                  </a:lnTo>
                  <a:lnTo>
                    <a:pt x="586" y="883"/>
                  </a:lnTo>
                  <a:lnTo>
                    <a:pt x="531" y="868"/>
                  </a:lnTo>
                  <a:lnTo>
                    <a:pt x="434" y="695"/>
                  </a:lnTo>
                  <a:lnTo>
                    <a:pt x="364" y="355"/>
                  </a:lnTo>
                  <a:lnTo>
                    <a:pt x="451" y="435"/>
                  </a:lnTo>
                  <a:lnTo>
                    <a:pt x="558" y="444"/>
                  </a:lnTo>
                  <a:lnTo>
                    <a:pt x="596" y="416"/>
                  </a:lnTo>
                  <a:lnTo>
                    <a:pt x="548" y="435"/>
                  </a:lnTo>
                  <a:lnTo>
                    <a:pt x="455" y="416"/>
                  </a:lnTo>
                  <a:lnTo>
                    <a:pt x="413" y="378"/>
                  </a:lnTo>
                  <a:lnTo>
                    <a:pt x="333" y="163"/>
                  </a:lnTo>
                  <a:lnTo>
                    <a:pt x="428" y="163"/>
                  </a:lnTo>
                  <a:lnTo>
                    <a:pt x="622" y="197"/>
                  </a:lnTo>
                  <a:lnTo>
                    <a:pt x="860" y="268"/>
                  </a:lnTo>
                  <a:lnTo>
                    <a:pt x="664" y="188"/>
                  </a:lnTo>
                  <a:lnTo>
                    <a:pt x="466" y="142"/>
                  </a:lnTo>
                  <a:lnTo>
                    <a:pt x="316" y="129"/>
                  </a:lnTo>
                  <a:lnTo>
                    <a:pt x="234" y="85"/>
                  </a:lnTo>
                  <a:lnTo>
                    <a:pt x="191" y="4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5" name="Freeform 47"/>
            <p:cNvSpPr>
              <a:spLocks/>
            </p:cNvSpPr>
            <p:nvPr/>
          </p:nvSpPr>
          <p:spPr bwMode="auto">
            <a:xfrm>
              <a:off x="3632" y="1844"/>
              <a:ext cx="223" cy="466"/>
            </a:xfrm>
            <a:custGeom>
              <a:avLst/>
              <a:gdLst>
                <a:gd name="T0" fmla="*/ 0 w 447"/>
                <a:gd name="T1" fmla="*/ 0 h 931"/>
                <a:gd name="T2" fmla="*/ 108 w 447"/>
                <a:gd name="T3" fmla="*/ 123 h 931"/>
                <a:gd name="T4" fmla="*/ 123 w 447"/>
                <a:gd name="T5" fmla="*/ 277 h 931"/>
                <a:gd name="T6" fmla="*/ 125 w 447"/>
                <a:gd name="T7" fmla="*/ 336 h 931"/>
                <a:gd name="T8" fmla="*/ 179 w 447"/>
                <a:gd name="T9" fmla="*/ 361 h 931"/>
                <a:gd name="T10" fmla="*/ 199 w 447"/>
                <a:gd name="T11" fmla="*/ 460 h 931"/>
                <a:gd name="T12" fmla="*/ 199 w 447"/>
                <a:gd name="T13" fmla="*/ 536 h 931"/>
                <a:gd name="T14" fmla="*/ 258 w 447"/>
                <a:gd name="T15" fmla="*/ 572 h 931"/>
                <a:gd name="T16" fmla="*/ 344 w 447"/>
                <a:gd name="T17" fmla="*/ 696 h 931"/>
                <a:gd name="T18" fmla="*/ 409 w 447"/>
                <a:gd name="T19" fmla="*/ 743 h 931"/>
                <a:gd name="T20" fmla="*/ 439 w 447"/>
                <a:gd name="T21" fmla="*/ 789 h 931"/>
                <a:gd name="T22" fmla="*/ 447 w 447"/>
                <a:gd name="T23" fmla="*/ 931 h 931"/>
                <a:gd name="T24" fmla="*/ 393 w 447"/>
                <a:gd name="T25" fmla="*/ 886 h 931"/>
                <a:gd name="T26" fmla="*/ 420 w 447"/>
                <a:gd name="T27" fmla="*/ 815 h 931"/>
                <a:gd name="T28" fmla="*/ 372 w 447"/>
                <a:gd name="T29" fmla="*/ 743 h 931"/>
                <a:gd name="T30" fmla="*/ 279 w 447"/>
                <a:gd name="T31" fmla="*/ 709 h 931"/>
                <a:gd name="T32" fmla="*/ 234 w 447"/>
                <a:gd name="T33" fmla="*/ 591 h 931"/>
                <a:gd name="T34" fmla="*/ 158 w 447"/>
                <a:gd name="T35" fmla="*/ 534 h 931"/>
                <a:gd name="T36" fmla="*/ 177 w 447"/>
                <a:gd name="T37" fmla="*/ 430 h 931"/>
                <a:gd name="T38" fmla="*/ 148 w 447"/>
                <a:gd name="T39" fmla="*/ 384 h 931"/>
                <a:gd name="T40" fmla="*/ 93 w 447"/>
                <a:gd name="T41" fmla="*/ 348 h 931"/>
                <a:gd name="T42" fmla="*/ 63 w 447"/>
                <a:gd name="T43" fmla="*/ 120 h 931"/>
                <a:gd name="T44" fmla="*/ 0 w 447"/>
                <a:gd name="T45" fmla="*/ 0 h 931"/>
                <a:gd name="T46" fmla="*/ 0 w 447"/>
                <a:gd name="T47" fmla="*/ 0 h 9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7"/>
                <a:gd name="T73" fmla="*/ 0 h 931"/>
                <a:gd name="T74" fmla="*/ 447 w 447"/>
                <a:gd name="T75" fmla="*/ 931 h 9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7" h="931">
                  <a:moveTo>
                    <a:pt x="0" y="0"/>
                  </a:moveTo>
                  <a:lnTo>
                    <a:pt x="108" y="123"/>
                  </a:lnTo>
                  <a:lnTo>
                    <a:pt x="123" y="277"/>
                  </a:lnTo>
                  <a:lnTo>
                    <a:pt x="125" y="336"/>
                  </a:lnTo>
                  <a:lnTo>
                    <a:pt x="179" y="361"/>
                  </a:lnTo>
                  <a:lnTo>
                    <a:pt x="199" y="460"/>
                  </a:lnTo>
                  <a:lnTo>
                    <a:pt x="199" y="536"/>
                  </a:lnTo>
                  <a:lnTo>
                    <a:pt x="258" y="572"/>
                  </a:lnTo>
                  <a:lnTo>
                    <a:pt x="344" y="696"/>
                  </a:lnTo>
                  <a:lnTo>
                    <a:pt x="409" y="743"/>
                  </a:lnTo>
                  <a:lnTo>
                    <a:pt x="439" y="789"/>
                  </a:lnTo>
                  <a:lnTo>
                    <a:pt x="447" y="931"/>
                  </a:lnTo>
                  <a:lnTo>
                    <a:pt x="393" y="886"/>
                  </a:lnTo>
                  <a:lnTo>
                    <a:pt x="420" y="815"/>
                  </a:lnTo>
                  <a:lnTo>
                    <a:pt x="372" y="743"/>
                  </a:lnTo>
                  <a:lnTo>
                    <a:pt x="279" y="709"/>
                  </a:lnTo>
                  <a:lnTo>
                    <a:pt x="234" y="591"/>
                  </a:lnTo>
                  <a:lnTo>
                    <a:pt x="158" y="534"/>
                  </a:lnTo>
                  <a:lnTo>
                    <a:pt x="177" y="430"/>
                  </a:lnTo>
                  <a:lnTo>
                    <a:pt x="148" y="384"/>
                  </a:lnTo>
                  <a:lnTo>
                    <a:pt x="93" y="348"/>
                  </a:lnTo>
                  <a:lnTo>
                    <a:pt x="63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6" name="Freeform 48"/>
            <p:cNvSpPr>
              <a:spLocks/>
            </p:cNvSpPr>
            <p:nvPr/>
          </p:nvSpPr>
          <p:spPr bwMode="auto">
            <a:xfrm>
              <a:off x="3541" y="1882"/>
              <a:ext cx="103" cy="125"/>
            </a:xfrm>
            <a:custGeom>
              <a:avLst/>
              <a:gdLst>
                <a:gd name="T0" fmla="*/ 173 w 208"/>
                <a:gd name="T1" fmla="*/ 251 h 251"/>
                <a:gd name="T2" fmla="*/ 208 w 208"/>
                <a:gd name="T3" fmla="*/ 150 h 251"/>
                <a:gd name="T4" fmla="*/ 175 w 208"/>
                <a:gd name="T5" fmla="*/ 61 h 251"/>
                <a:gd name="T6" fmla="*/ 156 w 208"/>
                <a:gd name="T7" fmla="*/ 0 h 251"/>
                <a:gd name="T8" fmla="*/ 103 w 208"/>
                <a:gd name="T9" fmla="*/ 57 h 251"/>
                <a:gd name="T10" fmla="*/ 71 w 208"/>
                <a:gd name="T11" fmla="*/ 135 h 251"/>
                <a:gd name="T12" fmla="*/ 0 w 208"/>
                <a:gd name="T13" fmla="*/ 241 h 251"/>
                <a:gd name="T14" fmla="*/ 88 w 208"/>
                <a:gd name="T15" fmla="*/ 135 h 251"/>
                <a:gd name="T16" fmla="*/ 141 w 208"/>
                <a:gd name="T17" fmla="*/ 124 h 251"/>
                <a:gd name="T18" fmla="*/ 171 w 208"/>
                <a:gd name="T19" fmla="*/ 143 h 251"/>
                <a:gd name="T20" fmla="*/ 173 w 208"/>
                <a:gd name="T21" fmla="*/ 251 h 251"/>
                <a:gd name="T22" fmla="*/ 173 w 208"/>
                <a:gd name="T23" fmla="*/ 251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"/>
                <a:gd name="T37" fmla="*/ 0 h 251"/>
                <a:gd name="T38" fmla="*/ 208 w 208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" h="251">
                  <a:moveTo>
                    <a:pt x="173" y="251"/>
                  </a:moveTo>
                  <a:lnTo>
                    <a:pt x="208" y="150"/>
                  </a:lnTo>
                  <a:lnTo>
                    <a:pt x="175" y="61"/>
                  </a:lnTo>
                  <a:lnTo>
                    <a:pt x="156" y="0"/>
                  </a:lnTo>
                  <a:lnTo>
                    <a:pt x="103" y="57"/>
                  </a:lnTo>
                  <a:lnTo>
                    <a:pt x="71" y="135"/>
                  </a:lnTo>
                  <a:lnTo>
                    <a:pt x="0" y="241"/>
                  </a:lnTo>
                  <a:lnTo>
                    <a:pt x="88" y="135"/>
                  </a:lnTo>
                  <a:lnTo>
                    <a:pt x="141" y="124"/>
                  </a:lnTo>
                  <a:lnTo>
                    <a:pt x="171" y="143"/>
                  </a:lnTo>
                  <a:lnTo>
                    <a:pt x="173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7" name="Freeform 49"/>
            <p:cNvSpPr>
              <a:spLocks/>
            </p:cNvSpPr>
            <p:nvPr/>
          </p:nvSpPr>
          <p:spPr bwMode="auto">
            <a:xfrm>
              <a:off x="3798" y="2273"/>
              <a:ext cx="199" cy="472"/>
            </a:xfrm>
            <a:custGeom>
              <a:avLst/>
              <a:gdLst>
                <a:gd name="T0" fmla="*/ 0 w 397"/>
                <a:gd name="T1" fmla="*/ 0 h 945"/>
                <a:gd name="T2" fmla="*/ 72 w 397"/>
                <a:gd name="T3" fmla="*/ 31 h 945"/>
                <a:gd name="T4" fmla="*/ 169 w 397"/>
                <a:gd name="T5" fmla="*/ 120 h 945"/>
                <a:gd name="T6" fmla="*/ 252 w 397"/>
                <a:gd name="T7" fmla="*/ 224 h 945"/>
                <a:gd name="T8" fmla="*/ 332 w 397"/>
                <a:gd name="T9" fmla="*/ 289 h 945"/>
                <a:gd name="T10" fmla="*/ 366 w 397"/>
                <a:gd name="T11" fmla="*/ 375 h 945"/>
                <a:gd name="T12" fmla="*/ 378 w 397"/>
                <a:gd name="T13" fmla="*/ 559 h 945"/>
                <a:gd name="T14" fmla="*/ 397 w 397"/>
                <a:gd name="T15" fmla="*/ 660 h 945"/>
                <a:gd name="T16" fmla="*/ 378 w 397"/>
                <a:gd name="T17" fmla="*/ 749 h 945"/>
                <a:gd name="T18" fmla="*/ 315 w 397"/>
                <a:gd name="T19" fmla="*/ 854 h 945"/>
                <a:gd name="T20" fmla="*/ 207 w 397"/>
                <a:gd name="T21" fmla="*/ 930 h 945"/>
                <a:gd name="T22" fmla="*/ 72 w 397"/>
                <a:gd name="T23" fmla="*/ 945 h 945"/>
                <a:gd name="T24" fmla="*/ 199 w 397"/>
                <a:gd name="T25" fmla="*/ 916 h 945"/>
                <a:gd name="T26" fmla="*/ 306 w 397"/>
                <a:gd name="T27" fmla="*/ 835 h 945"/>
                <a:gd name="T28" fmla="*/ 357 w 397"/>
                <a:gd name="T29" fmla="*/ 703 h 945"/>
                <a:gd name="T30" fmla="*/ 361 w 397"/>
                <a:gd name="T31" fmla="*/ 608 h 945"/>
                <a:gd name="T32" fmla="*/ 332 w 397"/>
                <a:gd name="T33" fmla="*/ 523 h 945"/>
                <a:gd name="T34" fmla="*/ 332 w 397"/>
                <a:gd name="T35" fmla="*/ 363 h 945"/>
                <a:gd name="T36" fmla="*/ 289 w 397"/>
                <a:gd name="T37" fmla="*/ 276 h 945"/>
                <a:gd name="T38" fmla="*/ 228 w 397"/>
                <a:gd name="T39" fmla="*/ 232 h 945"/>
                <a:gd name="T40" fmla="*/ 116 w 397"/>
                <a:gd name="T41" fmla="*/ 88 h 945"/>
                <a:gd name="T42" fmla="*/ 41 w 397"/>
                <a:gd name="T43" fmla="*/ 31 h 945"/>
                <a:gd name="T44" fmla="*/ 0 w 397"/>
                <a:gd name="T45" fmla="*/ 0 h 945"/>
                <a:gd name="T46" fmla="*/ 0 w 397"/>
                <a:gd name="T47" fmla="*/ 0 h 9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7"/>
                <a:gd name="T73" fmla="*/ 0 h 945"/>
                <a:gd name="T74" fmla="*/ 397 w 397"/>
                <a:gd name="T75" fmla="*/ 945 h 9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7" h="945">
                  <a:moveTo>
                    <a:pt x="0" y="0"/>
                  </a:moveTo>
                  <a:lnTo>
                    <a:pt x="72" y="31"/>
                  </a:lnTo>
                  <a:lnTo>
                    <a:pt x="169" y="120"/>
                  </a:lnTo>
                  <a:lnTo>
                    <a:pt x="252" y="224"/>
                  </a:lnTo>
                  <a:lnTo>
                    <a:pt x="332" y="289"/>
                  </a:lnTo>
                  <a:lnTo>
                    <a:pt x="366" y="375"/>
                  </a:lnTo>
                  <a:lnTo>
                    <a:pt x="378" y="559"/>
                  </a:lnTo>
                  <a:lnTo>
                    <a:pt x="397" y="660"/>
                  </a:lnTo>
                  <a:lnTo>
                    <a:pt x="378" y="749"/>
                  </a:lnTo>
                  <a:lnTo>
                    <a:pt x="315" y="854"/>
                  </a:lnTo>
                  <a:lnTo>
                    <a:pt x="207" y="930"/>
                  </a:lnTo>
                  <a:lnTo>
                    <a:pt x="72" y="945"/>
                  </a:lnTo>
                  <a:lnTo>
                    <a:pt x="199" y="916"/>
                  </a:lnTo>
                  <a:lnTo>
                    <a:pt x="306" y="835"/>
                  </a:lnTo>
                  <a:lnTo>
                    <a:pt x="357" y="703"/>
                  </a:lnTo>
                  <a:lnTo>
                    <a:pt x="361" y="608"/>
                  </a:lnTo>
                  <a:lnTo>
                    <a:pt x="332" y="523"/>
                  </a:lnTo>
                  <a:lnTo>
                    <a:pt x="332" y="363"/>
                  </a:lnTo>
                  <a:lnTo>
                    <a:pt x="289" y="276"/>
                  </a:lnTo>
                  <a:lnTo>
                    <a:pt x="228" y="232"/>
                  </a:lnTo>
                  <a:lnTo>
                    <a:pt x="116" y="88"/>
                  </a:lnTo>
                  <a:lnTo>
                    <a:pt x="4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8" name="Freeform 50"/>
            <p:cNvSpPr>
              <a:spLocks/>
            </p:cNvSpPr>
            <p:nvPr/>
          </p:nvSpPr>
          <p:spPr bwMode="auto">
            <a:xfrm>
              <a:off x="3471" y="1984"/>
              <a:ext cx="427" cy="452"/>
            </a:xfrm>
            <a:custGeom>
              <a:avLst/>
              <a:gdLst>
                <a:gd name="T0" fmla="*/ 68 w 853"/>
                <a:gd name="T1" fmla="*/ 0 h 903"/>
                <a:gd name="T2" fmla="*/ 47 w 853"/>
                <a:gd name="T3" fmla="*/ 228 h 903"/>
                <a:gd name="T4" fmla="*/ 51 w 853"/>
                <a:gd name="T5" fmla="*/ 405 h 903"/>
                <a:gd name="T6" fmla="*/ 70 w 853"/>
                <a:gd name="T7" fmla="*/ 424 h 903"/>
                <a:gd name="T8" fmla="*/ 129 w 853"/>
                <a:gd name="T9" fmla="*/ 405 h 903"/>
                <a:gd name="T10" fmla="*/ 115 w 853"/>
                <a:gd name="T11" fmla="*/ 485 h 903"/>
                <a:gd name="T12" fmla="*/ 123 w 853"/>
                <a:gd name="T13" fmla="*/ 536 h 903"/>
                <a:gd name="T14" fmla="*/ 163 w 853"/>
                <a:gd name="T15" fmla="*/ 569 h 903"/>
                <a:gd name="T16" fmla="*/ 157 w 853"/>
                <a:gd name="T17" fmla="*/ 654 h 903"/>
                <a:gd name="T18" fmla="*/ 190 w 853"/>
                <a:gd name="T19" fmla="*/ 715 h 903"/>
                <a:gd name="T20" fmla="*/ 247 w 853"/>
                <a:gd name="T21" fmla="*/ 728 h 903"/>
                <a:gd name="T22" fmla="*/ 298 w 853"/>
                <a:gd name="T23" fmla="*/ 698 h 903"/>
                <a:gd name="T24" fmla="*/ 338 w 853"/>
                <a:gd name="T25" fmla="*/ 633 h 903"/>
                <a:gd name="T26" fmla="*/ 414 w 853"/>
                <a:gd name="T27" fmla="*/ 584 h 903"/>
                <a:gd name="T28" fmla="*/ 553 w 853"/>
                <a:gd name="T29" fmla="*/ 536 h 903"/>
                <a:gd name="T30" fmla="*/ 585 w 853"/>
                <a:gd name="T31" fmla="*/ 504 h 903"/>
                <a:gd name="T32" fmla="*/ 579 w 853"/>
                <a:gd name="T33" fmla="*/ 464 h 903"/>
                <a:gd name="T34" fmla="*/ 536 w 853"/>
                <a:gd name="T35" fmla="*/ 436 h 903"/>
                <a:gd name="T36" fmla="*/ 511 w 853"/>
                <a:gd name="T37" fmla="*/ 441 h 903"/>
                <a:gd name="T38" fmla="*/ 553 w 853"/>
                <a:gd name="T39" fmla="*/ 405 h 903"/>
                <a:gd name="T40" fmla="*/ 598 w 853"/>
                <a:gd name="T41" fmla="*/ 411 h 903"/>
                <a:gd name="T42" fmla="*/ 627 w 853"/>
                <a:gd name="T43" fmla="*/ 436 h 903"/>
                <a:gd name="T44" fmla="*/ 627 w 853"/>
                <a:gd name="T45" fmla="*/ 479 h 903"/>
                <a:gd name="T46" fmla="*/ 595 w 853"/>
                <a:gd name="T47" fmla="*/ 529 h 903"/>
                <a:gd name="T48" fmla="*/ 541 w 853"/>
                <a:gd name="T49" fmla="*/ 559 h 903"/>
                <a:gd name="T50" fmla="*/ 427 w 853"/>
                <a:gd name="T51" fmla="*/ 622 h 903"/>
                <a:gd name="T52" fmla="*/ 361 w 853"/>
                <a:gd name="T53" fmla="*/ 654 h 903"/>
                <a:gd name="T54" fmla="*/ 353 w 853"/>
                <a:gd name="T55" fmla="*/ 679 h 903"/>
                <a:gd name="T56" fmla="*/ 366 w 853"/>
                <a:gd name="T57" fmla="*/ 704 h 903"/>
                <a:gd name="T58" fmla="*/ 433 w 853"/>
                <a:gd name="T59" fmla="*/ 704 h 903"/>
                <a:gd name="T60" fmla="*/ 574 w 853"/>
                <a:gd name="T61" fmla="*/ 728 h 903"/>
                <a:gd name="T62" fmla="*/ 720 w 853"/>
                <a:gd name="T63" fmla="*/ 778 h 903"/>
                <a:gd name="T64" fmla="*/ 798 w 853"/>
                <a:gd name="T65" fmla="*/ 854 h 903"/>
                <a:gd name="T66" fmla="*/ 853 w 853"/>
                <a:gd name="T67" fmla="*/ 903 h 903"/>
                <a:gd name="T68" fmla="*/ 766 w 853"/>
                <a:gd name="T69" fmla="*/ 854 h 903"/>
                <a:gd name="T70" fmla="*/ 657 w 853"/>
                <a:gd name="T71" fmla="*/ 829 h 903"/>
                <a:gd name="T72" fmla="*/ 614 w 853"/>
                <a:gd name="T73" fmla="*/ 835 h 903"/>
                <a:gd name="T74" fmla="*/ 479 w 853"/>
                <a:gd name="T75" fmla="*/ 778 h 903"/>
                <a:gd name="T76" fmla="*/ 420 w 853"/>
                <a:gd name="T77" fmla="*/ 816 h 903"/>
                <a:gd name="T78" fmla="*/ 328 w 853"/>
                <a:gd name="T79" fmla="*/ 789 h 903"/>
                <a:gd name="T80" fmla="*/ 102 w 853"/>
                <a:gd name="T81" fmla="*/ 772 h 903"/>
                <a:gd name="T82" fmla="*/ 0 w 853"/>
                <a:gd name="T83" fmla="*/ 764 h 903"/>
                <a:gd name="T84" fmla="*/ 102 w 853"/>
                <a:gd name="T85" fmla="*/ 753 h 903"/>
                <a:gd name="T86" fmla="*/ 76 w 853"/>
                <a:gd name="T87" fmla="*/ 622 h 903"/>
                <a:gd name="T88" fmla="*/ 36 w 853"/>
                <a:gd name="T89" fmla="*/ 529 h 903"/>
                <a:gd name="T90" fmla="*/ 22 w 853"/>
                <a:gd name="T91" fmla="*/ 297 h 903"/>
                <a:gd name="T92" fmla="*/ 22 w 853"/>
                <a:gd name="T93" fmla="*/ 181 h 903"/>
                <a:gd name="T94" fmla="*/ 47 w 853"/>
                <a:gd name="T95" fmla="*/ 55 h 903"/>
                <a:gd name="T96" fmla="*/ 68 w 853"/>
                <a:gd name="T97" fmla="*/ 0 h 903"/>
                <a:gd name="T98" fmla="*/ 68 w 853"/>
                <a:gd name="T99" fmla="*/ 0 h 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3"/>
                <a:gd name="T151" fmla="*/ 0 h 903"/>
                <a:gd name="T152" fmla="*/ 853 w 853"/>
                <a:gd name="T153" fmla="*/ 903 h 9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3" h="903">
                  <a:moveTo>
                    <a:pt x="68" y="0"/>
                  </a:moveTo>
                  <a:lnTo>
                    <a:pt x="47" y="228"/>
                  </a:lnTo>
                  <a:lnTo>
                    <a:pt x="51" y="405"/>
                  </a:lnTo>
                  <a:lnTo>
                    <a:pt x="70" y="424"/>
                  </a:lnTo>
                  <a:lnTo>
                    <a:pt x="129" y="405"/>
                  </a:lnTo>
                  <a:lnTo>
                    <a:pt x="115" y="485"/>
                  </a:lnTo>
                  <a:lnTo>
                    <a:pt x="123" y="536"/>
                  </a:lnTo>
                  <a:lnTo>
                    <a:pt x="163" y="569"/>
                  </a:lnTo>
                  <a:lnTo>
                    <a:pt x="157" y="654"/>
                  </a:lnTo>
                  <a:lnTo>
                    <a:pt x="190" y="715"/>
                  </a:lnTo>
                  <a:lnTo>
                    <a:pt x="247" y="728"/>
                  </a:lnTo>
                  <a:lnTo>
                    <a:pt x="298" y="698"/>
                  </a:lnTo>
                  <a:lnTo>
                    <a:pt x="338" y="633"/>
                  </a:lnTo>
                  <a:lnTo>
                    <a:pt x="414" y="584"/>
                  </a:lnTo>
                  <a:lnTo>
                    <a:pt x="553" y="536"/>
                  </a:lnTo>
                  <a:lnTo>
                    <a:pt x="585" y="504"/>
                  </a:lnTo>
                  <a:lnTo>
                    <a:pt x="579" y="464"/>
                  </a:lnTo>
                  <a:lnTo>
                    <a:pt x="536" y="436"/>
                  </a:lnTo>
                  <a:lnTo>
                    <a:pt x="511" y="441"/>
                  </a:lnTo>
                  <a:lnTo>
                    <a:pt x="553" y="405"/>
                  </a:lnTo>
                  <a:lnTo>
                    <a:pt x="598" y="411"/>
                  </a:lnTo>
                  <a:lnTo>
                    <a:pt x="627" y="436"/>
                  </a:lnTo>
                  <a:lnTo>
                    <a:pt x="627" y="479"/>
                  </a:lnTo>
                  <a:lnTo>
                    <a:pt x="595" y="529"/>
                  </a:lnTo>
                  <a:lnTo>
                    <a:pt x="541" y="559"/>
                  </a:lnTo>
                  <a:lnTo>
                    <a:pt x="427" y="622"/>
                  </a:lnTo>
                  <a:lnTo>
                    <a:pt x="361" y="654"/>
                  </a:lnTo>
                  <a:lnTo>
                    <a:pt x="353" y="679"/>
                  </a:lnTo>
                  <a:lnTo>
                    <a:pt x="366" y="704"/>
                  </a:lnTo>
                  <a:lnTo>
                    <a:pt x="433" y="704"/>
                  </a:lnTo>
                  <a:lnTo>
                    <a:pt x="574" y="728"/>
                  </a:lnTo>
                  <a:lnTo>
                    <a:pt x="720" y="778"/>
                  </a:lnTo>
                  <a:lnTo>
                    <a:pt x="798" y="854"/>
                  </a:lnTo>
                  <a:lnTo>
                    <a:pt x="853" y="903"/>
                  </a:lnTo>
                  <a:lnTo>
                    <a:pt x="766" y="854"/>
                  </a:lnTo>
                  <a:lnTo>
                    <a:pt x="657" y="829"/>
                  </a:lnTo>
                  <a:lnTo>
                    <a:pt x="614" y="835"/>
                  </a:lnTo>
                  <a:lnTo>
                    <a:pt x="479" y="778"/>
                  </a:lnTo>
                  <a:lnTo>
                    <a:pt x="420" y="816"/>
                  </a:lnTo>
                  <a:lnTo>
                    <a:pt x="328" y="789"/>
                  </a:lnTo>
                  <a:lnTo>
                    <a:pt x="102" y="772"/>
                  </a:lnTo>
                  <a:lnTo>
                    <a:pt x="0" y="764"/>
                  </a:lnTo>
                  <a:lnTo>
                    <a:pt x="102" y="753"/>
                  </a:lnTo>
                  <a:lnTo>
                    <a:pt x="76" y="622"/>
                  </a:lnTo>
                  <a:lnTo>
                    <a:pt x="36" y="529"/>
                  </a:lnTo>
                  <a:lnTo>
                    <a:pt x="22" y="297"/>
                  </a:lnTo>
                  <a:lnTo>
                    <a:pt x="22" y="181"/>
                  </a:lnTo>
                  <a:lnTo>
                    <a:pt x="47" y="5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9" name="Freeform 51"/>
            <p:cNvSpPr>
              <a:spLocks/>
            </p:cNvSpPr>
            <p:nvPr/>
          </p:nvSpPr>
          <p:spPr bwMode="auto">
            <a:xfrm>
              <a:off x="3794" y="2438"/>
              <a:ext cx="157" cy="168"/>
            </a:xfrm>
            <a:custGeom>
              <a:avLst/>
              <a:gdLst>
                <a:gd name="T0" fmla="*/ 10 w 316"/>
                <a:gd name="T1" fmla="*/ 0 h 334"/>
                <a:gd name="T2" fmla="*/ 0 w 316"/>
                <a:gd name="T3" fmla="*/ 17 h 334"/>
                <a:gd name="T4" fmla="*/ 4 w 316"/>
                <a:gd name="T5" fmla="*/ 51 h 334"/>
                <a:gd name="T6" fmla="*/ 32 w 316"/>
                <a:gd name="T7" fmla="*/ 76 h 334"/>
                <a:gd name="T8" fmla="*/ 63 w 316"/>
                <a:gd name="T9" fmla="*/ 112 h 334"/>
                <a:gd name="T10" fmla="*/ 82 w 316"/>
                <a:gd name="T11" fmla="*/ 156 h 334"/>
                <a:gd name="T12" fmla="*/ 105 w 316"/>
                <a:gd name="T13" fmla="*/ 274 h 334"/>
                <a:gd name="T14" fmla="*/ 99 w 316"/>
                <a:gd name="T15" fmla="*/ 182 h 334"/>
                <a:gd name="T16" fmla="*/ 116 w 316"/>
                <a:gd name="T17" fmla="*/ 148 h 334"/>
                <a:gd name="T18" fmla="*/ 145 w 316"/>
                <a:gd name="T19" fmla="*/ 148 h 334"/>
                <a:gd name="T20" fmla="*/ 205 w 316"/>
                <a:gd name="T21" fmla="*/ 167 h 334"/>
                <a:gd name="T22" fmla="*/ 245 w 316"/>
                <a:gd name="T23" fmla="*/ 213 h 334"/>
                <a:gd name="T24" fmla="*/ 281 w 316"/>
                <a:gd name="T25" fmla="*/ 266 h 334"/>
                <a:gd name="T26" fmla="*/ 316 w 316"/>
                <a:gd name="T27" fmla="*/ 334 h 334"/>
                <a:gd name="T28" fmla="*/ 283 w 316"/>
                <a:gd name="T29" fmla="*/ 228 h 334"/>
                <a:gd name="T30" fmla="*/ 232 w 316"/>
                <a:gd name="T31" fmla="*/ 148 h 334"/>
                <a:gd name="T32" fmla="*/ 116 w 316"/>
                <a:gd name="T33" fmla="*/ 51 h 334"/>
                <a:gd name="T34" fmla="*/ 32 w 316"/>
                <a:gd name="T35" fmla="*/ 0 h 334"/>
                <a:gd name="T36" fmla="*/ 10 w 316"/>
                <a:gd name="T37" fmla="*/ 0 h 334"/>
                <a:gd name="T38" fmla="*/ 10 w 316"/>
                <a:gd name="T39" fmla="*/ 0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6"/>
                <a:gd name="T61" fmla="*/ 0 h 334"/>
                <a:gd name="T62" fmla="*/ 316 w 316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6" h="334">
                  <a:moveTo>
                    <a:pt x="10" y="0"/>
                  </a:moveTo>
                  <a:lnTo>
                    <a:pt x="0" y="17"/>
                  </a:lnTo>
                  <a:lnTo>
                    <a:pt x="4" y="51"/>
                  </a:lnTo>
                  <a:lnTo>
                    <a:pt x="32" y="76"/>
                  </a:lnTo>
                  <a:lnTo>
                    <a:pt x="63" y="112"/>
                  </a:lnTo>
                  <a:lnTo>
                    <a:pt x="82" y="156"/>
                  </a:lnTo>
                  <a:lnTo>
                    <a:pt x="105" y="274"/>
                  </a:lnTo>
                  <a:lnTo>
                    <a:pt x="99" y="182"/>
                  </a:lnTo>
                  <a:lnTo>
                    <a:pt x="116" y="148"/>
                  </a:lnTo>
                  <a:lnTo>
                    <a:pt x="145" y="148"/>
                  </a:lnTo>
                  <a:lnTo>
                    <a:pt x="205" y="167"/>
                  </a:lnTo>
                  <a:lnTo>
                    <a:pt x="245" y="213"/>
                  </a:lnTo>
                  <a:lnTo>
                    <a:pt x="281" y="266"/>
                  </a:lnTo>
                  <a:lnTo>
                    <a:pt x="316" y="334"/>
                  </a:lnTo>
                  <a:lnTo>
                    <a:pt x="283" y="228"/>
                  </a:lnTo>
                  <a:lnTo>
                    <a:pt x="232" y="148"/>
                  </a:lnTo>
                  <a:lnTo>
                    <a:pt x="116" y="5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0" name="Freeform 52"/>
            <p:cNvSpPr>
              <a:spLocks/>
            </p:cNvSpPr>
            <p:nvPr/>
          </p:nvSpPr>
          <p:spPr bwMode="auto">
            <a:xfrm>
              <a:off x="3563" y="2577"/>
              <a:ext cx="225" cy="26"/>
            </a:xfrm>
            <a:custGeom>
              <a:avLst/>
              <a:gdLst>
                <a:gd name="T0" fmla="*/ 0 w 451"/>
                <a:gd name="T1" fmla="*/ 0 h 52"/>
                <a:gd name="T2" fmla="*/ 184 w 451"/>
                <a:gd name="T3" fmla="*/ 0 h 52"/>
                <a:gd name="T4" fmla="*/ 451 w 451"/>
                <a:gd name="T5" fmla="*/ 52 h 52"/>
                <a:gd name="T6" fmla="*/ 146 w 451"/>
                <a:gd name="T7" fmla="*/ 35 h 52"/>
                <a:gd name="T8" fmla="*/ 0 w 451"/>
                <a:gd name="T9" fmla="*/ 0 h 52"/>
                <a:gd name="T10" fmla="*/ 0 w 451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1"/>
                <a:gd name="T19" fmla="*/ 0 h 52"/>
                <a:gd name="T20" fmla="*/ 451 w 451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1" h="52">
                  <a:moveTo>
                    <a:pt x="0" y="0"/>
                  </a:moveTo>
                  <a:lnTo>
                    <a:pt x="184" y="0"/>
                  </a:lnTo>
                  <a:lnTo>
                    <a:pt x="451" y="52"/>
                  </a:lnTo>
                  <a:lnTo>
                    <a:pt x="14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1" name="Freeform 53"/>
            <p:cNvSpPr>
              <a:spLocks/>
            </p:cNvSpPr>
            <p:nvPr/>
          </p:nvSpPr>
          <p:spPr bwMode="auto">
            <a:xfrm>
              <a:off x="3620" y="2506"/>
              <a:ext cx="32" cy="35"/>
            </a:xfrm>
            <a:custGeom>
              <a:avLst/>
              <a:gdLst>
                <a:gd name="T0" fmla="*/ 0 w 63"/>
                <a:gd name="T1" fmla="*/ 21 h 70"/>
                <a:gd name="T2" fmla="*/ 21 w 63"/>
                <a:gd name="T3" fmla="*/ 13 h 70"/>
                <a:gd name="T4" fmla="*/ 34 w 63"/>
                <a:gd name="T5" fmla="*/ 13 h 70"/>
                <a:gd name="T6" fmla="*/ 44 w 63"/>
                <a:gd name="T7" fmla="*/ 32 h 70"/>
                <a:gd name="T8" fmla="*/ 40 w 63"/>
                <a:gd name="T9" fmla="*/ 53 h 70"/>
                <a:gd name="T10" fmla="*/ 21 w 63"/>
                <a:gd name="T11" fmla="*/ 57 h 70"/>
                <a:gd name="T12" fmla="*/ 0 w 63"/>
                <a:gd name="T13" fmla="*/ 53 h 70"/>
                <a:gd name="T14" fmla="*/ 21 w 63"/>
                <a:gd name="T15" fmla="*/ 70 h 70"/>
                <a:gd name="T16" fmla="*/ 49 w 63"/>
                <a:gd name="T17" fmla="*/ 65 h 70"/>
                <a:gd name="T18" fmla="*/ 63 w 63"/>
                <a:gd name="T19" fmla="*/ 47 h 70"/>
                <a:gd name="T20" fmla="*/ 59 w 63"/>
                <a:gd name="T21" fmla="*/ 7 h 70"/>
                <a:gd name="T22" fmla="*/ 34 w 63"/>
                <a:gd name="T23" fmla="*/ 0 h 70"/>
                <a:gd name="T24" fmla="*/ 15 w 63"/>
                <a:gd name="T25" fmla="*/ 0 h 70"/>
                <a:gd name="T26" fmla="*/ 0 w 63"/>
                <a:gd name="T27" fmla="*/ 21 h 70"/>
                <a:gd name="T28" fmla="*/ 0 w 63"/>
                <a:gd name="T29" fmla="*/ 21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70"/>
                <a:gd name="T47" fmla="*/ 63 w 63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70">
                  <a:moveTo>
                    <a:pt x="0" y="21"/>
                  </a:moveTo>
                  <a:lnTo>
                    <a:pt x="21" y="13"/>
                  </a:lnTo>
                  <a:lnTo>
                    <a:pt x="34" y="13"/>
                  </a:lnTo>
                  <a:lnTo>
                    <a:pt x="44" y="32"/>
                  </a:lnTo>
                  <a:lnTo>
                    <a:pt x="40" y="53"/>
                  </a:lnTo>
                  <a:lnTo>
                    <a:pt x="21" y="57"/>
                  </a:lnTo>
                  <a:lnTo>
                    <a:pt x="0" y="53"/>
                  </a:lnTo>
                  <a:lnTo>
                    <a:pt x="21" y="70"/>
                  </a:lnTo>
                  <a:lnTo>
                    <a:pt x="49" y="65"/>
                  </a:lnTo>
                  <a:lnTo>
                    <a:pt x="63" y="47"/>
                  </a:lnTo>
                  <a:lnTo>
                    <a:pt x="59" y="7"/>
                  </a:lnTo>
                  <a:lnTo>
                    <a:pt x="34" y="0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2" name="Freeform 54"/>
            <p:cNvSpPr>
              <a:spLocks/>
            </p:cNvSpPr>
            <p:nvPr/>
          </p:nvSpPr>
          <p:spPr bwMode="auto">
            <a:xfrm>
              <a:off x="3673" y="2510"/>
              <a:ext cx="33" cy="36"/>
            </a:xfrm>
            <a:custGeom>
              <a:avLst/>
              <a:gdLst>
                <a:gd name="T0" fmla="*/ 0 w 66"/>
                <a:gd name="T1" fmla="*/ 23 h 73"/>
                <a:gd name="T2" fmla="*/ 11 w 66"/>
                <a:gd name="T3" fmla="*/ 19 h 73"/>
                <a:gd name="T4" fmla="*/ 30 w 66"/>
                <a:gd name="T5" fmla="*/ 19 h 73"/>
                <a:gd name="T6" fmla="*/ 38 w 66"/>
                <a:gd name="T7" fmla="*/ 29 h 73"/>
                <a:gd name="T8" fmla="*/ 38 w 66"/>
                <a:gd name="T9" fmla="*/ 46 h 73"/>
                <a:gd name="T10" fmla="*/ 32 w 66"/>
                <a:gd name="T11" fmla="*/ 58 h 73"/>
                <a:gd name="T12" fmla="*/ 20 w 66"/>
                <a:gd name="T13" fmla="*/ 59 h 73"/>
                <a:gd name="T14" fmla="*/ 11 w 66"/>
                <a:gd name="T15" fmla="*/ 59 h 73"/>
                <a:gd name="T16" fmla="*/ 0 w 66"/>
                <a:gd name="T17" fmla="*/ 52 h 73"/>
                <a:gd name="T18" fmla="*/ 7 w 66"/>
                <a:gd name="T19" fmla="*/ 67 h 73"/>
                <a:gd name="T20" fmla="*/ 24 w 66"/>
                <a:gd name="T21" fmla="*/ 73 h 73"/>
                <a:gd name="T22" fmla="*/ 47 w 66"/>
                <a:gd name="T23" fmla="*/ 71 h 73"/>
                <a:gd name="T24" fmla="*/ 60 w 66"/>
                <a:gd name="T25" fmla="*/ 54 h 73"/>
                <a:gd name="T26" fmla="*/ 66 w 66"/>
                <a:gd name="T27" fmla="*/ 37 h 73"/>
                <a:gd name="T28" fmla="*/ 57 w 66"/>
                <a:gd name="T29" fmla="*/ 18 h 73"/>
                <a:gd name="T30" fmla="*/ 41 w 66"/>
                <a:gd name="T31" fmla="*/ 2 h 73"/>
                <a:gd name="T32" fmla="*/ 24 w 66"/>
                <a:gd name="T33" fmla="*/ 0 h 73"/>
                <a:gd name="T34" fmla="*/ 7 w 66"/>
                <a:gd name="T35" fmla="*/ 6 h 73"/>
                <a:gd name="T36" fmla="*/ 1 w 66"/>
                <a:gd name="T37" fmla="*/ 18 h 73"/>
                <a:gd name="T38" fmla="*/ 0 w 66"/>
                <a:gd name="T39" fmla="*/ 23 h 73"/>
                <a:gd name="T40" fmla="*/ 0 w 66"/>
                <a:gd name="T41" fmla="*/ 23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73"/>
                <a:gd name="T65" fmla="*/ 66 w 66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73">
                  <a:moveTo>
                    <a:pt x="0" y="23"/>
                  </a:moveTo>
                  <a:lnTo>
                    <a:pt x="11" y="19"/>
                  </a:lnTo>
                  <a:lnTo>
                    <a:pt x="30" y="19"/>
                  </a:lnTo>
                  <a:lnTo>
                    <a:pt x="38" y="29"/>
                  </a:lnTo>
                  <a:lnTo>
                    <a:pt x="38" y="46"/>
                  </a:lnTo>
                  <a:lnTo>
                    <a:pt x="32" y="58"/>
                  </a:lnTo>
                  <a:lnTo>
                    <a:pt x="20" y="59"/>
                  </a:lnTo>
                  <a:lnTo>
                    <a:pt x="11" y="59"/>
                  </a:lnTo>
                  <a:lnTo>
                    <a:pt x="0" y="52"/>
                  </a:lnTo>
                  <a:lnTo>
                    <a:pt x="7" y="67"/>
                  </a:lnTo>
                  <a:lnTo>
                    <a:pt x="24" y="73"/>
                  </a:lnTo>
                  <a:lnTo>
                    <a:pt x="47" y="71"/>
                  </a:lnTo>
                  <a:lnTo>
                    <a:pt x="60" y="54"/>
                  </a:lnTo>
                  <a:lnTo>
                    <a:pt x="66" y="37"/>
                  </a:lnTo>
                  <a:lnTo>
                    <a:pt x="57" y="18"/>
                  </a:lnTo>
                  <a:lnTo>
                    <a:pt x="41" y="2"/>
                  </a:lnTo>
                  <a:lnTo>
                    <a:pt x="24" y="0"/>
                  </a:lnTo>
                  <a:lnTo>
                    <a:pt x="7" y="6"/>
                  </a:lnTo>
                  <a:lnTo>
                    <a:pt x="1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3" name="Freeform 55"/>
            <p:cNvSpPr>
              <a:spLocks/>
            </p:cNvSpPr>
            <p:nvPr/>
          </p:nvSpPr>
          <p:spPr bwMode="auto">
            <a:xfrm>
              <a:off x="3729" y="2522"/>
              <a:ext cx="32" cy="37"/>
            </a:xfrm>
            <a:custGeom>
              <a:avLst/>
              <a:gdLst>
                <a:gd name="T0" fmla="*/ 0 w 64"/>
                <a:gd name="T1" fmla="*/ 50 h 74"/>
                <a:gd name="T2" fmla="*/ 11 w 64"/>
                <a:gd name="T3" fmla="*/ 57 h 74"/>
                <a:gd name="T4" fmla="*/ 23 w 64"/>
                <a:gd name="T5" fmla="*/ 61 h 74"/>
                <a:gd name="T6" fmla="*/ 40 w 64"/>
                <a:gd name="T7" fmla="*/ 52 h 74"/>
                <a:gd name="T8" fmla="*/ 40 w 64"/>
                <a:gd name="T9" fmla="*/ 42 h 74"/>
                <a:gd name="T10" fmla="*/ 40 w 64"/>
                <a:gd name="T11" fmla="*/ 23 h 74"/>
                <a:gd name="T12" fmla="*/ 26 w 64"/>
                <a:gd name="T13" fmla="*/ 15 h 74"/>
                <a:gd name="T14" fmla="*/ 15 w 64"/>
                <a:gd name="T15" fmla="*/ 15 h 74"/>
                <a:gd name="T16" fmla="*/ 4 w 64"/>
                <a:gd name="T17" fmla="*/ 21 h 74"/>
                <a:gd name="T18" fmla="*/ 15 w 64"/>
                <a:gd name="T19" fmla="*/ 4 h 74"/>
                <a:gd name="T20" fmla="*/ 40 w 64"/>
                <a:gd name="T21" fmla="*/ 0 h 74"/>
                <a:gd name="T22" fmla="*/ 57 w 64"/>
                <a:gd name="T23" fmla="*/ 12 h 74"/>
                <a:gd name="T24" fmla="*/ 64 w 64"/>
                <a:gd name="T25" fmla="*/ 29 h 74"/>
                <a:gd name="T26" fmla="*/ 64 w 64"/>
                <a:gd name="T27" fmla="*/ 61 h 74"/>
                <a:gd name="T28" fmla="*/ 51 w 64"/>
                <a:gd name="T29" fmla="*/ 71 h 74"/>
                <a:gd name="T30" fmla="*/ 28 w 64"/>
                <a:gd name="T31" fmla="*/ 74 h 74"/>
                <a:gd name="T32" fmla="*/ 11 w 64"/>
                <a:gd name="T33" fmla="*/ 69 h 74"/>
                <a:gd name="T34" fmla="*/ 0 w 64"/>
                <a:gd name="T35" fmla="*/ 50 h 74"/>
                <a:gd name="T36" fmla="*/ 0 w 64"/>
                <a:gd name="T37" fmla="*/ 50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74"/>
                <a:gd name="T59" fmla="*/ 64 w 64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74">
                  <a:moveTo>
                    <a:pt x="0" y="50"/>
                  </a:moveTo>
                  <a:lnTo>
                    <a:pt x="11" y="57"/>
                  </a:lnTo>
                  <a:lnTo>
                    <a:pt x="23" y="61"/>
                  </a:lnTo>
                  <a:lnTo>
                    <a:pt x="40" y="52"/>
                  </a:lnTo>
                  <a:lnTo>
                    <a:pt x="40" y="42"/>
                  </a:lnTo>
                  <a:lnTo>
                    <a:pt x="40" y="23"/>
                  </a:lnTo>
                  <a:lnTo>
                    <a:pt x="26" y="15"/>
                  </a:lnTo>
                  <a:lnTo>
                    <a:pt x="15" y="15"/>
                  </a:lnTo>
                  <a:lnTo>
                    <a:pt x="4" y="21"/>
                  </a:lnTo>
                  <a:lnTo>
                    <a:pt x="15" y="4"/>
                  </a:lnTo>
                  <a:lnTo>
                    <a:pt x="40" y="0"/>
                  </a:lnTo>
                  <a:lnTo>
                    <a:pt x="57" y="12"/>
                  </a:lnTo>
                  <a:lnTo>
                    <a:pt x="64" y="29"/>
                  </a:lnTo>
                  <a:lnTo>
                    <a:pt x="64" y="61"/>
                  </a:lnTo>
                  <a:lnTo>
                    <a:pt x="51" y="71"/>
                  </a:lnTo>
                  <a:lnTo>
                    <a:pt x="28" y="74"/>
                  </a:lnTo>
                  <a:lnTo>
                    <a:pt x="11" y="6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4" name="Freeform 56"/>
            <p:cNvSpPr>
              <a:spLocks/>
            </p:cNvSpPr>
            <p:nvPr/>
          </p:nvSpPr>
          <p:spPr bwMode="auto">
            <a:xfrm>
              <a:off x="2828" y="2347"/>
              <a:ext cx="288" cy="42"/>
            </a:xfrm>
            <a:custGeom>
              <a:avLst/>
              <a:gdLst>
                <a:gd name="T0" fmla="*/ 576 w 576"/>
                <a:gd name="T1" fmla="*/ 0 h 84"/>
                <a:gd name="T2" fmla="*/ 0 w 576"/>
                <a:gd name="T3" fmla="*/ 84 h 84"/>
                <a:gd name="T4" fmla="*/ 213 w 576"/>
                <a:gd name="T5" fmla="*/ 38 h 84"/>
                <a:gd name="T6" fmla="*/ 481 w 576"/>
                <a:gd name="T7" fmla="*/ 4 h 84"/>
                <a:gd name="T8" fmla="*/ 576 w 576"/>
                <a:gd name="T9" fmla="*/ 0 h 84"/>
                <a:gd name="T10" fmla="*/ 576 w 576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84"/>
                <a:gd name="T20" fmla="*/ 576 w 576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84">
                  <a:moveTo>
                    <a:pt x="576" y="0"/>
                  </a:moveTo>
                  <a:lnTo>
                    <a:pt x="0" y="84"/>
                  </a:lnTo>
                  <a:lnTo>
                    <a:pt x="213" y="38"/>
                  </a:lnTo>
                  <a:lnTo>
                    <a:pt x="481" y="4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5" name="Freeform 57"/>
            <p:cNvSpPr>
              <a:spLocks/>
            </p:cNvSpPr>
            <p:nvPr/>
          </p:nvSpPr>
          <p:spPr bwMode="auto">
            <a:xfrm>
              <a:off x="2521" y="2392"/>
              <a:ext cx="305" cy="237"/>
            </a:xfrm>
            <a:custGeom>
              <a:avLst/>
              <a:gdLst>
                <a:gd name="T0" fmla="*/ 611 w 611"/>
                <a:gd name="T1" fmla="*/ 0 h 473"/>
                <a:gd name="T2" fmla="*/ 268 w 611"/>
                <a:gd name="T3" fmla="*/ 184 h 473"/>
                <a:gd name="T4" fmla="*/ 90 w 611"/>
                <a:gd name="T5" fmla="*/ 353 h 473"/>
                <a:gd name="T6" fmla="*/ 8 w 611"/>
                <a:gd name="T7" fmla="*/ 418 h 473"/>
                <a:gd name="T8" fmla="*/ 8 w 611"/>
                <a:gd name="T9" fmla="*/ 464 h 473"/>
                <a:gd name="T10" fmla="*/ 23 w 611"/>
                <a:gd name="T11" fmla="*/ 473 h 473"/>
                <a:gd name="T12" fmla="*/ 0 w 611"/>
                <a:gd name="T13" fmla="*/ 464 h 473"/>
                <a:gd name="T14" fmla="*/ 0 w 611"/>
                <a:gd name="T15" fmla="*/ 418 h 473"/>
                <a:gd name="T16" fmla="*/ 35 w 611"/>
                <a:gd name="T17" fmla="*/ 359 h 473"/>
                <a:gd name="T18" fmla="*/ 99 w 611"/>
                <a:gd name="T19" fmla="*/ 306 h 473"/>
                <a:gd name="T20" fmla="*/ 90 w 611"/>
                <a:gd name="T21" fmla="*/ 331 h 473"/>
                <a:gd name="T22" fmla="*/ 192 w 611"/>
                <a:gd name="T23" fmla="*/ 249 h 473"/>
                <a:gd name="T24" fmla="*/ 268 w 611"/>
                <a:gd name="T25" fmla="*/ 175 h 473"/>
                <a:gd name="T26" fmla="*/ 611 w 611"/>
                <a:gd name="T27" fmla="*/ 0 h 473"/>
                <a:gd name="T28" fmla="*/ 611 w 611"/>
                <a:gd name="T29" fmla="*/ 0 h 4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1"/>
                <a:gd name="T46" fmla="*/ 0 h 473"/>
                <a:gd name="T47" fmla="*/ 611 w 611"/>
                <a:gd name="T48" fmla="*/ 473 h 4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1" h="473">
                  <a:moveTo>
                    <a:pt x="611" y="0"/>
                  </a:moveTo>
                  <a:lnTo>
                    <a:pt x="268" y="184"/>
                  </a:lnTo>
                  <a:lnTo>
                    <a:pt x="90" y="353"/>
                  </a:lnTo>
                  <a:lnTo>
                    <a:pt x="8" y="418"/>
                  </a:lnTo>
                  <a:lnTo>
                    <a:pt x="8" y="464"/>
                  </a:lnTo>
                  <a:lnTo>
                    <a:pt x="23" y="473"/>
                  </a:lnTo>
                  <a:lnTo>
                    <a:pt x="0" y="464"/>
                  </a:lnTo>
                  <a:lnTo>
                    <a:pt x="0" y="418"/>
                  </a:lnTo>
                  <a:lnTo>
                    <a:pt x="35" y="359"/>
                  </a:lnTo>
                  <a:lnTo>
                    <a:pt x="99" y="306"/>
                  </a:lnTo>
                  <a:lnTo>
                    <a:pt x="90" y="331"/>
                  </a:lnTo>
                  <a:lnTo>
                    <a:pt x="192" y="249"/>
                  </a:lnTo>
                  <a:lnTo>
                    <a:pt x="268" y="17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Freeform 58"/>
            <p:cNvSpPr>
              <a:spLocks/>
            </p:cNvSpPr>
            <p:nvPr/>
          </p:nvSpPr>
          <p:spPr bwMode="auto">
            <a:xfrm>
              <a:off x="2534" y="2422"/>
              <a:ext cx="321" cy="225"/>
            </a:xfrm>
            <a:custGeom>
              <a:avLst/>
              <a:gdLst>
                <a:gd name="T0" fmla="*/ 0 w 643"/>
                <a:gd name="T1" fmla="*/ 412 h 448"/>
                <a:gd name="T2" fmla="*/ 63 w 643"/>
                <a:gd name="T3" fmla="*/ 412 h 448"/>
                <a:gd name="T4" fmla="*/ 112 w 643"/>
                <a:gd name="T5" fmla="*/ 389 h 448"/>
                <a:gd name="T6" fmla="*/ 211 w 643"/>
                <a:gd name="T7" fmla="*/ 319 h 448"/>
                <a:gd name="T8" fmla="*/ 373 w 643"/>
                <a:gd name="T9" fmla="*/ 226 h 448"/>
                <a:gd name="T10" fmla="*/ 287 w 643"/>
                <a:gd name="T11" fmla="*/ 306 h 448"/>
                <a:gd name="T12" fmla="*/ 209 w 643"/>
                <a:gd name="T13" fmla="*/ 361 h 448"/>
                <a:gd name="T14" fmla="*/ 139 w 643"/>
                <a:gd name="T15" fmla="*/ 397 h 448"/>
                <a:gd name="T16" fmla="*/ 120 w 643"/>
                <a:gd name="T17" fmla="*/ 448 h 448"/>
                <a:gd name="T18" fmla="*/ 150 w 643"/>
                <a:gd name="T19" fmla="*/ 403 h 448"/>
                <a:gd name="T20" fmla="*/ 249 w 643"/>
                <a:gd name="T21" fmla="*/ 346 h 448"/>
                <a:gd name="T22" fmla="*/ 342 w 643"/>
                <a:gd name="T23" fmla="*/ 277 h 448"/>
                <a:gd name="T24" fmla="*/ 449 w 643"/>
                <a:gd name="T25" fmla="*/ 152 h 448"/>
                <a:gd name="T26" fmla="*/ 565 w 643"/>
                <a:gd name="T27" fmla="*/ 64 h 448"/>
                <a:gd name="T28" fmla="*/ 643 w 643"/>
                <a:gd name="T29" fmla="*/ 0 h 448"/>
                <a:gd name="T30" fmla="*/ 506 w 643"/>
                <a:gd name="T31" fmla="*/ 91 h 448"/>
                <a:gd name="T32" fmla="*/ 433 w 643"/>
                <a:gd name="T33" fmla="*/ 140 h 448"/>
                <a:gd name="T34" fmla="*/ 323 w 643"/>
                <a:gd name="T35" fmla="*/ 188 h 448"/>
                <a:gd name="T36" fmla="*/ 217 w 643"/>
                <a:gd name="T37" fmla="*/ 292 h 448"/>
                <a:gd name="T38" fmla="*/ 184 w 643"/>
                <a:gd name="T39" fmla="*/ 309 h 448"/>
                <a:gd name="T40" fmla="*/ 156 w 643"/>
                <a:gd name="T41" fmla="*/ 327 h 448"/>
                <a:gd name="T42" fmla="*/ 103 w 643"/>
                <a:gd name="T43" fmla="*/ 380 h 448"/>
                <a:gd name="T44" fmla="*/ 66 w 643"/>
                <a:gd name="T45" fmla="*/ 397 h 448"/>
                <a:gd name="T46" fmla="*/ 21 w 643"/>
                <a:gd name="T47" fmla="*/ 403 h 448"/>
                <a:gd name="T48" fmla="*/ 0 w 643"/>
                <a:gd name="T49" fmla="*/ 412 h 448"/>
                <a:gd name="T50" fmla="*/ 0 w 643"/>
                <a:gd name="T51" fmla="*/ 412 h 4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3"/>
                <a:gd name="T79" fmla="*/ 0 h 448"/>
                <a:gd name="T80" fmla="*/ 643 w 643"/>
                <a:gd name="T81" fmla="*/ 448 h 4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3" h="448">
                  <a:moveTo>
                    <a:pt x="0" y="412"/>
                  </a:moveTo>
                  <a:lnTo>
                    <a:pt x="63" y="412"/>
                  </a:lnTo>
                  <a:lnTo>
                    <a:pt x="112" y="389"/>
                  </a:lnTo>
                  <a:lnTo>
                    <a:pt x="211" y="319"/>
                  </a:lnTo>
                  <a:lnTo>
                    <a:pt x="373" y="226"/>
                  </a:lnTo>
                  <a:lnTo>
                    <a:pt x="287" y="306"/>
                  </a:lnTo>
                  <a:lnTo>
                    <a:pt x="209" y="361"/>
                  </a:lnTo>
                  <a:lnTo>
                    <a:pt x="139" y="397"/>
                  </a:lnTo>
                  <a:lnTo>
                    <a:pt x="120" y="448"/>
                  </a:lnTo>
                  <a:lnTo>
                    <a:pt x="150" y="403"/>
                  </a:lnTo>
                  <a:lnTo>
                    <a:pt x="249" y="346"/>
                  </a:lnTo>
                  <a:lnTo>
                    <a:pt x="342" y="277"/>
                  </a:lnTo>
                  <a:lnTo>
                    <a:pt x="449" y="152"/>
                  </a:lnTo>
                  <a:lnTo>
                    <a:pt x="565" y="64"/>
                  </a:lnTo>
                  <a:lnTo>
                    <a:pt x="643" y="0"/>
                  </a:lnTo>
                  <a:lnTo>
                    <a:pt x="506" y="91"/>
                  </a:lnTo>
                  <a:lnTo>
                    <a:pt x="433" y="140"/>
                  </a:lnTo>
                  <a:lnTo>
                    <a:pt x="323" y="188"/>
                  </a:lnTo>
                  <a:lnTo>
                    <a:pt x="217" y="292"/>
                  </a:lnTo>
                  <a:lnTo>
                    <a:pt x="184" y="309"/>
                  </a:lnTo>
                  <a:lnTo>
                    <a:pt x="156" y="327"/>
                  </a:lnTo>
                  <a:lnTo>
                    <a:pt x="103" y="380"/>
                  </a:lnTo>
                  <a:lnTo>
                    <a:pt x="66" y="397"/>
                  </a:lnTo>
                  <a:lnTo>
                    <a:pt x="21" y="403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7" name="Freeform 59"/>
            <p:cNvSpPr>
              <a:spLocks/>
            </p:cNvSpPr>
            <p:nvPr/>
          </p:nvSpPr>
          <p:spPr bwMode="auto">
            <a:xfrm>
              <a:off x="2596" y="2476"/>
              <a:ext cx="312" cy="198"/>
            </a:xfrm>
            <a:custGeom>
              <a:avLst/>
              <a:gdLst>
                <a:gd name="T0" fmla="*/ 0 w 626"/>
                <a:gd name="T1" fmla="*/ 355 h 395"/>
                <a:gd name="T2" fmla="*/ 21 w 626"/>
                <a:gd name="T3" fmla="*/ 371 h 395"/>
                <a:gd name="T4" fmla="*/ 71 w 626"/>
                <a:gd name="T5" fmla="*/ 378 h 395"/>
                <a:gd name="T6" fmla="*/ 124 w 626"/>
                <a:gd name="T7" fmla="*/ 359 h 395"/>
                <a:gd name="T8" fmla="*/ 227 w 626"/>
                <a:gd name="T9" fmla="*/ 300 h 395"/>
                <a:gd name="T10" fmla="*/ 331 w 626"/>
                <a:gd name="T11" fmla="*/ 219 h 395"/>
                <a:gd name="T12" fmla="*/ 386 w 626"/>
                <a:gd name="T13" fmla="*/ 152 h 395"/>
                <a:gd name="T14" fmla="*/ 442 w 626"/>
                <a:gd name="T15" fmla="*/ 87 h 395"/>
                <a:gd name="T16" fmla="*/ 626 w 626"/>
                <a:gd name="T17" fmla="*/ 0 h 395"/>
                <a:gd name="T18" fmla="*/ 575 w 626"/>
                <a:gd name="T19" fmla="*/ 51 h 395"/>
                <a:gd name="T20" fmla="*/ 457 w 626"/>
                <a:gd name="T21" fmla="*/ 125 h 395"/>
                <a:gd name="T22" fmla="*/ 386 w 626"/>
                <a:gd name="T23" fmla="*/ 201 h 395"/>
                <a:gd name="T24" fmla="*/ 293 w 626"/>
                <a:gd name="T25" fmla="*/ 327 h 395"/>
                <a:gd name="T26" fmla="*/ 250 w 626"/>
                <a:gd name="T27" fmla="*/ 355 h 395"/>
                <a:gd name="T28" fmla="*/ 320 w 626"/>
                <a:gd name="T29" fmla="*/ 249 h 395"/>
                <a:gd name="T30" fmla="*/ 242 w 626"/>
                <a:gd name="T31" fmla="*/ 304 h 395"/>
                <a:gd name="T32" fmla="*/ 126 w 626"/>
                <a:gd name="T33" fmla="*/ 371 h 395"/>
                <a:gd name="T34" fmla="*/ 71 w 626"/>
                <a:gd name="T35" fmla="*/ 395 h 395"/>
                <a:gd name="T36" fmla="*/ 33 w 626"/>
                <a:gd name="T37" fmla="*/ 390 h 395"/>
                <a:gd name="T38" fmla="*/ 0 w 626"/>
                <a:gd name="T39" fmla="*/ 355 h 395"/>
                <a:gd name="T40" fmla="*/ 0 w 626"/>
                <a:gd name="T41" fmla="*/ 355 h 3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6"/>
                <a:gd name="T64" fmla="*/ 0 h 395"/>
                <a:gd name="T65" fmla="*/ 626 w 626"/>
                <a:gd name="T66" fmla="*/ 395 h 3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6" h="395">
                  <a:moveTo>
                    <a:pt x="0" y="355"/>
                  </a:moveTo>
                  <a:lnTo>
                    <a:pt x="21" y="371"/>
                  </a:lnTo>
                  <a:lnTo>
                    <a:pt x="71" y="378"/>
                  </a:lnTo>
                  <a:lnTo>
                    <a:pt x="124" y="359"/>
                  </a:lnTo>
                  <a:lnTo>
                    <a:pt x="227" y="300"/>
                  </a:lnTo>
                  <a:lnTo>
                    <a:pt x="331" y="219"/>
                  </a:lnTo>
                  <a:lnTo>
                    <a:pt x="386" y="152"/>
                  </a:lnTo>
                  <a:lnTo>
                    <a:pt x="442" y="87"/>
                  </a:lnTo>
                  <a:lnTo>
                    <a:pt x="626" y="0"/>
                  </a:lnTo>
                  <a:lnTo>
                    <a:pt x="575" y="51"/>
                  </a:lnTo>
                  <a:lnTo>
                    <a:pt x="457" y="125"/>
                  </a:lnTo>
                  <a:lnTo>
                    <a:pt x="386" y="201"/>
                  </a:lnTo>
                  <a:lnTo>
                    <a:pt x="293" y="327"/>
                  </a:lnTo>
                  <a:lnTo>
                    <a:pt x="250" y="355"/>
                  </a:lnTo>
                  <a:lnTo>
                    <a:pt x="320" y="249"/>
                  </a:lnTo>
                  <a:lnTo>
                    <a:pt x="242" y="304"/>
                  </a:lnTo>
                  <a:lnTo>
                    <a:pt x="126" y="371"/>
                  </a:lnTo>
                  <a:lnTo>
                    <a:pt x="71" y="395"/>
                  </a:lnTo>
                  <a:lnTo>
                    <a:pt x="33" y="39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8" name="Freeform 60"/>
            <p:cNvSpPr>
              <a:spLocks/>
            </p:cNvSpPr>
            <p:nvPr/>
          </p:nvSpPr>
          <p:spPr bwMode="auto">
            <a:xfrm>
              <a:off x="2724" y="2513"/>
              <a:ext cx="472" cy="161"/>
            </a:xfrm>
            <a:custGeom>
              <a:avLst/>
              <a:gdLst>
                <a:gd name="T0" fmla="*/ 0 w 943"/>
                <a:gd name="T1" fmla="*/ 299 h 323"/>
                <a:gd name="T2" fmla="*/ 19 w 943"/>
                <a:gd name="T3" fmla="*/ 312 h 323"/>
                <a:gd name="T4" fmla="*/ 74 w 943"/>
                <a:gd name="T5" fmla="*/ 312 h 323"/>
                <a:gd name="T6" fmla="*/ 148 w 943"/>
                <a:gd name="T7" fmla="*/ 287 h 323"/>
                <a:gd name="T8" fmla="*/ 185 w 943"/>
                <a:gd name="T9" fmla="*/ 268 h 323"/>
                <a:gd name="T10" fmla="*/ 213 w 943"/>
                <a:gd name="T11" fmla="*/ 228 h 323"/>
                <a:gd name="T12" fmla="*/ 295 w 943"/>
                <a:gd name="T13" fmla="*/ 166 h 323"/>
                <a:gd name="T14" fmla="*/ 329 w 943"/>
                <a:gd name="T15" fmla="*/ 126 h 323"/>
                <a:gd name="T16" fmla="*/ 390 w 943"/>
                <a:gd name="T17" fmla="*/ 101 h 323"/>
                <a:gd name="T18" fmla="*/ 455 w 943"/>
                <a:gd name="T19" fmla="*/ 36 h 323"/>
                <a:gd name="T20" fmla="*/ 432 w 943"/>
                <a:gd name="T21" fmla="*/ 80 h 323"/>
                <a:gd name="T22" fmla="*/ 513 w 943"/>
                <a:gd name="T23" fmla="*/ 80 h 323"/>
                <a:gd name="T24" fmla="*/ 633 w 943"/>
                <a:gd name="T25" fmla="*/ 90 h 323"/>
                <a:gd name="T26" fmla="*/ 725 w 943"/>
                <a:gd name="T27" fmla="*/ 90 h 323"/>
                <a:gd name="T28" fmla="*/ 793 w 943"/>
                <a:gd name="T29" fmla="*/ 76 h 323"/>
                <a:gd name="T30" fmla="*/ 873 w 943"/>
                <a:gd name="T31" fmla="*/ 36 h 323"/>
                <a:gd name="T32" fmla="*/ 913 w 943"/>
                <a:gd name="T33" fmla="*/ 0 h 323"/>
                <a:gd name="T34" fmla="*/ 943 w 943"/>
                <a:gd name="T35" fmla="*/ 171 h 323"/>
                <a:gd name="T36" fmla="*/ 801 w 943"/>
                <a:gd name="T37" fmla="*/ 158 h 323"/>
                <a:gd name="T38" fmla="*/ 730 w 943"/>
                <a:gd name="T39" fmla="*/ 181 h 323"/>
                <a:gd name="T40" fmla="*/ 614 w 943"/>
                <a:gd name="T41" fmla="*/ 139 h 323"/>
                <a:gd name="T42" fmla="*/ 491 w 943"/>
                <a:gd name="T43" fmla="*/ 101 h 323"/>
                <a:gd name="T44" fmla="*/ 426 w 943"/>
                <a:gd name="T45" fmla="*/ 101 h 323"/>
                <a:gd name="T46" fmla="*/ 377 w 943"/>
                <a:gd name="T47" fmla="*/ 118 h 323"/>
                <a:gd name="T48" fmla="*/ 295 w 943"/>
                <a:gd name="T49" fmla="*/ 181 h 323"/>
                <a:gd name="T50" fmla="*/ 223 w 943"/>
                <a:gd name="T51" fmla="*/ 232 h 323"/>
                <a:gd name="T52" fmla="*/ 185 w 943"/>
                <a:gd name="T53" fmla="*/ 283 h 323"/>
                <a:gd name="T54" fmla="*/ 95 w 943"/>
                <a:gd name="T55" fmla="*/ 318 h 323"/>
                <a:gd name="T56" fmla="*/ 57 w 943"/>
                <a:gd name="T57" fmla="*/ 323 h 323"/>
                <a:gd name="T58" fmla="*/ 17 w 943"/>
                <a:gd name="T59" fmla="*/ 318 h 323"/>
                <a:gd name="T60" fmla="*/ 0 w 943"/>
                <a:gd name="T61" fmla="*/ 299 h 323"/>
                <a:gd name="T62" fmla="*/ 0 w 943"/>
                <a:gd name="T63" fmla="*/ 299 h 3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3"/>
                <a:gd name="T97" fmla="*/ 0 h 323"/>
                <a:gd name="T98" fmla="*/ 943 w 943"/>
                <a:gd name="T99" fmla="*/ 323 h 3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3" h="323">
                  <a:moveTo>
                    <a:pt x="0" y="299"/>
                  </a:moveTo>
                  <a:lnTo>
                    <a:pt x="19" y="312"/>
                  </a:lnTo>
                  <a:lnTo>
                    <a:pt x="74" y="312"/>
                  </a:lnTo>
                  <a:lnTo>
                    <a:pt x="148" y="287"/>
                  </a:lnTo>
                  <a:lnTo>
                    <a:pt x="185" y="268"/>
                  </a:lnTo>
                  <a:lnTo>
                    <a:pt x="213" y="228"/>
                  </a:lnTo>
                  <a:lnTo>
                    <a:pt x="295" y="166"/>
                  </a:lnTo>
                  <a:lnTo>
                    <a:pt x="329" y="126"/>
                  </a:lnTo>
                  <a:lnTo>
                    <a:pt x="390" y="101"/>
                  </a:lnTo>
                  <a:lnTo>
                    <a:pt x="455" y="36"/>
                  </a:lnTo>
                  <a:lnTo>
                    <a:pt x="432" y="80"/>
                  </a:lnTo>
                  <a:lnTo>
                    <a:pt x="513" y="80"/>
                  </a:lnTo>
                  <a:lnTo>
                    <a:pt x="633" y="90"/>
                  </a:lnTo>
                  <a:lnTo>
                    <a:pt x="725" y="90"/>
                  </a:lnTo>
                  <a:lnTo>
                    <a:pt x="793" y="76"/>
                  </a:lnTo>
                  <a:lnTo>
                    <a:pt x="873" y="36"/>
                  </a:lnTo>
                  <a:lnTo>
                    <a:pt x="913" y="0"/>
                  </a:lnTo>
                  <a:lnTo>
                    <a:pt x="943" y="171"/>
                  </a:lnTo>
                  <a:lnTo>
                    <a:pt x="801" y="158"/>
                  </a:lnTo>
                  <a:lnTo>
                    <a:pt x="730" y="181"/>
                  </a:lnTo>
                  <a:lnTo>
                    <a:pt x="614" y="139"/>
                  </a:lnTo>
                  <a:lnTo>
                    <a:pt x="491" y="101"/>
                  </a:lnTo>
                  <a:lnTo>
                    <a:pt x="426" y="101"/>
                  </a:lnTo>
                  <a:lnTo>
                    <a:pt x="377" y="118"/>
                  </a:lnTo>
                  <a:lnTo>
                    <a:pt x="295" y="181"/>
                  </a:lnTo>
                  <a:lnTo>
                    <a:pt x="223" y="232"/>
                  </a:lnTo>
                  <a:lnTo>
                    <a:pt x="185" y="283"/>
                  </a:lnTo>
                  <a:lnTo>
                    <a:pt x="95" y="318"/>
                  </a:lnTo>
                  <a:lnTo>
                    <a:pt x="57" y="323"/>
                  </a:lnTo>
                  <a:lnTo>
                    <a:pt x="17" y="318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9" name="Freeform 61"/>
            <p:cNvSpPr>
              <a:spLocks/>
            </p:cNvSpPr>
            <p:nvPr/>
          </p:nvSpPr>
          <p:spPr bwMode="auto">
            <a:xfrm>
              <a:off x="3135" y="2343"/>
              <a:ext cx="418" cy="325"/>
            </a:xfrm>
            <a:custGeom>
              <a:avLst/>
              <a:gdLst>
                <a:gd name="T0" fmla="*/ 596 w 837"/>
                <a:gd name="T1" fmla="*/ 45 h 650"/>
                <a:gd name="T2" fmla="*/ 658 w 837"/>
                <a:gd name="T3" fmla="*/ 112 h 650"/>
                <a:gd name="T4" fmla="*/ 748 w 837"/>
                <a:gd name="T5" fmla="*/ 272 h 650"/>
                <a:gd name="T6" fmla="*/ 808 w 837"/>
                <a:gd name="T7" fmla="*/ 418 h 650"/>
                <a:gd name="T8" fmla="*/ 812 w 837"/>
                <a:gd name="T9" fmla="*/ 507 h 650"/>
                <a:gd name="T10" fmla="*/ 793 w 837"/>
                <a:gd name="T11" fmla="*/ 561 h 650"/>
                <a:gd name="T12" fmla="*/ 753 w 837"/>
                <a:gd name="T13" fmla="*/ 599 h 650"/>
                <a:gd name="T14" fmla="*/ 679 w 837"/>
                <a:gd name="T15" fmla="*/ 635 h 650"/>
                <a:gd name="T16" fmla="*/ 170 w 837"/>
                <a:gd name="T17" fmla="*/ 519 h 650"/>
                <a:gd name="T18" fmla="*/ 134 w 837"/>
                <a:gd name="T19" fmla="*/ 481 h 650"/>
                <a:gd name="T20" fmla="*/ 111 w 837"/>
                <a:gd name="T21" fmla="*/ 435 h 650"/>
                <a:gd name="T22" fmla="*/ 111 w 837"/>
                <a:gd name="T23" fmla="*/ 384 h 650"/>
                <a:gd name="T24" fmla="*/ 124 w 837"/>
                <a:gd name="T25" fmla="*/ 232 h 650"/>
                <a:gd name="T26" fmla="*/ 94 w 837"/>
                <a:gd name="T27" fmla="*/ 70 h 650"/>
                <a:gd name="T28" fmla="*/ 58 w 837"/>
                <a:gd name="T29" fmla="*/ 34 h 650"/>
                <a:gd name="T30" fmla="*/ 0 w 837"/>
                <a:gd name="T31" fmla="*/ 0 h 650"/>
                <a:gd name="T32" fmla="*/ 61 w 837"/>
                <a:gd name="T33" fmla="*/ 68 h 650"/>
                <a:gd name="T34" fmla="*/ 92 w 837"/>
                <a:gd name="T35" fmla="*/ 180 h 650"/>
                <a:gd name="T36" fmla="*/ 94 w 837"/>
                <a:gd name="T37" fmla="*/ 306 h 650"/>
                <a:gd name="T38" fmla="*/ 86 w 837"/>
                <a:gd name="T39" fmla="*/ 409 h 650"/>
                <a:gd name="T40" fmla="*/ 94 w 837"/>
                <a:gd name="T41" fmla="*/ 467 h 650"/>
                <a:gd name="T42" fmla="*/ 126 w 837"/>
                <a:gd name="T43" fmla="*/ 515 h 650"/>
                <a:gd name="T44" fmla="*/ 170 w 837"/>
                <a:gd name="T45" fmla="*/ 543 h 650"/>
                <a:gd name="T46" fmla="*/ 689 w 837"/>
                <a:gd name="T47" fmla="*/ 650 h 650"/>
                <a:gd name="T48" fmla="*/ 769 w 837"/>
                <a:gd name="T49" fmla="*/ 618 h 650"/>
                <a:gd name="T50" fmla="*/ 828 w 837"/>
                <a:gd name="T51" fmla="*/ 547 h 650"/>
                <a:gd name="T52" fmla="*/ 837 w 837"/>
                <a:gd name="T53" fmla="*/ 477 h 650"/>
                <a:gd name="T54" fmla="*/ 820 w 837"/>
                <a:gd name="T55" fmla="*/ 391 h 650"/>
                <a:gd name="T56" fmla="*/ 662 w 837"/>
                <a:gd name="T57" fmla="*/ 97 h 650"/>
                <a:gd name="T58" fmla="*/ 596 w 837"/>
                <a:gd name="T59" fmla="*/ 45 h 650"/>
                <a:gd name="T60" fmla="*/ 596 w 837"/>
                <a:gd name="T61" fmla="*/ 45 h 6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37"/>
                <a:gd name="T94" fmla="*/ 0 h 650"/>
                <a:gd name="T95" fmla="*/ 837 w 837"/>
                <a:gd name="T96" fmla="*/ 650 h 6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37" h="650">
                  <a:moveTo>
                    <a:pt x="596" y="45"/>
                  </a:moveTo>
                  <a:lnTo>
                    <a:pt x="658" y="112"/>
                  </a:lnTo>
                  <a:lnTo>
                    <a:pt x="748" y="272"/>
                  </a:lnTo>
                  <a:lnTo>
                    <a:pt x="808" y="418"/>
                  </a:lnTo>
                  <a:lnTo>
                    <a:pt x="812" y="507"/>
                  </a:lnTo>
                  <a:lnTo>
                    <a:pt x="793" y="561"/>
                  </a:lnTo>
                  <a:lnTo>
                    <a:pt x="753" y="599"/>
                  </a:lnTo>
                  <a:lnTo>
                    <a:pt x="679" y="635"/>
                  </a:lnTo>
                  <a:lnTo>
                    <a:pt x="170" y="519"/>
                  </a:lnTo>
                  <a:lnTo>
                    <a:pt x="134" y="481"/>
                  </a:lnTo>
                  <a:lnTo>
                    <a:pt x="111" y="435"/>
                  </a:lnTo>
                  <a:lnTo>
                    <a:pt x="111" y="384"/>
                  </a:lnTo>
                  <a:lnTo>
                    <a:pt x="124" y="232"/>
                  </a:lnTo>
                  <a:lnTo>
                    <a:pt x="94" y="70"/>
                  </a:lnTo>
                  <a:lnTo>
                    <a:pt x="58" y="34"/>
                  </a:lnTo>
                  <a:lnTo>
                    <a:pt x="0" y="0"/>
                  </a:lnTo>
                  <a:lnTo>
                    <a:pt x="61" y="68"/>
                  </a:lnTo>
                  <a:lnTo>
                    <a:pt x="92" y="180"/>
                  </a:lnTo>
                  <a:lnTo>
                    <a:pt x="94" y="306"/>
                  </a:lnTo>
                  <a:lnTo>
                    <a:pt x="86" y="409"/>
                  </a:lnTo>
                  <a:lnTo>
                    <a:pt x="94" y="467"/>
                  </a:lnTo>
                  <a:lnTo>
                    <a:pt x="126" y="515"/>
                  </a:lnTo>
                  <a:lnTo>
                    <a:pt x="170" y="543"/>
                  </a:lnTo>
                  <a:lnTo>
                    <a:pt x="689" y="650"/>
                  </a:lnTo>
                  <a:lnTo>
                    <a:pt x="769" y="618"/>
                  </a:lnTo>
                  <a:lnTo>
                    <a:pt x="828" y="547"/>
                  </a:lnTo>
                  <a:lnTo>
                    <a:pt x="837" y="477"/>
                  </a:lnTo>
                  <a:lnTo>
                    <a:pt x="820" y="391"/>
                  </a:lnTo>
                  <a:lnTo>
                    <a:pt x="662" y="97"/>
                  </a:lnTo>
                  <a:lnTo>
                    <a:pt x="59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0" name="Freeform 62"/>
            <p:cNvSpPr>
              <a:spLocks/>
            </p:cNvSpPr>
            <p:nvPr/>
          </p:nvSpPr>
          <p:spPr bwMode="auto">
            <a:xfrm>
              <a:off x="3474" y="2662"/>
              <a:ext cx="348" cy="84"/>
            </a:xfrm>
            <a:custGeom>
              <a:avLst/>
              <a:gdLst>
                <a:gd name="T0" fmla="*/ 38 w 696"/>
                <a:gd name="T1" fmla="*/ 0 h 169"/>
                <a:gd name="T2" fmla="*/ 696 w 696"/>
                <a:gd name="T3" fmla="*/ 169 h 169"/>
                <a:gd name="T4" fmla="*/ 0 w 696"/>
                <a:gd name="T5" fmla="*/ 7 h 169"/>
                <a:gd name="T6" fmla="*/ 38 w 696"/>
                <a:gd name="T7" fmla="*/ 0 h 169"/>
                <a:gd name="T8" fmla="*/ 38 w 696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169"/>
                <a:gd name="T17" fmla="*/ 696 w 696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169">
                  <a:moveTo>
                    <a:pt x="38" y="0"/>
                  </a:moveTo>
                  <a:lnTo>
                    <a:pt x="696" y="169"/>
                  </a:lnTo>
                  <a:lnTo>
                    <a:pt x="0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Freeform 63"/>
            <p:cNvSpPr>
              <a:spLocks/>
            </p:cNvSpPr>
            <p:nvPr/>
          </p:nvSpPr>
          <p:spPr bwMode="auto">
            <a:xfrm>
              <a:off x="3523" y="1788"/>
              <a:ext cx="781" cy="951"/>
            </a:xfrm>
            <a:custGeom>
              <a:avLst/>
              <a:gdLst>
                <a:gd name="T0" fmla="*/ 105 w 1563"/>
                <a:gd name="T1" fmla="*/ 13 h 1901"/>
                <a:gd name="T2" fmla="*/ 358 w 1563"/>
                <a:gd name="T3" fmla="*/ 0 h 1901"/>
                <a:gd name="T4" fmla="*/ 671 w 1563"/>
                <a:gd name="T5" fmla="*/ 0 h 1901"/>
                <a:gd name="T6" fmla="*/ 945 w 1563"/>
                <a:gd name="T7" fmla="*/ 28 h 1901"/>
                <a:gd name="T8" fmla="*/ 1510 w 1563"/>
                <a:gd name="T9" fmla="*/ 158 h 1901"/>
                <a:gd name="T10" fmla="*/ 1540 w 1563"/>
                <a:gd name="T11" fmla="*/ 190 h 1901"/>
                <a:gd name="T12" fmla="*/ 1563 w 1563"/>
                <a:gd name="T13" fmla="*/ 256 h 1901"/>
                <a:gd name="T14" fmla="*/ 1563 w 1563"/>
                <a:gd name="T15" fmla="*/ 393 h 1901"/>
                <a:gd name="T16" fmla="*/ 1502 w 1563"/>
                <a:gd name="T17" fmla="*/ 1119 h 1901"/>
                <a:gd name="T18" fmla="*/ 1415 w 1563"/>
                <a:gd name="T19" fmla="*/ 1604 h 1901"/>
                <a:gd name="T20" fmla="*/ 1337 w 1563"/>
                <a:gd name="T21" fmla="*/ 1901 h 1901"/>
                <a:gd name="T22" fmla="*/ 1299 w 1563"/>
                <a:gd name="T23" fmla="*/ 1901 h 1901"/>
                <a:gd name="T24" fmla="*/ 1392 w 1563"/>
                <a:gd name="T25" fmla="*/ 1604 h 1901"/>
                <a:gd name="T26" fmla="*/ 1466 w 1563"/>
                <a:gd name="T27" fmla="*/ 1180 h 1901"/>
                <a:gd name="T28" fmla="*/ 1495 w 1563"/>
                <a:gd name="T29" fmla="*/ 920 h 1901"/>
                <a:gd name="T30" fmla="*/ 1527 w 1563"/>
                <a:gd name="T31" fmla="*/ 477 h 1901"/>
                <a:gd name="T32" fmla="*/ 1536 w 1563"/>
                <a:gd name="T33" fmla="*/ 266 h 1901"/>
                <a:gd name="T34" fmla="*/ 1515 w 1563"/>
                <a:gd name="T35" fmla="*/ 215 h 1901"/>
                <a:gd name="T36" fmla="*/ 1476 w 1563"/>
                <a:gd name="T37" fmla="*/ 173 h 1901"/>
                <a:gd name="T38" fmla="*/ 1363 w 1563"/>
                <a:gd name="T39" fmla="*/ 152 h 1901"/>
                <a:gd name="T40" fmla="*/ 886 w 1563"/>
                <a:gd name="T41" fmla="*/ 49 h 1901"/>
                <a:gd name="T42" fmla="*/ 631 w 1563"/>
                <a:gd name="T43" fmla="*/ 25 h 1901"/>
                <a:gd name="T44" fmla="*/ 325 w 1563"/>
                <a:gd name="T45" fmla="*/ 25 h 1901"/>
                <a:gd name="T46" fmla="*/ 0 w 1563"/>
                <a:gd name="T47" fmla="*/ 40 h 1901"/>
                <a:gd name="T48" fmla="*/ 105 w 1563"/>
                <a:gd name="T49" fmla="*/ 13 h 1901"/>
                <a:gd name="T50" fmla="*/ 105 w 1563"/>
                <a:gd name="T51" fmla="*/ 13 h 19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3"/>
                <a:gd name="T79" fmla="*/ 0 h 1901"/>
                <a:gd name="T80" fmla="*/ 1563 w 1563"/>
                <a:gd name="T81" fmla="*/ 1901 h 19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3" h="1901">
                  <a:moveTo>
                    <a:pt x="105" y="13"/>
                  </a:moveTo>
                  <a:lnTo>
                    <a:pt x="358" y="0"/>
                  </a:lnTo>
                  <a:lnTo>
                    <a:pt x="671" y="0"/>
                  </a:lnTo>
                  <a:lnTo>
                    <a:pt x="945" y="28"/>
                  </a:lnTo>
                  <a:lnTo>
                    <a:pt x="1510" y="158"/>
                  </a:lnTo>
                  <a:lnTo>
                    <a:pt x="1540" y="190"/>
                  </a:lnTo>
                  <a:lnTo>
                    <a:pt x="1563" y="256"/>
                  </a:lnTo>
                  <a:lnTo>
                    <a:pt x="1563" y="393"/>
                  </a:lnTo>
                  <a:lnTo>
                    <a:pt x="1502" y="1119"/>
                  </a:lnTo>
                  <a:lnTo>
                    <a:pt x="1415" y="1604"/>
                  </a:lnTo>
                  <a:lnTo>
                    <a:pt x="1337" y="1901"/>
                  </a:lnTo>
                  <a:lnTo>
                    <a:pt x="1299" y="1901"/>
                  </a:lnTo>
                  <a:lnTo>
                    <a:pt x="1392" y="1604"/>
                  </a:lnTo>
                  <a:lnTo>
                    <a:pt x="1466" y="1180"/>
                  </a:lnTo>
                  <a:lnTo>
                    <a:pt x="1495" y="920"/>
                  </a:lnTo>
                  <a:lnTo>
                    <a:pt x="1527" y="477"/>
                  </a:lnTo>
                  <a:lnTo>
                    <a:pt x="1536" y="266"/>
                  </a:lnTo>
                  <a:lnTo>
                    <a:pt x="1515" y="215"/>
                  </a:lnTo>
                  <a:lnTo>
                    <a:pt x="1476" y="173"/>
                  </a:lnTo>
                  <a:lnTo>
                    <a:pt x="1363" y="152"/>
                  </a:lnTo>
                  <a:lnTo>
                    <a:pt x="886" y="49"/>
                  </a:lnTo>
                  <a:lnTo>
                    <a:pt x="631" y="25"/>
                  </a:lnTo>
                  <a:lnTo>
                    <a:pt x="325" y="25"/>
                  </a:lnTo>
                  <a:lnTo>
                    <a:pt x="0" y="40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Freeform 64"/>
            <p:cNvSpPr>
              <a:spLocks/>
            </p:cNvSpPr>
            <p:nvPr/>
          </p:nvSpPr>
          <p:spPr bwMode="auto">
            <a:xfrm>
              <a:off x="3673" y="1896"/>
              <a:ext cx="445" cy="817"/>
            </a:xfrm>
            <a:custGeom>
              <a:avLst/>
              <a:gdLst>
                <a:gd name="T0" fmla="*/ 24 w 889"/>
                <a:gd name="T1" fmla="*/ 7 h 1634"/>
                <a:gd name="T2" fmla="*/ 182 w 889"/>
                <a:gd name="T3" fmla="*/ 0 h 1634"/>
                <a:gd name="T4" fmla="*/ 450 w 889"/>
                <a:gd name="T5" fmla="*/ 7 h 1634"/>
                <a:gd name="T6" fmla="*/ 770 w 889"/>
                <a:gd name="T7" fmla="*/ 68 h 1634"/>
                <a:gd name="T8" fmla="*/ 872 w 889"/>
                <a:gd name="T9" fmla="*/ 125 h 1634"/>
                <a:gd name="T10" fmla="*/ 889 w 889"/>
                <a:gd name="T11" fmla="*/ 214 h 1634"/>
                <a:gd name="T12" fmla="*/ 840 w 889"/>
                <a:gd name="T13" fmla="*/ 705 h 1634"/>
                <a:gd name="T14" fmla="*/ 751 w 889"/>
                <a:gd name="T15" fmla="*/ 1153 h 1634"/>
                <a:gd name="T16" fmla="*/ 644 w 889"/>
                <a:gd name="T17" fmla="*/ 1634 h 1634"/>
                <a:gd name="T18" fmla="*/ 758 w 889"/>
                <a:gd name="T19" fmla="*/ 1007 h 1634"/>
                <a:gd name="T20" fmla="*/ 821 w 889"/>
                <a:gd name="T21" fmla="*/ 553 h 1634"/>
                <a:gd name="T22" fmla="*/ 840 w 889"/>
                <a:gd name="T23" fmla="*/ 214 h 1634"/>
                <a:gd name="T24" fmla="*/ 821 w 889"/>
                <a:gd name="T25" fmla="*/ 135 h 1634"/>
                <a:gd name="T26" fmla="*/ 751 w 889"/>
                <a:gd name="T27" fmla="*/ 95 h 1634"/>
                <a:gd name="T28" fmla="*/ 534 w 889"/>
                <a:gd name="T29" fmla="*/ 51 h 1634"/>
                <a:gd name="T30" fmla="*/ 281 w 889"/>
                <a:gd name="T31" fmla="*/ 32 h 1634"/>
                <a:gd name="T32" fmla="*/ 0 w 889"/>
                <a:gd name="T33" fmla="*/ 32 h 1634"/>
                <a:gd name="T34" fmla="*/ 24 w 889"/>
                <a:gd name="T35" fmla="*/ 7 h 1634"/>
                <a:gd name="T36" fmla="*/ 24 w 889"/>
                <a:gd name="T37" fmla="*/ 7 h 16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9"/>
                <a:gd name="T58" fmla="*/ 0 h 1634"/>
                <a:gd name="T59" fmla="*/ 889 w 889"/>
                <a:gd name="T60" fmla="*/ 1634 h 16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9" h="1634">
                  <a:moveTo>
                    <a:pt x="24" y="7"/>
                  </a:moveTo>
                  <a:lnTo>
                    <a:pt x="182" y="0"/>
                  </a:lnTo>
                  <a:lnTo>
                    <a:pt x="450" y="7"/>
                  </a:lnTo>
                  <a:lnTo>
                    <a:pt x="770" y="68"/>
                  </a:lnTo>
                  <a:lnTo>
                    <a:pt x="872" y="125"/>
                  </a:lnTo>
                  <a:lnTo>
                    <a:pt x="889" y="214"/>
                  </a:lnTo>
                  <a:lnTo>
                    <a:pt x="840" y="705"/>
                  </a:lnTo>
                  <a:lnTo>
                    <a:pt x="751" y="1153"/>
                  </a:lnTo>
                  <a:lnTo>
                    <a:pt x="644" y="1634"/>
                  </a:lnTo>
                  <a:lnTo>
                    <a:pt x="758" y="1007"/>
                  </a:lnTo>
                  <a:lnTo>
                    <a:pt x="821" y="553"/>
                  </a:lnTo>
                  <a:lnTo>
                    <a:pt x="840" y="214"/>
                  </a:lnTo>
                  <a:lnTo>
                    <a:pt x="821" y="135"/>
                  </a:lnTo>
                  <a:lnTo>
                    <a:pt x="751" y="95"/>
                  </a:lnTo>
                  <a:lnTo>
                    <a:pt x="534" y="51"/>
                  </a:lnTo>
                  <a:lnTo>
                    <a:pt x="281" y="32"/>
                  </a:lnTo>
                  <a:lnTo>
                    <a:pt x="0" y="32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3" name="Freeform 65"/>
            <p:cNvSpPr>
              <a:spLocks/>
            </p:cNvSpPr>
            <p:nvPr/>
          </p:nvSpPr>
          <p:spPr bwMode="auto">
            <a:xfrm>
              <a:off x="1436" y="2473"/>
              <a:ext cx="644" cy="186"/>
            </a:xfrm>
            <a:custGeom>
              <a:avLst/>
              <a:gdLst>
                <a:gd name="T0" fmla="*/ 901 w 1287"/>
                <a:gd name="T1" fmla="*/ 0 h 373"/>
                <a:gd name="T2" fmla="*/ 287 w 1287"/>
                <a:gd name="T3" fmla="*/ 120 h 373"/>
                <a:gd name="T4" fmla="*/ 0 w 1287"/>
                <a:gd name="T5" fmla="*/ 232 h 373"/>
                <a:gd name="T6" fmla="*/ 361 w 1287"/>
                <a:gd name="T7" fmla="*/ 266 h 373"/>
                <a:gd name="T8" fmla="*/ 1008 w 1287"/>
                <a:gd name="T9" fmla="*/ 373 h 373"/>
                <a:gd name="T10" fmla="*/ 1287 w 1287"/>
                <a:gd name="T11" fmla="*/ 306 h 373"/>
                <a:gd name="T12" fmla="*/ 656 w 1287"/>
                <a:gd name="T13" fmla="*/ 284 h 373"/>
                <a:gd name="T14" fmla="*/ 278 w 1287"/>
                <a:gd name="T15" fmla="*/ 198 h 373"/>
                <a:gd name="T16" fmla="*/ 103 w 1287"/>
                <a:gd name="T17" fmla="*/ 209 h 373"/>
                <a:gd name="T18" fmla="*/ 620 w 1287"/>
                <a:gd name="T19" fmla="*/ 69 h 373"/>
                <a:gd name="T20" fmla="*/ 901 w 1287"/>
                <a:gd name="T21" fmla="*/ 0 h 373"/>
                <a:gd name="T22" fmla="*/ 901 w 1287"/>
                <a:gd name="T23" fmla="*/ 0 h 3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7"/>
                <a:gd name="T37" fmla="*/ 0 h 373"/>
                <a:gd name="T38" fmla="*/ 1287 w 1287"/>
                <a:gd name="T39" fmla="*/ 373 h 3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7" h="373">
                  <a:moveTo>
                    <a:pt x="901" y="0"/>
                  </a:moveTo>
                  <a:lnTo>
                    <a:pt x="287" y="120"/>
                  </a:lnTo>
                  <a:lnTo>
                    <a:pt x="0" y="232"/>
                  </a:lnTo>
                  <a:lnTo>
                    <a:pt x="361" y="266"/>
                  </a:lnTo>
                  <a:lnTo>
                    <a:pt x="1008" y="373"/>
                  </a:lnTo>
                  <a:lnTo>
                    <a:pt x="1287" y="306"/>
                  </a:lnTo>
                  <a:lnTo>
                    <a:pt x="656" y="284"/>
                  </a:lnTo>
                  <a:lnTo>
                    <a:pt x="278" y="198"/>
                  </a:lnTo>
                  <a:lnTo>
                    <a:pt x="103" y="209"/>
                  </a:lnTo>
                  <a:lnTo>
                    <a:pt x="620" y="69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4" name="Freeform 66"/>
            <p:cNvSpPr>
              <a:spLocks/>
            </p:cNvSpPr>
            <p:nvPr/>
          </p:nvSpPr>
          <p:spPr bwMode="auto">
            <a:xfrm>
              <a:off x="1877" y="2527"/>
              <a:ext cx="2126" cy="591"/>
            </a:xfrm>
            <a:custGeom>
              <a:avLst/>
              <a:gdLst>
                <a:gd name="T0" fmla="*/ 1171 w 4251"/>
                <a:gd name="T1" fmla="*/ 0 h 1182"/>
                <a:gd name="T2" fmla="*/ 770 w 4251"/>
                <a:gd name="T3" fmla="*/ 138 h 1182"/>
                <a:gd name="T4" fmla="*/ 255 w 4251"/>
                <a:gd name="T5" fmla="*/ 226 h 1182"/>
                <a:gd name="T6" fmla="*/ 23 w 4251"/>
                <a:gd name="T7" fmla="*/ 319 h 1182"/>
                <a:gd name="T8" fmla="*/ 42 w 4251"/>
                <a:gd name="T9" fmla="*/ 424 h 1182"/>
                <a:gd name="T10" fmla="*/ 424 w 4251"/>
                <a:gd name="T11" fmla="*/ 492 h 1182"/>
                <a:gd name="T12" fmla="*/ 723 w 4251"/>
                <a:gd name="T13" fmla="*/ 559 h 1182"/>
                <a:gd name="T14" fmla="*/ 1190 w 4251"/>
                <a:gd name="T15" fmla="*/ 644 h 1182"/>
                <a:gd name="T16" fmla="*/ 1472 w 4251"/>
                <a:gd name="T17" fmla="*/ 671 h 1182"/>
                <a:gd name="T18" fmla="*/ 1742 w 4251"/>
                <a:gd name="T19" fmla="*/ 682 h 1182"/>
                <a:gd name="T20" fmla="*/ 1744 w 4251"/>
                <a:gd name="T21" fmla="*/ 553 h 1182"/>
                <a:gd name="T22" fmla="*/ 1938 w 4251"/>
                <a:gd name="T23" fmla="*/ 479 h 1182"/>
                <a:gd name="T24" fmla="*/ 2295 w 4251"/>
                <a:gd name="T25" fmla="*/ 515 h 1182"/>
                <a:gd name="T26" fmla="*/ 3139 w 4251"/>
                <a:gd name="T27" fmla="*/ 718 h 1182"/>
                <a:gd name="T28" fmla="*/ 3782 w 4251"/>
                <a:gd name="T29" fmla="*/ 952 h 1182"/>
                <a:gd name="T30" fmla="*/ 4063 w 4251"/>
                <a:gd name="T31" fmla="*/ 1104 h 1182"/>
                <a:gd name="T32" fmla="*/ 4236 w 4251"/>
                <a:gd name="T33" fmla="*/ 1155 h 1182"/>
                <a:gd name="T34" fmla="*/ 4154 w 4251"/>
                <a:gd name="T35" fmla="*/ 690 h 1182"/>
                <a:gd name="T36" fmla="*/ 4139 w 4251"/>
                <a:gd name="T37" fmla="*/ 460 h 1182"/>
                <a:gd name="T38" fmla="*/ 4050 w 4251"/>
                <a:gd name="T39" fmla="*/ 422 h 1182"/>
                <a:gd name="T40" fmla="*/ 4093 w 4251"/>
                <a:gd name="T41" fmla="*/ 387 h 1182"/>
                <a:gd name="T42" fmla="*/ 4168 w 4251"/>
                <a:gd name="T43" fmla="*/ 391 h 1182"/>
                <a:gd name="T44" fmla="*/ 4171 w 4251"/>
                <a:gd name="T45" fmla="*/ 621 h 1182"/>
                <a:gd name="T46" fmla="*/ 4251 w 4251"/>
                <a:gd name="T47" fmla="*/ 1182 h 1182"/>
                <a:gd name="T48" fmla="*/ 4012 w 4251"/>
                <a:gd name="T49" fmla="*/ 1136 h 1182"/>
                <a:gd name="T50" fmla="*/ 3080 w 4251"/>
                <a:gd name="T51" fmla="*/ 842 h 1182"/>
                <a:gd name="T52" fmla="*/ 2323 w 4251"/>
                <a:gd name="T53" fmla="*/ 703 h 1182"/>
                <a:gd name="T54" fmla="*/ 1818 w 4251"/>
                <a:gd name="T55" fmla="*/ 648 h 1182"/>
                <a:gd name="T56" fmla="*/ 1751 w 4251"/>
                <a:gd name="T57" fmla="*/ 712 h 1182"/>
                <a:gd name="T58" fmla="*/ 1614 w 4251"/>
                <a:gd name="T59" fmla="*/ 724 h 1182"/>
                <a:gd name="T60" fmla="*/ 945 w 4251"/>
                <a:gd name="T61" fmla="*/ 636 h 1182"/>
                <a:gd name="T62" fmla="*/ 181 w 4251"/>
                <a:gd name="T63" fmla="*/ 492 h 1182"/>
                <a:gd name="T64" fmla="*/ 0 w 4251"/>
                <a:gd name="T65" fmla="*/ 462 h 1182"/>
                <a:gd name="T66" fmla="*/ 13 w 4251"/>
                <a:gd name="T67" fmla="*/ 374 h 1182"/>
                <a:gd name="T68" fmla="*/ 4 w 4251"/>
                <a:gd name="T69" fmla="*/ 308 h 1182"/>
                <a:gd name="T70" fmla="*/ 268 w 4251"/>
                <a:gd name="T71" fmla="*/ 203 h 1182"/>
                <a:gd name="T72" fmla="*/ 755 w 4251"/>
                <a:gd name="T73" fmla="*/ 129 h 1182"/>
                <a:gd name="T74" fmla="*/ 977 w 4251"/>
                <a:gd name="T75" fmla="*/ 45 h 1182"/>
                <a:gd name="T76" fmla="*/ 1033 w 4251"/>
                <a:gd name="T77" fmla="*/ 15 h 1182"/>
                <a:gd name="T78" fmla="*/ 1171 w 4251"/>
                <a:gd name="T79" fmla="*/ 0 h 1182"/>
                <a:gd name="T80" fmla="*/ 1171 w 4251"/>
                <a:gd name="T81" fmla="*/ 0 h 1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51"/>
                <a:gd name="T124" fmla="*/ 0 h 1182"/>
                <a:gd name="T125" fmla="*/ 4251 w 4251"/>
                <a:gd name="T126" fmla="*/ 1182 h 1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51" h="1182">
                  <a:moveTo>
                    <a:pt x="1171" y="0"/>
                  </a:moveTo>
                  <a:lnTo>
                    <a:pt x="770" y="138"/>
                  </a:lnTo>
                  <a:lnTo>
                    <a:pt x="255" y="226"/>
                  </a:lnTo>
                  <a:lnTo>
                    <a:pt x="23" y="319"/>
                  </a:lnTo>
                  <a:lnTo>
                    <a:pt x="42" y="424"/>
                  </a:lnTo>
                  <a:lnTo>
                    <a:pt x="424" y="492"/>
                  </a:lnTo>
                  <a:lnTo>
                    <a:pt x="723" y="559"/>
                  </a:lnTo>
                  <a:lnTo>
                    <a:pt x="1190" y="644"/>
                  </a:lnTo>
                  <a:lnTo>
                    <a:pt x="1472" y="671"/>
                  </a:lnTo>
                  <a:lnTo>
                    <a:pt x="1742" y="682"/>
                  </a:lnTo>
                  <a:lnTo>
                    <a:pt x="1744" y="553"/>
                  </a:lnTo>
                  <a:lnTo>
                    <a:pt x="1938" y="479"/>
                  </a:lnTo>
                  <a:lnTo>
                    <a:pt x="2295" y="515"/>
                  </a:lnTo>
                  <a:lnTo>
                    <a:pt x="3139" y="718"/>
                  </a:lnTo>
                  <a:lnTo>
                    <a:pt x="3782" y="952"/>
                  </a:lnTo>
                  <a:lnTo>
                    <a:pt x="4063" y="1104"/>
                  </a:lnTo>
                  <a:lnTo>
                    <a:pt x="4236" y="1155"/>
                  </a:lnTo>
                  <a:lnTo>
                    <a:pt x="4154" y="690"/>
                  </a:lnTo>
                  <a:lnTo>
                    <a:pt x="4139" y="460"/>
                  </a:lnTo>
                  <a:lnTo>
                    <a:pt x="4050" y="422"/>
                  </a:lnTo>
                  <a:lnTo>
                    <a:pt x="4093" y="387"/>
                  </a:lnTo>
                  <a:lnTo>
                    <a:pt x="4168" y="391"/>
                  </a:lnTo>
                  <a:lnTo>
                    <a:pt x="4171" y="621"/>
                  </a:lnTo>
                  <a:lnTo>
                    <a:pt x="4251" y="1182"/>
                  </a:lnTo>
                  <a:lnTo>
                    <a:pt x="4012" y="1136"/>
                  </a:lnTo>
                  <a:lnTo>
                    <a:pt x="3080" y="842"/>
                  </a:lnTo>
                  <a:lnTo>
                    <a:pt x="2323" y="703"/>
                  </a:lnTo>
                  <a:lnTo>
                    <a:pt x="1818" y="648"/>
                  </a:lnTo>
                  <a:lnTo>
                    <a:pt x="1751" y="712"/>
                  </a:lnTo>
                  <a:lnTo>
                    <a:pt x="1614" y="724"/>
                  </a:lnTo>
                  <a:lnTo>
                    <a:pt x="945" y="636"/>
                  </a:lnTo>
                  <a:lnTo>
                    <a:pt x="181" y="492"/>
                  </a:lnTo>
                  <a:lnTo>
                    <a:pt x="0" y="462"/>
                  </a:lnTo>
                  <a:lnTo>
                    <a:pt x="13" y="374"/>
                  </a:lnTo>
                  <a:lnTo>
                    <a:pt x="4" y="308"/>
                  </a:lnTo>
                  <a:lnTo>
                    <a:pt x="268" y="203"/>
                  </a:lnTo>
                  <a:lnTo>
                    <a:pt x="755" y="129"/>
                  </a:lnTo>
                  <a:lnTo>
                    <a:pt x="977" y="45"/>
                  </a:lnTo>
                  <a:lnTo>
                    <a:pt x="1033" y="15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5" name="Freeform 67"/>
            <p:cNvSpPr>
              <a:spLocks/>
            </p:cNvSpPr>
            <p:nvPr/>
          </p:nvSpPr>
          <p:spPr bwMode="auto">
            <a:xfrm>
              <a:off x="1921" y="2571"/>
              <a:ext cx="1171" cy="226"/>
            </a:xfrm>
            <a:custGeom>
              <a:avLst/>
              <a:gdLst>
                <a:gd name="T0" fmla="*/ 0 w 2342"/>
                <a:gd name="T1" fmla="*/ 232 h 453"/>
                <a:gd name="T2" fmla="*/ 319 w 2342"/>
                <a:gd name="T3" fmla="*/ 242 h 453"/>
                <a:gd name="T4" fmla="*/ 1513 w 2342"/>
                <a:gd name="T5" fmla="*/ 453 h 453"/>
                <a:gd name="T6" fmla="*/ 1614 w 2342"/>
                <a:gd name="T7" fmla="*/ 447 h 453"/>
                <a:gd name="T8" fmla="*/ 1640 w 2342"/>
                <a:gd name="T9" fmla="*/ 395 h 453"/>
                <a:gd name="T10" fmla="*/ 2249 w 2342"/>
                <a:gd name="T11" fmla="*/ 97 h 453"/>
                <a:gd name="T12" fmla="*/ 2342 w 2342"/>
                <a:gd name="T13" fmla="*/ 63 h 453"/>
                <a:gd name="T14" fmla="*/ 2291 w 2342"/>
                <a:gd name="T15" fmla="*/ 29 h 453"/>
                <a:gd name="T16" fmla="*/ 2144 w 2342"/>
                <a:gd name="T17" fmla="*/ 0 h 453"/>
                <a:gd name="T18" fmla="*/ 2254 w 2342"/>
                <a:gd name="T19" fmla="*/ 38 h 453"/>
                <a:gd name="T20" fmla="*/ 2281 w 2342"/>
                <a:gd name="T21" fmla="*/ 65 h 453"/>
                <a:gd name="T22" fmla="*/ 1627 w 2342"/>
                <a:gd name="T23" fmla="*/ 373 h 453"/>
                <a:gd name="T24" fmla="*/ 1600 w 2342"/>
                <a:gd name="T25" fmla="*/ 397 h 453"/>
                <a:gd name="T26" fmla="*/ 1600 w 2342"/>
                <a:gd name="T27" fmla="*/ 430 h 453"/>
                <a:gd name="T28" fmla="*/ 1437 w 2342"/>
                <a:gd name="T29" fmla="*/ 420 h 453"/>
                <a:gd name="T30" fmla="*/ 300 w 2342"/>
                <a:gd name="T31" fmla="*/ 221 h 453"/>
                <a:gd name="T32" fmla="*/ 0 w 2342"/>
                <a:gd name="T33" fmla="*/ 232 h 453"/>
                <a:gd name="T34" fmla="*/ 0 w 2342"/>
                <a:gd name="T35" fmla="*/ 232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42"/>
                <a:gd name="T55" fmla="*/ 0 h 453"/>
                <a:gd name="T56" fmla="*/ 2342 w 2342"/>
                <a:gd name="T57" fmla="*/ 453 h 4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42" h="453">
                  <a:moveTo>
                    <a:pt x="0" y="232"/>
                  </a:moveTo>
                  <a:lnTo>
                    <a:pt x="319" y="242"/>
                  </a:lnTo>
                  <a:lnTo>
                    <a:pt x="1513" y="453"/>
                  </a:lnTo>
                  <a:lnTo>
                    <a:pt x="1614" y="447"/>
                  </a:lnTo>
                  <a:lnTo>
                    <a:pt x="1640" y="395"/>
                  </a:lnTo>
                  <a:lnTo>
                    <a:pt x="2249" y="97"/>
                  </a:lnTo>
                  <a:lnTo>
                    <a:pt x="2342" y="63"/>
                  </a:lnTo>
                  <a:lnTo>
                    <a:pt x="2291" y="29"/>
                  </a:lnTo>
                  <a:lnTo>
                    <a:pt x="2144" y="0"/>
                  </a:lnTo>
                  <a:lnTo>
                    <a:pt x="2254" y="38"/>
                  </a:lnTo>
                  <a:lnTo>
                    <a:pt x="2281" y="65"/>
                  </a:lnTo>
                  <a:lnTo>
                    <a:pt x="1627" y="373"/>
                  </a:lnTo>
                  <a:lnTo>
                    <a:pt x="1600" y="397"/>
                  </a:lnTo>
                  <a:lnTo>
                    <a:pt x="1600" y="430"/>
                  </a:lnTo>
                  <a:lnTo>
                    <a:pt x="1437" y="420"/>
                  </a:lnTo>
                  <a:lnTo>
                    <a:pt x="300" y="22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Freeform 68"/>
            <p:cNvSpPr>
              <a:spLocks/>
            </p:cNvSpPr>
            <p:nvPr/>
          </p:nvSpPr>
          <p:spPr bwMode="auto">
            <a:xfrm>
              <a:off x="2754" y="1404"/>
              <a:ext cx="255" cy="71"/>
            </a:xfrm>
            <a:custGeom>
              <a:avLst/>
              <a:gdLst>
                <a:gd name="T0" fmla="*/ 0 w 510"/>
                <a:gd name="T1" fmla="*/ 141 h 141"/>
                <a:gd name="T2" fmla="*/ 59 w 510"/>
                <a:gd name="T3" fmla="*/ 108 h 141"/>
                <a:gd name="T4" fmla="*/ 188 w 510"/>
                <a:gd name="T5" fmla="*/ 95 h 141"/>
                <a:gd name="T6" fmla="*/ 312 w 510"/>
                <a:gd name="T7" fmla="*/ 32 h 141"/>
                <a:gd name="T8" fmla="*/ 392 w 510"/>
                <a:gd name="T9" fmla="*/ 0 h 141"/>
                <a:gd name="T10" fmla="*/ 510 w 510"/>
                <a:gd name="T11" fmla="*/ 11 h 141"/>
                <a:gd name="T12" fmla="*/ 395 w 510"/>
                <a:gd name="T13" fmla="*/ 13 h 141"/>
                <a:gd name="T14" fmla="*/ 304 w 510"/>
                <a:gd name="T15" fmla="*/ 47 h 141"/>
                <a:gd name="T16" fmla="*/ 194 w 510"/>
                <a:gd name="T17" fmla="*/ 110 h 141"/>
                <a:gd name="T18" fmla="*/ 78 w 510"/>
                <a:gd name="T19" fmla="*/ 114 h 141"/>
                <a:gd name="T20" fmla="*/ 0 w 510"/>
                <a:gd name="T21" fmla="*/ 141 h 141"/>
                <a:gd name="T22" fmla="*/ 0 w 510"/>
                <a:gd name="T23" fmla="*/ 141 h 1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0"/>
                <a:gd name="T37" fmla="*/ 0 h 141"/>
                <a:gd name="T38" fmla="*/ 510 w 510"/>
                <a:gd name="T39" fmla="*/ 141 h 1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0" h="141">
                  <a:moveTo>
                    <a:pt x="0" y="141"/>
                  </a:moveTo>
                  <a:lnTo>
                    <a:pt x="59" y="108"/>
                  </a:lnTo>
                  <a:lnTo>
                    <a:pt x="188" y="95"/>
                  </a:lnTo>
                  <a:lnTo>
                    <a:pt x="312" y="32"/>
                  </a:lnTo>
                  <a:lnTo>
                    <a:pt x="392" y="0"/>
                  </a:lnTo>
                  <a:lnTo>
                    <a:pt x="510" y="11"/>
                  </a:lnTo>
                  <a:lnTo>
                    <a:pt x="395" y="13"/>
                  </a:lnTo>
                  <a:lnTo>
                    <a:pt x="304" y="47"/>
                  </a:lnTo>
                  <a:lnTo>
                    <a:pt x="194" y="110"/>
                  </a:lnTo>
                  <a:lnTo>
                    <a:pt x="78" y="11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Freeform 69"/>
            <p:cNvSpPr>
              <a:spLocks/>
            </p:cNvSpPr>
            <p:nvPr/>
          </p:nvSpPr>
          <p:spPr bwMode="auto">
            <a:xfrm>
              <a:off x="2791" y="1389"/>
              <a:ext cx="126" cy="44"/>
            </a:xfrm>
            <a:custGeom>
              <a:avLst/>
              <a:gdLst>
                <a:gd name="T0" fmla="*/ 0 w 253"/>
                <a:gd name="T1" fmla="*/ 88 h 88"/>
                <a:gd name="T2" fmla="*/ 93 w 253"/>
                <a:gd name="T3" fmla="*/ 80 h 88"/>
                <a:gd name="T4" fmla="*/ 164 w 253"/>
                <a:gd name="T5" fmla="*/ 56 h 88"/>
                <a:gd name="T6" fmla="*/ 253 w 253"/>
                <a:gd name="T7" fmla="*/ 0 h 88"/>
                <a:gd name="T8" fmla="*/ 135 w 253"/>
                <a:gd name="T9" fmla="*/ 56 h 88"/>
                <a:gd name="T10" fmla="*/ 63 w 253"/>
                <a:gd name="T11" fmla="*/ 75 h 88"/>
                <a:gd name="T12" fmla="*/ 0 w 253"/>
                <a:gd name="T13" fmla="*/ 88 h 88"/>
                <a:gd name="T14" fmla="*/ 0 w 253"/>
                <a:gd name="T15" fmla="*/ 88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"/>
                <a:gd name="T25" fmla="*/ 0 h 88"/>
                <a:gd name="T26" fmla="*/ 253 w 25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" h="88">
                  <a:moveTo>
                    <a:pt x="0" y="88"/>
                  </a:moveTo>
                  <a:lnTo>
                    <a:pt x="93" y="80"/>
                  </a:lnTo>
                  <a:lnTo>
                    <a:pt x="164" y="56"/>
                  </a:lnTo>
                  <a:lnTo>
                    <a:pt x="253" y="0"/>
                  </a:lnTo>
                  <a:lnTo>
                    <a:pt x="135" y="56"/>
                  </a:lnTo>
                  <a:lnTo>
                    <a:pt x="63" y="7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8" name="Freeform 70"/>
            <p:cNvSpPr>
              <a:spLocks/>
            </p:cNvSpPr>
            <p:nvPr/>
          </p:nvSpPr>
          <p:spPr bwMode="auto">
            <a:xfrm>
              <a:off x="2714" y="1595"/>
              <a:ext cx="98" cy="115"/>
            </a:xfrm>
            <a:custGeom>
              <a:avLst/>
              <a:gdLst>
                <a:gd name="T0" fmla="*/ 4 w 196"/>
                <a:gd name="T1" fmla="*/ 10 h 232"/>
                <a:gd name="T2" fmla="*/ 0 w 196"/>
                <a:gd name="T3" fmla="*/ 86 h 232"/>
                <a:gd name="T4" fmla="*/ 17 w 196"/>
                <a:gd name="T5" fmla="*/ 154 h 232"/>
                <a:gd name="T6" fmla="*/ 78 w 196"/>
                <a:gd name="T7" fmla="*/ 228 h 232"/>
                <a:gd name="T8" fmla="*/ 196 w 196"/>
                <a:gd name="T9" fmla="*/ 232 h 232"/>
                <a:gd name="T10" fmla="*/ 84 w 196"/>
                <a:gd name="T11" fmla="*/ 219 h 232"/>
                <a:gd name="T12" fmla="*/ 21 w 196"/>
                <a:gd name="T13" fmla="*/ 148 h 232"/>
                <a:gd name="T14" fmla="*/ 12 w 196"/>
                <a:gd name="T15" fmla="*/ 80 h 232"/>
                <a:gd name="T16" fmla="*/ 21 w 196"/>
                <a:gd name="T17" fmla="*/ 0 h 232"/>
                <a:gd name="T18" fmla="*/ 4 w 196"/>
                <a:gd name="T19" fmla="*/ 10 h 232"/>
                <a:gd name="T20" fmla="*/ 4 w 196"/>
                <a:gd name="T21" fmla="*/ 10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6"/>
                <a:gd name="T34" fmla="*/ 0 h 232"/>
                <a:gd name="T35" fmla="*/ 196 w 196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6" h="232">
                  <a:moveTo>
                    <a:pt x="4" y="10"/>
                  </a:moveTo>
                  <a:lnTo>
                    <a:pt x="0" y="86"/>
                  </a:lnTo>
                  <a:lnTo>
                    <a:pt x="17" y="154"/>
                  </a:lnTo>
                  <a:lnTo>
                    <a:pt x="78" y="228"/>
                  </a:lnTo>
                  <a:lnTo>
                    <a:pt x="196" y="232"/>
                  </a:lnTo>
                  <a:lnTo>
                    <a:pt x="84" y="219"/>
                  </a:lnTo>
                  <a:lnTo>
                    <a:pt x="21" y="148"/>
                  </a:lnTo>
                  <a:lnTo>
                    <a:pt x="12" y="80"/>
                  </a:lnTo>
                  <a:lnTo>
                    <a:pt x="21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9" name="Freeform 71"/>
            <p:cNvSpPr>
              <a:spLocks/>
            </p:cNvSpPr>
            <p:nvPr/>
          </p:nvSpPr>
          <p:spPr bwMode="auto">
            <a:xfrm>
              <a:off x="2920" y="1596"/>
              <a:ext cx="160" cy="58"/>
            </a:xfrm>
            <a:custGeom>
              <a:avLst/>
              <a:gdLst>
                <a:gd name="T0" fmla="*/ 0 w 319"/>
                <a:gd name="T1" fmla="*/ 45 h 116"/>
                <a:gd name="T2" fmla="*/ 32 w 319"/>
                <a:gd name="T3" fmla="*/ 101 h 116"/>
                <a:gd name="T4" fmla="*/ 34 w 319"/>
                <a:gd name="T5" fmla="*/ 82 h 116"/>
                <a:gd name="T6" fmla="*/ 112 w 319"/>
                <a:gd name="T7" fmla="*/ 116 h 116"/>
                <a:gd name="T8" fmla="*/ 258 w 319"/>
                <a:gd name="T9" fmla="*/ 78 h 116"/>
                <a:gd name="T10" fmla="*/ 296 w 319"/>
                <a:gd name="T11" fmla="*/ 49 h 116"/>
                <a:gd name="T12" fmla="*/ 319 w 319"/>
                <a:gd name="T13" fmla="*/ 0 h 116"/>
                <a:gd name="T14" fmla="*/ 270 w 319"/>
                <a:gd name="T15" fmla="*/ 55 h 116"/>
                <a:gd name="T16" fmla="*/ 129 w 319"/>
                <a:gd name="T17" fmla="*/ 99 h 116"/>
                <a:gd name="T18" fmla="*/ 26 w 319"/>
                <a:gd name="T19" fmla="*/ 68 h 116"/>
                <a:gd name="T20" fmla="*/ 0 w 319"/>
                <a:gd name="T21" fmla="*/ 45 h 116"/>
                <a:gd name="T22" fmla="*/ 0 w 319"/>
                <a:gd name="T23" fmla="*/ 45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116"/>
                <a:gd name="T38" fmla="*/ 319 w 319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116">
                  <a:moveTo>
                    <a:pt x="0" y="45"/>
                  </a:moveTo>
                  <a:lnTo>
                    <a:pt x="32" y="101"/>
                  </a:lnTo>
                  <a:lnTo>
                    <a:pt x="34" y="82"/>
                  </a:lnTo>
                  <a:lnTo>
                    <a:pt x="112" y="116"/>
                  </a:lnTo>
                  <a:lnTo>
                    <a:pt x="258" y="78"/>
                  </a:lnTo>
                  <a:lnTo>
                    <a:pt x="296" y="49"/>
                  </a:lnTo>
                  <a:lnTo>
                    <a:pt x="319" y="0"/>
                  </a:lnTo>
                  <a:lnTo>
                    <a:pt x="270" y="55"/>
                  </a:lnTo>
                  <a:lnTo>
                    <a:pt x="129" y="99"/>
                  </a:lnTo>
                  <a:lnTo>
                    <a:pt x="26" y="6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0" name="Freeform 72"/>
            <p:cNvSpPr>
              <a:spLocks/>
            </p:cNvSpPr>
            <p:nvPr/>
          </p:nvSpPr>
          <p:spPr bwMode="auto">
            <a:xfrm>
              <a:off x="2912" y="1716"/>
              <a:ext cx="94" cy="41"/>
            </a:xfrm>
            <a:custGeom>
              <a:avLst/>
              <a:gdLst>
                <a:gd name="T0" fmla="*/ 0 w 188"/>
                <a:gd name="T1" fmla="*/ 82 h 82"/>
                <a:gd name="T2" fmla="*/ 41 w 188"/>
                <a:gd name="T3" fmla="*/ 78 h 82"/>
                <a:gd name="T4" fmla="*/ 112 w 188"/>
                <a:gd name="T5" fmla="*/ 46 h 82"/>
                <a:gd name="T6" fmla="*/ 188 w 188"/>
                <a:gd name="T7" fmla="*/ 40 h 82"/>
                <a:gd name="T8" fmla="*/ 93 w 188"/>
                <a:gd name="T9" fmla="*/ 31 h 82"/>
                <a:gd name="T10" fmla="*/ 72 w 188"/>
                <a:gd name="T11" fmla="*/ 40 h 82"/>
                <a:gd name="T12" fmla="*/ 24 w 188"/>
                <a:gd name="T13" fmla="*/ 0 h 82"/>
                <a:gd name="T14" fmla="*/ 41 w 188"/>
                <a:gd name="T15" fmla="*/ 61 h 82"/>
                <a:gd name="T16" fmla="*/ 0 w 188"/>
                <a:gd name="T17" fmla="*/ 82 h 82"/>
                <a:gd name="T18" fmla="*/ 0 w 188"/>
                <a:gd name="T19" fmla="*/ 82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82"/>
                <a:gd name="T32" fmla="*/ 188 w 188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82">
                  <a:moveTo>
                    <a:pt x="0" y="82"/>
                  </a:moveTo>
                  <a:lnTo>
                    <a:pt x="41" y="78"/>
                  </a:lnTo>
                  <a:lnTo>
                    <a:pt x="112" y="46"/>
                  </a:lnTo>
                  <a:lnTo>
                    <a:pt x="188" y="40"/>
                  </a:lnTo>
                  <a:lnTo>
                    <a:pt x="93" y="31"/>
                  </a:lnTo>
                  <a:lnTo>
                    <a:pt x="72" y="40"/>
                  </a:lnTo>
                  <a:lnTo>
                    <a:pt x="24" y="0"/>
                  </a:lnTo>
                  <a:lnTo>
                    <a:pt x="41" y="61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Freeform 73"/>
            <p:cNvSpPr>
              <a:spLocks/>
            </p:cNvSpPr>
            <p:nvPr/>
          </p:nvSpPr>
          <p:spPr bwMode="auto">
            <a:xfrm>
              <a:off x="3184" y="1444"/>
              <a:ext cx="52" cy="213"/>
            </a:xfrm>
            <a:custGeom>
              <a:avLst/>
              <a:gdLst>
                <a:gd name="T0" fmla="*/ 57 w 103"/>
                <a:gd name="T1" fmla="*/ 21 h 425"/>
                <a:gd name="T2" fmla="*/ 73 w 103"/>
                <a:gd name="T3" fmla="*/ 43 h 425"/>
                <a:gd name="T4" fmla="*/ 92 w 103"/>
                <a:gd name="T5" fmla="*/ 116 h 425"/>
                <a:gd name="T6" fmla="*/ 94 w 103"/>
                <a:gd name="T7" fmla="*/ 192 h 425"/>
                <a:gd name="T8" fmla="*/ 59 w 103"/>
                <a:gd name="T9" fmla="*/ 338 h 425"/>
                <a:gd name="T10" fmla="*/ 69 w 103"/>
                <a:gd name="T11" fmla="*/ 361 h 425"/>
                <a:gd name="T12" fmla="*/ 48 w 103"/>
                <a:gd name="T13" fmla="*/ 393 h 425"/>
                <a:gd name="T14" fmla="*/ 0 w 103"/>
                <a:gd name="T15" fmla="*/ 380 h 425"/>
                <a:gd name="T16" fmla="*/ 10 w 103"/>
                <a:gd name="T17" fmla="*/ 425 h 425"/>
                <a:gd name="T18" fmla="*/ 54 w 103"/>
                <a:gd name="T19" fmla="*/ 408 h 425"/>
                <a:gd name="T20" fmla="*/ 80 w 103"/>
                <a:gd name="T21" fmla="*/ 359 h 425"/>
                <a:gd name="T22" fmla="*/ 103 w 103"/>
                <a:gd name="T23" fmla="*/ 175 h 425"/>
                <a:gd name="T24" fmla="*/ 101 w 103"/>
                <a:gd name="T25" fmla="*/ 97 h 425"/>
                <a:gd name="T26" fmla="*/ 71 w 103"/>
                <a:gd name="T27" fmla="*/ 7 h 425"/>
                <a:gd name="T28" fmla="*/ 54 w 103"/>
                <a:gd name="T29" fmla="*/ 0 h 425"/>
                <a:gd name="T30" fmla="*/ 57 w 103"/>
                <a:gd name="T31" fmla="*/ 21 h 425"/>
                <a:gd name="T32" fmla="*/ 57 w 103"/>
                <a:gd name="T33" fmla="*/ 21 h 4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425"/>
                <a:gd name="T53" fmla="*/ 103 w 103"/>
                <a:gd name="T54" fmla="*/ 425 h 4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425">
                  <a:moveTo>
                    <a:pt x="57" y="21"/>
                  </a:moveTo>
                  <a:lnTo>
                    <a:pt x="73" y="43"/>
                  </a:lnTo>
                  <a:lnTo>
                    <a:pt x="92" y="116"/>
                  </a:lnTo>
                  <a:lnTo>
                    <a:pt x="94" y="192"/>
                  </a:lnTo>
                  <a:lnTo>
                    <a:pt x="59" y="338"/>
                  </a:lnTo>
                  <a:lnTo>
                    <a:pt x="69" y="361"/>
                  </a:lnTo>
                  <a:lnTo>
                    <a:pt x="48" y="393"/>
                  </a:lnTo>
                  <a:lnTo>
                    <a:pt x="0" y="380"/>
                  </a:lnTo>
                  <a:lnTo>
                    <a:pt x="10" y="425"/>
                  </a:lnTo>
                  <a:lnTo>
                    <a:pt x="54" y="408"/>
                  </a:lnTo>
                  <a:lnTo>
                    <a:pt x="80" y="359"/>
                  </a:lnTo>
                  <a:lnTo>
                    <a:pt x="103" y="175"/>
                  </a:lnTo>
                  <a:lnTo>
                    <a:pt x="101" y="97"/>
                  </a:lnTo>
                  <a:lnTo>
                    <a:pt x="71" y="7"/>
                  </a:lnTo>
                  <a:lnTo>
                    <a:pt x="54" y="0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Freeform 74"/>
            <p:cNvSpPr>
              <a:spLocks/>
            </p:cNvSpPr>
            <p:nvPr/>
          </p:nvSpPr>
          <p:spPr bwMode="auto">
            <a:xfrm>
              <a:off x="2948" y="1564"/>
              <a:ext cx="74" cy="28"/>
            </a:xfrm>
            <a:custGeom>
              <a:avLst/>
              <a:gdLst>
                <a:gd name="T0" fmla="*/ 0 w 146"/>
                <a:gd name="T1" fmla="*/ 27 h 55"/>
                <a:gd name="T2" fmla="*/ 40 w 146"/>
                <a:gd name="T3" fmla="*/ 29 h 55"/>
                <a:gd name="T4" fmla="*/ 146 w 146"/>
                <a:gd name="T5" fmla="*/ 0 h 55"/>
                <a:gd name="T6" fmla="*/ 53 w 146"/>
                <a:gd name="T7" fmla="*/ 44 h 55"/>
                <a:gd name="T8" fmla="*/ 72 w 146"/>
                <a:gd name="T9" fmla="*/ 55 h 55"/>
                <a:gd name="T10" fmla="*/ 28 w 146"/>
                <a:gd name="T11" fmla="*/ 52 h 55"/>
                <a:gd name="T12" fmla="*/ 0 w 146"/>
                <a:gd name="T13" fmla="*/ 27 h 55"/>
                <a:gd name="T14" fmla="*/ 0 w 146"/>
                <a:gd name="T15" fmla="*/ 27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55"/>
                <a:gd name="T26" fmla="*/ 146 w 146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55">
                  <a:moveTo>
                    <a:pt x="0" y="27"/>
                  </a:moveTo>
                  <a:lnTo>
                    <a:pt x="40" y="29"/>
                  </a:lnTo>
                  <a:lnTo>
                    <a:pt x="146" y="0"/>
                  </a:lnTo>
                  <a:lnTo>
                    <a:pt x="53" y="44"/>
                  </a:lnTo>
                  <a:lnTo>
                    <a:pt x="72" y="55"/>
                  </a:lnTo>
                  <a:lnTo>
                    <a:pt x="28" y="5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3" name="Freeform 75"/>
            <p:cNvSpPr>
              <a:spLocks/>
            </p:cNvSpPr>
            <p:nvPr/>
          </p:nvSpPr>
          <p:spPr bwMode="auto">
            <a:xfrm>
              <a:off x="3149" y="1602"/>
              <a:ext cx="19" cy="205"/>
            </a:xfrm>
            <a:custGeom>
              <a:avLst/>
              <a:gdLst>
                <a:gd name="T0" fmla="*/ 19 w 38"/>
                <a:gd name="T1" fmla="*/ 361 h 411"/>
                <a:gd name="T2" fmla="*/ 38 w 38"/>
                <a:gd name="T3" fmla="*/ 234 h 411"/>
                <a:gd name="T4" fmla="*/ 11 w 38"/>
                <a:gd name="T5" fmla="*/ 0 h 411"/>
                <a:gd name="T6" fmla="*/ 13 w 38"/>
                <a:gd name="T7" fmla="*/ 226 h 411"/>
                <a:gd name="T8" fmla="*/ 0 w 38"/>
                <a:gd name="T9" fmla="*/ 411 h 411"/>
                <a:gd name="T10" fmla="*/ 19 w 38"/>
                <a:gd name="T11" fmla="*/ 361 h 411"/>
                <a:gd name="T12" fmla="*/ 19 w 38"/>
                <a:gd name="T13" fmla="*/ 361 h 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411"/>
                <a:gd name="T23" fmla="*/ 38 w 38"/>
                <a:gd name="T24" fmla="*/ 411 h 4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411">
                  <a:moveTo>
                    <a:pt x="19" y="361"/>
                  </a:moveTo>
                  <a:lnTo>
                    <a:pt x="38" y="234"/>
                  </a:lnTo>
                  <a:lnTo>
                    <a:pt x="11" y="0"/>
                  </a:lnTo>
                  <a:lnTo>
                    <a:pt x="13" y="226"/>
                  </a:lnTo>
                  <a:lnTo>
                    <a:pt x="0" y="411"/>
                  </a:lnTo>
                  <a:lnTo>
                    <a:pt x="19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4" name="Freeform 76"/>
            <p:cNvSpPr>
              <a:spLocks/>
            </p:cNvSpPr>
            <p:nvPr/>
          </p:nvSpPr>
          <p:spPr bwMode="auto">
            <a:xfrm>
              <a:off x="3902" y="2695"/>
              <a:ext cx="400" cy="59"/>
            </a:xfrm>
            <a:custGeom>
              <a:avLst/>
              <a:gdLst>
                <a:gd name="T0" fmla="*/ 70 w 800"/>
                <a:gd name="T1" fmla="*/ 0 h 118"/>
                <a:gd name="T2" fmla="*/ 800 w 800"/>
                <a:gd name="T3" fmla="*/ 99 h 118"/>
                <a:gd name="T4" fmla="*/ 414 w 800"/>
                <a:gd name="T5" fmla="*/ 118 h 118"/>
                <a:gd name="T6" fmla="*/ 0 w 800"/>
                <a:gd name="T7" fmla="*/ 86 h 118"/>
                <a:gd name="T8" fmla="*/ 70 w 800"/>
                <a:gd name="T9" fmla="*/ 0 h 118"/>
                <a:gd name="T10" fmla="*/ 70 w 800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0"/>
                <a:gd name="T19" fmla="*/ 0 h 118"/>
                <a:gd name="T20" fmla="*/ 800 w 800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0" h="118">
                  <a:moveTo>
                    <a:pt x="70" y="0"/>
                  </a:moveTo>
                  <a:lnTo>
                    <a:pt x="800" y="99"/>
                  </a:lnTo>
                  <a:lnTo>
                    <a:pt x="414" y="118"/>
                  </a:lnTo>
                  <a:lnTo>
                    <a:pt x="0" y="8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1261" name="AutoShape 77"/>
          <p:cNvSpPr>
            <a:spLocks noChangeArrowheads="1"/>
          </p:cNvSpPr>
          <p:nvPr/>
        </p:nvSpPr>
        <p:spPr bwMode="auto">
          <a:xfrm>
            <a:off x="3810000" y="381000"/>
            <a:ext cx="4876800" cy="2286000"/>
          </a:xfrm>
          <a:prstGeom prst="wedgeRoundRectCallout">
            <a:avLst>
              <a:gd name="adj1" fmla="val -43750"/>
              <a:gd name="adj2" fmla="val 69306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After the closing entries are posted, all of the temporary accounts have zero balances.</a:t>
            </a:r>
          </a:p>
        </p:txBody>
      </p:sp>
      <p:sp>
        <p:nvSpPr>
          <p:cNvPr id="221263" name="AutoShape 7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6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6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914400"/>
          </a:xfrm>
          <a:solidFill>
            <a:srgbClr val="008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dist="107763" dir="81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Post-closing Trial Balance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533400" y="1295400"/>
            <a:ext cx="7924800" cy="5029200"/>
          </a:xfrm>
          <a:prstGeom prst="rect">
            <a:avLst/>
          </a:prstGeom>
          <a:solidFill>
            <a:srgbClr val="FCFCA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895600" y="1219200"/>
            <a:ext cx="3810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NetSolutions</a:t>
            </a:r>
          </a:p>
          <a:p>
            <a:pPr algn="ctr"/>
            <a:r>
              <a:rPr lang="en-US" sz="2200">
                <a:latin typeface="Times New Roman" pitchFamily="18" charset="0"/>
              </a:rPr>
              <a:t>Post-Closing Trial Balance</a:t>
            </a:r>
          </a:p>
          <a:p>
            <a:pPr algn="ctr"/>
            <a:r>
              <a:rPr lang="en-US" sz="2200">
                <a:latin typeface="Times New Roman" pitchFamily="18" charset="0"/>
              </a:rPr>
              <a:t>December 31, 2005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533400" y="22860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38200" y="2286000"/>
            <a:ext cx="7620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Cash	2 065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Accounts Receivable	2 720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Supplies	760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Prepaid Insurance	2 300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Land	20 000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Office Equipment	1 800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Accumulated Depreciation		50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Accounts Payable		900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Wages Payable		250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Unearned Rent		240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Capital Stock		25 000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Retained Earnings		3 205 00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	29 645 00	29 645 00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7010400" y="2324100"/>
            <a:ext cx="0" cy="3924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410200" y="2286000"/>
            <a:ext cx="0" cy="396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6096000" y="2286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6553200" y="2286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7467600" y="2286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7924800" y="2286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54102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5410200" y="6248400"/>
            <a:ext cx="3048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838200" y="2286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9" name="AutoShape 1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1143000" y="457200"/>
            <a:ext cx="6934200" cy="1295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for NetSolutions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3429000"/>
            <a:ext cx="6248400" cy="1066800"/>
            <a:chOff x="720" y="2208"/>
            <a:chExt cx="3936" cy="672"/>
          </a:xfrm>
        </p:grpSpPr>
        <p:grpSp>
          <p:nvGrpSpPr>
            <p:cNvPr id="62482" name="Group 4"/>
            <p:cNvGrpSpPr>
              <a:grpSpLocks/>
            </p:cNvGrpSpPr>
            <p:nvPr/>
          </p:nvGrpSpPr>
          <p:grpSpPr bwMode="auto">
            <a:xfrm>
              <a:off x="720" y="2208"/>
              <a:ext cx="1728" cy="672"/>
              <a:chOff x="720" y="2208"/>
              <a:chExt cx="1728" cy="672"/>
            </a:xfrm>
          </p:grpSpPr>
          <p:sp>
            <p:nvSpPr>
              <p:cNvPr id="62487" name="Text Box 5"/>
              <p:cNvSpPr txBox="1">
                <a:spLocks noChangeArrowheads="1"/>
              </p:cNvSpPr>
              <p:nvPr/>
            </p:nvSpPr>
            <p:spPr bwMode="auto">
              <a:xfrm>
                <a:off x="720" y="220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Working Capital</a:t>
                </a:r>
              </a:p>
            </p:txBody>
          </p:sp>
          <p:sp>
            <p:nvSpPr>
              <p:cNvPr id="62488" name="Text Box 6"/>
              <p:cNvSpPr txBox="1">
                <a:spLocks noChangeArrowheads="1"/>
              </p:cNvSpPr>
              <p:nvPr/>
            </p:nvSpPr>
            <p:spPr bwMode="auto">
              <a:xfrm>
                <a:off x="1968" y="240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2483" name="Group 7"/>
            <p:cNvGrpSpPr>
              <a:grpSpLocks/>
            </p:cNvGrpSpPr>
            <p:nvPr/>
          </p:nvGrpSpPr>
          <p:grpSpPr bwMode="auto">
            <a:xfrm>
              <a:off x="2256" y="2352"/>
              <a:ext cx="2400" cy="384"/>
              <a:chOff x="2256" y="2496"/>
              <a:chExt cx="2400" cy="384"/>
            </a:xfrm>
          </p:grpSpPr>
          <p:sp>
            <p:nvSpPr>
              <p:cNvPr id="62484" name="Text Box 8"/>
              <p:cNvSpPr txBox="1">
                <a:spLocks noChangeArrowheads="1"/>
              </p:cNvSpPr>
              <p:nvPr/>
            </p:nvSpPr>
            <p:spPr bwMode="auto">
              <a:xfrm>
                <a:off x="2256" y="2515"/>
                <a:ext cx="124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$7,845 </a:t>
                </a:r>
              </a:p>
            </p:txBody>
          </p:sp>
          <p:sp>
            <p:nvSpPr>
              <p:cNvPr id="62485" name="Text Box 9"/>
              <p:cNvSpPr txBox="1">
                <a:spLocks noChangeArrowheads="1"/>
              </p:cNvSpPr>
              <p:nvPr/>
            </p:nvSpPr>
            <p:spPr bwMode="auto">
              <a:xfrm>
                <a:off x="3216" y="2496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–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86" name="Text Box 10"/>
              <p:cNvSpPr txBox="1">
                <a:spLocks noChangeArrowheads="1"/>
              </p:cNvSpPr>
              <p:nvPr/>
            </p:nvSpPr>
            <p:spPr bwMode="auto">
              <a:xfrm>
                <a:off x="3408" y="2496"/>
                <a:ext cx="124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$1,390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43000" y="2286000"/>
            <a:ext cx="6553200" cy="1066800"/>
            <a:chOff x="720" y="1488"/>
            <a:chExt cx="4128" cy="672"/>
          </a:xfrm>
        </p:grpSpPr>
        <p:grpSp>
          <p:nvGrpSpPr>
            <p:cNvPr id="62475" name="Group 13"/>
            <p:cNvGrpSpPr>
              <a:grpSpLocks/>
            </p:cNvGrpSpPr>
            <p:nvPr/>
          </p:nvGrpSpPr>
          <p:grpSpPr bwMode="auto">
            <a:xfrm>
              <a:off x="720" y="1488"/>
              <a:ext cx="1728" cy="672"/>
              <a:chOff x="576" y="1488"/>
              <a:chExt cx="1728" cy="672"/>
            </a:xfrm>
          </p:grpSpPr>
          <p:sp>
            <p:nvSpPr>
              <p:cNvPr id="62480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Working Capital</a:t>
                </a:r>
              </a:p>
            </p:txBody>
          </p:sp>
          <p:sp>
            <p:nvSpPr>
              <p:cNvPr id="62481" name="Text Box 15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2476" name="Group 16"/>
            <p:cNvGrpSpPr>
              <a:grpSpLocks/>
            </p:cNvGrpSpPr>
            <p:nvPr/>
          </p:nvGrpSpPr>
          <p:grpSpPr bwMode="auto">
            <a:xfrm>
              <a:off x="2256" y="1488"/>
              <a:ext cx="2592" cy="672"/>
              <a:chOff x="2112" y="1488"/>
              <a:chExt cx="2592" cy="672"/>
            </a:xfrm>
          </p:grpSpPr>
          <p:sp>
            <p:nvSpPr>
              <p:cNvPr id="62477" name="Text Box 17"/>
              <p:cNvSpPr txBox="1">
                <a:spLocks noChangeArrowheads="1"/>
              </p:cNvSpPr>
              <p:nvPr/>
            </p:nvSpPr>
            <p:spPr bwMode="auto">
              <a:xfrm>
                <a:off x="2112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Assets </a:t>
                </a:r>
              </a:p>
            </p:txBody>
          </p:sp>
          <p:sp>
            <p:nvSpPr>
              <p:cNvPr id="62478" name="Text Box 18"/>
              <p:cNvSpPr txBox="1">
                <a:spLocks noChangeArrowheads="1"/>
              </p:cNvSpPr>
              <p:nvPr/>
            </p:nvSpPr>
            <p:spPr bwMode="auto">
              <a:xfrm>
                <a:off x="3072" y="163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–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9" name="Text Box 19"/>
              <p:cNvSpPr txBox="1">
                <a:spLocks noChangeArrowheads="1"/>
              </p:cNvSpPr>
              <p:nvPr/>
            </p:nvSpPr>
            <p:spPr bwMode="auto">
              <a:xfrm>
                <a:off x="3456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Liabilities</a:t>
                </a:r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143000" y="4495800"/>
            <a:ext cx="4419600" cy="1066800"/>
            <a:chOff x="720" y="2880"/>
            <a:chExt cx="2784" cy="672"/>
          </a:xfrm>
        </p:grpSpPr>
        <p:grpSp>
          <p:nvGrpSpPr>
            <p:cNvPr id="62471" name="Group 21"/>
            <p:cNvGrpSpPr>
              <a:grpSpLocks/>
            </p:cNvGrpSpPr>
            <p:nvPr/>
          </p:nvGrpSpPr>
          <p:grpSpPr bwMode="auto">
            <a:xfrm>
              <a:off x="720" y="2880"/>
              <a:ext cx="1728" cy="672"/>
              <a:chOff x="720" y="2208"/>
              <a:chExt cx="1728" cy="672"/>
            </a:xfrm>
          </p:grpSpPr>
          <p:sp>
            <p:nvSpPr>
              <p:cNvPr id="62473" name="Text Box 22"/>
              <p:cNvSpPr txBox="1">
                <a:spLocks noChangeArrowheads="1"/>
              </p:cNvSpPr>
              <p:nvPr/>
            </p:nvSpPr>
            <p:spPr bwMode="auto">
              <a:xfrm>
                <a:off x="720" y="220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Working Capital</a:t>
                </a:r>
              </a:p>
            </p:txBody>
          </p:sp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1968" y="240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62472" name="Text Box 24"/>
            <p:cNvSpPr txBox="1">
              <a:spLocks noChangeArrowheads="1"/>
            </p:cNvSpPr>
            <p:nvPr/>
          </p:nvSpPr>
          <p:spPr bwMode="auto">
            <a:xfrm>
              <a:off x="2256" y="2995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$6,455</a:t>
              </a:r>
            </a:p>
          </p:txBody>
        </p:sp>
      </p:grpSp>
      <p:sp>
        <p:nvSpPr>
          <p:cNvPr id="224281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8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2286000"/>
            <a:ext cx="6553200" cy="1066800"/>
            <a:chOff x="720" y="1440"/>
            <a:chExt cx="4128" cy="672"/>
          </a:xfrm>
        </p:grpSpPr>
        <p:grpSp>
          <p:nvGrpSpPr>
            <p:cNvPr id="63507" name="Group 3"/>
            <p:cNvGrpSpPr>
              <a:grpSpLocks/>
            </p:cNvGrpSpPr>
            <p:nvPr/>
          </p:nvGrpSpPr>
          <p:grpSpPr bwMode="auto">
            <a:xfrm>
              <a:off x="720" y="1440"/>
              <a:ext cx="1728" cy="672"/>
              <a:chOff x="576" y="1488"/>
              <a:chExt cx="1728" cy="672"/>
            </a:xfrm>
          </p:grpSpPr>
          <p:sp>
            <p:nvSpPr>
              <p:cNvPr id="63512" name="Text Box 4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</a:t>
                </a:r>
              </a:p>
            </p:txBody>
          </p:sp>
          <p:sp>
            <p:nvSpPr>
              <p:cNvPr id="63513" name="Text Box 5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3508" name="Group 6"/>
            <p:cNvGrpSpPr>
              <a:grpSpLocks/>
            </p:cNvGrpSpPr>
            <p:nvPr/>
          </p:nvGrpSpPr>
          <p:grpSpPr bwMode="auto">
            <a:xfrm>
              <a:off x="2256" y="1440"/>
              <a:ext cx="2592" cy="672"/>
              <a:chOff x="2112" y="1488"/>
              <a:chExt cx="2592" cy="672"/>
            </a:xfrm>
          </p:grpSpPr>
          <p:sp>
            <p:nvSpPr>
              <p:cNvPr id="63509" name="Text Box 7"/>
              <p:cNvSpPr txBox="1">
                <a:spLocks noChangeArrowheads="1"/>
              </p:cNvSpPr>
              <p:nvPr/>
            </p:nvSpPr>
            <p:spPr bwMode="auto">
              <a:xfrm>
                <a:off x="2112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Assets </a:t>
                </a:r>
              </a:p>
            </p:txBody>
          </p:sp>
          <p:sp>
            <p:nvSpPr>
              <p:cNvPr id="63510" name="Text Box 8"/>
              <p:cNvSpPr txBox="1">
                <a:spLocks noChangeArrowheads="1"/>
              </p:cNvSpPr>
              <p:nvPr/>
            </p:nvSpPr>
            <p:spPr bwMode="auto">
              <a:xfrm>
                <a:off x="3072" y="163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÷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3511" name="Text Box 9"/>
              <p:cNvSpPr txBox="1">
                <a:spLocks noChangeArrowheads="1"/>
              </p:cNvSpPr>
              <p:nvPr/>
            </p:nvSpPr>
            <p:spPr bwMode="auto">
              <a:xfrm>
                <a:off x="3456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Liabilities</a:t>
                </a:r>
              </a:p>
            </p:txBody>
          </p:sp>
        </p:grpSp>
      </p:grp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1143000" y="457200"/>
            <a:ext cx="6934200" cy="1295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for NetSolutions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43000" y="3429000"/>
            <a:ext cx="6477000" cy="1066800"/>
            <a:chOff x="720" y="2160"/>
            <a:chExt cx="4080" cy="672"/>
          </a:xfrm>
        </p:grpSpPr>
        <p:grpSp>
          <p:nvGrpSpPr>
            <p:cNvPr id="63501" name="Group 13"/>
            <p:cNvGrpSpPr>
              <a:grpSpLocks/>
            </p:cNvGrpSpPr>
            <p:nvPr/>
          </p:nvGrpSpPr>
          <p:grpSpPr bwMode="auto">
            <a:xfrm>
              <a:off x="720" y="2160"/>
              <a:ext cx="1728" cy="672"/>
              <a:chOff x="576" y="1488"/>
              <a:chExt cx="1728" cy="672"/>
            </a:xfrm>
          </p:grpSpPr>
          <p:sp>
            <p:nvSpPr>
              <p:cNvPr id="63505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</a:t>
                </a:r>
              </a:p>
            </p:txBody>
          </p:sp>
          <p:sp>
            <p:nvSpPr>
              <p:cNvPr id="63506" name="Text Box 15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63502" name="Text Box 16"/>
            <p:cNvSpPr txBox="1">
              <a:spLocks noChangeArrowheads="1"/>
            </p:cNvSpPr>
            <p:nvPr/>
          </p:nvSpPr>
          <p:spPr bwMode="auto">
            <a:xfrm>
              <a:off x="2256" y="2323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$7,845</a:t>
              </a:r>
            </a:p>
          </p:txBody>
        </p:sp>
        <p:sp>
          <p:nvSpPr>
            <p:cNvPr id="63503" name="Text Box 17"/>
            <p:cNvSpPr txBox="1">
              <a:spLocks noChangeArrowheads="1"/>
            </p:cNvSpPr>
            <p:nvPr/>
          </p:nvSpPr>
          <p:spPr bwMode="auto">
            <a:xfrm>
              <a:off x="3216" y="2304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÷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504" name="Text Box 18"/>
            <p:cNvSpPr txBox="1">
              <a:spLocks noChangeArrowheads="1"/>
            </p:cNvSpPr>
            <p:nvPr/>
          </p:nvSpPr>
          <p:spPr bwMode="auto">
            <a:xfrm>
              <a:off x="3552" y="2323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$1,390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143000" y="4495800"/>
            <a:ext cx="6477000" cy="1066800"/>
            <a:chOff x="720" y="2160"/>
            <a:chExt cx="4080" cy="672"/>
          </a:xfrm>
        </p:grpSpPr>
        <p:grpSp>
          <p:nvGrpSpPr>
            <p:cNvPr id="63495" name="Group 20"/>
            <p:cNvGrpSpPr>
              <a:grpSpLocks/>
            </p:cNvGrpSpPr>
            <p:nvPr/>
          </p:nvGrpSpPr>
          <p:grpSpPr bwMode="auto">
            <a:xfrm>
              <a:off x="720" y="2160"/>
              <a:ext cx="1728" cy="672"/>
              <a:chOff x="576" y="1488"/>
              <a:chExt cx="1728" cy="672"/>
            </a:xfrm>
          </p:grpSpPr>
          <p:sp>
            <p:nvSpPr>
              <p:cNvPr id="63499" name="Text Box 21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</a:t>
                </a:r>
              </a:p>
            </p:txBody>
          </p:sp>
          <p:sp>
            <p:nvSpPr>
              <p:cNvPr id="63500" name="Text Box 22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63496" name="Text Box 23"/>
            <p:cNvSpPr txBox="1">
              <a:spLocks noChangeArrowheads="1"/>
            </p:cNvSpPr>
            <p:nvPr/>
          </p:nvSpPr>
          <p:spPr bwMode="auto">
            <a:xfrm>
              <a:off x="2256" y="2323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5.6</a:t>
              </a:r>
            </a:p>
          </p:txBody>
        </p:sp>
        <p:sp>
          <p:nvSpPr>
            <p:cNvPr id="63497" name="Text Box 24"/>
            <p:cNvSpPr txBox="1">
              <a:spLocks noChangeArrowheads="1"/>
            </p:cNvSpPr>
            <p:nvPr/>
          </p:nvSpPr>
          <p:spPr bwMode="auto">
            <a:xfrm>
              <a:off x="3216" y="23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498" name="Text Box 25"/>
            <p:cNvSpPr txBox="1">
              <a:spLocks noChangeArrowheads="1"/>
            </p:cNvSpPr>
            <p:nvPr/>
          </p:nvSpPr>
          <p:spPr bwMode="auto">
            <a:xfrm>
              <a:off x="3552" y="2323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3200">
                <a:latin typeface="Times New Roman" pitchFamily="18" charset="0"/>
              </a:endParaRPr>
            </a:p>
          </p:txBody>
        </p:sp>
      </p:grpSp>
      <p:sp>
        <p:nvSpPr>
          <p:cNvPr id="225306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143000" y="457200"/>
            <a:ext cx="6934200" cy="1295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for NetSolutions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1181100" y="4217988"/>
            <a:ext cx="3390900" cy="2640012"/>
            <a:chOff x="1493" y="1073"/>
            <a:chExt cx="2755" cy="2160"/>
          </a:xfrm>
        </p:grpSpPr>
        <p:sp>
          <p:nvSpPr>
            <p:cNvPr id="64517" name="Freeform 4"/>
            <p:cNvSpPr>
              <a:spLocks/>
            </p:cNvSpPr>
            <p:nvPr/>
          </p:nvSpPr>
          <p:spPr bwMode="auto">
            <a:xfrm>
              <a:off x="1493" y="2259"/>
              <a:ext cx="2717" cy="974"/>
            </a:xfrm>
            <a:custGeom>
              <a:avLst/>
              <a:gdLst>
                <a:gd name="T0" fmla="*/ 0 w 5434"/>
                <a:gd name="T1" fmla="*/ 1948 h 1948"/>
                <a:gd name="T2" fmla="*/ 173 w 5434"/>
                <a:gd name="T3" fmla="*/ 1568 h 1948"/>
                <a:gd name="T4" fmla="*/ 164 w 5434"/>
                <a:gd name="T5" fmla="*/ 1440 h 1948"/>
                <a:gd name="T6" fmla="*/ 279 w 5434"/>
                <a:gd name="T7" fmla="*/ 1229 h 1948"/>
                <a:gd name="T8" fmla="*/ 289 w 5434"/>
                <a:gd name="T9" fmla="*/ 1123 h 1948"/>
                <a:gd name="T10" fmla="*/ 449 w 5434"/>
                <a:gd name="T11" fmla="*/ 933 h 1948"/>
                <a:gd name="T12" fmla="*/ 534 w 5434"/>
                <a:gd name="T13" fmla="*/ 328 h 1948"/>
                <a:gd name="T14" fmla="*/ 1042 w 5434"/>
                <a:gd name="T15" fmla="*/ 0 h 1948"/>
                <a:gd name="T16" fmla="*/ 4249 w 5434"/>
                <a:gd name="T17" fmla="*/ 0 h 1948"/>
                <a:gd name="T18" fmla="*/ 4810 w 5434"/>
                <a:gd name="T19" fmla="*/ 233 h 1948"/>
                <a:gd name="T20" fmla="*/ 4959 w 5434"/>
                <a:gd name="T21" fmla="*/ 572 h 1948"/>
                <a:gd name="T22" fmla="*/ 4991 w 5434"/>
                <a:gd name="T23" fmla="*/ 1239 h 1948"/>
                <a:gd name="T24" fmla="*/ 5318 w 5434"/>
                <a:gd name="T25" fmla="*/ 1642 h 1948"/>
                <a:gd name="T26" fmla="*/ 5434 w 5434"/>
                <a:gd name="T27" fmla="*/ 1948 h 1948"/>
                <a:gd name="T28" fmla="*/ 0 w 5434"/>
                <a:gd name="T29" fmla="*/ 1948 h 1948"/>
                <a:gd name="T30" fmla="*/ 0 w 5434"/>
                <a:gd name="T31" fmla="*/ 1948 h 19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34"/>
                <a:gd name="T49" fmla="*/ 0 h 1948"/>
                <a:gd name="T50" fmla="*/ 5434 w 5434"/>
                <a:gd name="T51" fmla="*/ 1948 h 19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34" h="1948">
                  <a:moveTo>
                    <a:pt x="0" y="1948"/>
                  </a:moveTo>
                  <a:lnTo>
                    <a:pt x="173" y="1568"/>
                  </a:lnTo>
                  <a:lnTo>
                    <a:pt x="164" y="1440"/>
                  </a:lnTo>
                  <a:lnTo>
                    <a:pt x="279" y="1229"/>
                  </a:lnTo>
                  <a:lnTo>
                    <a:pt x="289" y="1123"/>
                  </a:lnTo>
                  <a:lnTo>
                    <a:pt x="449" y="933"/>
                  </a:lnTo>
                  <a:lnTo>
                    <a:pt x="534" y="328"/>
                  </a:lnTo>
                  <a:lnTo>
                    <a:pt x="1042" y="0"/>
                  </a:lnTo>
                  <a:lnTo>
                    <a:pt x="4249" y="0"/>
                  </a:lnTo>
                  <a:lnTo>
                    <a:pt x="4810" y="233"/>
                  </a:lnTo>
                  <a:lnTo>
                    <a:pt x="4959" y="572"/>
                  </a:lnTo>
                  <a:lnTo>
                    <a:pt x="4991" y="1239"/>
                  </a:lnTo>
                  <a:lnTo>
                    <a:pt x="5318" y="1642"/>
                  </a:lnTo>
                  <a:lnTo>
                    <a:pt x="5434" y="1948"/>
                  </a:lnTo>
                  <a:lnTo>
                    <a:pt x="0" y="1948"/>
                  </a:lnTo>
                  <a:close/>
                </a:path>
              </a:pathLst>
            </a:custGeom>
            <a:solidFill>
              <a:srgbClr val="7B8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5"/>
            <p:cNvSpPr>
              <a:spLocks/>
            </p:cNvSpPr>
            <p:nvPr/>
          </p:nvSpPr>
          <p:spPr bwMode="auto">
            <a:xfrm>
              <a:off x="2495" y="2370"/>
              <a:ext cx="667" cy="863"/>
            </a:xfrm>
            <a:custGeom>
              <a:avLst/>
              <a:gdLst>
                <a:gd name="T0" fmla="*/ 65 w 1335"/>
                <a:gd name="T1" fmla="*/ 285 h 1726"/>
                <a:gd name="T2" fmla="*/ 169 w 1335"/>
                <a:gd name="T3" fmla="*/ 943 h 1726"/>
                <a:gd name="T4" fmla="*/ 234 w 1335"/>
                <a:gd name="T5" fmla="*/ 1462 h 1726"/>
                <a:gd name="T6" fmla="*/ 234 w 1335"/>
                <a:gd name="T7" fmla="*/ 1726 h 1726"/>
                <a:gd name="T8" fmla="*/ 1027 w 1335"/>
                <a:gd name="T9" fmla="*/ 1726 h 1726"/>
                <a:gd name="T10" fmla="*/ 1154 w 1335"/>
                <a:gd name="T11" fmla="*/ 996 h 1726"/>
                <a:gd name="T12" fmla="*/ 1335 w 1335"/>
                <a:gd name="T13" fmla="*/ 148 h 1726"/>
                <a:gd name="T14" fmla="*/ 943 w 1335"/>
                <a:gd name="T15" fmla="*/ 0 h 1726"/>
                <a:gd name="T16" fmla="*/ 0 w 1335"/>
                <a:gd name="T17" fmla="*/ 21 h 1726"/>
                <a:gd name="T18" fmla="*/ 65 w 1335"/>
                <a:gd name="T19" fmla="*/ 285 h 1726"/>
                <a:gd name="T20" fmla="*/ 65 w 1335"/>
                <a:gd name="T21" fmla="*/ 285 h 17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5"/>
                <a:gd name="T34" fmla="*/ 0 h 1726"/>
                <a:gd name="T35" fmla="*/ 1335 w 1335"/>
                <a:gd name="T36" fmla="*/ 1726 h 17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5" h="1726">
                  <a:moveTo>
                    <a:pt x="65" y="285"/>
                  </a:moveTo>
                  <a:lnTo>
                    <a:pt x="169" y="943"/>
                  </a:lnTo>
                  <a:lnTo>
                    <a:pt x="234" y="1462"/>
                  </a:lnTo>
                  <a:lnTo>
                    <a:pt x="234" y="1726"/>
                  </a:lnTo>
                  <a:lnTo>
                    <a:pt x="1027" y="1726"/>
                  </a:lnTo>
                  <a:lnTo>
                    <a:pt x="1154" y="996"/>
                  </a:lnTo>
                  <a:lnTo>
                    <a:pt x="1335" y="148"/>
                  </a:lnTo>
                  <a:lnTo>
                    <a:pt x="943" y="0"/>
                  </a:lnTo>
                  <a:lnTo>
                    <a:pt x="0" y="21"/>
                  </a:lnTo>
                  <a:lnTo>
                    <a:pt x="65" y="28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6"/>
            <p:cNvSpPr>
              <a:spLocks/>
            </p:cNvSpPr>
            <p:nvPr/>
          </p:nvSpPr>
          <p:spPr bwMode="auto">
            <a:xfrm>
              <a:off x="1566" y="1666"/>
              <a:ext cx="594" cy="1367"/>
            </a:xfrm>
            <a:custGeom>
              <a:avLst/>
              <a:gdLst>
                <a:gd name="T0" fmla="*/ 303 w 1189"/>
                <a:gd name="T1" fmla="*/ 2412 h 2735"/>
                <a:gd name="T2" fmla="*/ 582 w 1189"/>
                <a:gd name="T3" fmla="*/ 2682 h 2735"/>
                <a:gd name="T4" fmla="*/ 854 w 1189"/>
                <a:gd name="T5" fmla="*/ 2735 h 2735"/>
                <a:gd name="T6" fmla="*/ 949 w 1189"/>
                <a:gd name="T7" fmla="*/ 2203 h 2735"/>
                <a:gd name="T8" fmla="*/ 989 w 1189"/>
                <a:gd name="T9" fmla="*/ 1868 h 2735"/>
                <a:gd name="T10" fmla="*/ 1189 w 1189"/>
                <a:gd name="T11" fmla="*/ 1189 h 2735"/>
                <a:gd name="T12" fmla="*/ 1094 w 1189"/>
                <a:gd name="T13" fmla="*/ 887 h 2735"/>
                <a:gd name="T14" fmla="*/ 968 w 1189"/>
                <a:gd name="T15" fmla="*/ 845 h 2735"/>
                <a:gd name="T16" fmla="*/ 865 w 1189"/>
                <a:gd name="T17" fmla="*/ 783 h 2735"/>
                <a:gd name="T18" fmla="*/ 782 w 1189"/>
                <a:gd name="T19" fmla="*/ 604 h 2735"/>
                <a:gd name="T20" fmla="*/ 740 w 1189"/>
                <a:gd name="T21" fmla="*/ 427 h 2735"/>
                <a:gd name="T22" fmla="*/ 666 w 1189"/>
                <a:gd name="T23" fmla="*/ 355 h 2735"/>
                <a:gd name="T24" fmla="*/ 594 w 1189"/>
                <a:gd name="T25" fmla="*/ 334 h 2735"/>
                <a:gd name="T26" fmla="*/ 573 w 1189"/>
                <a:gd name="T27" fmla="*/ 439 h 2735"/>
                <a:gd name="T28" fmla="*/ 615 w 1189"/>
                <a:gd name="T29" fmla="*/ 646 h 2735"/>
                <a:gd name="T30" fmla="*/ 519 w 1189"/>
                <a:gd name="T31" fmla="*/ 583 h 2735"/>
                <a:gd name="T32" fmla="*/ 386 w 1189"/>
                <a:gd name="T33" fmla="*/ 418 h 2735"/>
                <a:gd name="T34" fmla="*/ 270 w 1189"/>
                <a:gd name="T35" fmla="*/ 230 h 2735"/>
                <a:gd name="T36" fmla="*/ 249 w 1189"/>
                <a:gd name="T37" fmla="*/ 53 h 2735"/>
                <a:gd name="T38" fmla="*/ 208 w 1189"/>
                <a:gd name="T39" fmla="*/ 0 h 2735"/>
                <a:gd name="T40" fmla="*/ 156 w 1189"/>
                <a:gd name="T41" fmla="*/ 32 h 2735"/>
                <a:gd name="T42" fmla="*/ 73 w 1189"/>
                <a:gd name="T43" fmla="*/ 0 h 2735"/>
                <a:gd name="T44" fmla="*/ 31 w 1189"/>
                <a:gd name="T45" fmla="*/ 230 h 2735"/>
                <a:gd name="T46" fmla="*/ 0 w 1189"/>
                <a:gd name="T47" fmla="*/ 302 h 2735"/>
                <a:gd name="T48" fmla="*/ 10 w 1189"/>
                <a:gd name="T49" fmla="*/ 604 h 2735"/>
                <a:gd name="T50" fmla="*/ 94 w 1189"/>
                <a:gd name="T51" fmla="*/ 709 h 2735"/>
                <a:gd name="T52" fmla="*/ 103 w 1189"/>
                <a:gd name="T53" fmla="*/ 813 h 2735"/>
                <a:gd name="T54" fmla="*/ 198 w 1189"/>
                <a:gd name="T55" fmla="*/ 939 h 2735"/>
                <a:gd name="T56" fmla="*/ 687 w 1189"/>
                <a:gd name="T57" fmla="*/ 1440 h 2735"/>
                <a:gd name="T58" fmla="*/ 677 w 1189"/>
                <a:gd name="T59" fmla="*/ 1606 h 2735"/>
                <a:gd name="T60" fmla="*/ 303 w 1189"/>
                <a:gd name="T61" fmla="*/ 2412 h 2735"/>
                <a:gd name="T62" fmla="*/ 303 w 1189"/>
                <a:gd name="T63" fmla="*/ 2412 h 27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89"/>
                <a:gd name="T97" fmla="*/ 0 h 2735"/>
                <a:gd name="T98" fmla="*/ 1189 w 1189"/>
                <a:gd name="T99" fmla="*/ 2735 h 27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89" h="2735">
                  <a:moveTo>
                    <a:pt x="303" y="2412"/>
                  </a:moveTo>
                  <a:lnTo>
                    <a:pt x="582" y="2682"/>
                  </a:lnTo>
                  <a:lnTo>
                    <a:pt x="854" y="2735"/>
                  </a:lnTo>
                  <a:lnTo>
                    <a:pt x="949" y="2203"/>
                  </a:lnTo>
                  <a:lnTo>
                    <a:pt x="989" y="1868"/>
                  </a:lnTo>
                  <a:lnTo>
                    <a:pt x="1189" y="1189"/>
                  </a:lnTo>
                  <a:lnTo>
                    <a:pt x="1094" y="887"/>
                  </a:lnTo>
                  <a:lnTo>
                    <a:pt x="968" y="845"/>
                  </a:lnTo>
                  <a:lnTo>
                    <a:pt x="865" y="783"/>
                  </a:lnTo>
                  <a:lnTo>
                    <a:pt x="782" y="604"/>
                  </a:lnTo>
                  <a:lnTo>
                    <a:pt x="740" y="427"/>
                  </a:lnTo>
                  <a:lnTo>
                    <a:pt x="666" y="355"/>
                  </a:lnTo>
                  <a:lnTo>
                    <a:pt x="594" y="334"/>
                  </a:lnTo>
                  <a:lnTo>
                    <a:pt x="573" y="439"/>
                  </a:lnTo>
                  <a:lnTo>
                    <a:pt x="615" y="646"/>
                  </a:lnTo>
                  <a:lnTo>
                    <a:pt x="519" y="583"/>
                  </a:lnTo>
                  <a:lnTo>
                    <a:pt x="386" y="418"/>
                  </a:lnTo>
                  <a:lnTo>
                    <a:pt x="270" y="230"/>
                  </a:lnTo>
                  <a:lnTo>
                    <a:pt x="249" y="53"/>
                  </a:lnTo>
                  <a:lnTo>
                    <a:pt x="208" y="0"/>
                  </a:lnTo>
                  <a:lnTo>
                    <a:pt x="156" y="32"/>
                  </a:lnTo>
                  <a:lnTo>
                    <a:pt x="73" y="0"/>
                  </a:lnTo>
                  <a:lnTo>
                    <a:pt x="31" y="230"/>
                  </a:lnTo>
                  <a:lnTo>
                    <a:pt x="0" y="302"/>
                  </a:lnTo>
                  <a:lnTo>
                    <a:pt x="10" y="604"/>
                  </a:lnTo>
                  <a:lnTo>
                    <a:pt x="94" y="709"/>
                  </a:lnTo>
                  <a:lnTo>
                    <a:pt x="103" y="813"/>
                  </a:lnTo>
                  <a:lnTo>
                    <a:pt x="198" y="939"/>
                  </a:lnTo>
                  <a:lnTo>
                    <a:pt x="687" y="1440"/>
                  </a:lnTo>
                  <a:lnTo>
                    <a:pt x="677" y="1606"/>
                  </a:lnTo>
                  <a:lnTo>
                    <a:pt x="303" y="2412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Freeform 7"/>
            <p:cNvSpPr>
              <a:spLocks/>
            </p:cNvSpPr>
            <p:nvPr/>
          </p:nvSpPr>
          <p:spPr bwMode="auto">
            <a:xfrm>
              <a:off x="3428" y="1824"/>
              <a:ext cx="546" cy="1198"/>
            </a:xfrm>
            <a:custGeom>
              <a:avLst/>
              <a:gdLst>
                <a:gd name="T0" fmla="*/ 301 w 1093"/>
                <a:gd name="T1" fmla="*/ 2395 h 2395"/>
                <a:gd name="T2" fmla="*/ 175 w 1093"/>
                <a:gd name="T3" fmla="*/ 1796 h 2395"/>
                <a:gd name="T4" fmla="*/ 69 w 1093"/>
                <a:gd name="T5" fmla="*/ 1507 h 2395"/>
                <a:gd name="T6" fmla="*/ 0 w 1093"/>
                <a:gd name="T7" fmla="*/ 1308 h 2395"/>
                <a:gd name="T8" fmla="*/ 27 w 1093"/>
                <a:gd name="T9" fmla="*/ 998 h 2395"/>
                <a:gd name="T10" fmla="*/ 316 w 1093"/>
                <a:gd name="T11" fmla="*/ 855 h 2395"/>
                <a:gd name="T12" fmla="*/ 426 w 1093"/>
                <a:gd name="T13" fmla="*/ 629 h 2395"/>
                <a:gd name="T14" fmla="*/ 510 w 1093"/>
                <a:gd name="T15" fmla="*/ 492 h 2395"/>
                <a:gd name="T16" fmla="*/ 584 w 1093"/>
                <a:gd name="T17" fmla="*/ 488 h 2395"/>
                <a:gd name="T18" fmla="*/ 593 w 1093"/>
                <a:gd name="T19" fmla="*/ 430 h 2395"/>
                <a:gd name="T20" fmla="*/ 683 w 1093"/>
                <a:gd name="T21" fmla="*/ 388 h 2395"/>
                <a:gd name="T22" fmla="*/ 700 w 1093"/>
                <a:gd name="T23" fmla="*/ 420 h 2395"/>
                <a:gd name="T24" fmla="*/ 747 w 1093"/>
                <a:gd name="T25" fmla="*/ 409 h 2395"/>
                <a:gd name="T26" fmla="*/ 783 w 1093"/>
                <a:gd name="T27" fmla="*/ 277 h 2395"/>
                <a:gd name="T28" fmla="*/ 894 w 1093"/>
                <a:gd name="T29" fmla="*/ 21 h 2395"/>
                <a:gd name="T30" fmla="*/ 1055 w 1093"/>
                <a:gd name="T31" fmla="*/ 0 h 2395"/>
                <a:gd name="T32" fmla="*/ 1093 w 1093"/>
                <a:gd name="T33" fmla="*/ 53 h 2395"/>
                <a:gd name="T34" fmla="*/ 1072 w 1093"/>
                <a:gd name="T35" fmla="*/ 300 h 2395"/>
                <a:gd name="T36" fmla="*/ 987 w 1093"/>
                <a:gd name="T37" fmla="*/ 536 h 2395"/>
                <a:gd name="T38" fmla="*/ 983 w 1093"/>
                <a:gd name="T39" fmla="*/ 677 h 2395"/>
                <a:gd name="T40" fmla="*/ 835 w 1093"/>
                <a:gd name="T41" fmla="*/ 909 h 2395"/>
                <a:gd name="T42" fmla="*/ 658 w 1093"/>
                <a:gd name="T43" fmla="*/ 1061 h 2395"/>
                <a:gd name="T44" fmla="*/ 536 w 1093"/>
                <a:gd name="T45" fmla="*/ 1433 h 2395"/>
                <a:gd name="T46" fmla="*/ 590 w 1093"/>
                <a:gd name="T47" fmla="*/ 1638 h 2395"/>
                <a:gd name="T48" fmla="*/ 721 w 1093"/>
                <a:gd name="T49" fmla="*/ 1785 h 2395"/>
                <a:gd name="T50" fmla="*/ 620 w 1093"/>
                <a:gd name="T51" fmla="*/ 2138 h 2395"/>
                <a:gd name="T52" fmla="*/ 436 w 1093"/>
                <a:gd name="T53" fmla="*/ 2353 h 2395"/>
                <a:gd name="T54" fmla="*/ 301 w 1093"/>
                <a:gd name="T55" fmla="*/ 2395 h 2395"/>
                <a:gd name="T56" fmla="*/ 301 w 1093"/>
                <a:gd name="T57" fmla="*/ 2395 h 2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93"/>
                <a:gd name="T88" fmla="*/ 0 h 2395"/>
                <a:gd name="T89" fmla="*/ 1093 w 1093"/>
                <a:gd name="T90" fmla="*/ 2395 h 23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93" h="2395">
                  <a:moveTo>
                    <a:pt x="301" y="2395"/>
                  </a:moveTo>
                  <a:lnTo>
                    <a:pt x="175" y="1796"/>
                  </a:lnTo>
                  <a:lnTo>
                    <a:pt x="69" y="1507"/>
                  </a:lnTo>
                  <a:lnTo>
                    <a:pt x="0" y="1308"/>
                  </a:lnTo>
                  <a:lnTo>
                    <a:pt x="27" y="998"/>
                  </a:lnTo>
                  <a:lnTo>
                    <a:pt x="316" y="855"/>
                  </a:lnTo>
                  <a:lnTo>
                    <a:pt x="426" y="629"/>
                  </a:lnTo>
                  <a:lnTo>
                    <a:pt x="510" y="492"/>
                  </a:lnTo>
                  <a:lnTo>
                    <a:pt x="584" y="488"/>
                  </a:lnTo>
                  <a:lnTo>
                    <a:pt x="593" y="430"/>
                  </a:lnTo>
                  <a:lnTo>
                    <a:pt x="683" y="388"/>
                  </a:lnTo>
                  <a:lnTo>
                    <a:pt x="700" y="420"/>
                  </a:lnTo>
                  <a:lnTo>
                    <a:pt x="747" y="409"/>
                  </a:lnTo>
                  <a:lnTo>
                    <a:pt x="783" y="277"/>
                  </a:lnTo>
                  <a:lnTo>
                    <a:pt x="894" y="21"/>
                  </a:lnTo>
                  <a:lnTo>
                    <a:pt x="1055" y="0"/>
                  </a:lnTo>
                  <a:lnTo>
                    <a:pt x="1093" y="53"/>
                  </a:lnTo>
                  <a:lnTo>
                    <a:pt x="1072" y="300"/>
                  </a:lnTo>
                  <a:lnTo>
                    <a:pt x="987" y="536"/>
                  </a:lnTo>
                  <a:lnTo>
                    <a:pt x="983" y="677"/>
                  </a:lnTo>
                  <a:lnTo>
                    <a:pt x="835" y="909"/>
                  </a:lnTo>
                  <a:lnTo>
                    <a:pt x="658" y="1061"/>
                  </a:lnTo>
                  <a:lnTo>
                    <a:pt x="536" y="1433"/>
                  </a:lnTo>
                  <a:lnTo>
                    <a:pt x="590" y="1638"/>
                  </a:lnTo>
                  <a:lnTo>
                    <a:pt x="721" y="1785"/>
                  </a:lnTo>
                  <a:lnTo>
                    <a:pt x="620" y="2138"/>
                  </a:lnTo>
                  <a:lnTo>
                    <a:pt x="436" y="2353"/>
                  </a:lnTo>
                  <a:lnTo>
                    <a:pt x="301" y="2395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8"/>
            <p:cNvSpPr>
              <a:spLocks/>
            </p:cNvSpPr>
            <p:nvPr/>
          </p:nvSpPr>
          <p:spPr bwMode="auto">
            <a:xfrm>
              <a:off x="2432" y="1460"/>
              <a:ext cx="954" cy="1289"/>
            </a:xfrm>
            <a:custGeom>
              <a:avLst/>
              <a:gdLst>
                <a:gd name="T0" fmla="*/ 1833 w 1907"/>
                <a:gd name="T1" fmla="*/ 11 h 2577"/>
                <a:gd name="T2" fmla="*/ 833 w 1907"/>
                <a:gd name="T3" fmla="*/ 0 h 2577"/>
                <a:gd name="T4" fmla="*/ 0 w 1907"/>
                <a:gd name="T5" fmla="*/ 644 h 2577"/>
                <a:gd name="T6" fmla="*/ 337 w 1907"/>
                <a:gd name="T7" fmla="*/ 1779 h 2577"/>
                <a:gd name="T8" fmla="*/ 371 w 1907"/>
                <a:gd name="T9" fmla="*/ 2108 h 2577"/>
                <a:gd name="T10" fmla="*/ 474 w 1907"/>
                <a:gd name="T11" fmla="*/ 2342 h 2577"/>
                <a:gd name="T12" fmla="*/ 658 w 1907"/>
                <a:gd name="T13" fmla="*/ 2543 h 2577"/>
                <a:gd name="T14" fmla="*/ 951 w 1907"/>
                <a:gd name="T15" fmla="*/ 2577 h 2577"/>
                <a:gd name="T16" fmla="*/ 1231 w 1907"/>
                <a:gd name="T17" fmla="*/ 2169 h 2577"/>
                <a:gd name="T18" fmla="*/ 1480 w 1907"/>
                <a:gd name="T19" fmla="*/ 1707 h 2577"/>
                <a:gd name="T20" fmla="*/ 1750 w 1907"/>
                <a:gd name="T21" fmla="*/ 1441 h 2577"/>
                <a:gd name="T22" fmla="*/ 1907 w 1907"/>
                <a:gd name="T23" fmla="*/ 910 h 2577"/>
                <a:gd name="T24" fmla="*/ 1833 w 1907"/>
                <a:gd name="T25" fmla="*/ 11 h 2577"/>
                <a:gd name="T26" fmla="*/ 1833 w 1907"/>
                <a:gd name="T27" fmla="*/ 11 h 2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07"/>
                <a:gd name="T43" fmla="*/ 0 h 2577"/>
                <a:gd name="T44" fmla="*/ 1907 w 1907"/>
                <a:gd name="T45" fmla="*/ 2577 h 25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07" h="2577">
                  <a:moveTo>
                    <a:pt x="1833" y="11"/>
                  </a:moveTo>
                  <a:lnTo>
                    <a:pt x="833" y="0"/>
                  </a:lnTo>
                  <a:lnTo>
                    <a:pt x="0" y="644"/>
                  </a:lnTo>
                  <a:lnTo>
                    <a:pt x="337" y="1779"/>
                  </a:lnTo>
                  <a:lnTo>
                    <a:pt x="371" y="2108"/>
                  </a:lnTo>
                  <a:lnTo>
                    <a:pt x="474" y="2342"/>
                  </a:lnTo>
                  <a:lnTo>
                    <a:pt x="658" y="2543"/>
                  </a:lnTo>
                  <a:lnTo>
                    <a:pt x="951" y="2577"/>
                  </a:lnTo>
                  <a:lnTo>
                    <a:pt x="1231" y="2169"/>
                  </a:lnTo>
                  <a:lnTo>
                    <a:pt x="1480" y="1707"/>
                  </a:lnTo>
                  <a:lnTo>
                    <a:pt x="1750" y="1441"/>
                  </a:lnTo>
                  <a:lnTo>
                    <a:pt x="1907" y="910"/>
                  </a:lnTo>
                  <a:lnTo>
                    <a:pt x="1833" y="11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9"/>
            <p:cNvSpPr>
              <a:spLocks/>
            </p:cNvSpPr>
            <p:nvPr/>
          </p:nvSpPr>
          <p:spPr bwMode="auto">
            <a:xfrm>
              <a:off x="2726" y="1769"/>
              <a:ext cx="161" cy="69"/>
            </a:xfrm>
            <a:custGeom>
              <a:avLst/>
              <a:gdLst>
                <a:gd name="T0" fmla="*/ 0 w 321"/>
                <a:gd name="T1" fmla="*/ 34 h 137"/>
                <a:gd name="T2" fmla="*/ 116 w 321"/>
                <a:gd name="T3" fmla="*/ 0 h 137"/>
                <a:gd name="T4" fmla="*/ 279 w 321"/>
                <a:gd name="T5" fmla="*/ 42 h 137"/>
                <a:gd name="T6" fmla="*/ 321 w 321"/>
                <a:gd name="T7" fmla="*/ 137 h 137"/>
                <a:gd name="T8" fmla="*/ 215 w 321"/>
                <a:gd name="T9" fmla="*/ 68 h 137"/>
                <a:gd name="T10" fmla="*/ 0 w 321"/>
                <a:gd name="T11" fmla="*/ 34 h 137"/>
                <a:gd name="T12" fmla="*/ 0 w 321"/>
                <a:gd name="T13" fmla="*/ 34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1"/>
                <a:gd name="T22" fmla="*/ 0 h 137"/>
                <a:gd name="T23" fmla="*/ 321 w 321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1" h="137">
                  <a:moveTo>
                    <a:pt x="0" y="34"/>
                  </a:moveTo>
                  <a:lnTo>
                    <a:pt x="116" y="0"/>
                  </a:lnTo>
                  <a:lnTo>
                    <a:pt x="279" y="42"/>
                  </a:lnTo>
                  <a:lnTo>
                    <a:pt x="321" y="137"/>
                  </a:lnTo>
                  <a:lnTo>
                    <a:pt x="215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22B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0"/>
            <p:cNvSpPr>
              <a:spLocks/>
            </p:cNvSpPr>
            <p:nvPr/>
          </p:nvSpPr>
          <p:spPr bwMode="auto">
            <a:xfrm>
              <a:off x="3070" y="1842"/>
              <a:ext cx="155" cy="55"/>
            </a:xfrm>
            <a:custGeom>
              <a:avLst/>
              <a:gdLst>
                <a:gd name="T0" fmla="*/ 0 w 310"/>
                <a:gd name="T1" fmla="*/ 50 h 110"/>
                <a:gd name="T2" fmla="*/ 88 w 310"/>
                <a:gd name="T3" fmla="*/ 0 h 110"/>
                <a:gd name="T4" fmla="*/ 230 w 310"/>
                <a:gd name="T5" fmla="*/ 12 h 110"/>
                <a:gd name="T6" fmla="*/ 310 w 310"/>
                <a:gd name="T7" fmla="*/ 110 h 110"/>
                <a:gd name="T8" fmla="*/ 118 w 310"/>
                <a:gd name="T9" fmla="*/ 34 h 110"/>
                <a:gd name="T10" fmla="*/ 31 w 310"/>
                <a:gd name="T11" fmla="*/ 65 h 110"/>
                <a:gd name="T12" fmla="*/ 0 w 310"/>
                <a:gd name="T13" fmla="*/ 50 h 110"/>
                <a:gd name="T14" fmla="*/ 0 w 310"/>
                <a:gd name="T15" fmla="*/ 5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110"/>
                <a:gd name="T26" fmla="*/ 310 w 310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110">
                  <a:moveTo>
                    <a:pt x="0" y="50"/>
                  </a:moveTo>
                  <a:lnTo>
                    <a:pt x="88" y="0"/>
                  </a:lnTo>
                  <a:lnTo>
                    <a:pt x="230" y="12"/>
                  </a:lnTo>
                  <a:lnTo>
                    <a:pt x="310" y="110"/>
                  </a:lnTo>
                  <a:lnTo>
                    <a:pt x="118" y="34"/>
                  </a:lnTo>
                  <a:lnTo>
                    <a:pt x="31" y="6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2B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1"/>
            <p:cNvSpPr>
              <a:spLocks/>
            </p:cNvSpPr>
            <p:nvPr/>
          </p:nvSpPr>
          <p:spPr bwMode="auto">
            <a:xfrm>
              <a:off x="3091" y="1862"/>
              <a:ext cx="88" cy="29"/>
            </a:xfrm>
            <a:custGeom>
              <a:avLst/>
              <a:gdLst>
                <a:gd name="T0" fmla="*/ 0 w 175"/>
                <a:gd name="T1" fmla="*/ 38 h 57"/>
                <a:gd name="T2" fmla="*/ 72 w 175"/>
                <a:gd name="T3" fmla="*/ 53 h 57"/>
                <a:gd name="T4" fmla="*/ 150 w 175"/>
                <a:gd name="T5" fmla="*/ 57 h 57"/>
                <a:gd name="T6" fmla="*/ 175 w 175"/>
                <a:gd name="T7" fmla="*/ 53 h 57"/>
                <a:gd name="T8" fmla="*/ 162 w 175"/>
                <a:gd name="T9" fmla="*/ 30 h 57"/>
                <a:gd name="T10" fmla="*/ 103 w 175"/>
                <a:gd name="T11" fmla="*/ 0 h 57"/>
                <a:gd name="T12" fmla="*/ 34 w 175"/>
                <a:gd name="T13" fmla="*/ 8 h 57"/>
                <a:gd name="T14" fmla="*/ 0 w 175"/>
                <a:gd name="T15" fmla="*/ 38 h 57"/>
                <a:gd name="T16" fmla="*/ 0 w 175"/>
                <a:gd name="T17" fmla="*/ 38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57"/>
                <a:gd name="T29" fmla="*/ 175 w 175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57">
                  <a:moveTo>
                    <a:pt x="0" y="38"/>
                  </a:moveTo>
                  <a:lnTo>
                    <a:pt x="72" y="53"/>
                  </a:lnTo>
                  <a:lnTo>
                    <a:pt x="150" y="57"/>
                  </a:lnTo>
                  <a:lnTo>
                    <a:pt x="175" y="53"/>
                  </a:lnTo>
                  <a:lnTo>
                    <a:pt x="162" y="30"/>
                  </a:lnTo>
                  <a:lnTo>
                    <a:pt x="103" y="0"/>
                  </a:lnTo>
                  <a:lnTo>
                    <a:pt x="34" y="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2"/>
            <p:cNvSpPr>
              <a:spLocks/>
            </p:cNvSpPr>
            <p:nvPr/>
          </p:nvSpPr>
          <p:spPr bwMode="auto">
            <a:xfrm>
              <a:off x="2755" y="1792"/>
              <a:ext cx="111" cy="42"/>
            </a:xfrm>
            <a:custGeom>
              <a:avLst/>
              <a:gdLst>
                <a:gd name="T0" fmla="*/ 0 w 220"/>
                <a:gd name="T1" fmla="*/ 31 h 84"/>
                <a:gd name="T2" fmla="*/ 80 w 220"/>
                <a:gd name="T3" fmla="*/ 73 h 84"/>
                <a:gd name="T4" fmla="*/ 182 w 220"/>
                <a:gd name="T5" fmla="*/ 84 h 84"/>
                <a:gd name="T6" fmla="*/ 220 w 220"/>
                <a:gd name="T7" fmla="*/ 61 h 84"/>
                <a:gd name="T8" fmla="*/ 152 w 220"/>
                <a:gd name="T9" fmla="*/ 16 h 84"/>
                <a:gd name="T10" fmla="*/ 30 w 220"/>
                <a:gd name="T11" fmla="*/ 0 h 84"/>
                <a:gd name="T12" fmla="*/ 0 w 220"/>
                <a:gd name="T13" fmla="*/ 31 h 84"/>
                <a:gd name="T14" fmla="*/ 0 w 220"/>
                <a:gd name="T15" fmla="*/ 31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84"/>
                <a:gd name="T26" fmla="*/ 220 w 220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84">
                  <a:moveTo>
                    <a:pt x="0" y="31"/>
                  </a:moveTo>
                  <a:lnTo>
                    <a:pt x="80" y="73"/>
                  </a:lnTo>
                  <a:lnTo>
                    <a:pt x="182" y="84"/>
                  </a:lnTo>
                  <a:lnTo>
                    <a:pt x="220" y="61"/>
                  </a:lnTo>
                  <a:lnTo>
                    <a:pt x="152" y="16"/>
                  </a:lnTo>
                  <a:lnTo>
                    <a:pt x="3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3"/>
            <p:cNvSpPr>
              <a:spLocks/>
            </p:cNvSpPr>
            <p:nvPr/>
          </p:nvSpPr>
          <p:spPr bwMode="auto">
            <a:xfrm>
              <a:off x="2738" y="2109"/>
              <a:ext cx="353" cy="169"/>
            </a:xfrm>
            <a:custGeom>
              <a:avLst/>
              <a:gdLst>
                <a:gd name="T0" fmla="*/ 0 w 705"/>
                <a:gd name="T1" fmla="*/ 4 h 339"/>
                <a:gd name="T2" fmla="*/ 247 w 705"/>
                <a:gd name="T3" fmla="*/ 0 h 339"/>
                <a:gd name="T4" fmla="*/ 372 w 705"/>
                <a:gd name="T5" fmla="*/ 31 h 339"/>
                <a:gd name="T6" fmla="*/ 523 w 705"/>
                <a:gd name="T7" fmla="*/ 50 h 339"/>
                <a:gd name="T8" fmla="*/ 625 w 705"/>
                <a:gd name="T9" fmla="*/ 92 h 339"/>
                <a:gd name="T10" fmla="*/ 705 w 705"/>
                <a:gd name="T11" fmla="*/ 171 h 339"/>
                <a:gd name="T12" fmla="*/ 656 w 705"/>
                <a:gd name="T13" fmla="*/ 198 h 339"/>
                <a:gd name="T14" fmla="*/ 462 w 705"/>
                <a:gd name="T15" fmla="*/ 339 h 339"/>
                <a:gd name="T16" fmla="*/ 262 w 705"/>
                <a:gd name="T17" fmla="*/ 339 h 339"/>
                <a:gd name="T18" fmla="*/ 76 w 705"/>
                <a:gd name="T19" fmla="*/ 228 h 339"/>
                <a:gd name="T20" fmla="*/ 0 w 705"/>
                <a:gd name="T21" fmla="*/ 69 h 339"/>
                <a:gd name="T22" fmla="*/ 0 w 705"/>
                <a:gd name="T23" fmla="*/ 4 h 339"/>
                <a:gd name="T24" fmla="*/ 0 w 705"/>
                <a:gd name="T25" fmla="*/ 4 h 3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5"/>
                <a:gd name="T40" fmla="*/ 0 h 339"/>
                <a:gd name="T41" fmla="*/ 705 w 705"/>
                <a:gd name="T42" fmla="*/ 339 h 3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5" h="339">
                  <a:moveTo>
                    <a:pt x="0" y="4"/>
                  </a:moveTo>
                  <a:lnTo>
                    <a:pt x="247" y="0"/>
                  </a:lnTo>
                  <a:lnTo>
                    <a:pt x="372" y="31"/>
                  </a:lnTo>
                  <a:lnTo>
                    <a:pt x="523" y="50"/>
                  </a:lnTo>
                  <a:lnTo>
                    <a:pt x="625" y="92"/>
                  </a:lnTo>
                  <a:lnTo>
                    <a:pt x="705" y="171"/>
                  </a:lnTo>
                  <a:lnTo>
                    <a:pt x="656" y="198"/>
                  </a:lnTo>
                  <a:lnTo>
                    <a:pt x="462" y="339"/>
                  </a:lnTo>
                  <a:lnTo>
                    <a:pt x="262" y="339"/>
                  </a:lnTo>
                  <a:lnTo>
                    <a:pt x="76" y="228"/>
                  </a:lnTo>
                  <a:lnTo>
                    <a:pt x="0" y="6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4"/>
            <p:cNvSpPr>
              <a:spLocks/>
            </p:cNvSpPr>
            <p:nvPr/>
          </p:nvSpPr>
          <p:spPr bwMode="auto">
            <a:xfrm>
              <a:off x="2761" y="2122"/>
              <a:ext cx="290" cy="101"/>
            </a:xfrm>
            <a:custGeom>
              <a:avLst/>
              <a:gdLst>
                <a:gd name="T0" fmla="*/ 19 w 580"/>
                <a:gd name="T1" fmla="*/ 0 h 201"/>
                <a:gd name="T2" fmla="*/ 126 w 580"/>
                <a:gd name="T3" fmla="*/ 15 h 201"/>
                <a:gd name="T4" fmla="*/ 198 w 580"/>
                <a:gd name="T5" fmla="*/ 19 h 201"/>
                <a:gd name="T6" fmla="*/ 363 w 580"/>
                <a:gd name="T7" fmla="*/ 46 h 201"/>
                <a:gd name="T8" fmla="*/ 535 w 580"/>
                <a:gd name="T9" fmla="*/ 84 h 201"/>
                <a:gd name="T10" fmla="*/ 580 w 580"/>
                <a:gd name="T11" fmla="*/ 114 h 201"/>
                <a:gd name="T12" fmla="*/ 516 w 580"/>
                <a:gd name="T13" fmla="*/ 171 h 201"/>
                <a:gd name="T14" fmla="*/ 459 w 580"/>
                <a:gd name="T15" fmla="*/ 198 h 201"/>
                <a:gd name="T16" fmla="*/ 398 w 580"/>
                <a:gd name="T17" fmla="*/ 201 h 201"/>
                <a:gd name="T18" fmla="*/ 232 w 580"/>
                <a:gd name="T19" fmla="*/ 190 h 201"/>
                <a:gd name="T20" fmla="*/ 160 w 580"/>
                <a:gd name="T21" fmla="*/ 167 h 201"/>
                <a:gd name="T22" fmla="*/ 0 w 580"/>
                <a:gd name="T23" fmla="*/ 57 h 201"/>
                <a:gd name="T24" fmla="*/ 19 w 580"/>
                <a:gd name="T25" fmla="*/ 0 h 201"/>
                <a:gd name="T26" fmla="*/ 19 w 580"/>
                <a:gd name="T27" fmla="*/ 0 h 2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0"/>
                <a:gd name="T43" fmla="*/ 0 h 201"/>
                <a:gd name="T44" fmla="*/ 580 w 580"/>
                <a:gd name="T45" fmla="*/ 201 h 2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0" h="201">
                  <a:moveTo>
                    <a:pt x="19" y="0"/>
                  </a:moveTo>
                  <a:lnTo>
                    <a:pt x="126" y="15"/>
                  </a:lnTo>
                  <a:lnTo>
                    <a:pt x="198" y="19"/>
                  </a:lnTo>
                  <a:lnTo>
                    <a:pt x="363" y="46"/>
                  </a:lnTo>
                  <a:lnTo>
                    <a:pt x="535" y="84"/>
                  </a:lnTo>
                  <a:lnTo>
                    <a:pt x="580" y="114"/>
                  </a:lnTo>
                  <a:lnTo>
                    <a:pt x="516" y="171"/>
                  </a:lnTo>
                  <a:lnTo>
                    <a:pt x="459" y="198"/>
                  </a:lnTo>
                  <a:lnTo>
                    <a:pt x="398" y="201"/>
                  </a:lnTo>
                  <a:lnTo>
                    <a:pt x="232" y="190"/>
                  </a:lnTo>
                  <a:lnTo>
                    <a:pt x="160" y="167"/>
                  </a:lnTo>
                  <a:lnTo>
                    <a:pt x="0" y="5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5"/>
            <p:cNvSpPr>
              <a:spLocks/>
            </p:cNvSpPr>
            <p:nvPr/>
          </p:nvSpPr>
          <p:spPr bwMode="auto">
            <a:xfrm>
              <a:off x="2597" y="2869"/>
              <a:ext cx="260" cy="150"/>
            </a:xfrm>
            <a:custGeom>
              <a:avLst/>
              <a:gdLst>
                <a:gd name="T0" fmla="*/ 0 w 521"/>
                <a:gd name="T1" fmla="*/ 0 h 300"/>
                <a:gd name="T2" fmla="*/ 189 w 521"/>
                <a:gd name="T3" fmla="*/ 167 h 300"/>
                <a:gd name="T4" fmla="*/ 521 w 521"/>
                <a:gd name="T5" fmla="*/ 300 h 300"/>
                <a:gd name="T6" fmla="*/ 156 w 521"/>
                <a:gd name="T7" fmla="*/ 213 h 300"/>
                <a:gd name="T8" fmla="*/ 52 w 521"/>
                <a:gd name="T9" fmla="*/ 156 h 300"/>
                <a:gd name="T10" fmla="*/ 8 w 521"/>
                <a:gd name="T11" fmla="*/ 188 h 300"/>
                <a:gd name="T12" fmla="*/ 0 w 521"/>
                <a:gd name="T13" fmla="*/ 0 h 300"/>
                <a:gd name="T14" fmla="*/ 0 w 521"/>
                <a:gd name="T15" fmla="*/ 0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300"/>
                <a:gd name="T26" fmla="*/ 521 w 521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300">
                  <a:moveTo>
                    <a:pt x="0" y="0"/>
                  </a:moveTo>
                  <a:lnTo>
                    <a:pt x="189" y="167"/>
                  </a:lnTo>
                  <a:lnTo>
                    <a:pt x="521" y="300"/>
                  </a:lnTo>
                  <a:lnTo>
                    <a:pt x="156" y="213"/>
                  </a:lnTo>
                  <a:lnTo>
                    <a:pt x="52" y="156"/>
                  </a:lnTo>
                  <a:lnTo>
                    <a:pt x="8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6"/>
            <p:cNvSpPr>
              <a:spLocks/>
            </p:cNvSpPr>
            <p:nvPr/>
          </p:nvSpPr>
          <p:spPr bwMode="auto">
            <a:xfrm>
              <a:off x="2904" y="1771"/>
              <a:ext cx="208" cy="288"/>
            </a:xfrm>
            <a:custGeom>
              <a:avLst/>
              <a:gdLst>
                <a:gd name="T0" fmla="*/ 416 w 416"/>
                <a:gd name="T1" fmla="*/ 36 h 575"/>
                <a:gd name="T2" fmla="*/ 251 w 416"/>
                <a:gd name="T3" fmla="*/ 218 h 575"/>
                <a:gd name="T4" fmla="*/ 251 w 416"/>
                <a:gd name="T5" fmla="*/ 340 h 575"/>
                <a:gd name="T6" fmla="*/ 268 w 416"/>
                <a:gd name="T7" fmla="*/ 406 h 575"/>
                <a:gd name="T8" fmla="*/ 334 w 416"/>
                <a:gd name="T9" fmla="*/ 456 h 575"/>
                <a:gd name="T10" fmla="*/ 334 w 416"/>
                <a:gd name="T11" fmla="*/ 562 h 575"/>
                <a:gd name="T12" fmla="*/ 165 w 416"/>
                <a:gd name="T13" fmla="*/ 541 h 575"/>
                <a:gd name="T14" fmla="*/ 100 w 416"/>
                <a:gd name="T15" fmla="*/ 575 h 575"/>
                <a:gd name="T16" fmla="*/ 0 w 416"/>
                <a:gd name="T17" fmla="*/ 503 h 575"/>
                <a:gd name="T18" fmla="*/ 11 w 416"/>
                <a:gd name="T19" fmla="*/ 435 h 575"/>
                <a:gd name="T20" fmla="*/ 76 w 416"/>
                <a:gd name="T21" fmla="*/ 315 h 575"/>
                <a:gd name="T22" fmla="*/ 127 w 416"/>
                <a:gd name="T23" fmla="*/ 133 h 575"/>
                <a:gd name="T24" fmla="*/ 226 w 416"/>
                <a:gd name="T25" fmla="*/ 102 h 575"/>
                <a:gd name="T26" fmla="*/ 393 w 416"/>
                <a:gd name="T27" fmla="*/ 0 h 575"/>
                <a:gd name="T28" fmla="*/ 416 w 416"/>
                <a:gd name="T29" fmla="*/ 36 h 575"/>
                <a:gd name="T30" fmla="*/ 416 w 416"/>
                <a:gd name="T31" fmla="*/ 36 h 5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6"/>
                <a:gd name="T49" fmla="*/ 0 h 575"/>
                <a:gd name="T50" fmla="*/ 416 w 416"/>
                <a:gd name="T51" fmla="*/ 575 h 5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6" h="575">
                  <a:moveTo>
                    <a:pt x="416" y="36"/>
                  </a:moveTo>
                  <a:lnTo>
                    <a:pt x="251" y="218"/>
                  </a:lnTo>
                  <a:lnTo>
                    <a:pt x="251" y="340"/>
                  </a:lnTo>
                  <a:lnTo>
                    <a:pt x="268" y="406"/>
                  </a:lnTo>
                  <a:lnTo>
                    <a:pt x="334" y="456"/>
                  </a:lnTo>
                  <a:lnTo>
                    <a:pt x="334" y="562"/>
                  </a:lnTo>
                  <a:lnTo>
                    <a:pt x="165" y="541"/>
                  </a:lnTo>
                  <a:lnTo>
                    <a:pt x="100" y="575"/>
                  </a:lnTo>
                  <a:lnTo>
                    <a:pt x="0" y="503"/>
                  </a:lnTo>
                  <a:lnTo>
                    <a:pt x="11" y="435"/>
                  </a:lnTo>
                  <a:lnTo>
                    <a:pt x="76" y="315"/>
                  </a:lnTo>
                  <a:lnTo>
                    <a:pt x="127" y="133"/>
                  </a:lnTo>
                  <a:lnTo>
                    <a:pt x="226" y="102"/>
                  </a:lnTo>
                  <a:lnTo>
                    <a:pt x="393" y="0"/>
                  </a:lnTo>
                  <a:lnTo>
                    <a:pt x="416" y="36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17"/>
            <p:cNvSpPr>
              <a:spLocks/>
            </p:cNvSpPr>
            <p:nvPr/>
          </p:nvSpPr>
          <p:spPr bwMode="auto">
            <a:xfrm>
              <a:off x="2839" y="1975"/>
              <a:ext cx="51" cy="29"/>
            </a:xfrm>
            <a:custGeom>
              <a:avLst/>
              <a:gdLst>
                <a:gd name="T0" fmla="*/ 84 w 103"/>
                <a:gd name="T1" fmla="*/ 59 h 59"/>
                <a:gd name="T2" fmla="*/ 0 w 103"/>
                <a:gd name="T3" fmla="*/ 59 h 59"/>
                <a:gd name="T4" fmla="*/ 19 w 103"/>
                <a:gd name="T5" fmla="*/ 14 h 59"/>
                <a:gd name="T6" fmla="*/ 65 w 103"/>
                <a:gd name="T7" fmla="*/ 0 h 59"/>
                <a:gd name="T8" fmla="*/ 103 w 103"/>
                <a:gd name="T9" fmla="*/ 17 h 59"/>
                <a:gd name="T10" fmla="*/ 84 w 103"/>
                <a:gd name="T11" fmla="*/ 59 h 59"/>
                <a:gd name="T12" fmla="*/ 84 w 103"/>
                <a:gd name="T13" fmla="*/ 5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59"/>
                <a:gd name="T23" fmla="*/ 103 w 103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59">
                  <a:moveTo>
                    <a:pt x="84" y="59"/>
                  </a:moveTo>
                  <a:lnTo>
                    <a:pt x="0" y="59"/>
                  </a:lnTo>
                  <a:lnTo>
                    <a:pt x="19" y="14"/>
                  </a:lnTo>
                  <a:lnTo>
                    <a:pt x="65" y="0"/>
                  </a:lnTo>
                  <a:lnTo>
                    <a:pt x="103" y="17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18"/>
            <p:cNvSpPr>
              <a:spLocks/>
            </p:cNvSpPr>
            <p:nvPr/>
          </p:nvSpPr>
          <p:spPr bwMode="auto">
            <a:xfrm>
              <a:off x="3067" y="1951"/>
              <a:ext cx="205" cy="404"/>
            </a:xfrm>
            <a:custGeom>
              <a:avLst/>
              <a:gdLst>
                <a:gd name="T0" fmla="*/ 3 w 408"/>
                <a:gd name="T1" fmla="*/ 5 h 808"/>
                <a:gd name="T2" fmla="*/ 0 w 408"/>
                <a:gd name="T3" fmla="*/ 68 h 808"/>
                <a:gd name="T4" fmla="*/ 129 w 408"/>
                <a:gd name="T5" fmla="*/ 270 h 808"/>
                <a:gd name="T6" fmla="*/ 174 w 408"/>
                <a:gd name="T7" fmla="*/ 384 h 808"/>
                <a:gd name="T8" fmla="*/ 19 w 408"/>
                <a:gd name="T9" fmla="*/ 808 h 808"/>
                <a:gd name="T10" fmla="*/ 232 w 408"/>
                <a:gd name="T11" fmla="*/ 562 h 808"/>
                <a:gd name="T12" fmla="*/ 365 w 408"/>
                <a:gd name="T13" fmla="*/ 327 h 808"/>
                <a:gd name="T14" fmla="*/ 408 w 408"/>
                <a:gd name="T15" fmla="*/ 38 h 808"/>
                <a:gd name="T16" fmla="*/ 334 w 408"/>
                <a:gd name="T17" fmla="*/ 0 h 808"/>
                <a:gd name="T18" fmla="*/ 296 w 408"/>
                <a:gd name="T19" fmla="*/ 0 h 808"/>
                <a:gd name="T20" fmla="*/ 353 w 408"/>
                <a:gd name="T21" fmla="*/ 106 h 808"/>
                <a:gd name="T22" fmla="*/ 254 w 408"/>
                <a:gd name="T23" fmla="*/ 13 h 808"/>
                <a:gd name="T24" fmla="*/ 308 w 408"/>
                <a:gd name="T25" fmla="*/ 140 h 808"/>
                <a:gd name="T26" fmla="*/ 308 w 408"/>
                <a:gd name="T27" fmla="*/ 266 h 808"/>
                <a:gd name="T28" fmla="*/ 209 w 408"/>
                <a:gd name="T29" fmla="*/ 23 h 808"/>
                <a:gd name="T30" fmla="*/ 209 w 408"/>
                <a:gd name="T31" fmla="*/ 156 h 808"/>
                <a:gd name="T32" fmla="*/ 140 w 408"/>
                <a:gd name="T33" fmla="*/ 26 h 808"/>
                <a:gd name="T34" fmla="*/ 64 w 408"/>
                <a:gd name="T35" fmla="*/ 26 h 808"/>
                <a:gd name="T36" fmla="*/ 3 w 408"/>
                <a:gd name="T37" fmla="*/ 5 h 808"/>
                <a:gd name="T38" fmla="*/ 3 w 408"/>
                <a:gd name="T39" fmla="*/ 5 h 8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8"/>
                <a:gd name="T61" fmla="*/ 0 h 808"/>
                <a:gd name="T62" fmla="*/ 408 w 408"/>
                <a:gd name="T63" fmla="*/ 808 h 8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8" h="808">
                  <a:moveTo>
                    <a:pt x="3" y="5"/>
                  </a:moveTo>
                  <a:lnTo>
                    <a:pt x="0" y="68"/>
                  </a:lnTo>
                  <a:lnTo>
                    <a:pt x="129" y="270"/>
                  </a:lnTo>
                  <a:lnTo>
                    <a:pt x="174" y="384"/>
                  </a:lnTo>
                  <a:lnTo>
                    <a:pt x="19" y="808"/>
                  </a:lnTo>
                  <a:lnTo>
                    <a:pt x="232" y="562"/>
                  </a:lnTo>
                  <a:lnTo>
                    <a:pt x="365" y="327"/>
                  </a:lnTo>
                  <a:lnTo>
                    <a:pt x="408" y="38"/>
                  </a:lnTo>
                  <a:lnTo>
                    <a:pt x="334" y="0"/>
                  </a:lnTo>
                  <a:lnTo>
                    <a:pt x="296" y="0"/>
                  </a:lnTo>
                  <a:lnTo>
                    <a:pt x="353" y="106"/>
                  </a:lnTo>
                  <a:lnTo>
                    <a:pt x="254" y="13"/>
                  </a:lnTo>
                  <a:lnTo>
                    <a:pt x="308" y="140"/>
                  </a:lnTo>
                  <a:lnTo>
                    <a:pt x="308" y="266"/>
                  </a:lnTo>
                  <a:lnTo>
                    <a:pt x="209" y="23"/>
                  </a:lnTo>
                  <a:lnTo>
                    <a:pt x="209" y="156"/>
                  </a:lnTo>
                  <a:lnTo>
                    <a:pt x="140" y="26"/>
                  </a:lnTo>
                  <a:lnTo>
                    <a:pt x="64" y="26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19"/>
            <p:cNvSpPr>
              <a:spLocks/>
            </p:cNvSpPr>
            <p:nvPr/>
          </p:nvSpPr>
          <p:spPr bwMode="auto">
            <a:xfrm>
              <a:off x="2950" y="2019"/>
              <a:ext cx="158" cy="188"/>
            </a:xfrm>
            <a:custGeom>
              <a:avLst/>
              <a:gdLst>
                <a:gd name="T0" fmla="*/ 0 w 315"/>
                <a:gd name="T1" fmla="*/ 140 h 376"/>
                <a:gd name="T2" fmla="*/ 129 w 315"/>
                <a:gd name="T3" fmla="*/ 110 h 376"/>
                <a:gd name="T4" fmla="*/ 167 w 315"/>
                <a:gd name="T5" fmla="*/ 98 h 376"/>
                <a:gd name="T6" fmla="*/ 207 w 315"/>
                <a:gd name="T7" fmla="*/ 0 h 376"/>
                <a:gd name="T8" fmla="*/ 273 w 315"/>
                <a:gd name="T9" fmla="*/ 98 h 376"/>
                <a:gd name="T10" fmla="*/ 315 w 315"/>
                <a:gd name="T11" fmla="*/ 376 h 376"/>
                <a:gd name="T12" fmla="*/ 205 w 315"/>
                <a:gd name="T13" fmla="*/ 239 h 376"/>
                <a:gd name="T14" fmla="*/ 0 w 315"/>
                <a:gd name="T15" fmla="*/ 176 h 376"/>
                <a:gd name="T16" fmla="*/ 0 w 315"/>
                <a:gd name="T17" fmla="*/ 140 h 376"/>
                <a:gd name="T18" fmla="*/ 0 w 315"/>
                <a:gd name="T19" fmla="*/ 14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5"/>
                <a:gd name="T31" fmla="*/ 0 h 376"/>
                <a:gd name="T32" fmla="*/ 315 w 315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5" h="376">
                  <a:moveTo>
                    <a:pt x="0" y="140"/>
                  </a:moveTo>
                  <a:lnTo>
                    <a:pt x="129" y="110"/>
                  </a:lnTo>
                  <a:lnTo>
                    <a:pt x="167" y="98"/>
                  </a:lnTo>
                  <a:lnTo>
                    <a:pt x="207" y="0"/>
                  </a:lnTo>
                  <a:lnTo>
                    <a:pt x="273" y="98"/>
                  </a:lnTo>
                  <a:lnTo>
                    <a:pt x="315" y="376"/>
                  </a:lnTo>
                  <a:lnTo>
                    <a:pt x="205" y="239"/>
                  </a:lnTo>
                  <a:lnTo>
                    <a:pt x="0" y="176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0"/>
            <p:cNvSpPr>
              <a:spLocks/>
            </p:cNvSpPr>
            <p:nvPr/>
          </p:nvSpPr>
          <p:spPr bwMode="auto">
            <a:xfrm>
              <a:off x="3131" y="1793"/>
              <a:ext cx="119" cy="85"/>
            </a:xfrm>
            <a:custGeom>
              <a:avLst/>
              <a:gdLst>
                <a:gd name="T0" fmla="*/ 0 w 238"/>
                <a:gd name="T1" fmla="*/ 44 h 169"/>
                <a:gd name="T2" fmla="*/ 97 w 238"/>
                <a:gd name="T3" fmla="*/ 48 h 169"/>
                <a:gd name="T4" fmla="*/ 203 w 238"/>
                <a:gd name="T5" fmla="*/ 166 h 169"/>
                <a:gd name="T6" fmla="*/ 238 w 238"/>
                <a:gd name="T7" fmla="*/ 169 h 169"/>
                <a:gd name="T8" fmla="*/ 222 w 238"/>
                <a:gd name="T9" fmla="*/ 93 h 169"/>
                <a:gd name="T10" fmla="*/ 137 w 238"/>
                <a:gd name="T11" fmla="*/ 0 h 169"/>
                <a:gd name="T12" fmla="*/ 0 w 238"/>
                <a:gd name="T13" fmla="*/ 44 h 169"/>
                <a:gd name="T14" fmla="*/ 0 w 238"/>
                <a:gd name="T15" fmla="*/ 44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169"/>
                <a:gd name="T26" fmla="*/ 238 w 238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169">
                  <a:moveTo>
                    <a:pt x="0" y="44"/>
                  </a:moveTo>
                  <a:lnTo>
                    <a:pt x="97" y="48"/>
                  </a:lnTo>
                  <a:lnTo>
                    <a:pt x="203" y="166"/>
                  </a:lnTo>
                  <a:lnTo>
                    <a:pt x="238" y="169"/>
                  </a:lnTo>
                  <a:lnTo>
                    <a:pt x="222" y="93"/>
                  </a:lnTo>
                  <a:lnTo>
                    <a:pt x="137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Freeform 21"/>
            <p:cNvSpPr>
              <a:spLocks/>
            </p:cNvSpPr>
            <p:nvPr/>
          </p:nvSpPr>
          <p:spPr bwMode="auto">
            <a:xfrm>
              <a:off x="3225" y="1693"/>
              <a:ext cx="65" cy="120"/>
            </a:xfrm>
            <a:custGeom>
              <a:avLst/>
              <a:gdLst>
                <a:gd name="T0" fmla="*/ 80 w 129"/>
                <a:gd name="T1" fmla="*/ 0 h 239"/>
                <a:gd name="T2" fmla="*/ 0 w 129"/>
                <a:gd name="T3" fmla="*/ 72 h 239"/>
                <a:gd name="T4" fmla="*/ 129 w 129"/>
                <a:gd name="T5" fmla="*/ 239 h 239"/>
                <a:gd name="T6" fmla="*/ 114 w 129"/>
                <a:gd name="T7" fmla="*/ 15 h 239"/>
                <a:gd name="T8" fmla="*/ 80 w 129"/>
                <a:gd name="T9" fmla="*/ 0 h 239"/>
                <a:gd name="T10" fmla="*/ 80 w 129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39"/>
                <a:gd name="T20" fmla="*/ 129 w 129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39">
                  <a:moveTo>
                    <a:pt x="80" y="0"/>
                  </a:moveTo>
                  <a:lnTo>
                    <a:pt x="0" y="72"/>
                  </a:lnTo>
                  <a:lnTo>
                    <a:pt x="129" y="239"/>
                  </a:lnTo>
                  <a:lnTo>
                    <a:pt x="114" y="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Freeform 22"/>
            <p:cNvSpPr>
              <a:spLocks/>
            </p:cNvSpPr>
            <p:nvPr/>
          </p:nvSpPr>
          <p:spPr bwMode="auto">
            <a:xfrm>
              <a:off x="2847" y="2205"/>
              <a:ext cx="261" cy="211"/>
            </a:xfrm>
            <a:custGeom>
              <a:avLst/>
              <a:gdLst>
                <a:gd name="T0" fmla="*/ 523 w 523"/>
                <a:gd name="T1" fmla="*/ 0 h 422"/>
                <a:gd name="T2" fmla="*/ 227 w 523"/>
                <a:gd name="T3" fmla="*/ 200 h 422"/>
                <a:gd name="T4" fmla="*/ 46 w 523"/>
                <a:gd name="T5" fmla="*/ 230 h 422"/>
                <a:gd name="T6" fmla="*/ 0 w 523"/>
                <a:gd name="T7" fmla="*/ 314 h 422"/>
                <a:gd name="T8" fmla="*/ 31 w 523"/>
                <a:gd name="T9" fmla="*/ 422 h 422"/>
                <a:gd name="T10" fmla="*/ 234 w 523"/>
                <a:gd name="T11" fmla="*/ 418 h 422"/>
                <a:gd name="T12" fmla="*/ 413 w 523"/>
                <a:gd name="T13" fmla="*/ 322 h 422"/>
                <a:gd name="T14" fmla="*/ 523 w 523"/>
                <a:gd name="T15" fmla="*/ 0 h 422"/>
                <a:gd name="T16" fmla="*/ 523 w 523"/>
                <a:gd name="T17" fmla="*/ 0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3"/>
                <a:gd name="T28" fmla="*/ 0 h 422"/>
                <a:gd name="T29" fmla="*/ 523 w 523"/>
                <a:gd name="T30" fmla="*/ 422 h 4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3" h="422">
                  <a:moveTo>
                    <a:pt x="523" y="0"/>
                  </a:moveTo>
                  <a:lnTo>
                    <a:pt x="227" y="200"/>
                  </a:lnTo>
                  <a:lnTo>
                    <a:pt x="46" y="230"/>
                  </a:lnTo>
                  <a:lnTo>
                    <a:pt x="0" y="314"/>
                  </a:lnTo>
                  <a:lnTo>
                    <a:pt x="31" y="422"/>
                  </a:lnTo>
                  <a:lnTo>
                    <a:pt x="234" y="418"/>
                  </a:lnTo>
                  <a:lnTo>
                    <a:pt x="413" y="32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23"/>
            <p:cNvSpPr>
              <a:spLocks/>
            </p:cNvSpPr>
            <p:nvPr/>
          </p:nvSpPr>
          <p:spPr bwMode="auto">
            <a:xfrm>
              <a:off x="3101" y="1910"/>
              <a:ext cx="97" cy="23"/>
            </a:xfrm>
            <a:custGeom>
              <a:avLst/>
              <a:gdLst>
                <a:gd name="T0" fmla="*/ 0 w 196"/>
                <a:gd name="T1" fmla="*/ 0 h 46"/>
                <a:gd name="T2" fmla="*/ 65 w 196"/>
                <a:gd name="T3" fmla="*/ 34 h 46"/>
                <a:gd name="T4" fmla="*/ 143 w 196"/>
                <a:gd name="T5" fmla="*/ 46 h 46"/>
                <a:gd name="T6" fmla="*/ 196 w 196"/>
                <a:gd name="T7" fmla="*/ 8 h 46"/>
                <a:gd name="T8" fmla="*/ 0 w 196"/>
                <a:gd name="T9" fmla="*/ 0 h 46"/>
                <a:gd name="T10" fmla="*/ 0 w 196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46"/>
                <a:gd name="T20" fmla="*/ 196 w 19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46">
                  <a:moveTo>
                    <a:pt x="0" y="0"/>
                  </a:moveTo>
                  <a:lnTo>
                    <a:pt x="65" y="34"/>
                  </a:lnTo>
                  <a:lnTo>
                    <a:pt x="143" y="46"/>
                  </a:lnTo>
                  <a:lnTo>
                    <a:pt x="19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24"/>
            <p:cNvSpPr>
              <a:spLocks/>
            </p:cNvSpPr>
            <p:nvPr/>
          </p:nvSpPr>
          <p:spPr bwMode="auto">
            <a:xfrm>
              <a:off x="2769" y="2190"/>
              <a:ext cx="227" cy="75"/>
            </a:xfrm>
            <a:custGeom>
              <a:avLst/>
              <a:gdLst>
                <a:gd name="T0" fmla="*/ 0 w 454"/>
                <a:gd name="T1" fmla="*/ 0 h 148"/>
                <a:gd name="T2" fmla="*/ 91 w 454"/>
                <a:gd name="T3" fmla="*/ 80 h 148"/>
                <a:gd name="T4" fmla="*/ 216 w 454"/>
                <a:gd name="T5" fmla="*/ 144 h 148"/>
                <a:gd name="T6" fmla="*/ 401 w 454"/>
                <a:gd name="T7" fmla="*/ 148 h 148"/>
                <a:gd name="T8" fmla="*/ 454 w 454"/>
                <a:gd name="T9" fmla="*/ 99 h 148"/>
                <a:gd name="T10" fmla="*/ 323 w 454"/>
                <a:gd name="T11" fmla="*/ 91 h 148"/>
                <a:gd name="T12" fmla="*/ 205 w 454"/>
                <a:gd name="T13" fmla="*/ 95 h 148"/>
                <a:gd name="T14" fmla="*/ 121 w 454"/>
                <a:gd name="T15" fmla="*/ 57 h 148"/>
                <a:gd name="T16" fmla="*/ 0 w 454"/>
                <a:gd name="T17" fmla="*/ 0 h 148"/>
                <a:gd name="T18" fmla="*/ 0 w 454"/>
                <a:gd name="T19" fmla="*/ 0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148"/>
                <a:gd name="T32" fmla="*/ 454 w 454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148">
                  <a:moveTo>
                    <a:pt x="0" y="0"/>
                  </a:moveTo>
                  <a:lnTo>
                    <a:pt x="91" y="80"/>
                  </a:lnTo>
                  <a:lnTo>
                    <a:pt x="216" y="144"/>
                  </a:lnTo>
                  <a:lnTo>
                    <a:pt x="401" y="148"/>
                  </a:lnTo>
                  <a:lnTo>
                    <a:pt x="454" y="99"/>
                  </a:lnTo>
                  <a:lnTo>
                    <a:pt x="323" y="91"/>
                  </a:lnTo>
                  <a:lnTo>
                    <a:pt x="205" y="95"/>
                  </a:lnTo>
                  <a:lnTo>
                    <a:pt x="12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25"/>
            <p:cNvSpPr>
              <a:spLocks/>
            </p:cNvSpPr>
            <p:nvPr/>
          </p:nvSpPr>
          <p:spPr bwMode="auto">
            <a:xfrm>
              <a:off x="2849" y="2392"/>
              <a:ext cx="231" cy="321"/>
            </a:xfrm>
            <a:custGeom>
              <a:avLst/>
              <a:gdLst>
                <a:gd name="T0" fmla="*/ 462 w 462"/>
                <a:gd name="T1" fmla="*/ 0 h 642"/>
                <a:gd name="T2" fmla="*/ 261 w 462"/>
                <a:gd name="T3" fmla="*/ 169 h 642"/>
                <a:gd name="T4" fmla="*/ 0 w 462"/>
                <a:gd name="T5" fmla="*/ 199 h 642"/>
                <a:gd name="T6" fmla="*/ 31 w 462"/>
                <a:gd name="T7" fmla="*/ 642 h 642"/>
                <a:gd name="T8" fmla="*/ 312 w 462"/>
                <a:gd name="T9" fmla="*/ 270 h 642"/>
                <a:gd name="T10" fmla="*/ 462 w 462"/>
                <a:gd name="T11" fmla="*/ 0 h 642"/>
                <a:gd name="T12" fmla="*/ 462 w 462"/>
                <a:gd name="T13" fmla="*/ 0 h 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642"/>
                <a:gd name="T23" fmla="*/ 462 w 462"/>
                <a:gd name="T24" fmla="*/ 642 h 6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642">
                  <a:moveTo>
                    <a:pt x="462" y="0"/>
                  </a:moveTo>
                  <a:lnTo>
                    <a:pt x="261" y="169"/>
                  </a:lnTo>
                  <a:lnTo>
                    <a:pt x="0" y="199"/>
                  </a:lnTo>
                  <a:lnTo>
                    <a:pt x="31" y="642"/>
                  </a:lnTo>
                  <a:lnTo>
                    <a:pt x="312" y="27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Freeform 26"/>
            <p:cNvSpPr>
              <a:spLocks/>
            </p:cNvSpPr>
            <p:nvPr/>
          </p:nvSpPr>
          <p:spPr bwMode="auto">
            <a:xfrm>
              <a:off x="1722" y="2736"/>
              <a:ext cx="328" cy="232"/>
            </a:xfrm>
            <a:custGeom>
              <a:avLst/>
              <a:gdLst>
                <a:gd name="T0" fmla="*/ 74 w 656"/>
                <a:gd name="T1" fmla="*/ 0 h 464"/>
                <a:gd name="T2" fmla="*/ 272 w 656"/>
                <a:gd name="T3" fmla="*/ 218 h 464"/>
                <a:gd name="T4" fmla="*/ 449 w 656"/>
                <a:gd name="T5" fmla="*/ 302 h 464"/>
                <a:gd name="T6" fmla="*/ 601 w 656"/>
                <a:gd name="T7" fmla="*/ 245 h 464"/>
                <a:gd name="T8" fmla="*/ 622 w 656"/>
                <a:gd name="T9" fmla="*/ 125 h 464"/>
                <a:gd name="T10" fmla="*/ 656 w 656"/>
                <a:gd name="T11" fmla="*/ 329 h 464"/>
                <a:gd name="T12" fmla="*/ 601 w 656"/>
                <a:gd name="T13" fmla="*/ 433 h 464"/>
                <a:gd name="T14" fmla="*/ 350 w 656"/>
                <a:gd name="T15" fmla="*/ 464 h 464"/>
                <a:gd name="T16" fmla="*/ 95 w 656"/>
                <a:gd name="T17" fmla="*/ 412 h 464"/>
                <a:gd name="T18" fmla="*/ 0 w 656"/>
                <a:gd name="T19" fmla="*/ 281 h 464"/>
                <a:gd name="T20" fmla="*/ 74 w 656"/>
                <a:gd name="T21" fmla="*/ 0 h 464"/>
                <a:gd name="T22" fmla="*/ 74 w 656"/>
                <a:gd name="T23" fmla="*/ 0 h 4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6"/>
                <a:gd name="T37" fmla="*/ 0 h 464"/>
                <a:gd name="T38" fmla="*/ 656 w 656"/>
                <a:gd name="T39" fmla="*/ 464 h 4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6" h="464">
                  <a:moveTo>
                    <a:pt x="74" y="0"/>
                  </a:moveTo>
                  <a:lnTo>
                    <a:pt x="272" y="218"/>
                  </a:lnTo>
                  <a:lnTo>
                    <a:pt x="449" y="302"/>
                  </a:lnTo>
                  <a:lnTo>
                    <a:pt x="601" y="245"/>
                  </a:lnTo>
                  <a:lnTo>
                    <a:pt x="622" y="125"/>
                  </a:lnTo>
                  <a:lnTo>
                    <a:pt x="656" y="329"/>
                  </a:lnTo>
                  <a:lnTo>
                    <a:pt x="601" y="433"/>
                  </a:lnTo>
                  <a:lnTo>
                    <a:pt x="350" y="464"/>
                  </a:lnTo>
                  <a:lnTo>
                    <a:pt x="95" y="412"/>
                  </a:lnTo>
                  <a:lnTo>
                    <a:pt x="0" y="28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Freeform 27"/>
            <p:cNvSpPr>
              <a:spLocks/>
            </p:cNvSpPr>
            <p:nvPr/>
          </p:nvSpPr>
          <p:spPr bwMode="auto">
            <a:xfrm>
              <a:off x="3774" y="2216"/>
              <a:ext cx="94" cy="63"/>
            </a:xfrm>
            <a:custGeom>
              <a:avLst/>
              <a:gdLst>
                <a:gd name="T0" fmla="*/ 12 w 188"/>
                <a:gd name="T1" fmla="*/ 0 h 126"/>
                <a:gd name="T2" fmla="*/ 188 w 188"/>
                <a:gd name="T3" fmla="*/ 69 h 126"/>
                <a:gd name="T4" fmla="*/ 137 w 188"/>
                <a:gd name="T5" fmla="*/ 126 h 126"/>
                <a:gd name="T6" fmla="*/ 0 w 188"/>
                <a:gd name="T7" fmla="*/ 95 h 126"/>
                <a:gd name="T8" fmla="*/ 12 w 188"/>
                <a:gd name="T9" fmla="*/ 0 h 126"/>
                <a:gd name="T10" fmla="*/ 12 w 188"/>
                <a:gd name="T11" fmla="*/ 0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26"/>
                <a:gd name="T20" fmla="*/ 188 w 188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26">
                  <a:moveTo>
                    <a:pt x="12" y="0"/>
                  </a:moveTo>
                  <a:lnTo>
                    <a:pt x="188" y="69"/>
                  </a:lnTo>
                  <a:lnTo>
                    <a:pt x="137" y="126"/>
                  </a:lnTo>
                  <a:lnTo>
                    <a:pt x="0" y="9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Freeform 28"/>
            <p:cNvSpPr>
              <a:spLocks/>
            </p:cNvSpPr>
            <p:nvPr/>
          </p:nvSpPr>
          <p:spPr bwMode="auto">
            <a:xfrm>
              <a:off x="3836" y="1937"/>
              <a:ext cx="63" cy="285"/>
            </a:xfrm>
            <a:custGeom>
              <a:avLst/>
              <a:gdLst>
                <a:gd name="T0" fmla="*/ 87 w 125"/>
                <a:gd name="T1" fmla="*/ 63 h 571"/>
                <a:gd name="T2" fmla="*/ 57 w 125"/>
                <a:gd name="T3" fmla="*/ 403 h 571"/>
                <a:gd name="T4" fmla="*/ 0 w 125"/>
                <a:gd name="T5" fmla="*/ 571 h 571"/>
                <a:gd name="T6" fmla="*/ 119 w 125"/>
                <a:gd name="T7" fmla="*/ 455 h 571"/>
                <a:gd name="T8" fmla="*/ 125 w 125"/>
                <a:gd name="T9" fmla="*/ 63 h 571"/>
                <a:gd name="T10" fmla="*/ 99 w 125"/>
                <a:gd name="T11" fmla="*/ 0 h 571"/>
                <a:gd name="T12" fmla="*/ 87 w 125"/>
                <a:gd name="T13" fmla="*/ 63 h 571"/>
                <a:gd name="T14" fmla="*/ 87 w 125"/>
                <a:gd name="T15" fmla="*/ 63 h 5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571"/>
                <a:gd name="T26" fmla="*/ 125 w 125"/>
                <a:gd name="T27" fmla="*/ 571 h 5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571">
                  <a:moveTo>
                    <a:pt x="87" y="63"/>
                  </a:moveTo>
                  <a:lnTo>
                    <a:pt x="57" y="403"/>
                  </a:lnTo>
                  <a:lnTo>
                    <a:pt x="0" y="571"/>
                  </a:lnTo>
                  <a:lnTo>
                    <a:pt x="119" y="455"/>
                  </a:lnTo>
                  <a:lnTo>
                    <a:pt x="125" y="63"/>
                  </a:lnTo>
                  <a:lnTo>
                    <a:pt x="99" y="0"/>
                  </a:lnTo>
                  <a:lnTo>
                    <a:pt x="87" y="63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Freeform 29"/>
            <p:cNvSpPr>
              <a:spLocks/>
            </p:cNvSpPr>
            <p:nvPr/>
          </p:nvSpPr>
          <p:spPr bwMode="auto">
            <a:xfrm>
              <a:off x="3549" y="2057"/>
              <a:ext cx="227" cy="890"/>
            </a:xfrm>
            <a:custGeom>
              <a:avLst/>
              <a:gdLst>
                <a:gd name="T0" fmla="*/ 403 w 454"/>
                <a:gd name="T1" fmla="*/ 0 h 1779"/>
                <a:gd name="T2" fmla="*/ 385 w 454"/>
                <a:gd name="T3" fmla="*/ 401 h 1779"/>
                <a:gd name="T4" fmla="*/ 340 w 454"/>
                <a:gd name="T5" fmla="*/ 401 h 1779"/>
                <a:gd name="T6" fmla="*/ 313 w 454"/>
                <a:gd name="T7" fmla="*/ 564 h 1779"/>
                <a:gd name="T8" fmla="*/ 119 w 454"/>
                <a:gd name="T9" fmla="*/ 747 h 1779"/>
                <a:gd name="T10" fmla="*/ 0 w 454"/>
                <a:gd name="T11" fmla="*/ 1028 h 1779"/>
                <a:gd name="T12" fmla="*/ 20 w 454"/>
                <a:gd name="T13" fmla="*/ 1100 h 1779"/>
                <a:gd name="T14" fmla="*/ 188 w 454"/>
                <a:gd name="T15" fmla="*/ 1779 h 1779"/>
                <a:gd name="T16" fmla="*/ 277 w 454"/>
                <a:gd name="T17" fmla="*/ 1737 h 1779"/>
                <a:gd name="T18" fmla="*/ 361 w 454"/>
                <a:gd name="T19" fmla="*/ 1482 h 1779"/>
                <a:gd name="T20" fmla="*/ 197 w 454"/>
                <a:gd name="T21" fmla="*/ 1049 h 1779"/>
                <a:gd name="T22" fmla="*/ 349 w 454"/>
                <a:gd name="T23" fmla="*/ 585 h 1779"/>
                <a:gd name="T24" fmla="*/ 424 w 454"/>
                <a:gd name="T25" fmla="*/ 359 h 1779"/>
                <a:gd name="T26" fmla="*/ 454 w 454"/>
                <a:gd name="T27" fmla="*/ 146 h 1779"/>
                <a:gd name="T28" fmla="*/ 403 w 454"/>
                <a:gd name="T29" fmla="*/ 0 h 1779"/>
                <a:gd name="T30" fmla="*/ 403 w 454"/>
                <a:gd name="T31" fmla="*/ 0 h 17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4"/>
                <a:gd name="T49" fmla="*/ 0 h 1779"/>
                <a:gd name="T50" fmla="*/ 454 w 454"/>
                <a:gd name="T51" fmla="*/ 1779 h 177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4" h="1779">
                  <a:moveTo>
                    <a:pt x="403" y="0"/>
                  </a:moveTo>
                  <a:lnTo>
                    <a:pt x="385" y="401"/>
                  </a:lnTo>
                  <a:lnTo>
                    <a:pt x="340" y="401"/>
                  </a:lnTo>
                  <a:lnTo>
                    <a:pt x="313" y="564"/>
                  </a:lnTo>
                  <a:lnTo>
                    <a:pt x="119" y="747"/>
                  </a:lnTo>
                  <a:lnTo>
                    <a:pt x="0" y="1028"/>
                  </a:lnTo>
                  <a:lnTo>
                    <a:pt x="20" y="1100"/>
                  </a:lnTo>
                  <a:lnTo>
                    <a:pt x="188" y="1779"/>
                  </a:lnTo>
                  <a:lnTo>
                    <a:pt x="277" y="1737"/>
                  </a:lnTo>
                  <a:lnTo>
                    <a:pt x="361" y="1482"/>
                  </a:lnTo>
                  <a:lnTo>
                    <a:pt x="197" y="1049"/>
                  </a:lnTo>
                  <a:lnTo>
                    <a:pt x="349" y="585"/>
                  </a:lnTo>
                  <a:lnTo>
                    <a:pt x="424" y="359"/>
                  </a:lnTo>
                  <a:lnTo>
                    <a:pt x="454" y="14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Freeform 30"/>
            <p:cNvSpPr>
              <a:spLocks/>
            </p:cNvSpPr>
            <p:nvPr/>
          </p:nvSpPr>
          <p:spPr bwMode="auto">
            <a:xfrm>
              <a:off x="1709" y="1851"/>
              <a:ext cx="190" cy="269"/>
            </a:xfrm>
            <a:custGeom>
              <a:avLst/>
              <a:gdLst>
                <a:gd name="T0" fmla="*/ 152 w 380"/>
                <a:gd name="T1" fmla="*/ 240 h 538"/>
                <a:gd name="T2" fmla="*/ 59 w 380"/>
                <a:gd name="T3" fmla="*/ 397 h 538"/>
                <a:gd name="T4" fmla="*/ 167 w 380"/>
                <a:gd name="T5" fmla="*/ 418 h 538"/>
                <a:gd name="T6" fmla="*/ 380 w 380"/>
                <a:gd name="T7" fmla="*/ 538 h 538"/>
                <a:gd name="T8" fmla="*/ 365 w 380"/>
                <a:gd name="T9" fmla="*/ 365 h 538"/>
                <a:gd name="T10" fmla="*/ 281 w 380"/>
                <a:gd name="T11" fmla="*/ 318 h 538"/>
                <a:gd name="T12" fmla="*/ 163 w 380"/>
                <a:gd name="T13" fmla="*/ 209 h 538"/>
                <a:gd name="T14" fmla="*/ 53 w 380"/>
                <a:gd name="T15" fmla="*/ 42 h 538"/>
                <a:gd name="T16" fmla="*/ 0 w 380"/>
                <a:gd name="T17" fmla="*/ 0 h 538"/>
                <a:gd name="T18" fmla="*/ 53 w 380"/>
                <a:gd name="T19" fmla="*/ 116 h 538"/>
                <a:gd name="T20" fmla="*/ 152 w 380"/>
                <a:gd name="T21" fmla="*/ 240 h 538"/>
                <a:gd name="T22" fmla="*/ 152 w 380"/>
                <a:gd name="T23" fmla="*/ 24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538"/>
                <a:gd name="T38" fmla="*/ 380 w 380"/>
                <a:gd name="T39" fmla="*/ 538 h 5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538">
                  <a:moveTo>
                    <a:pt x="152" y="240"/>
                  </a:moveTo>
                  <a:lnTo>
                    <a:pt x="59" y="397"/>
                  </a:lnTo>
                  <a:lnTo>
                    <a:pt x="167" y="418"/>
                  </a:lnTo>
                  <a:lnTo>
                    <a:pt x="380" y="538"/>
                  </a:lnTo>
                  <a:lnTo>
                    <a:pt x="365" y="365"/>
                  </a:lnTo>
                  <a:lnTo>
                    <a:pt x="281" y="318"/>
                  </a:lnTo>
                  <a:lnTo>
                    <a:pt x="163" y="209"/>
                  </a:lnTo>
                  <a:lnTo>
                    <a:pt x="53" y="42"/>
                  </a:lnTo>
                  <a:lnTo>
                    <a:pt x="0" y="0"/>
                  </a:lnTo>
                  <a:lnTo>
                    <a:pt x="53" y="116"/>
                  </a:lnTo>
                  <a:lnTo>
                    <a:pt x="152" y="2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Freeform 31"/>
            <p:cNvSpPr>
              <a:spLocks/>
            </p:cNvSpPr>
            <p:nvPr/>
          </p:nvSpPr>
          <p:spPr bwMode="auto">
            <a:xfrm>
              <a:off x="1897" y="1864"/>
              <a:ext cx="81" cy="201"/>
            </a:xfrm>
            <a:custGeom>
              <a:avLst/>
              <a:gdLst>
                <a:gd name="T0" fmla="*/ 0 w 162"/>
                <a:gd name="T1" fmla="*/ 0 h 401"/>
                <a:gd name="T2" fmla="*/ 4 w 162"/>
                <a:gd name="T3" fmla="*/ 228 h 401"/>
                <a:gd name="T4" fmla="*/ 162 w 162"/>
                <a:gd name="T5" fmla="*/ 401 h 401"/>
                <a:gd name="T6" fmla="*/ 63 w 162"/>
                <a:gd name="T7" fmla="*/ 102 h 401"/>
                <a:gd name="T8" fmla="*/ 0 w 162"/>
                <a:gd name="T9" fmla="*/ 0 h 401"/>
                <a:gd name="T10" fmla="*/ 0 w 162"/>
                <a:gd name="T11" fmla="*/ 0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401"/>
                <a:gd name="T20" fmla="*/ 162 w 162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401">
                  <a:moveTo>
                    <a:pt x="0" y="0"/>
                  </a:moveTo>
                  <a:lnTo>
                    <a:pt x="4" y="228"/>
                  </a:lnTo>
                  <a:lnTo>
                    <a:pt x="162" y="401"/>
                  </a:lnTo>
                  <a:lnTo>
                    <a:pt x="63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Freeform 32"/>
            <p:cNvSpPr>
              <a:spLocks/>
            </p:cNvSpPr>
            <p:nvPr/>
          </p:nvSpPr>
          <p:spPr bwMode="auto">
            <a:xfrm>
              <a:off x="1691" y="2092"/>
              <a:ext cx="430" cy="761"/>
            </a:xfrm>
            <a:custGeom>
              <a:avLst/>
              <a:gdLst>
                <a:gd name="T0" fmla="*/ 622 w 862"/>
                <a:gd name="T1" fmla="*/ 40 h 1523"/>
                <a:gd name="T2" fmla="*/ 767 w 862"/>
                <a:gd name="T3" fmla="*/ 249 h 1523"/>
                <a:gd name="T4" fmla="*/ 767 w 862"/>
                <a:gd name="T5" fmla="*/ 354 h 1523"/>
                <a:gd name="T6" fmla="*/ 616 w 862"/>
                <a:gd name="T7" fmla="*/ 219 h 1523"/>
                <a:gd name="T8" fmla="*/ 396 w 862"/>
                <a:gd name="T9" fmla="*/ 203 h 1523"/>
                <a:gd name="T10" fmla="*/ 78 w 862"/>
                <a:gd name="T11" fmla="*/ 0 h 1523"/>
                <a:gd name="T12" fmla="*/ 0 w 862"/>
                <a:gd name="T13" fmla="*/ 0 h 1523"/>
                <a:gd name="T14" fmla="*/ 126 w 862"/>
                <a:gd name="T15" fmla="*/ 124 h 1523"/>
                <a:gd name="T16" fmla="*/ 413 w 862"/>
                <a:gd name="T17" fmla="*/ 395 h 1523"/>
                <a:gd name="T18" fmla="*/ 622 w 862"/>
                <a:gd name="T19" fmla="*/ 538 h 1523"/>
                <a:gd name="T20" fmla="*/ 632 w 862"/>
                <a:gd name="T21" fmla="*/ 637 h 1523"/>
                <a:gd name="T22" fmla="*/ 366 w 862"/>
                <a:gd name="T23" fmla="*/ 1435 h 1523"/>
                <a:gd name="T24" fmla="*/ 480 w 862"/>
                <a:gd name="T25" fmla="*/ 1523 h 1523"/>
                <a:gd name="T26" fmla="*/ 616 w 862"/>
                <a:gd name="T27" fmla="*/ 1523 h 1523"/>
                <a:gd name="T28" fmla="*/ 694 w 862"/>
                <a:gd name="T29" fmla="*/ 970 h 1523"/>
                <a:gd name="T30" fmla="*/ 788 w 862"/>
                <a:gd name="T31" fmla="*/ 475 h 1523"/>
                <a:gd name="T32" fmla="*/ 862 w 862"/>
                <a:gd name="T33" fmla="*/ 333 h 1523"/>
                <a:gd name="T34" fmla="*/ 829 w 862"/>
                <a:gd name="T35" fmla="*/ 141 h 1523"/>
                <a:gd name="T36" fmla="*/ 622 w 862"/>
                <a:gd name="T37" fmla="*/ 40 h 1523"/>
                <a:gd name="T38" fmla="*/ 622 w 862"/>
                <a:gd name="T39" fmla="*/ 40 h 15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62"/>
                <a:gd name="T61" fmla="*/ 0 h 1523"/>
                <a:gd name="T62" fmla="*/ 862 w 862"/>
                <a:gd name="T63" fmla="*/ 1523 h 15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62" h="1523">
                  <a:moveTo>
                    <a:pt x="622" y="40"/>
                  </a:moveTo>
                  <a:lnTo>
                    <a:pt x="767" y="249"/>
                  </a:lnTo>
                  <a:lnTo>
                    <a:pt x="767" y="354"/>
                  </a:lnTo>
                  <a:lnTo>
                    <a:pt x="616" y="219"/>
                  </a:lnTo>
                  <a:lnTo>
                    <a:pt x="396" y="20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126" y="124"/>
                  </a:lnTo>
                  <a:lnTo>
                    <a:pt x="413" y="395"/>
                  </a:lnTo>
                  <a:lnTo>
                    <a:pt x="622" y="538"/>
                  </a:lnTo>
                  <a:lnTo>
                    <a:pt x="632" y="637"/>
                  </a:lnTo>
                  <a:lnTo>
                    <a:pt x="366" y="1435"/>
                  </a:lnTo>
                  <a:lnTo>
                    <a:pt x="480" y="1523"/>
                  </a:lnTo>
                  <a:lnTo>
                    <a:pt x="616" y="1523"/>
                  </a:lnTo>
                  <a:lnTo>
                    <a:pt x="694" y="970"/>
                  </a:lnTo>
                  <a:lnTo>
                    <a:pt x="788" y="475"/>
                  </a:lnTo>
                  <a:lnTo>
                    <a:pt x="862" y="333"/>
                  </a:lnTo>
                  <a:lnTo>
                    <a:pt x="829" y="141"/>
                  </a:lnTo>
                  <a:lnTo>
                    <a:pt x="622" y="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Freeform 33"/>
            <p:cNvSpPr>
              <a:spLocks/>
            </p:cNvSpPr>
            <p:nvPr/>
          </p:nvSpPr>
          <p:spPr bwMode="auto">
            <a:xfrm>
              <a:off x="2685" y="1844"/>
              <a:ext cx="154" cy="126"/>
            </a:xfrm>
            <a:custGeom>
              <a:avLst/>
              <a:gdLst>
                <a:gd name="T0" fmla="*/ 10 w 308"/>
                <a:gd name="T1" fmla="*/ 61 h 251"/>
                <a:gd name="T2" fmla="*/ 74 w 308"/>
                <a:gd name="T3" fmla="*/ 122 h 251"/>
                <a:gd name="T4" fmla="*/ 97 w 308"/>
                <a:gd name="T5" fmla="*/ 196 h 251"/>
                <a:gd name="T6" fmla="*/ 190 w 308"/>
                <a:gd name="T7" fmla="*/ 251 h 251"/>
                <a:gd name="T8" fmla="*/ 308 w 308"/>
                <a:gd name="T9" fmla="*/ 215 h 251"/>
                <a:gd name="T10" fmla="*/ 303 w 308"/>
                <a:gd name="T11" fmla="*/ 150 h 251"/>
                <a:gd name="T12" fmla="*/ 181 w 308"/>
                <a:gd name="T13" fmla="*/ 131 h 251"/>
                <a:gd name="T14" fmla="*/ 74 w 308"/>
                <a:gd name="T15" fmla="*/ 61 h 251"/>
                <a:gd name="T16" fmla="*/ 55 w 308"/>
                <a:gd name="T17" fmla="*/ 0 h 251"/>
                <a:gd name="T18" fmla="*/ 0 w 308"/>
                <a:gd name="T19" fmla="*/ 0 h 251"/>
                <a:gd name="T20" fmla="*/ 33 w 308"/>
                <a:gd name="T21" fmla="*/ 32 h 251"/>
                <a:gd name="T22" fmla="*/ 10 w 308"/>
                <a:gd name="T23" fmla="*/ 61 h 251"/>
                <a:gd name="T24" fmla="*/ 10 w 308"/>
                <a:gd name="T25" fmla="*/ 61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8"/>
                <a:gd name="T40" fmla="*/ 0 h 251"/>
                <a:gd name="T41" fmla="*/ 308 w 308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8" h="251">
                  <a:moveTo>
                    <a:pt x="10" y="61"/>
                  </a:moveTo>
                  <a:lnTo>
                    <a:pt x="74" y="122"/>
                  </a:lnTo>
                  <a:lnTo>
                    <a:pt x="97" y="196"/>
                  </a:lnTo>
                  <a:lnTo>
                    <a:pt x="190" y="251"/>
                  </a:lnTo>
                  <a:lnTo>
                    <a:pt x="308" y="215"/>
                  </a:lnTo>
                  <a:lnTo>
                    <a:pt x="303" y="150"/>
                  </a:lnTo>
                  <a:lnTo>
                    <a:pt x="181" y="131"/>
                  </a:lnTo>
                  <a:lnTo>
                    <a:pt x="74" y="6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33" y="32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Freeform 34"/>
            <p:cNvSpPr>
              <a:spLocks/>
            </p:cNvSpPr>
            <p:nvPr/>
          </p:nvSpPr>
          <p:spPr bwMode="auto">
            <a:xfrm>
              <a:off x="2673" y="2097"/>
              <a:ext cx="30" cy="131"/>
            </a:xfrm>
            <a:custGeom>
              <a:avLst/>
              <a:gdLst>
                <a:gd name="T0" fmla="*/ 0 w 60"/>
                <a:gd name="T1" fmla="*/ 0 h 263"/>
                <a:gd name="T2" fmla="*/ 0 w 60"/>
                <a:gd name="T3" fmla="*/ 116 h 263"/>
                <a:gd name="T4" fmla="*/ 60 w 60"/>
                <a:gd name="T5" fmla="*/ 263 h 263"/>
                <a:gd name="T6" fmla="*/ 38 w 60"/>
                <a:gd name="T7" fmla="*/ 75 h 263"/>
                <a:gd name="T8" fmla="*/ 0 w 60"/>
                <a:gd name="T9" fmla="*/ 0 h 263"/>
                <a:gd name="T10" fmla="*/ 0 w 6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263"/>
                <a:gd name="T20" fmla="*/ 60 w 6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263">
                  <a:moveTo>
                    <a:pt x="0" y="0"/>
                  </a:moveTo>
                  <a:lnTo>
                    <a:pt x="0" y="116"/>
                  </a:lnTo>
                  <a:lnTo>
                    <a:pt x="60" y="263"/>
                  </a:lnTo>
                  <a:lnTo>
                    <a:pt x="38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Freeform 35"/>
            <p:cNvSpPr>
              <a:spLocks/>
            </p:cNvSpPr>
            <p:nvPr/>
          </p:nvSpPr>
          <p:spPr bwMode="auto">
            <a:xfrm>
              <a:off x="2698" y="1675"/>
              <a:ext cx="213" cy="60"/>
            </a:xfrm>
            <a:custGeom>
              <a:avLst/>
              <a:gdLst>
                <a:gd name="T0" fmla="*/ 0 w 426"/>
                <a:gd name="T1" fmla="*/ 119 h 119"/>
                <a:gd name="T2" fmla="*/ 131 w 426"/>
                <a:gd name="T3" fmla="*/ 68 h 119"/>
                <a:gd name="T4" fmla="*/ 230 w 426"/>
                <a:gd name="T5" fmla="*/ 66 h 119"/>
                <a:gd name="T6" fmla="*/ 287 w 426"/>
                <a:gd name="T7" fmla="*/ 68 h 119"/>
                <a:gd name="T8" fmla="*/ 376 w 426"/>
                <a:gd name="T9" fmla="*/ 95 h 119"/>
                <a:gd name="T10" fmla="*/ 426 w 426"/>
                <a:gd name="T11" fmla="*/ 110 h 119"/>
                <a:gd name="T12" fmla="*/ 424 w 426"/>
                <a:gd name="T13" fmla="*/ 70 h 119"/>
                <a:gd name="T14" fmla="*/ 407 w 426"/>
                <a:gd name="T15" fmla="*/ 47 h 119"/>
                <a:gd name="T16" fmla="*/ 401 w 426"/>
                <a:gd name="T17" fmla="*/ 83 h 119"/>
                <a:gd name="T18" fmla="*/ 380 w 426"/>
                <a:gd name="T19" fmla="*/ 38 h 119"/>
                <a:gd name="T20" fmla="*/ 348 w 426"/>
                <a:gd name="T21" fmla="*/ 28 h 119"/>
                <a:gd name="T22" fmla="*/ 274 w 426"/>
                <a:gd name="T23" fmla="*/ 0 h 119"/>
                <a:gd name="T24" fmla="*/ 123 w 426"/>
                <a:gd name="T25" fmla="*/ 9 h 119"/>
                <a:gd name="T26" fmla="*/ 25 w 426"/>
                <a:gd name="T27" fmla="*/ 85 h 119"/>
                <a:gd name="T28" fmla="*/ 0 w 426"/>
                <a:gd name="T29" fmla="*/ 119 h 119"/>
                <a:gd name="T30" fmla="*/ 0 w 426"/>
                <a:gd name="T31" fmla="*/ 119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6"/>
                <a:gd name="T49" fmla="*/ 0 h 119"/>
                <a:gd name="T50" fmla="*/ 426 w 426"/>
                <a:gd name="T51" fmla="*/ 119 h 1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6" h="119">
                  <a:moveTo>
                    <a:pt x="0" y="119"/>
                  </a:moveTo>
                  <a:lnTo>
                    <a:pt x="131" y="68"/>
                  </a:lnTo>
                  <a:lnTo>
                    <a:pt x="230" y="66"/>
                  </a:lnTo>
                  <a:lnTo>
                    <a:pt x="287" y="68"/>
                  </a:lnTo>
                  <a:lnTo>
                    <a:pt x="376" y="95"/>
                  </a:lnTo>
                  <a:lnTo>
                    <a:pt x="426" y="110"/>
                  </a:lnTo>
                  <a:lnTo>
                    <a:pt x="424" y="70"/>
                  </a:lnTo>
                  <a:lnTo>
                    <a:pt x="407" y="47"/>
                  </a:lnTo>
                  <a:lnTo>
                    <a:pt x="401" y="83"/>
                  </a:lnTo>
                  <a:lnTo>
                    <a:pt x="380" y="38"/>
                  </a:lnTo>
                  <a:lnTo>
                    <a:pt x="348" y="28"/>
                  </a:lnTo>
                  <a:lnTo>
                    <a:pt x="274" y="0"/>
                  </a:lnTo>
                  <a:lnTo>
                    <a:pt x="123" y="9"/>
                  </a:lnTo>
                  <a:lnTo>
                    <a:pt x="25" y="85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Freeform 36"/>
            <p:cNvSpPr>
              <a:spLocks/>
            </p:cNvSpPr>
            <p:nvPr/>
          </p:nvSpPr>
          <p:spPr bwMode="auto">
            <a:xfrm>
              <a:off x="2908" y="1748"/>
              <a:ext cx="46" cy="107"/>
            </a:xfrm>
            <a:custGeom>
              <a:avLst/>
              <a:gdLst>
                <a:gd name="T0" fmla="*/ 0 w 93"/>
                <a:gd name="T1" fmla="*/ 0 h 213"/>
                <a:gd name="T2" fmla="*/ 38 w 93"/>
                <a:gd name="T3" fmla="*/ 97 h 213"/>
                <a:gd name="T4" fmla="*/ 42 w 93"/>
                <a:gd name="T5" fmla="*/ 213 h 213"/>
                <a:gd name="T6" fmla="*/ 93 w 93"/>
                <a:gd name="T7" fmla="*/ 161 h 213"/>
                <a:gd name="T8" fmla="*/ 86 w 93"/>
                <a:gd name="T9" fmla="*/ 99 h 213"/>
                <a:gd name="T10" fmla="*/ 0 w 93"/>
                <a:gd name="T11" fmla="*/ 0 h 213"/>
                <a:gd name="T12" fmla="*/ 0 w 93"/>
                <a:gd name="T13" fmla="*/ 0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213"/>
                <a:gd name="T23" fmla="*/ 93 w 93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213">
                  <a:moveTo>
                    <a:pt x="0" y="0"/>
                  </a:moveTo>
                  <a:lnTo>
                    <a:pt x="38" y="97"/>
                  </a:lnTo>
                  <a:lnTo>
                    <a:pt x="42" y="213"/>
                  </a:lnTo>
                  <a:lnTo>
                    <a:pt x="93" y="161"/>
                  </a:lnTo>
                  <a:lnTo>
                    <a:pt x="86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Freeform 37"/>
            <p:cNvSpPr>
              <a:spLocks/>
            </p:cNvSpPr>
            <p:nvPr/>
          </p:nvSpPr>
          <p:spPr bwMode="auto">
            <a:xfrm>
              <a:off x="2747" y="1763"/>
              <a:ext cx="138" cy="53"/>
            </a:xfrm>
            <a:custGeom>
              <a:avLst/>
              <a:gdLst>
                <a:gd name="T0" fmla="*/ 276 w 276"/>
                <a:gd name="T1" fmla="*/ 107 h 107"/>
                <a:gd name="T2" fmla="*/ 215 w 276"/>
                <a:gd name="T3" fmla="*/ 37 h 107"/>
                <a:gd name="T4" fmla="*/ 87 w 276"/>
                <a:gd name="T5" fmla="*/ 14 h 107"/>
                <a:gd name="T6" fmla="*/ 0 w 276"/>
                <a:gd name="T7" fmla="*/ 44 h 107"/>
                <a:gd name="T8" fmla="*/ 51 w 276"/>
                <a:gd name="T9" fmla="*/ 14 h 107"/>
                <a:gd name="T10" fmla="*/ 123 w 276"/>
                <a:gd name="T11" fmla="*/ 0 h 107"/>
                <a:gd name="T12" fmla="*/ 211 w 276"/>
                <a:gd name="T13" fmla="*/ 19 h 107"/>
                <a:gd name="T14" fmla="*/ 268 w 276"/>
                <a:gd name="T15" fmla="*/ 73 h 107"/>
                <a:gd name="T16" fmla="*/ 276 w 276"/>
                <a:gd name="T17" fmla="*/ 107 h 107"/>
                <a:gd name="T18" fmla="*/ 276 w 276"/>
                <a:gd name="T19" fmla="*/ 107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107"/>
                <a:gd name="T32" fmla="*/ 276 w 2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107">
                  <a:moveTo>
                    <a:pt x="276" y="107"/>
                  </a:moveTo>
                  <a:lnTo>
                    <a:pt x="215" y="37"/>
                  </a:lnTo>
                  <a:lnTo>
                    <a:pt x="87" y="14"/>
                  </a:lnTo>
                  <a:lnTo>
                    <a:pt x="0" y="44"/>
                  </a:lnTo>
                  <a:lnTo>
                    <a:pt x="51" y="14"/>
                  </a:lnTo>
                  <a:lnTo>
                    <a:pt x="123" y="0"/>
                  </a:lnTo>
                  <a:lnTo>
                    <a:pt x="211" y="19"/>
                  </a:lnTo>
                  <a:lnTo>
                    <a:pt x="268" y="73"/>
                  </a:lnTo>
                  <a:lnTo>
                    <a:pt x="27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Freeform 38"/>
            <p:cNvSpPr>
              <a:spLocks/>
            </p:cNvSpPr>
            <p:nvPr/>
          </p:nvSpPr>
          <p:spPr bwMode="auto">
            <a:xfrm>
              <a:off x="2701" y="1785"/>
              <a:ext cx="196" cy="68"/>
            </a:xfrm>
            <a:custGeom>
              <a:avLst/>
              <a:gdLst>
                <a:gd name="T0" fmla="*/ 391 w 391"/>
                <a:gd name="T1" fmla="*/ 127 h 137"/>
                <a:gd name="T2" fmla="*/ 346 w 391"/>
                <a:gd name="T3" fmla="*/ 76 h 137"/>
                <a:gd name="T4" fmla="*/ 268 w 391"/>
                <a:gd name="T5" fmla="*/ 19 h 137"/>
                <a:gd name="T6" fmla="*/ 150 w 391"/>
                <a:gd name="T7" fmla="*/ 0 h 137"/>
                <a:gd name="T8" fmla="*/ 76 w 391"/>
                <a:gd name="T9" fmla="*/ 12 h 137"/>
                <a:gd name="T10" fmla="*/ 32 w 391"/>
                <a:gd name="T11" fmla="*/ 15 h 137"/>
                <a:gd name="T12" fmla="*/ 53 w 391"/>
                <a:gd name="T13" fmla="*/ 32 h 137"/>
                <a:gd name="T14" fmla="*/ 0 w 391"/>
                <a:gd name="T15" fmla="*/ 55 h 137"/>
                <a:gd name="T16" fmla="*/ 70 w 391"/>
                <a:gd name="T17" fmla="*/ 50 h 137"/>
                <a:gd name="T18" fmla="*/ 133 w 391"/>
                <a:gd name="T19" fmla="*/ 80 h 137"/>
                <a:gd name="T20" fmla="*/ 157 w 391"/>
                <a:gd name="T21" fmla="*/ 82 h 137"/>
                <a:gd name="T22" fmla="*/ 176 w 391"/>
                <a:gd name="T23" fmla="*/ 95 h 137"/>
                <a:gd name="T24" fmla="*/ 218 w 391"/>
                <a:gd name="T25" fmla="*/ 91 h 137"/>
                <a:gd name="T26" fmla="*/ 235 w 391"/>
                <a:gd name="T27" fmla="*/ 108 h 137"/>
                <a:gd name="T28" fmla="*/ 268 w 391"/>
                <a:gd name="T29" fmla="*/ 101 h 137"/>
                <a:gd name="T30" fmla="*/ 213 w 391"/>
                <a:gd name="T31" fmla="*/ 84 h 137"/>
                <a:gd name="T32" fmla="*/ 148 w 391"/>
                <a:gd name="T33" fmla="*/ 61 h 137"/>
                <a:gd name="T34" fmla="*/ 182 w 391"/>
                <a:gd name="T35" fmla="*/ 51 h 137"/>
                <a:gd name="T36" fmla="*/ 192 w 391"/>
                <a:gd name="T37" fmla="*/ 65 h 137"/>
                <a:gd name="T38" fmla="*/ 264 w 391"/>
                <a:gd name="T39" fmla="*/ 88 h 137"/>
                <a:gd name="T40" fmla="*/ 279 w 391"/>
                <a:gd name="T41" fmla="*/ 80 h 137"/>
                <a:gd name="T42" fmla="*/ 292 w 391"/>
                <a:gd name="T43" fmla="*/ 59 h 137"/>
                <a:gd name="T44" fmla="*/ 306 w 391"/>
                <a:gd name="T45" fmla="*/ 74 h 137"/>
                <a:gd name="T46" fmla="*/ 296 w 391"/>
                <a:gd name="T47" fmla="*/ 97 h 137"/>
                <a:gd name="T48" fmla="*/ 321 w 391"/>
                <a:gd name="T49" fmla="*/ 105 h 137"/>
                <a:gd name="T50" fmla="*/ 357 w 391"/>
                <a:gd name="T51" fmla="*/ 110 h 137"/>
                <a:gd name="T52" fmla="*/ 363 w 391"/>
                <a:gd name="T53" fmla="*/ 126 h 137"/>
                <a:gd name="T54" fmla="*/ 380 w 391"/>
                <a:gd name="T55" fmla="*/ 137 h 137"/>
                <a:gd name="T56" fmla="*/ 391 w 391"/>
                <a:gd name="T57" fmla="*/ 127 h 137"/>
                <a:gd name="T58" fmla="*/ 391 w 391"/>
                <a:gd name="T59" fmla="*/ 127 h 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1"/>
                <a:gd name="T91" fmla="*/ 0 h 137"/>
                <a:gd name="T92" fmla="*/ 391 w 391"/>
                <a:gd name="T93" fmla="*/ 137 h 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1" h="137">
                  <a:moveTo>
                    <a:pt x="391" y="127"/>
                  </a:moveTo>
                  <a:lnTo>
                    <a:pt x="346" y="76"/>
                  </a:lnTo>
                  <a:lnTo>
                    <a:pt x="268" y="19"/>
                  </a:lnTo>
                  <a:lnTo>
                    <a:pt x="150" y="0"/>
                  </a:lnTo>
                  <a:lnTo>
                    <a:pt x="76" y="12"/>
                  </a:lnTo>
                  <a:lnTo>
                    <a:pt x="32" y="15"/>
                  </a:lnTo>
                  <a:lnTo>
                    <a:pt x="53" y="32"/>
                  </a:lnTo>
                  <a:lnTo>
                    <a:pt x="0" y="55"/>
                  </a:lnTo>
                  <a:lnTo>
                    <a:pt x="70" y="50"/>
                  </a:lnTo>
                  <a:lnTo>
                    <a:pt x="133" y="80"/>
                  </a:lnTo>
                  <a:lnTo>
                    <a:pt x="157" y="82"/>
                  </a:lnTo>
                  <a:lnTo>
                    <a:pt x="176" y="95"/>
                  </a:lnTo>
                  <a:lnTo>
                    <a:pt x="218" y="91"/>
                  </a:lnTo>
                  <a:lnTo>
                    <a:pt x="235" y="108"/>
                  </a:lnTo>
                  <a:lnTo>
                    <a:pt x="268" y="101"/>
                  </a:lnTo>
                  <a:lnTo>
                    <a:pt x="213" y="84"/>
                  </a:lnTo>
                  <a:lnTo>
                    <a:pt x="148" y="61"/>
                  </a:lnTo>
                  <a:lnTo>
                    <a:pt x="182" y="51"/>
                  </a:lnTo>
                  <a:lnTo>
                    <a:pt x="192" y="65"/>
                  </a:lnTo>
                  <a:lnTo>
                    <a:pt x="264" y="88"/>
                  </a:lnTo>
                  <a:lnTo>
                    <a:pt x="279" y="80"/>
                  </a:lnTo>
                  <a:lnTo>
                    <a:pt x="292" y="59"/>
                  </a:lnTo>
                  <a:lnTo>
                    <a:pt x="306" y="74"/>
                  </a:lnTo>
                  <a:lnTo>
                    <a:pt x="296" y="97"/>
                  </a:lnTo>
                  <a:lnTo>
                    <a:pt x="321" y="105"/>
                  </a:lnTo>
                  <a:lnTo>
                    <a:pt x="357" y="110"/>
                  </a:lnTo>
                  <a:lnTo>
                    <a:pt x="363" y="126"/>
                  </a:lnTo>
                  <a:lnTo>
                    <a:pt x="380" y="137"/>
                  </a:lnTo>
                  <a:lnTo>
                    <a:pt x="39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Freeform 39"/>
            <p:cNvSpPr>
              <a:spLocks/>
            </p:cNvSpPr>
            <p:nvPr/>
          </p:nvSpPr>
          <p:spPr bwMode="auto">
            <a:xfrm>
              <a:off x="2744" y="1839"/>
              <a:ext cx="123" cy="39"/>
            </a:xfrm>
            <a:custGeom>
              <a:avLst/>
              <a:gdLst>
                <a:gd name="T0" fmla="*/ 0 w 245"/>
                <a:gd name="T1" fmla="*/ 0 h 78"/>
                <a:gd name="T2" fmla="*/ 46 w 245"/>
                <a:gd name="T3" fmla="*/ 35 h 78"/>
                <a:gd name="T4" fmla="*/ 139 w 245"/>
                <a:gd name="T5" fmla="*/ 75 h 78"/>
                <a:gd name="T6" fmla="*/ 213 w 245"/>
                <a:gd name="T7" fmla="*/ 78 h 78"/>
                <a:gd name="T8" fmla="*/ 245 w 245"/>
                <a:gd name="T9" fmla="*/ 69 h 78"/>
                <a:gd name="T10" fmla="*/ 156 w 245"/>
                <a:gd name="T11" fmla="*/ 57 h 78"/>
                <a:gd name="T12" fmla="*/ 63 w 245"/>
                <a:gd name="T13" fmla="*/ 25 h 78"/>
                <a:gd name="T14" fmla="*/ 0 w 245"/>
                <a:gd name="T15" fmla="*/ 0 h 78"/>
                <a:gd name="T16" fmla="*/ 0 w 24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78"/>
                <a:gd name="T29" fmla="*/ 245 w 245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78">
                  <a:moveTo>
                    <a:pt x="0" y="0"/>
                  </a:moveTo>
                  <a:lnTo>
                    <a:pt x="46" y="35"/>
                  </a:lnTo>
                  <a:lnTo>
                    <a:pt x="139" y="75"/>
                  </a:lnTo>
                  <a:lnTo>
                    <a:pt x="213" y="78"/>
                  </a:lnTo>
                  <a:lnTo>
                    <a:pt x="245" y="69"/>
                  </a:lnTo>
                  <a:lnTo>
                    <a:pt x="156" y="57"/>
                  </a:lnTo>
                  <a:lnTo>
                    <a:pt x="6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Freeform 40"/>
            <p:cNvSpPr>
              <a:spLocks/>
            </p:cNvSpPr>
            <p:nvPr/>
          </p:nvSpPr>
          <p:spPr bwMode="auto">
            <a:xfrm>
              <a:off x="3115" y="1746"/>
              <a:ext cx="164" cy="108"/>
            </a:xfrm>
            <a:custGeom>
              <a:avLst/>
              <a:gdLst>
                <a:gd name="T0" fmla="*/ 0 w 329"/>
                <a:gd name="T1" fmla="*/ 29 h 217"/>
                <a:gd name="T2" fmla="*/ 36 w 329"/>
                <a:gd name="T3" fmla="*/ 0 h 217"/>
                <a:gd name="T4" fmla="*/ 72 w 329"/>
                <a:gd name="T5" fmla="*/ 0 h 217"/>
                <a:gd name="T6" fmla="*/ 66 w 329"/>
                <a:gd name="T7" fmla="*/ 17 h 217"/>
                <a:gd name="T8" fmla="*/ 118 w 329"/>
                <a:gd name="T9" fmla="*/ 10 h 217"/>
                <a:gd name="T10" fmla="*/ 184 w 329"/>
                <a:gd name="T11" fmla="*/ 42 h 217"/>
                <a:gd name="T12" fmla="*/ 243 w 329"/>
                <a:gd name="T13" fmla="*/ 65 h 217"/>
                <a:gd name="T14" fmla="*/ 283 w 329"/>
                <a:gd name="T15" fmla="*/ 95 h 217"/>
                <a:gd name="T16" fmla="*/ 243 w 329"/>
                <a:gd name="T17" fmla="*/ 86 h 217"/>
                <a:gd name="T18" fmla="*/ 310 w 329"/>
                <a:gd name="T19" fmla="*/ 152 h 217"/>
                <a:gd name="T20" fmla="*/ 329 w 329"/>
                <a:gd name="T21" fmla="*/ 217 h 217"/>
                <a:gd name="T22" fmla="*/ 294 w 329"/>
                <a:gd name="T23" fmla="*/ 173 h 217"/>
                <a:gd name="T24" fmla="*/ 237 w 329"/>
                <a:gd name="T25" fmla="*/ 101 h 217"/>
                <a:gd name="T26" fmla="*/ 156 w 329"/>
                <a:gd name="T27" fmla="*/ 61 h 217"/>
                <a:gd name="T28" fmla="*/ 68 w 329"/>
                <a:gd name="T29" fmla="*/ 52 h 217"/>
                <a:gd name="T30" fmla="*/ 38 w 329"/>
                <a:gd name="T31" fmla="*/ 33 h 217"/>
                <a:gd name="T32" fmla="*/ 0 w 329"/>
                <a:gd name="T33" fmla="*/ 29 h 217"/>
                <a:gd name="T34" fmla="*/ 0 w 329"/>
                <a:gd name="T35" fmla="*/ 29 h 2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9"/>
                <a:gd name="T55" fmla="*/ 0 h 217"/>
                <a:gd name="T56" fmla="*/ 329 w 329"/>
                <a:gd name="T57" fmla="*/ 217 h 2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9" h="217">
                  <a:moveTo>
                    <a:pt x="0" y="29"/>
                  </a:moveTo>
                  <a:lnTo>
                    <a:pt x="36" y="0"/>
                  </a:lnTo>
                  <a:lnTo>
                    <a:pt x="72" y="0"/>
                  </a:lnTo>
                  <a:lnTo>
                    <a:pt x="66" y="17"/>
                  </a:lnTo>
                  <a:lnTo>
                    <a:pt x="118" y="10"/>
                  </a:lnTo>
                  <a:lnTo>
                    <a:pt x="184" y="42"/>
                  </a:lnTo>
                  <a:lnTo>
                    <a:pt x="243" y="65"/>
                  </a:lnTo>
                  <a:lnTo>
                    <a:pt x="283" y="95"/>
                  </a:lnTo>
                  <a:lnTo>
                    <a:pt x="243" y="86"/>
                  </a:lnTo>
                  <a:lnTo>
                    <a:pt x="310" y="152"/>
                  </a:lnTo>
                  <a:lnTo>
                    <a:pt x="329" y="217"/>
                  </a:lnTo>
                  <a:lnTo>
                    <a:pt x="294" y="173"/>
                  </a:lnTo>
                  <a:lnTo>
                    <a:pt x="237" y="101"/>
                  </a:lnTo>
                  <a:lnTo>
                    <a:pt x="156" y="61"/>
                  </a:lnTo>
                  <a:lnTo>
                    <a:pt x="68" y="52"/>
                  </a:lnTo>
                  <a:lnTo>
                    <a:pt x="38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Freeform 41"/>
            <p:cNvSpPr>
              <a:spLocks/>
            </p:cNvSpPr>
            <p:nvPr/>
          </p:nvSpPr>
          <p:spPr bwMode="auto">
            <a:xfrm>
              <a:off x="3267" y="1851"/>
              <a:ext cx="11" cy="36"/>
            </a:xfrm>
            <a:custGeom>
              <a:avLst/>
              <a:gdLst>
                <a:gd name="T0" fmla="*/ 0 w 23"/>
                <a:gd name="T1" fmla="*/ 0 h 72"/>
                <a:gd name="T2" fmla="*/ 0 w 23"/>
                <a:gd name="T3" fmla="*/ 34 h 72"/>
                <a:gd name="T4" fmla="*/ 23 w 23"/>
                <a:gd name="T5" fmla="*/ 72 h 72"/>
                <a:gd name="T6" fmla="*/ 17 w 23"/>
                <a:gd name="T7" fmla="*/ 29 h 72"/>
                <a:gd name="T8" fmla="*/ 0 w 23"/>
                <a:gd name="T9" fmla="*/ 0 h 72"/>
                <a:gd name="T10" fmla="*/ 0 w 23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72"/>
                <a:gd name="T20" fmla="*/ 23 w 2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72">
                  <a:moveTo>
                    <a:pt x="0" y="0"/>
                  </a:moveTo>
                  <a:lnTo>
                    <a:pt x="0" y="34"/>
                  </a:lnTo>
                  <a:lnTo>
                    <a:pt x="23" y="72"/>
                  </a:lnTo>
                  <a:lnTo>
                    <a:pt x="1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Freeform 42"/>
            <p:cNvSpPr>
              <a:spLocks/>
            </p:cNvSpPr>
            <p:nvPr/>
          </p:nvSpPr>
          <p:spPr bwMode="auto">
            <a:xfrm>
              <a:off x="3093" y="1826"/>
              <a:ext cx="135" cy="77"/>
            </a:xfrm>
            <a:custGeom>
              <a:avLst/>
              <a:gdLst>
                <a:gd name="T0" fmla="*/ 0 w 270"/>
                <a:gd name="T1" fmla="*/ 49 h 154"/>
                <a:gd name="T2" fmla="*/ 66 w 270"/>
                <a:gd name="T3" fmla="*/ 19 h 154"/>
                <a:gd name="T4" fmla="*/ 129 w 270"/>
                <a:gd name="T5" fmla="*/ 21 h 154"/>
                <a:gd name="T6" fmla="*/ 192 w 270"/>
                <a:gd name="T7" fmla="*/ 57 h 154"/>
                <a:gd name="T8" fmla="*/ 239 w 270"/>
                <a:gd name="T9" fmla="*/ 102 h 154"/>
                <a:gd name="T10" fmla="*/ 270 w 270"/>
                <a:gd name="T11" fmla="*/ 154 h 154"/>
                <a:gd name="T12" fmla="*/ 262 w 270"/>
                <a:gd name="T13" fmla="*/ 95 h 154"/>
                <a:gd name="T14" fmla="*/ 171 w 270"/>
                <a:gd name="T15" fmla="*/ 17 h 154"/>
                <a:gd name="T16" fmla="*/ 84 w 270"/>
                <a:gd name="T17" fmla="*/ 0 h 154"/>
                <a:gd name="T18" fmla="*/ 15 w 270"/>
                <a:gd name="T19" fmla="*/ 23 h 154"/>
                <a:gd name="T20" fmla="*/ 0 w 270"/>
                <a:gd name="T21" fmla="*/ 49 h 154"/>
                <a:gd name="T22" fmla="*/ 0 w 270"/>
                <a:gd name="T23" fmla="*/ 49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"/>
                <a:gd name="T37" fmla="*/ 0 h 154"/>
                <a:gd name="T38" fmla="*/ 270 w 270"/>
                <a:gd name="T39" fmla="*/ 154 h 1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" h="154">
                  <a:moveTo>
                    <a:pt x="0" y="49"/>
                  </a:moveTo>
                  <a:lnTo>
                    <a:pt x="66" y="19"/>
                  </a:lnTo>
                  <a:lnTo>
                    <a:pt x="129" y="21"/>
                  </a:lnTo>
                  <a:lnTo>
                    <a:pt x="192" y="57"/>
                  </a:lnTo>
                  <a:lnTo>
                    <a:pt x="239" y="102"/>
                  </a:lnTo>
                  <a:lnTo>
                    <a:pt x="270" y="154"/>
                  </a:lnTo>
                  <a:lnTo>
                    <a:pt x="262" y="95"/>
                  </a:lnTo>
                  <a:lnTo>
                    <a:pt x="171" y="17"/>
                  </a:lnTo>
                  <a:lnTo>
                    <a:pt x="84" y="0"/>
                  </a:lnTo>
                  <a:lnTo>
                    <a:pt x="15" y="2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Freeform 43"/>
            <p:cNvSpPr>
              <a:spLocks/>
            </p:cNvSpPr>
            <p:nvPr/>
          </p:nvSpPr>
          <p:spPr bwMode="auto">
            <a:xfrm>
              <a:off x="3060" y="1857"/>
              <a:ext cx="189" cy="78"/>
            </a:xfrm>
            <a:custGeom>
              <a:avLst/>
              <a:gdLst>
                <a:gd name="T0" fmla="*/ 2 w 379"/>
                <a:gd name="T1" fmla="*/ 34 h 155"/>
                <a:gd name="T2" fmla="*/ 40 w 379"/>
                <a:gd name="T3" fmla="*/ 32 h 155"/>
                <a:gd name="T4" fmla="*/ 90 w 379"/>
                <a:gd name="T5" fmla="*/ 9 h 155"/>
                <a:gd name="T6" fmla="*/ 149 w 379"/>
                <a:gd name="T7" fmla="*/ 0 h 155"/>
                <a:gd name="T8" fmla="*/ 206 w 379"/>
                <a:gd name="T9" fmla="*/ 11 h 155"/>
                <a:gd name="T10" fmla="*/ 267 w 379"/>
                <a:gd name="T11" fmla="*/ 40 h 155"/>
                <a:gd name="T12" fmla="*/ 320 w 379"/>
                <a:gd name="T13" fmla="*/ 89 h 155"/>
                <a:gd name="T14" fmla="*/ 367 w 379"/>
                <a:gd name="T15" fmla="*/ 114 h 155"/>
                <a:gd name="T16" fmla="*/ 344 w 379"/>
                <a:gd name="T17" fmla="*/ 119 h 155"/>
                <a:gd name="T18" fmla="*/ 379 w 379"/>
                <a:gd name="T19" fmla="*/ 155 h 155"/>
                <a:gd name="T20" fmla="*/ 335 w 379"/>
                <a:gd name="T21" fmla="*/ 135 h 155"/>
                <a:gd name="T22" fmla="*/ 289 w 379"/>
                <a:gd name="T23" fmla="*/ 93 h 155"/>
                <a:gd name="T24" fmla="*/ 202 w 379"/>
                <a:gd name="T25" fmla="*/ 100 h 155"/>
                <a:gd name="T26" fmla="*/ 162 w 379"/>
                <a:gd name="T27" fmla="*/ 91 h 155"/>
                <a:gd name="T28" fmla="*/ 208 w 379"/>
                <a:gd name="T29" fmla="*/ 91 h 155"/>
                <a:gd name="T30" fmla="*/ 238 w 379"/>
                <a:gd name="T31" fmla="*/ 70 h 155"/>
                <a:gd name="T32" fmla="*/ 219 w 379"/>
                <a:gd name="T33" fmla="*/ 49 h 155"/>
                <a:gd name="T34" fmla="*/ 206 w 379"/>
                <a:gd name="T35" fmla="*/ 70 h 155"/>
                <a:gd name="T36" fmla="*/ 152 w 379"/>
                <a:gd name="T37" fmla="*/ 70 h 155"/>
                <a:gd name="T38" fmla="*/ 103 w 379"/>
                <a:gd name="T39" fmla="*/ 59 h 155"/>
                <a:gd name="T40" fmla="*/ 103 w 379"/>
                <a:gd name="T41" fmla="*/ 28 h 155"/>
                <a:gd name="T42" fmla="*/ 84 w 379"/>
                <a:gd name="T43" fmla="*/ 38 h 155"/>
                <a:gd name="T44" fmla="*/ 84 w 379"/>
                <a:gd name="T45" fmla="*/ 60 h 155"/>
                <a:gd name="T46" fmla="*/ 36 w 379"/>
                <a:gd name="T47" fmla="*/ 51 h 155"/>
                <a:gd name="T48" fmla="*/ 0 w 379"/>
                <a:gd name="T49" fmla="*/ 51 h 155"/>
                <a:gd name="T50" fmla="*/ 2 w 379"/>
                <a:gd name="T51" fmla="*/ 34 h 155"/>
                <a:gd name="T52" fmla="*/ 2 w 379"/>
                <a:gd name="T53" fmla="*/ 34 h 1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9"/>
                <a:gd name="T82" fmla="*/ 0 h 155"/>
                <a:gd name="T83" fmla="*/ 379 w 379"/>
                <a:gd name="T84" fmla="*/ 155 h 1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9" h="155">
                  <a:moveTo>
                    <a:pt x="2" y="34"/>
                  </a:moveTo>
                  <a:lnTo>
                    <a:pt x="40" y="32"/>
                  </a:lnTo>
                  <a:lnTo>
                    <a:pt x="90" y="9"/>
                  </a:lnTo>
                  <a:lnTo>
                    <a:pt x="149" y="0"/>
                  </a:lnTo>
                  <a:lnTo>
                    <a:pt x="206" y="11"/>
                  </a:lnTo>
                  <a:lnTo>
                    <a:pt x="267" y="40"/>
                  </a:lnTo>
                  <a:lnTo>
                    <a:pt x="320" y="89"/>
                  </a:lnTo>
                  <a:lnTo>
                    <a:pt x="367" y="114"/>
                  </a:lnTo>
                  <a:lnTo>
                    <a:pt x="344" y="119"/>
                  </a:lnTo>
                  <a:lnTo>
                    <a:pt x="379" y="155"/>
                  </a:lnTo>
                  <a:lnTo>
                    <a:pt x="335" y="135"/>
                  </a:lnTo>
                  <a:lnTo>
                    <a:pt x="289" y="93"/>
                  </a:lnTo>
                  <a:lnTo>
                    <a:pt x="202" y="100"/>
                  </a:lnTo>
                  <a:lnTo>
                    <a:pt x="162" y="91"/>
                  </a:lnTo>
                  <a:lnTo>
                    <a:pt x="208" y="91"/>
                  </a:lnTo>
                  <a:lnTo>
                    <a:pt x="238" y="70"/>
                  </a:lnTo>
                  <a:lnTo>
                    <a:pt x="219" y="49"/>
                  </a:lnTo>
                  <a:lnTo>
                    <a:pt x="206" y="70"/>
                  </a:lnTo>
                  <a:lnTo>
                    <a:pt x="152" y="70"/>
                  </a:lnTo>
                  <a:lnTo>
                    <a:pt x="103" y="59"/>
                  </a:lnTo>
                  <a:lnTo>
                    <a:pt x="103" y="28"/>
                  </a:lnTo>
                  <a:lnTo>
                    <a:pt x="84" y="38"/>
                  </a:lnTo>
                  <a:lnTo>
                    <a:pt x="84" y="60"/>
                  </a:lnTo>
                  <a:lnTo>
                    <a:pt x="36" y="51"/>
                  </a:lnTo>
                  <a:lnTo>
                    <a:pt x="0" y="51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Freeform 44"/>
            <p:cNvSpPr>
              <a:spLocks/>
            </p:cNvSpPr>
            <p:nvPr/>
          </p:nvSpPr>
          <p:spPr bwMode="auto">
            <a:xfrm>
              <a:off x="3067" y="1903"/>
              <a:ext cx="121" cy="42"/>
            </a:xfrm>
            <a:custGeom>
              <a:avLst/>
              <a:gdLst>
                <a:gd name="T0" fmla="*/ 3 w 241"/>
                <a:gd name="T1" fmla="*/ 0 h 83"/>
                <a:gd name="T2" fmla="*/ 81 w 241"/>
                <a:gd name="T3" fmla="*/ 51 h 83"/>
                <a:gd name="T4" fmla="*/ 174 w 241"/>
                <a:gd name="T5" fmla="*/ 66 h 83"/>
                <a:gd name="T6" fmla="*/ 241 w 241"/>
                <a:gd name="T7" fmla="*/ 61 h 83"/>
                <a:gd name="T8" fmla="*/ 176 w 241"/>
                <a:gd name="T9" fmla="*/ 83 h 83"/>
                <a:gd name="T10" fmla="*/ 81 w 241"/>
                <a:gd name="T11" fmla="*/ 83 h 83"/>
                <a:gd name="T12" fmla="*/ 19 w 241"/>
                <a:gd name="T13" fmla="*/ 45 h 83"/>
                <a:gd name="T14" fmla="*/ 0 w 241"/>
                <a:gd name="T15" fmla="*/ 17 h 83"/>
                <a:gd name="T16" fmla="*/ 3 w 241"/>
                <a:gd name="T17" fmla="*/ 0 h 83"/>
                <a:gd name="T18" fmla="*/ 3 w 241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83"/>
                <a:gd name="T32" fmla="*/ 241 w 241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83">
                  <a:moveTo>
                    <a:pt x="3" y="0"/>
                  </a:moveTo>
                  <a:lnTo>
                    <a:pt x="81" y="51"/>
                  </a:lnTo>
                  <a:lnTo>
                    <a:pt x="174" y="66"/>
                  </a:lnTo>
                  <a:lnTo>
                    <a:pt x="241" y="61"/>
                  </a:lnTo>
                  <a:lnTo>
                    <a:pt x="176" y="83"/>
                  </a:lnTo>
                  <a:lnTo>
                    <a:pt x="81" y="83"/>
                  </a:lnTo>
                  <a:lnTo>
                    <a:pt x="19" y="45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Freeform 45"/>
            <p:cNvSpPr>
              <a:spLocks/>
            </p:cNvSpPr>
            <p:nvPr/>
          </p:nvSpPr>
          <p:spPr bwMode="auto">
            <a:xfrm>
              <a:off x="2823" y="1998"/>
              <a:ext cx="207" cy="85"/>
            </a:xfrm>
            <a:custGeom>
              <a:avLst/>
              <a:gdLst>
                <a:gd name="T0" fmla="*/ 9 w 414"/>
                <a:gd name="T1" fmla="*/ 0 h 169"/>
                <a:gd name="T2" fmla="*/ 15 w 414"/>
                <a:gd name="T3" fmla="*/ 40 h 169"/>
                <a:gd name="T4" fmla="*/ 55 w 414"/>
                <a:gd name="T5" fmla="*/ 68 h 169"/>
                <a:gd name="T6" fmla="*/ 89 w 414"/>
                <a:gd name="T7" fmla="*/ 51 h 169"/>
                <a:gd name="T8" fmla="*/ 133 w 414"/>
                <a:gd name="T9" fmla="*/ 63 h 169"/>
                <a:gd name="T10" fmla="*/ 194 w 414"/>
                <a:gd name="T11" fmla="*/ 127 h 169"/>
                <a:gd name="T12" fmla="*/ 249 w 414"/>
                <a:gd name="T13" fmla="*/ 140 h 169"/>
                <a:gd name="T14" fmla="*/ 314 w 414"/>
                <a:gd name="T15" fmla="*/ 123 h 169"/>
                <a:gd name="T16" fmla="*/ 382 w 414"/>
                <a:gd name="T17" fmla="*/ 101 h 169"/>
                <a:gd name="T18" fmla="*/ 414 w 414"/>
                <a:gd name="T19" fmla="*/ 120 h 169"/>
                <a:gd name="T20" fmla="*/ 401 w 414"/>
                <a:gd name="T21" fmla="*/ 127 h 169"/>
                <a:gd name="T22" fmla="*/ 338 w 414"/>
                <a:gd name="T23" fmla="*/ 127 h 169"/>
                <a:gd name="T24" fmla="*/ 268 w 414"/>
                <a:gd name="T25" fmla="*/ 161 h 169"/>
                <a:gd name="T26" fmla="*/ 192 w 414"/>
                <a:gd name="T27" fmla="*/ 169 h 169"/>
                <a:gd name="T28" fmla="*/ 137 w 414"/>
                <a:gd name="T29" fmla="*/ 137 h 169"/>
                <a:gd name="T30" fmla="*/ 76 w 414"/>
                <a:gd name="T31" fmla="*/ 89 h 169"/>
                <a:gd name="T32" fmla="*/ 30 w 414"/>
                <a:gd name="T33" fmla="*/ 82 h 169"/>
                <a:gd name="T34" fmla="*/ 0 w 414"/>
                <a:gd name="T35" fmla="*/ 55 h 169"/>
                <a:gd name="T36" fmla="*/ 9 w 414"/>
                <a:gd name="T37" fmla="*/ 0 h 169"/>
                <a:gd name="T38" fmla="*/ 9 w 414"/>
                <a:gd name="T39" fmla="*/ 0 h 1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169"/>
                <a:gd name="T62" fmla="*/ 414 w 414"/>
                <a:gd name="T63" fmla="*/ 169 h 1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169">
                  <a:moveTo>
                    <a:pt x="9" y="0"/>
                  </a:moveTo>
                  <a:lnTo>
                    <a:pt x="15" y="40"/>
                  </a:lnTo>
                  <a:lnTo>
                    <a:pt x="55" y="68"/>
                  </a:lnTo>
                  <a:lnTo>
                    <a:pt x="89" y="51"/>
                  </a:lnTo>
                  <a:lnTo>
                    <a:pt x="133" y="63"/>
                  </a:lnTo>
                  <a:lnTo>
                    <a:pt x="194" y="127"/>
                  </a:lnTo>
                  <a:lnTo>
                    <a:pt x="249" y="140"/>
                  </a:lnTo>
                  <a:lnTo>
                    <a:pt x="314" y="123"/>
                  </a:lnTo>
                  <a:lnTo>
                    <a:pt x="382" y="101"/>
                  </a:lnTo>
                  <a:lnTo>
                    <a:pt x="414" y="120"/>
                  </a:lnTo>
                  <a:lnTo>
                    <a:pt x="401" y="127"/>
                  </a:lnTo>
                  <a:lnTo>
                    <a:pt x="338" y="127"/>
                  </a:lnTo>
                  <a:lnTo>
                    <a:pt x="268" y="161"/>
                  </a:lnTo>
                  <a:lnTo>
                    <a:pt x="192" y="169"/>
                  </a:lnTo>
                  <a:lnTo>
                    <a:pt x="137" y="137"/>
                  </a:lnTo>
                  <a:lnTo>
                    <a:pt x="76" y="89"/>
                  </a:lnTo>
                  <a:lnTo>
                    <a:pt x="30" y="82"/>
                  </a:lnTo>
                  <a:lnTo>
                    <a:pt x="0" y="5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9" name="Freeform 46"/>
            <p:cNvSpPr>
              <a:spLocks/>
            </p:cNvSpPr>
            <p:nvPr/>
          </p:nvSpPr>
          <p:spPr bwMode="auto">
            <a:xfrm>
              <a:off x="2741" y="2117"/>
              <a:ext cx="242" cy="103"/>
            </a:xfrm>
            <a:custGeom>
              <a:avLst/>
              <a:gdLst>
                <a:gd name="T0" fmla="*/ 128 w 483"/>
                <a:gd name="T1" fmla="*/ 42 h 206"/>
                <a:gd name="T2" fmla="*/ 116 w 483"/>
                <a:gd name="T3" fmla="*/ 21 h 206"/>
                <a:gd name="T4" fmla="*/ 99 w 483"/>
                <a:gd name="T5" fmla="*/ 19 h 206"/>
                <a:gd name="T6" fmla="*/ 99 w 483"/>
                <a:gd name="T7" fmla="*/ 38 h 206"/>
                <a:gd name="T8" fmla="*/ 114 w 483"/>
                <a:gd name="T9" fmla="*/ 57 h 206"/>
                <a:gd name="T10" fmla="*/ 124 w 483"/>
                <a:gd name="T11" fmla="*/ 54 h 206"/>
                <a:gd name="T12" fmla="*/ 135 w 483"/>
                <a:gd name="T13" fmla="*/ 92 h 206"/>
                <a:gd name="T14" fmla="*/ 154 w 483"/>
                <a:gd name="T15" fmla="*/ 101 h 206"/>
                <a:gd name="T16" fmla="*/ 191 w 483"/>
                <a:gd name="T17" fmla="*/ 88 h 206"/>
                <a:gd name="T18" fmla="*/ 210 w 483"/>
                <a:gd name="T19" fmla="*/ 109 h 206"/>
                <a:gd name="T20" fmla="*/ 223 w 483"/>
                <a:gd name="T21" fmla="*/ 113 h 206"/>
                <a:gd name="T22" fmla="*/ 255 w 483"/>
                <a:gd name="T23" fmla="*/ 111 h 206"/>
                <a:gd name="T24" fmla="*/ 270 w 483"/>
                <a:gd name="T25" fmla="*/ 128 h 206"/>
                <a:gd name="T26" fmla="*/ 316 w 483"/>
                <a:gd name="T27" fmla="*/ 137 h 206"/>
                <a:gd name="T28" fmla="*/ 331 w 483"/>
                <a:gd name="T29" fmla="*/ 124 h 206"/>
                <a:gd name="T30" fmla="*/ 337 w 483"/>
                <a:gd name="T31" fmla="*/ 141 h 206"/>
                <a:gd name="T32" fmla="*/ 375 w 483"/>
                <a:gd name="T33" fmla="*/ 152 h 206"/>
                <a:gd name="T34" fmla="*/ 407 w 483"/>
                <a:gd name="T35" fmla="*/ 143 h 206"/>
                <a:gd name="T36" fmla="*/ 430 w 483"/>
                <a:gd name="T37" fmla="*/ 156 h 206"/>
                <a:gd name="T38" fmla="*/ 453 w 483"/>
                <a:gd name="T39" fmla="*/ 156 h 206"/>
                <a:gd name="T40" fmla="*/ 470 w 483"/>
                <a:gd name="T41" fmla="*/ 143 h 206"/>
                <a:gd name="T42" fmla="*/ 483 w 483"/>
                <a:gd name="T43" fmla="*/ 166 h 206"/>
                <a:gd name="T44" fmla="*/ 451 w 483"/>
                <a:gd name="T45" fmla="*/ 166 h 206"/>
                <a:gd name="T46" fmla="*/ 434 w 483"/>
                <a:gd name="T47" fmla="*/ 175 h 206"/>
                <a:gd name="T48" fmla="*/ 411 w 483"/>
                <a:gd name="T49" fmla="*/ 170 h 206"/>
                <a:gd name="T50" fmla="*/ 377 w 483"/>
                <a:gd name="T51" fmla="*/ 170 h 206"/>
                <a:gd name="T52" fmla="*/ 318 w 483"/>
                <a:gd name="T53" fmla="*/ 160 h 206"/>
                <a:gd name="T54" fmla="*/ 307 w 483"/>
                <a:gd name="T55" fmla="*/ 162 h 206"/>
                <a:gd name="T56" fmla="*/ 280 w 483"/>
                <a:gd name="T57" fmla="*/ 151 h 206"/>
                <a:gd name="T58" fmla="*/ 257 w 483"/>
                <a:gd name="T59" fmla="*/ 145 h 206"/>
                <a:gd name="T60" fmla="*/ 227 w 483"/>
                <a:gd name="T61" fmla="*/ 130 h 206"/>
                <a:gd name="T62" fmla="*/ 200 w 483"/>
                <a:gd name="T63" fmla="*/ 141 h 206"/>
                <a:gd name="T64" fmla="*/ 177 w 483"/>
                <a:gd name="T65" fmla="*/ 133 h 206"/>
                <a:gd name="T66" fmla="*/ 168 w 483"/>
                <a:gd name="T67" fmla="*/ 141 h 206"/>
                <a:gd name="T68" fmla="*/ 208 w 483"/>
                <a:gd name="T69" fmla="*/ 173 h 206"/>
                <a:gd name="T70" fmla="*/ 280 w 483"/>
                <a:gd name="T71" fmla="*/ 206 h 206"/>
                <a:gd name="T72" fmla="*/ 215 w 483"/>
                <a:gd name="T73" fmla="*/ 187 h 206"/>
                <a:gd name="T74" fmla="*/ 141 w 483"/>
                <a:gd name="T75" fmla="*/ 145 h 206"/>
                <a:gd name="T76" fmla="*/ 71 w 483"/>
                <a:gd name="T77" fmla="*/ 101 h 206"/>
                <a:gd name="T78" fmla="*/ 23 w 483"/>
                <a:gd name="T79" fmla="*/ 71 h 206"/>
                <a:gd name="T80" fmla="*/ 0 w 483"/>
                <a:gd name="T81" fmla="*/ 27 h 206"/>
                <a:gd name="T82" fmla="*/ 12 w 483"/>
                <a:gd name="T83" fmla="*/ 6 h 206"/>
                <a:gd name="T84" fmla="*/ 59 w 483"/>
                <a:gd name="T85" fmla="*/ 0 h 206"/>
                <a:gd name="T86" fmla="*/ 113 w 483"/>
                <a:gd name="T87" fmla="*/ 10 h 206"/>
                <a:gd name="T88" fmla="*/ 156 w 483"/>
                <a:gd name="T89" fmla="*/ 18 h 206"/>
                <a:gd name="T90" fmla="*/ 240 w 483"/>
                <a:gd name="T91" fmla="*/ 21 h 206"/>
                <a:gd name="T92" fmla="*/ 318 w 483"/>
                <a:gd name="T93" fmla="*/ 37 h 206"/>
                <a:gd name="T94" fmla="*/ 415 w 483"/>
                <a:gd name="T95" fmla="*/ 57 h 206"/>
                <a:gd name="T96" fmla="*/ 453 w 483"/>
                <a:gd name="T97" fmla="*/ 63 h 206"/>
                <a:gd name="T98" fmla="*/ 424 w 483"/>
                <a:gd name="T99" fmla="*/ 76 h 206"/>
                <a:gd name="T100" fmla="*/ 405 w 483"/>
                <a:gd name="T101" fmla="*/ 61 h 206"/>
                <a:gd name="T102" fmla="*/ 384 w 483"/>
                <a:gd name="T103" fmla="*/ 59 h 206"/>
                <a:gd name="T104" fmla="*/ 352 w 483"/>
                <a:gd name="T105" fmla="*/ 63 h 206"/>
                <a:gd name="T106" fmla="*/ 308 w 483"/>
                <a:gd name="T107" fmla="*/ 50 h 206"/>
                <a:gd name="T108" fmla="*/ 265 w 483"/>
                <a:gd name="T109" fmla="*/ 46 h 206"/>
                <a:gd name="T110" fmla="*/ 230 w 483"/>
                <a:gd name="T111" fmla="*/ 35 h 206"/>
                <a:gd name="T112" fmla="*/ 173 w 483"/>
                <a:gd name="T113" fmla="*/ 29 h 206"/>
                <a:gd name="T114" fmla="*/ 137 w 483"/>
                <a:gd name="T115" fmla="*/ 31 h 206"/>
                <a:gd name="T116" fmla="*/ 128 w 483"/>
                <a:gd name="T117" fmla="*/ 42 h 206"/>
                <a:gd name="T118" fmla="*/ 128 w 483"/>
                <a:gd name="T119" fmla="*/ 42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3"/>
                <a:gd name="T181" fmla="*/ 0 h 206"/>
                <a:gd name="T182" fmla="*/ 483 w 483"/>
                <a:gd name="T183" fmla="*/ 206 h 2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3" h="206">
                  <a:moveTo>
                    <a:pt x="128" y="42"/>
                  </a:moveTo>
                  <a:lnTo>
                    <a:pt x="116" y="21"/>
                  </a:lnTo>
                  <a:lnTo>
                    <a:pt x="99" y="19"/>
                  </a:lnTo>
                  <a:lnTo>
                    <a:pt x="99" y="38"/>
                  </a:lnTo>
                  <a:lnTo>
                    <a:pt x="114" y="57"/>
                  </a:lnTo>
                  <a:lnTo>
                    <a:pt x="124" y="54"/>
                  </a:lnTo>
                  <a:lnTo>
                    <a:pt x="135" y="92"/>
                  </a:lnTo>
                  <a:lnTo>
                    <a:pt x="154" y="101"/>
                  </a:lnTo>
                  <a:lnTo>
                    <a:pt x="191" y="88"/>
                  </a:lnTo>
                  <a:lnTo>
                    <a:pt x="210" y="109"/>
                  </a:lnTo>
                  <a:lnTo>
                    <a:pt x="223" y="113"/>
                  </a:lnTo>
                  <a:lnTo>
                    <a:pt x="255" y="111"/>
                  </a:lnTo>
                  <a:lnTo>
                    <a:pt x="270" y="128"/>
                  </a:lnTo>
                  <a:lnTo>
                    <a:pt x="316" y="137"/>
                  </a:lnTo>
                  <a:lnTo>
                    <a:pt x="331" y="124"/>
                  </a:lnTo>
                  <a:lnTo>
                    <a:pt x="337" y="141"/>
                  </a:lnTo>
                  <a:lnTo>
                    <a:pt x="375" y="152"/>
                  </a:lnTo>
                  <a:lnTo>
                    <a:pt x="407" y="143"/>
                  </a:lnTo>
                  <a:lnTo>
                    <a:pt x="430" y="156"/>
                  </a:lnTo>
                  <a:lnTo>
                    <a:pt x="453" y="156"/>
                  </a:lnTo>
                  <a:lnTo>
                    <a:pt x="470" y="143"/>
                  </a:lnTo>
                  <a:lnTo>
                    <a:pt x="483" y="166"/>
                  </a:lnTo>
                  <a:lnTo>
                    <a:pt x="451" y="166"/>
                  </a:lnTo>
                  <a:lnTo>
                    <a:pt x="434" y="175"/>
                  </a:lnTo>
                  <a:lnTo>
                    <a:pt x="411" y="170"/>
                  </a:lnTo>
                  <a:lnTo>
                    <a:pt x="377" y="170"/>
                  </a:lnTo>
                  <a:lnTo>
                    <a:pt x="318" y="160"/>
                  </a:lnTo>
                  <a:lnTo>
                    <a:pt x="307" y="162"/>
                  </a:lnTo>
                  <a:lnTo>
                    <a:pt x="280" y="151"/>
                  </a:lnTo>
                  <a:lnTo>
                    <a:pt x="257" y="145"/>
                  </a:lnTo>
                  <a:lnTo>
                    <a:pt x="227" y="130"/>
                  </a:lnTo>
                  <a:lnTo>
                    <a:pt x="200" y="141"/>
                  </a:lnTo>
                  <a:lnTo>
                    <a:pt x="177" y="133"/>
                  </a:lnTo>
                  <a:lnTo>
                    <a:pt x="168" y="141"/>
                  </a:lnTo>
                  <a:lnTo>
                    <a:pt x="208" y="173"/>
                  </a:lnTo>
                  <a:lnTo>
                    <a:pt x="280" y="206"/>
                  </a:lnTo>
                  <a:lnTo>
                    <a:pt x="215" y="187"/>
                  </a:lnTo>
                  <a:lnTo>
                    <a:pt x="141" y="145"/>
                  </a:lnTo>
                  <a:lnTo>
                    <a:pt x="71" y="101"/>
                  </a:lnTo>
                  <a:lnTo>
                    <a:pt x="23" y="71"/>
                  </a:lnTo>
                  <a:lnTo>
                    <a:pt x="0" y="27"/>
                  </a:lnTo>
                  <a:lnTo>
                    <a:pt x="12" y="6"/>
                  </a:lnTo>
                  <a:lnTo>
                    <a:pt x="59" y="0"/>
                  </a:lnTo>
                  <a:lnTo>
                    <a:pt x="113" y="10"/>
                  </a:lnTo>
                  <a:lnTo>
                    <a:pt x="156" y="18"/>
                  </a:lnTo>
                  <a:lnTo>
                    <a:pt x="240" y="21"/>
                  </a:lnTo>
                  <a:lnTo>
                    <a:pt x="318" y="37"/>
                  </a:lnTo>
                  <a:lnTo>
                    <a:pt x="415" y="57"/>
                  </a:lnTo>
                  <a:lnTo>
                    <a:pt x="453" y="63"/>
                  </a:lnTo>
                  <a:lnTo>
                    <a:pt x="424" y="76"/>
                  </a:lnTo>
                  <a:lnTo>
                    <a:pt x="405" y="61"/>
                  </a:lnTo>
                  <a:lnTo>
                    <a:pt x="384" y="59"/>
                  </a:lnTo>
                  <a:lnTo>
                    <a:pt x="352" y="63"/>
                  </a:lnTo>
                  <a:lnTo>
                    <a:pt x="308" y="50"/>
                  </a:lnTo>
                  <a:lnTo>
                    <a:pt x="265" y="46"/>
                  </a:lnTo>
                  <a:lnTo>
                    <a:pt x="230" y="35"/>
                  </a:lnTo>
                  <a:lnTo>
                    <a:pt x="173" y="29"/>
                  </a:lnTo>
                  <a:lnTo>
                    <a:pt x="137" y="31"/>
                  </a:lnTo>
                  <a:lnTo>
                    <a:pt x="12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Freeform 47"/>
            <p:cNvSpPr>
              <a:spLocks/>
            </p:cNvSpPr>
            <p:nvPr/>
          </p:nvSpPr>
          <p:spPr bwMode="auto">
            <a:xfrm>
              <a:off x="2983" y="2152"/>
              <a:ext cx="14" cy="8"/>
            </a:xfrm>
            <a:custGeom>
              <a:avLst/>
              <a:gdLst>
                <a:gd name="T0" fmla="*/ 0 w 29"/>
                <a:gd name="T1" fmla="*/ 0 h 15"/>
                <a:gd name="T2" fmla="*/ 6 w 29"/>
                <a:gd name="T3" fmla="*/ 15 h 15"/>
                <a:gd name="T4" fmla="*/ 29 w 29"/>
                <a:gd name="T5" fmla="*/ 7 h 15"/>
                <a:gd name="T6" fmla="*/ 0 w 29"/>
                <a:gd name="T7" fmla="*/ 0 h 15"/>
                <a:gd name="T8" fmla="*/ 0 w 2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5"/>
                <a:gd name="T17" fmla="*/ 29 w 2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5">
                  <a:moveTo>
                    <a:pt x="0" y="0"/>
                  </a:moveTo>
                  <a:lnTo>
                    <a:pt x="6" y="15"/>
                  </a:lnTo>
                  <a:lnTo>
                    <a:pt x="2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Freeform 48"/>
            <p:cNvSpPr>
              <a:spLocks/>
            </p:cNvSpPr>
            <p:nvPr/>
          </p:nvSpPr>
          <p:spPr bwMode="auto">
            <a:xfrm>
              <a:off x="2968" y="2159"/>
              <a:ext cx="111" cy="66"/>
            </a:xfrm>
            <a:custGeom>
              <a:avLst/>
              <a:gdLst>
                <a:gd name="T0" fmla="*/ 110 w 220"/>
                <a:gd name="T1" fmla="*/ 11 h 131"/>
                <a:gd name="T2" fmla="*/ 110 w 220"/>
                <a:gd name="T3" fmla="*/ 34 h 131"/>
                <a:gd name="T4" fmla="*/ 133 w 220"/>
                <a:gd name="T5" fmla="*/ 23 h 131"/>
                <a:gd name="T6" fmla="*/ 133 w 220"/>
                <a:gd name="T7" fmla="*/ 48 h 131"/>
                <a:gd name="T8" fmla="*/ 122 w 220"/>
                <a:gd name="T9" fmla="*/ 78 h 131"/>
                <a:gd name="T10" fmla="*/ 99 w 220"/>
                <a:gd name="T11" fmla="*/ 78 h 131"/>
                <a:gd name="T12" fmla="*/ 89 w 220"/>
                <a:gd name="T13" fmla="*/ 86 h 131"/>
                <a:gd name="T14" fmla="*/ 66 w 220"/>
                <a:gd name="T15" fmla="*/ 84 h 131"/>
                <a:gd name="T16" fmla="*/ 66 w 220"/>
                <a:gd name="T17" fmla="*/ 70 h 131"/>
                <a:gd name="T18" fmla="*/ 42 w 220"/>
                <a:gd name="T19" fmla="*/ 89 h 131"/>
                <a:gd name="T20" fmla="*/ 23 w 220"/>
                <a:gd name="T21" fmla="*/ 76 h 131"/>
                <a:gd name="T22" fmla="*/ 0 w 220"/>
                <a:gd name="T23" fmla="*/ 80 h 131"/>
                <a:gd name="T24" fmla="*/ 30 w 220"/>
                <a:gd name="T25" fmla="*/ 91 h 131"/>
                <a:gd name="T26" fmla="*/ 36 w 220"/>
                <a:gd name="T27" fmla="*/ 105 h 131"/>
                <a:gd name="T28" fmla="*/ 53 w 220"/>
                <a:gd name="T29" fmla="*/ 97 h 131"/>
                <a:gd name="T30" fmla="*/ 63 w 220"/>
                <a:gd name="T31" fmla="*/ 112 h 131"/>
                <a:gd name="T32" fmla="*/ 34 w 220"/>
                <a:gd name="T33" fmla="*/ 131 h 131"/>
                <a:gd name="T34" fmla="*/ 68 w 220"/>
                <a:gd name="T35" fmla="*/ 131 h 131"/>
                <a:gd name="T36" fmla="*/ 152 w 220"/>
                <a:gd name="T37" fmla="*/ 105 h 131"/>
                <a:gd name="T38" fmla="*/ 220 w 220"/>
                <a:gd name="T39" fmla="*/ 76 h 131"/>
                <a:gd name="T40" fmla="*/ 209 w 220"/>
                <a:gd name="T41" fmla="*/ 51 h 131"/>
                <a:gd name="T42" fmla="*/ 150 w 220"/>
                <a:gd name="T43" fmla="*/ 13 h 131"/>
                <a:gd name="T44" fmla="*/ 89 w 220"/>
                <a:gd name="T45" fmla="*/ 0 h 131"/>
                <a:gd name="T46" fmla="*/ 110 w 220"/>
                <a:gd name="T47" fmla="*/ 11 h 131"/>
                <a:gd name="T48" fmla="*/ 110 w 220"/>
                <a:gd name="T49" fmla="*/ 11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0"/>
                <a:gd name="T76" fmla="*/ 0 h 131"/>
                <a:gd name="T77" fmla="*/ 220 w 220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0" h="131">
                  <a:moveTo>
                    <a:pt x="110" y="11"/>
                  </a:moveTo>
                  <a:lnTo>
                    <a:pt x="110" y="34"/>
                  </a:lnTo>
                  <a:lnTo>
                    <a:pt x="133" y="23"/>
                  </a:lnTo>
                  <a:lnTo>
                    <a:pt x="133" y="48"/>
                  </a:lnTo>
                  <a:lnTo>
                    <a:pt x="122" y="78"/>
                  </a:lnTo>
                  <a:lnTo>
                    <a:pt x="99" y="78"/>
                  </a:lnTo>
                  <a:lnTo>
                    <a:pt x="89" y="86"/>
                  </a:lnTo>
                  <a:lnTo>
                    <a:pt x="66" y="84"/>
                  </a:lnTo>
                  <a:lnTo>
                    <a:pt x="66" y="70"/>
                  </a:lnTo>
                  <a:lnTo>
                    <a:pt x="42" y="89"/>
                  </a:lnTo>
                  <a:lnTo>
                    <a:pt x="23" y="76"/>
                  </a:lnTo>
                  <a:lnTo>
                    <a:pt x="0" y="80"/>
                  </a:lnTo>
                  <a:lnTo>
                    <a:pt x="30" y="91"/>
                  </a:lnTo>
                  <a:lnTo>
                    <a:pt x="36" y="105"/>
                  </a:lnTo>
                  <a:lnTo>
                    <a:pt x="53" y="97"/>
                  </a:lnTo>
                  <a:lnTo>
                    <a:pt x="63" y="112"/>
                  </a:lnTo>
                  <a:lnTo>
                    <a:pt x="34" y="131"/>
                  </a:lnTo>
                  <a:lnTo>
                    <a:pt x="68" y="131"/>
                  </a:lnTo>
                  <a:lnTo>
                    <a:pt x="152" y="105"/>
                  </a:lnTo>
                  <a:lnTo>
                    <a:pt x="220" y="76"/>
                  </a:lnTo>
                  <a:lnTo>
                    <a:pt x="209" y="51"/>
                  </a:lnTo>
                  <a:lnTo>
                    <a:pt x="150" y="13"/>
                  </a:lnTo>
                  <a:lnTo>
                    <a:pt x="89" y="0"/>
                  </a:lnTo>
                  <a:lnTo>
                    <a:pt x="1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Freeform 49"/>
            <p:cNvSpPr>
              <a:spLocks/>
            </p:cNvSpPr>
            <p:nvPr/>
          </p:nvSpPr>
          <p:spPr bwMode="auto">
            <a:xfrm>
              <a:off x="2776" y="2223"/>
              <a:ext cx="162" cy="75"/>
            </a:xfrm>
            <a:custGeom>
              <a:avLst/>
              <a:gdLst>
                <a:gd name="T0" fmla="*/ 0 w 323"/>
                <a:gd name="T1" fmla="*/ 0 h 151"/>
                <a:gd name="T2" fmla="*/ 51 w 323"/>
                <a:gd name="T3" fmla="*/ 40 h 151"/>
                <a:gd name="T4" fmla="*/ 194 w 323"/>
                <a:gd name="T5" fmla="*/ 118 h 151"/>
                <a:gd name="T6" fmla="*/ 323 w 323"/>
                <a:gd name="T7" fmla="*/ 128 h 151"/>
                <a:gd name="T8" fmla="*/ 237 w 323"/>
                <a:gd name="T9" fmla="*/ 151 h 151"/>
                <a:gd name="T10" fmla="*/ 125 w 323"/>
                <a:gd name="T11" fmla="*/ 128 h 151"/>
                <a:gd name="T12" fmla="*/ 36 w 323"/>
                <a:gd name="T13" fmla="*/ 65 h 151"/>
                <a:gd name="T14" fmla="*/ 0 w 323"/>
                <a:gd name="T15" fmla="*/ 0 h 151"/>
                <a:gd name="T16" fmla="*/ 0 w 323"/>
                <a:gd name="T17" fmla="*/ 0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3"/>
                <a:gd name="T28" fmla="*/ 0 h 151"/>
                <a:gd name="T29" fmla="*/ 323 w 323"/>
                <a:gd name="T30" fmla="*/ 151 h 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3" h="151">
                  <a:moveTo>
                    <a:pt x="0" y="0"/>
                  </a:moveTo>
                  <a:lnTo>
                    <a:pt x="51" y="40"/>
                  </a:lnTo>
                  <a:lnTo>
                    <a:pt x="194" y="118"/>
                  </a:lnTo>
                  <a:lnTo>
                    <a:pt x="323" y="128"/>
                  </a:lnTo>
                  <a:lnTo>
                    <a:pt x="237" y="151"/>
                  </a:lnTo>
                  <a:lnTo>
                    <a:pt x="125" y="128"/>
                  </a:lnTo>
                  <a:lnTo>
                    <a:pt x="36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3" name="Freeform 50"/>
            <p:cNvSpPr>
              <a:spLocks/>
            </p:cNvSpPr>
            <p:nvPr/>
          </p:nvSpPr>
          <p:spPr bwMode="auto">
            <a:xfrm>
              <a:off x="3100" y="2057"/>
              <a:ext cx="31" cy="139"/>
            </a:xfrm>
            <a:custGeom>
              <a:avLst/>
              <a:gdLst>
                <a:gd name="T0" fmla="*/ 0 w 63"/>
                <a:gd name="T1" fmla="*/ 0 h 277"/>
                <a:gd name="T2" fmla="*/ 19 w 63"/>
                <a:gd name="T3" fmla="*/ 127 h 277"/>
                <a:gd name="T4" fmla="*/ 46 w 63"/>
                <a:gd name="T5" fmla="*/ 213 h 277"/>
                <a:gd name="T6" fmla="*/ 46 w 63"/>
                <a:gd name="T7" fmla="*/ 277 h 277"/>
                <a:gd name="T8" fmla="*/ 63 w 63"/>
                <a:gd name="T9" fmla="*/ 195 h 277"/>
                <a:gd name="T10" fmla="*/ 55 w 63"/>
                <a:gd name="T11" fmla="*/ 116 h 277"/>
                <a:gd name="T12" fmla="*/ 23 w 63"/>
                <a:gd name="T13" fmla="*/ 49 h 277"/>
                <a:gd name="T14" fmla="*/ 0 w 63"/>
                <a:gd name="T15" fmla="*/ 0 h 277"/>
                <a:gd name="T16" fmla="*/ 0 w 63"/>
                <a:gd name="T17" fmla="*/ 0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277"/>
                <a:gd name="T29" fmla="*/ 63 w 63"/>
                <a:gd name="T30" fmla="*/ 277 h 2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277">
                  <a:moveTo>
                    <a:pt x="0" y="0"/>
                  </a:moveTo>
                  <a:lnTo>
                    <a:pt x="19" y="127"/>
                  </a:lnTo>
                  <a:lnTo>
                    <a:pt x="46" y="213"/>
                  </a:lnTo>
                  <a:lnTo>
                    <a:pt x="46" y="277"/>
                  </a:lnTo>
                  <a:lnTo>
                    <a:pt x="63" y="195"/>
                  </a:lnTo>
                  <a:lnTo>
                    <a:pt x="55" y="116"/>
                  </a:lnTo>
                  <a:lnTo>
                    <a:pt x="23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Freeform 51"/>
            <p:cNvSpPr>
              <a:spLocks/>
            </p:cNvSpPr>
            <p:nvPr/>
          </p:nvSpPr>
          <p:spPr bwMode="auto">
            <a:xfrm>
              <a:off x="2798" y="1979"/>
              <a:ext cx="35" cy="22"/>
            </a:xfrm>
            <a:custGeom>
              <a:avLst/>
              <a:gdLst>
                <a:gd name="T0" fmla="*/ 71 w 71"/>
                <a:gd name="T1" fmla="*/ 0 h 44"/>
                <a:gd name="T2" fmla="*/ 0 w 71"/>
                <a:gd name="T3" fmla="*/ 42 h 44"/>
                <a:gd name="T4" fmla="*/ 61 w 71"/>
                <a:gd name="T5" fmla="*/ 44 h 44"/>
                <a:gd name="T6" fmla="*/ 71 w 71"/>
                <a:gd name="T7" fmla="*/ 0 h 44"/>
                <a:gd name="T8" fmla="*/ 71 w 7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44"/>
                <a:gd name="T17" fmla="*/ 71 w 7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44">
                  <a:moveTo>
                    <a:pt x="71" y="0"/>
                  </a:moveTo>
                  <a:lnTo>
                    <a:pt x="0" y="42"/>
                  </a:lnTo>
                  <a:lnTo>
                    <a:pt x="61" y="4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Freeform 52"/>
            <p:cNvSpPr>
              <a:spLocks/>
            </p:cNvSpPr>
            <p:nvPr/>
          </p:nvSpPr>
          <p:spPr bwMode="auto">
            <a:xfrm>
              <a:off x="2698" y="2024"/>
              <a:ext cx="60" cy="145"/>
            </a:xfrm>
            <a:custGeom>
              <a:avLst/>
              <a:gdLst>
                <a:gd name="T0" fmla="*/ 120 w 120"/>
                <a:gd name="T1" fmla="*/ 0 h 289"/>
                <a:gd name="T2" fmla="*/ 40 w 120"/>
                <a:gd name="T3" fmla="*/ 51 h 289"/>
                <a:gd name="T4" fmla="*/ 0 w 120"/>
                <a:gd name="T5" fmla="*/ 131 h 289"/>
                <a:gd name="T6" fmla="*/ 21 w 120"/>
                <a:gd name="T7" fmla="*/ 223 h 289"/>
                <a:gd name="T8" fmla="*/ 30 w 120"/>
                <a:gd name="T9" fmla="*/ 289 h 289"/>
                <a:gd name="T10" fmla="*/ 40 w 120"/>
                <a:gd name="T11" fmla="*/ 190 h 289"/>
                <a:gd name="T12" fmla="*/ 30 w 120"/>
                <a:gd name="T13" fmla="*/ 120 h 289"/>
                <a:gd name="T14" fmla="*/ 55 w 120"/>
                <a:gd name="T15" fmla="*/ 65 h 289"/>
                <a:gd name="T16" fmla="*/ 120 w 120"/>
                <a:gd name="T17" fmla="*/ 0 h 289"/>
                <a:gd name="T18" fmla="*/ 120 w 120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289"/>
                <a:gd name="T32" fmla="*/ 120 w 120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289">
                  <a:moveTo>
                    <a:pt x="120" y="0"/>
                  </a:moveTo>
                  <a:lnTo>
                    <a:pt x="40" y="51"/>
                  </a:lnTo>
                  <a:lnTo>
                    <a:pt x="0" y="131"/>
                  </a:lnTo>
                  <a:lnTo>
                    <a:pt x="21" y="223"/>
                  </a:lnTo>
                  <a:lnTo>
                    <a:pt x="30" y="289"/>
                  </a:lnTo>
                  <a:lnTo>
                    <a:pt x="40" y="190"/>
                  </a:lnTo>
                  <a:lnTo>
                    <a:pt x="30" y="120"/>
                  </a:lnTo>
                  <a:lnTo>
                    <a:pt x="55" y="6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Freeform 53"/>
            <p:cNvSpPr>
              <a:spLocks/>
            </p:cNvSpPr>
            <p:nvPr/>
          </p:nvSpPr>
          <p:spPr bwMode="auto">
            <a:xfrm>
              <a:off x="1849" y="1073"/>
              <a:ext cx="1565" cy="2160"/>
            </a:xfrm>
            <a:custGeom>
              <a:avLst/>
              <a:gdLst>
                <a:gd name="T0" fmla="*/ 1529 w 3132"/>
                <a:gd name="T1" fmla="*/ 1597 h 4321"/>
                <a:gd name="T2" fmla="*/ 1565 w 3132"/>
                <a:gd name="T3" fmla="*/ 1816 h 4321"/>
                <a:gd name="T4" fmla="*/ 1514 w 3132"/>
                <a:gd name="T5" fmla="*/ 2264 h 4321"/>
                <a:gd name="T6" fmla="*/ 1808 w 3132"/>
                <a:gd name="T7" fmla="*/ 2610 h 4321"/>
                <a:gd name="T8" fmla="*/ 2306 w 3132"/>
                <a:gd name="T9" fmla="*/ 2690 h 4321"/>
                <a:gd name="T10" fmla="*/ 1949 w 3132"/>
                <a:gd name="T11" fmla="*/ 2738 h 4321"/>
                <a:gd name="T12" fmla="*/ 2074 w 3132"/>
                <a:gd name="T13" fmla="*/ 3319 h 4321"/>
                <a:gd name="T14" fmla="*/ 2413 w 3132"/>
                <a:gd name="T15" fmla="*/ 2960 h 4321"/>
                <a:gd name="T16" fmla="*/ 1886 w 3132"/>
                <a:gd name="T17" fmla="*/ 3409 h 4321"/>
                <a:gd name="T18" fmla="*/ 1557 w 3132"/>
                <a:gd name="T19" fmla="*/ 2591 h 4321"/>
                <a:gd name="T20" fmla="*/ 1514 w 3132"/>
                <a:gd name="T21" fmla="*/ 2964 h 4321"/>
                <a:gd name="T22" fmla="*/ 1609 w 3132"/>
                <a:gd name="T23" fmla="*/ 3350 h 4321"/>
                <a:gd name="T24" fmla="*/ 1506 w 3132"/>
                <a:gd name="T25" fmla="*/ 3386 h 4321"/>
                <a:gd name="T26" fmla="*/ 1485 w 3132"/>
                <a:gd name="T27" fmla="*/ 3412 h 4321"/>
                <a:gd name="T28" fmla="*/ 1502 w 3132"/>
                <a:gd name="T29" fmla="*/ 3899 h 4321"/>
                <a:gd name="T30" fmla="*/ 1185 w 3132"/>
                <a:gd name="T31" fmla="*/ 3618 h 4321"/>
                <a:gd name="T32" fmla="*/ 975 w 3132"/>
                <a:gd name="T33" fmla="*/ 3633 h 4321"/>
                <a:gd name="T34" fmla="*/ 861 w 3132"/>
                <a:gd name="T35" fmla="*/ 2996 h 4321"/>
                <a:gd name="T36" fmla="*/ 534 w 3132"/>
                <a:gd name="T37" fmla="*/ 2968 h 4321"/>
                <a:gd name="T38" fmla="*/ 709 w 3132"/>
                <a:gd name="T39" fmla="*/ 3456 h 4321"/>
                <a:gd name="T40" fmla="*/ 696 w 3132"/>
                <a:gd name="T41" fmla="*/ 4321 h 4321"/>
                <a:gd name="T42" fmla="*/ 666 w 3132"/>
                <a:gd name="T43" fmla="*/ 4045 h 4321"/>
                <a:gd name="T44" fmla="*/ 527 w 3132"/>
                <a:gd name="T45" fmla="*/ 3597 h 4321"/>
                <a:gd name="T46" fmla="*/ 405 w 3132"/>
                <a:gd name="T47" fmla="*/ 3114 h 4321"/>
                <a:gd name="T48" fmla="*/ 548 w 3132"/>
                <a:gd name="T49" fmla="*/ 2205 h 4321"/>
                <a:gd name="T50" fmla="*/ 268 w 3132"/>
                <a:gd name="T51" fmla="*/ 1903 h 4321"/>
                <a:gd name="T52" fmla="*/ 88 w 3132"/>
                <a:gd name="T53" fmla="*/ 1546 h 4321"/>
                <a:gd name="T54" fmla="*/ 32 w 3132"/>
                <a:gd name="T55" fmla="*/ 1538 h 4321"/>
                <a:gd name="T56" fmla="*/ 84 w 3132"/>
                <a:gd name="T57" fmla="*/ 1859 h 4321"/>
                <a:gd name="T58" fmla="*/ 0 w 3132"/>
                <a:gd name="T59" fmla="*/ 1557 h 4321"/>
                <a:gd name="T60" fmla="*/ 139 w 3132"/>
                <a:gd name="T61" fmla="*/ 1550 h 4321"/>
                <a:gd name="T62" fmla="*/ 403 w 3132"/>
                <a:gd name="T63" fmla="*/ 2002 h 4321"/>
                <a:gd name="T64" fmla="*/ 637 w 3132"/>
                <a:gd name="T65" fmla="*/ 1892 h 4321"/>
                <a:gd name="T66" fmla="*/ 825 w 3132"/>
                <a:gd name="T67" fmla="*/ 1840 h 4321"/>
                <a:gd name="T68" fmla="*/ 869 w 3132"/>
                <a:gd name="T69" fmla="*/ 1589 h 4321"/>
                <a:gd name="T70" fmla="*/ 991 w 3132"/>
                <a:gd name="T71" fmla="*/ 1409 h 4321"/>
                <a:gd name="T72" fmla="*/ 1124 w 3132"/>
                <a:gd name="T73" fmla="*/ 1067 h 4321"/>
                <a:gd name="T74" fmla="*/ 1129 w 3132"/>
                <a:gd name="T75" fmla="*/ 936 h 4321"/>
                <a:gd name="T76" fmla="*/ 1316 w 3132"/>
                <a:gd name="T77" fmla="*/ 905 h 4321"/>
                <a:gd name="T78" fmla="*/ 1462 w 3132"/>
                <a:gd name="T79" fmla="*/ 607 h 4321"/>
                <a:gd name="T80" fmla="*/ 1953 w 3132"/>
                <a:gd name="T81" fmla="*/ 95 h 4321"/>
                <a:gd name="T82" fmla="*/ 2185 w 3132"/>
                <a:gd name="T83" fmla="*/ 23 h 4321"/>
                <a:gd name="T84" fmla="*/ 2759 w 3132"/>
                <a:gd name="T85" fmla="*/ 75 h 4321"/>
                <a:gd name="T86" fmla="*/ 3103 w 3132"/>
                <a:gd name="T87" fmla="*/ 434 h 4321"/>
                <a:gd name="T88" fmla="*/ 2940 w 3132"/>
                <a:gd name="T89" fmla="*/ 1112 h 4321"/>
                <a:gd name="T90" fmla="*/ 2852 w 3132"/>
                <a:gd name="T91" fmla="*/ 1156 h 4321"/>
                <a:gd name="T92" fmla="*/ 2664 w 3132"/>
                <a:gd name="T93" fmla="*/ 1204 h 4321"/>
                <a:gd name="T94" fmla="*/ 2719 w 3132"/>
                <a:gd name="T95" fmla="*/ 932 h 4321"/>
                <a:gd name="T96" fmla="*/ 2567 w 3132"/>
                <a:gd name="T97" fmla="*/ 1156 h 4321"/>
                <a:gd name="T98" fmla="*/ 2620 w 3132"/>
                <a:gd name="T99" fmla="*/ 972 h 4321"/>
                <a:gd name="T100" fmla="*/ 2333 w 3132"/>
                <a:gd name="T101" fmla="*/ 1255 h 4321"/>
                <a:gd name="T102" fmla="*/ 2597 w 3132"/>
                <a:gd name="T103" fmla="*/ 932 h 4321"/>
                <a:gd name="T104" fmla="*/ 2342 w 3132"/>
                <a:gd name="T105" fmla="*/ 1204 h 4321"/>
                <a:gd name="T106" fmla="*/ 2310 w 3132"/>
                <a:gd name="T107" fmla="*/ 1061 h 4321"/>
                <a:gd name="T108" fmla="*/ 2232 w 3132"/>
                <a:gd name="T109" fmla="*/ 1145 h 4321"/>
                <a:gd name="T110" fmla="*/ 2259 w 3132"/>
                <a:gd name="T111" fmla="*/ 1078 h 4321"/>
                <a:gd name="T112" fmla="*/ 2130 w 3132"/>
                <a:gd name="T113" fmla="*/ 1164 h 4321"/>
                <a:gd name="T114" fmla="*/ 1968 w 3132"/>
                <a:gd name="T115" fmla="*/ 1188 h 4321"/>
                <a:gd name="T116" fmla="*/ 1941 w 3132"/>
                <a:gd name="T117" fmla="*/ 1160 h 4321"/>
                <a:gd name="T118" fmla="*/ 1726 w 3132"/>
                <a:gd name="T119" fmla="*/ 1302 h 43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132"/>
                <a:gd name="T181" fmla="*/ 0 h 4321"/>
                <a:gd name="T182" fmla="*/ 3132 w 3132"/>
                <a:gd name="T183" fmla="*/ 4321 h 43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132" h="4321">
                  <a:moveTo>
                    <a:pt x="1726" y="1302"/>
                  </a:moveTo>
                  <a:lnTo>
                    <a:pt x="1639" y="1432"/>
                  </a:lnTo>
                  <a:lnTo>
                    <a:pt x="1671" y="1472"/>
                  </a:lnTo>
                  <a:lnTo>
                    <a:pt x="1529" y="1597"/>
                  </a:lnTo>
                  <a:lnTo>
                    <a:pt x="1529" y="1667"/>
                  </a:lnTo>
                  <a:lnTo>
                    <a:pt x="1576" y="1829"/>
                  </a:lnTo>
                  <a:lnTo>
                    <a:pt x="1591" y="1939"/>
                  </a:lnTo>
                  <a:lnTo>
                    <a:pt x="1565" y="1816"/>
                  </a:lnTo>
                  <a:lnTo>
                    <a:pt x="1489" y="1679"/>
                  </a:lnTo>
                  <a:lnTo>
                    <a:pt x="1443" y="1896"/>
                  </a:lnTo>
                  <a:lnTo>
                    <a:pt x="1455" y="2053"/>
                  </a:lnTo>
                  <a:lnTo>
                    <a:pt x="1514" y="2264"/>
                  </a:lnTo>
                  <a:lnTo>
                    <a:pt x="1654" y="2477"/>
                  </a:lnTo>
                  <a:lnTo>
                    <a:pt x="1698" y="2521"/>
                  </a:lnTo>
                  <a:lnTo>
                    <a:pt x="1713" y="2422"/>
                  </a:lnTo>
                  <a:lnTo>
                    <a:pt x="1808" y="2610"/>
                  </a:lnTo>
                  <a:lnTo>
                    <a:pt x="1968" y="2705"/>
                  </a:lnTo>
                  <a:lnTo>
                    <a:pt x="2040" y="2720"/>
                  </a:lnTo>
                  <a:lnTo>
                    <a:pt x="2137" y="2720"/>
                  </a:lnTo>
                  <a:lnTo>
                    <a:pt x="2306" y="2690"/>
                  </a:lnTo>
                  <a:lnTo>
                    <a:pt x="2464" y="2606"/>
                  </a:lnTo>
                  <a:lnTo>
                    <a:pt x="2314" y="2739"/>
                  </a:lnTo>
                  <a:lnTo>
                    <a:pt x="2133" y="2760"/>
                  </a:lnTo>
                  <a:lnTo>
                    <a:pt x="1949" y="2738"/>
                  </a:lnTo>
                  <a:lnTo>
                    <a:pt x="1875" y="2776"/>
                  </a:lnTo>
                  <a:lnTo>
                    <a:pt x="1702" y="3030"/>
                  </a:lnTo>
                  <a:lnTo>
                    <a:pt x="1799" y="3236"/>
                  </a:lnTo>
                  <a:lnTo>
                    <a:pt x="2074" y="3319"/>
                  </a:lnTo>
                  <a:lnTo>
                    <a:pt x="2339" y="2985"/>
                  </a:lnTo>
                  <a:lnTo>
                    <a:pt x="2557" y="2591"/>
                  </a:lnTo>
                  <a:lnTo>
                    <a:pt x="2460" y="2886"/>
                  </a:lnTo>
                  <a:lnTo>
                    <a:pt x="2413" y="2960"/>
                  </a:lnTo>
                  <a:lnTo>
                    <a:pt x="2342" y="3169"/>
                  </a:lnTo>
                  <a:lnTo>
                    <a:pt x="2247" y="3369"/>
                  </a:lnTo>
                  <a:lnTo>
                    <a:pt x="2088" y="3452"/>
                  </a:lnTo>
                  <a:lnTo>
                    <a:pt x="1886" y="3409"/>
                  </a:lnTo>
                  <a:lnTo>
                    <a:pt x="1723" y="3258"/>
                  </a:lnTo>
                  <a:lnTo>
                    <a:pt x="1616" y="3059"/>
                  </a:lnTo>
                  <a:lnTo>
                    <a:pt x="1569" y="2747"/>
                  </a:lnTo>
                  <a:lnTo>
                    <a:pt x="1557" y="2591"/>
                  </a:lnTo>
                  <a:lnTo>
                    <a:pt x="1550" y="2838"/>
                  </a:lnTo>
                  <a:lnTo>
                    <a:pt x="1584" y="3000"/>
                  </a:lnTo>
                  <a:lnTo>
                    <a:pt x="1533" y="2882"/>
                  </a:lnTo>
                  <a:lnTo>
                    <a:pt x="1514" y="2964"/>
                  </a:lnTo>
                  <a:lnTo>
                    <a:pt x="1514" y="3106"/>
                  </a:lnTo>
                  <a:lnTo>
                    <a:pt x="1616" y="3327"/>
                  </a:lnTo>
                  <a:lnTo>
                    <a:pt x="1738" y="3460"/>
                  </a:lnTo>
                  <a:lnTo>
                    <a:pt x="1609" y="3350"/>
                  </a:lnTo>
                  <a:lnTo>
                    <a:pt x="1561" y="3412"/>
                  </a:lnTo>
                  <a:lnTo>
                    <a:pt x="1595" y="3327"/>
                  </a:lnTo>
                  <a:lnTo>
                    <a:pt x="1576" y="3291"/>
                  </a:lnTo>
                  <a:lnTo>
                    <a:pt x="1506" y="3386"/>
                  </a:lnTo>
                  <a:lnTo>
                    <a:pt x="1561" y="3268"/>
                  </a:lnTo>
                  <a:lnTo>
                    <a:pt x="1550" y="3232"/>
                  </a:lnTo>
                  <a:lnTo>
                    <a:pt x="1502" y="3306"/>
                  </a:lnTo>
                  <a:lnTo>
                    <a:pt x="1485" y="3412"/>
                  </a:lnTo>
                  <a:lnTo>
                    <a:pt x="1525" y="3806"/>
                  </a:lnTo>
                  <a:lnTo>
                    <a:pt x="1533" y="4072"/>
                  </a:lnTo>
                  <a:lnTo>
                    <a:pt x="1529" y="4289"/>
                  </a:lnTo>
                  <a:lnTo>
                    <a:pt x="1502" y="3899"/>
                  </a:lnTo>
                  <a:lnTo>
                    <a:pt x="1418" y="3365"/>
                  </a:lnTo>
                  <a:lnTo>
                    <a:pt x="1356" y="3122"/>
                  </a:lnTo>
                  <a:lnTo>
                    <a:pt x="1270" y="3346"/>
                  </a:lnTo>
                  <a:lnTo>
                    <a:pt x="1185" y="3618"/>
                  </a:lnTo>
                  <a:lnTo>
                    <a:pt x="1171" y="3361"/>
                  </a:lnTo>
                  <a:lnTo>
                    <a:pt x="1148" y="3236"/>
                  </a:lnTo>
                  <a:lnTo>
                    <a:pt x="1065" y="3365"/>
                  </a:lnTo>
                  <a:lnTo>
                    <a:pt x="975" y="3633"/>
                  </a:lnTo>
                  <a:lnTo>
                    <a:pt x="884" y="3840"/>
                  </a:lnTo>
                  <a:lnTo>
                    <a:pt x="909" y="3544"/>
                  </a:lnTo>
                  <a:lnTo>
                    <a:pt x="913" y="3205"/>
                  </a:lnTo>
                  <a:lnTo>
                    <a:pt x="861" y="2996"/>
                  </a:lnTo>
                  <a:lnTo>
                    <a:pt x="858" y="3232"/>
                  </a:lnTo>
                  <a:lnTo>
                    <a:pt x="873" y="3420"/>
                  </a:lnTo>
                  <a:lnTo>
                    <a:pt x="740" y="3177"/>
                  </a:lnTo>
                  <a:lnTo>
                    <a:pt x="534" y="2968"/>
                  </a:lnTo>
                  <a:lnTo>
                    <a:pt x="441" y="3027"/>
                  </a:lnTo>
                  <a:lnTo>
                    <a:pt x="426" y="3141"/>
                  </a:lnTo>
                  <a:lnTo>
                    <a:pt x="570" y="3243"/>
                  </a:lnTo>
                  <a:lnTo>
                    <a:pt x="709" y="3456"/>
                  </a:lnTo>
                  <a:lnTo>
                    <a:pt x="799" y="3880"/>
                  </a:lnTo>
                  <a:lnTo>
                    <a:pt x="764" y="4226"/>
                  </a:lnTo>
                  <a:lnTo>
                    <a:pt x="759" y="4321"/>
                  </a:lnTo>
                  <a:lnTo>
                    <a:pt x="696" y="4321"/>
                  </a:lnTo>
                  <a:lnTo>
                    <a:pt x="607" y="4152"/>
                  </a:lnTo>
                  <a:lnTo>
                    <a:pt x="603" y="4053"/>
                  </a:lnTo>
                  <a:lnTo>
                    <a:pt x="673" y="4127"/>
                  </a:lnTo>
                  <a:lnTo>
                    <a:pt x="666" y="4045"/>
                  </a:lnTo>
                  <a:lnTo>
                    <a:pt x="578" y="3732"/>
                  </a:lnTo>
                  <a:lnTo>
                    <a:pt x="563" y="3869"/>
                  </a:lnTo>
                  <a:lnTo>
                    <a:pt x="531" y="3732"/>
                  </a:lnTo>
                  <a:lnTo>
                    <a:pt x="527" y="3597"/>
                  </a:lnTo>
                  <a:lnTo>
                    <a:pt x="472" y="3479"/>
                  </a:lnTo>
                  <a:lnTo>
                    <a:pt x="390" y="3338"/>
                  </a:lnTo>
                  <a:lnTo>
                    <a:pt x="359" y="3471"/>
                  </a:lnTo>
                  <a:lnTo>
                    <a:pt x="405" y="3114"/>
                  </a:lnTo>
                  <a:lnTo>
                    <a:pt x="540" y="2568"/>
                  </a:lnTo>
                  <a:lnTo>
                    <a:pt x="589" y="2407"/>
                  </a:lnTo>
                  <a:lnTo>
                    <a:pt x="586" y="2316"/>
                  </a:lnTo>
                  <a:lnTo>
                    <a:pt x="548" y="2205"/>
                  </a:lnTo>
                  <a:lnTo>
                    <a:pt x="485" y="2103"/>
                  </a:lnTo>
                  <a:lnTo>
                    <a:pt x="397" y="2029"/>
                  </a:lnTo>
                  <a:lnTo>
                    <a:pt x="323" y="1973"/>
                  </a:lnTo>
                  <a:lnTo>
                    <a:pt x="268" y="1903"/>
                  </a:lnTo>
                  <a:lnTo>
                    <a:pt x="217" y="1778"/>
                  </a:lnTo>
                  <a:lnTo>
                    <a:pt x="179" y="1641"/>
                  </a:lnTo>
                  <a:lnTo>
                    <a:pt x="127" y="1561"/>
                  </a:lnTo>
                  <a:lnTo>
                    <a:pt x="88" y="1546"/>
                  </a:lnTo>
                  <a:lnTo>
                    <a:pt x="51" y="1557"/>
                  </a:lnTo>
                  <a:lnTo>
                    <a:pt x="76" y="1531"/>
                  </a:lnTo>
                  <a:lnTo>
                    <a:pt x="51" y="1523"/>
                  </a:lnTo>
                  <a:lnTo>
                    <a:pt x="32" y="1538"/>
                  </a:lnTo>
                  <a:lnTo>
                    <a:pt x="21" y="1565"/>
                  </a:lnTo>
                  <a:lnTo>
                    <a:pt x="40" y="1656"/>
                  </a:lnTo>
                  <a:lnTo>
                    <a:pt x="61" y="1778"/>
                  </a:lnTo>
                  <a:lnTo>
                    <a:pt x="84" y="1859"/>
                  </a:lnTo>
                  <a:lnTo>
                    <a:pt x="139" y="1922"/>
                  </a:lnTo>
                  <a:lnTo>
                    <a:pt x="21" y="1800"/>
                  </a:lnTo>
                  <a:lnTo>
                    <a:pt x="21" y="1686"/>
                  </a:lnTo>
                  <a:lnTo>
                    <a:pt x="0" y="1557"/>
                  </a:lnTo>
                  <a:lnTo>
                    <a:pt x="21" y="1510"/>
                  </a:lnTo>
                  <a:lnTo>
                    <a:pt x="55" y="1506"/>
                  </a:lnTo>
                  <a:lnTo>
                    <a:pt x="103" y="1519"/>
                  </a:lnTo>
                  <a:lnTo>
                    <a:pt x="139" y="1550"/>
                  </a:lnTo>
                  <a:lnTo>
                    <a:pt x="194" y="1637"/>
                  </a:lnTo>
                  <a:lnTo>
                    <a:pt x="257" y="1823"/>
                  </a:lnTo>
                  <a:lnTo>
                    <a:pt x="312" y="1930"/>
                  </a:lnTo>
                  <a:lnTo>
                    <a:pt x="403" y="2002"/>
                  </a:lnTo>
                  <a:lnTo>
                    <a:pt x="500" y="2029"/>
                  </a:lnTo>
                  <a:lnTo>
                    <a:pt x="629" y="2021"/>
                  </a:lnTo>
                  <a:lnTo>
                    <a:pt x="618" y="1951"/>
                  </a:lnTo>
                  <a:lnTo>
                    <a:pt x="637" y="1892"/>
                  </a:lnTo>
                  <a:lnTo>
                    <a:pt x="685" y="1903"/>
                  </a:lnTo>
                  <a:lnTo>
                    <a:pt x="728" y="1892"/>
                  </a:lnTo>
                  <a:lnTo>
                    <a:pt x="795" y="1852"/>
                  </a:lnTo>
                  <a:lnTo>
                    <a:pt x="825" y="1840"/>
                  </a:lnTo>
                  <a:lnTo>
                    <a:pt x="806" y="1770"/>
                  </a:lnTo>
                  <a:lnTo>
                    <a:pt x="850" y="1738"/>
                  </a:lnTo>
                  <a:lnTo>
                    <a:pt x="892" y="1664"/>
                  </a:lnTo>
                  <a:lnTo>
                    <a:pt x="869" y="1589"/>
                  </a:lnTo>
                  <a:lnTo>
                    <a:pt x="865" y="1538"/>
                  </a:lnTo>
                  <a:lnTo>
                    <a:pt x="920" y="1487"/>
                  </a:lnTo>
                  <a:lnTo>
                    <a:pt x="960" y="1428"/>
                  </a:lnTo>
                  <a:lnTo>
                    <a:pt x="991" y="1409"/>
                  </a:lnTo>
                  <a:lnTo>
                    <a:pt x="991" y="1314"/>
                  </a:lnTo>
                  <a:lnTo>
                    <a:pt x="1038" y="1219"/>
                  </a:lnTo>
                  <a:lnTo>
                    <a:pt x="1042" y="1133"/>
                  </a:lnTo>
                  <a:lnTo>
                    <a:pt x="1124" y="1067"/>
                  </a:lnTo>
                  <a:lnTo>
                    <a:pt x="1185" y="1057"/>
                  </a:lnTo>
                  <a:lnTo>
                    <a:pt x="1124" y="968"/>
                  </a:lnTo>
                  <a:lnTo>
                    <a:pt x="1065" y="939"/>
                  </a:lnTo>
                  <a:lnTo>
                    <a:pt x="1129" y="936"/>
                  </a:lnTo>
                  <a:lnTo>
                    <a:pt x="1200" y="960"/>
                  </a:lnTo>
                  <a:lnTo>
                    <a:pt x="1204" y="901"/>
                  </a:lnTo>
                  <a:lnTo>
                    <a:pt x="1264" y="917"/>
                  </a:lnTo>
                  <a:lnTo>
                    <a:pt x="1316" y="905"/>
                  </a:lnTo>
                  <a:lnTo>
                    <a:pt x="1356" y="869"/>
                  </a:lnTo>
                  <a:lnTo>
                    <a:pt x="1337" y="761"/>
                  </a:lnTo>
                  <a:lnTo>
                    <a:pt x="1380" y="666"/>
                  </a:lnTo>
                  <a:lnTo>
                    <a:pt x="1462" y="607"/>
                  </a:lnTo>
                  <a:lnTo>
                    <a:pt x="1544" y="449"/>
                  </a:lnTo>
                  <a:lnTo>
                    <a:pt x="1664" y="350"/>
                  </a:lnTo>
                  <a:lnTo>
                    <a:pt x="1772" y="198"/>
                  </a:lnTo>
                  <a:lnTo>
                    <a:pt x="1953" y="95"/>
                  </a:lnTo>
                  <a:lnTo>
                    <a:pt x="2055" y="71"/>
                  </a:lnTo>
                  <a:lnTo>
                    <a:pt x="2143" y="84"/>
                  </a:lnTo>
                  <a:lnTo>
                    <a:pt x="2078" y="40"/>
                  </a:lnTo>
                  <a:lnTo>
                    <a:pt x="2185" y="23"/>
                  </a:lnTo>
                  <a:lnTo>
                    <a:pt x="2318" y="0"/>
                  </a:lnTo>
                  <a:lnTo>
                    <a:pt x="2468" y="16"/>
                  </a:lnTo>
                  <a:lnTo>
                    <a:pt x="2597" y="63"/>
                  </a:lnTo>
                  <a:lnTo>
                    <a:pt x="2759" y="75"/>
                  </a:lnTo>
                  <a:lnTo>
                    <a:pt x="2867" y="122"/>
                  </a:lnTo>
                  <a:lnTo>
                    <a:pt x="2966" y="209"/>
                  </a:lnTo>
                  <a:lnTo>
                    <a:pt x="3017" y="320"/>
                  </a:lnTo>
                  <a:lnTo>
                    <a:pt x="3103" y="434"/>
                  </a:lnTo>
                  <a:lnTo>
                    <a:pt x="3132" y="563"/>
                  </a:lnTo>
                  <a:lnTo>
                    <a:pt x="3107" y="709"/>
                  </a:lnTo>
                  <a:lnTo>
                    <a:pt x="3050" y="877"/>
                  </a:lnTo>
                  <a:lnTo>
                    <a:pt x="2940" y="1112"/>
                  </a:lnTo>
                  <a:lnTo>
                    <a:pt x="2833" y="1223"/>
                  </a:lnTo>
                  <a:lnTo>
                    <a:pt x="2694" y="1282"/>
                  </a:lnTo>
                  <a:lnTo>
                    <a:pt x="2797" y="1219"/>
                  </a:lnTo>
                  <a:lnTo>
                    <a:pt x="2852" y="1156"/>
                  </a:lnTo>
                  <a:lnTo>
                    <a:pt x="2793" y="1196"/>
                  </a:lnTo>
                  <a:lnTo>
                    <a:pt x="2698" y="1244"/>
                  </a:lnTo>
                  <a:lnTo>
                    <a:pt x="2582" y="1263"/>
                  </a:lnTo>
                  <a:lnTo>
                    <a:pt x="2664" y="1204"/>
                  </a:lnTo>
                  <a:lnTo>
                    <a:pt x="2597" y="1219"/>
                  </a:lnTo>
                  <a:lnTo>
                    <a:pt x="2652" y="1149"/>
                  </a:lnTo>
                  <a:lnTo>
                    <a:pt x="2690" y="1061"/>
                  </a:lnTo>
                  <a:lnTo>
                    <a:pt x="2719" y="932"/>
                  </a:lnTo>
                  <a:lnTo>
                    <a:pt x="2664" y="1067"/>
                  </a:lnTo>
                  <a:lnTo>
                    <a:pt x="2601" y="1160"/>
                  </a:lnTo>
                  <a:lnTo>
                    <a:pt x="2527" y="1223"/>
                  </a:lnTo>
                  <a:lnTo>
                    <a:pt x="2567" y="1156"/>
                  </a:lnTo>
                  <a:lnTo>
                    <a:pt x="2487" y="1196"/>
                  </a:lnTo>
                  <a:lnTo>
                    <a:pt x="2563" y="1129"/>
                  </a:lnTo>
                  <a:lnTo>
                    <a:pt x="2601" y="1050"/>
                  </a:lnTo>
                  <a:lnTo>
                    <a:pt x="2620" y="972"/>
                  </a:lnTo>
                  <a:lnTo>
                    <a:pt x="2586" y="1046"/>
                  </a:lnTo>
                  <a:lnTo>
                    <a:pt x="2531" y="1126"/>
                  </a:lnTo>
                  <a:lnTo>
                    <a:pt x="2420" y="1215"/>
                  </a:lnTo>
                  <a:lnTo>
                    <a:pt x="2333" y="1255"/>
                  </a:lnTo>
                  <a:lnTo>
                    <a:pt x="2436" y="1185"/>
                  </a:lnTo>
                  <a:lnTo>
                    <a:pt x="2516" y="1105"/>
                  </a:lnTo>
                  <a:lnTo>
                    <a:pt x="2567" y="1012"/>
                  </a:lnTo>
                  <a:lnTo>
                    <a:pt x="2597" y="932"/>
                  </a:lnTo>
                  <a:lnTo>
                    <a:pt x="2491" y="1034"/>
                  </a:lnTo>
                  <a:lnTo>
                    <a:pt x="2432" y="1126"/>
                  </a:lnTo>
                  <a:lnTo>
                    <a:pt x="2381" y="1181"/>
                  </a:lnTo>
                  <a:lnTo>
                    <a:pt x="2342" y="1204"/>
                  </a:lnTo>
                  <a:lnTo>
                    <a:pt x="2274" y="1215"/>
                  </a:lnTo>
                  <a:lnTo>
                    <a:pt x="2192" y="1200"/>
                  </a:lnTo>
                  <a:lnTo>
                    <a:pt x="2266" y="1141"/>
                  </a:lnTo>
                  <a:lnTo>
                    <a:pt x="2310" y="1061"/>
                  </a:lnTo>
                  <a:lnTo>
                    <a:pt x="2342" y="960"/>
                  </a:lnTo>
                  <a:lnTo>
                    <a:pt x="2346" y="892"/>
                  </a:lnTo>
                  <a:lnTo>
                    <a:pt x="2314" y="1019"/>
                  </a:lnTo>
                  <a:lnTo>
                    <a:pt x="2232" y="1145"/>
                  </a:lnTo>
                  <a:lnTo>
                    <a:pt x="2147" y="1196"/>
                  </a:lnTo>
                  <a:lnTo>
                    <a:pt x="2084" y="1219"/>
                  </a:lnTo>
                  <a:lnTo>
                    <a:pt x="2192" y="1160"/>
                  </a:lnTo>
                  <a:lnTo>
                    <a:pt x="2259" y="1078"/>
                  </a:lnTo>
                  <a:lnTo>
                    <a:pt x="2287" y="983"/>
                  </a:lnTo>
                  <a:lnTo>
                    <a:pt x="2291" y="920"/>
                  </a:lnTo>
                  <a:lnTo>
                    <a:pt x="2236" y="1034"/>
                  </a:lnTo>
                  <a:lnTo>
                    <a:pt x="2130" y="1164"/>
                  </a:lnTo>
                  <a:lnTo>
                    <a:pt x="2019" y="1226"/>
                  </a:lnTo>
                  <a:lnTo>
                    <a:pt x="1922" y="1219"/>
                  </a:lnTo>
                  <a:lnTo>
                    <a:pt x="1823" y="1226"/>
                  </a:lnTo>
                  <a:lnTo>
                    <a:pt x="1968" y="1188"/>
                  </a:lnTo>
                  <a:lnTo>
                    <a:pt x="2059" y="1112"/>
                  </a:lnTo>
                  <a:lnTo>
                    <a:pt x="2107" y="1050"/>
                  </a:lnTo>
                  <a:lnTo>
                    <a:pt x="2023" y="1120"/>
                  </a:lnTo>
                  <a:lnTo>
                    <a:pt x="1941" y="1160"/>
                  </a:lnTo>
                  <a:lnTo>
                    <a:pt x="1835" y="1192"/>
                  </a:lnTo>
                  <a:lnTo>
                    <a:pt x="1780" y="1226"/>
                  </a:lnTo>
                  <a:lnTo>
                    <a:pt x="1726" y="1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7" name="Freeform 54"/>
            <p:cNvSpPr>
              <a:spLocks/>
            </p:cNvSpPr>
            <p:nvPr/>
          </p:nvSpPr>
          <p:spPr bwMode="auto">
            <a:xfrm>
              <a:off x="2970" y="1359"/>
              <a:ext cx="757" cy="1874"/>
            </a:xfrm>
            <a:custGeom>
              <a:avLst/>
              <a:gdLst>
                <a:gd name="T0" fmla="*/ 656 w 1513"/>
                <a:gd name="T1" fmla="*/ 813 h 3748"/>
                <a:gd name="T2" fmla="*/ 663 w 1513"/>
                <a:gd name="T3" fmla="*/ 1275 h 3748"/>
                <a:gd name="T4" fmla="*/ 549 w 1513"/>
                <a:gd name="T5" fmla="*/ 1701 h 3748"/>
                <a:gd name="T6" fmla="*/ 287 w 1513"/>
                <a:gd name="T7" fmla="*/ 1982 h 3748"/>
                <a:gd name="T8" fmla="*/ 281 w 1513"/>
                <a:gd name="T9" fmla="*/ 2108 h 3748"/>
                <a:gd name="T10" fmla="*/ 281 w 1513"/>
                <a:gd name="T11" fmla="*/ 2339 h 3748"/>
                <a:gd name="T12" fmla="*/ 275 w 1513"/>
                <a:gd name="T13" fmla="*/ 2452 h 3748"/>
                <a:gd name="T14" fmla="*/ 118 w 1513"/>
                <a:gd name="T15" fmla="*/ 2858 h 3748"/>
                <a:gd name="T16" fmla="*/ 93 w 1513"/>
                <a:gd name="T17" fmla="*/ 2940 h 3748"/>
                <a:gd name="T18" fmla="*/ 169 w 1513"/>
                <a:gd name="T19" fmla="*/ 2872 h 3748"/>
                <a:gd name="T20" fmla="*/ 218 w 1513"/>
                <a:gd name="T21" fmla="*/ 2902 h 3748"/>
                <a:gd name="T22" fmla="*/ 81 w 1513"/>
                <a:gd name="T23" fmla="*/ 3552 h 3748"/>
                <a:gd name="T24" fmla="*/ 125 w 1513"/>
                <a:gd name="T25" fmla="*/ 3748 h 3748"/>
                <a:gd name="T26" fmla="*/ 344 w 1513"/>
                <a:gd name="T27" fmla="*/ 3202 h 3748"/>
                <a:gd name="T28" fmla="*/ 424 w 1513"/>
                <a:gd name="T29" fmla="*/ 3290 h 3748"/>
                <a:gd name="T30" fmla="*/ 294 w 1513"/>
                <a:gd name="T31" fmla="*/ 2746 h 3748"/>
                <a:gd name="T32" fmla="*/ 511 w 1513"/>
                <a:gd name="T33" fmla="*/ 3265 h 3748"/>
                <a:gd name="T34" fmla="*/ 543 w 1513"/>
                <a:gd name="T35" fmla="*/ 3560 h 3748"/>
                <a:gd name="T36" fmla="*/ 800 w 1513"/>
                <a:gd name="T37" fmla="*/ 3585 h 3748"/>
                <a:gd name="T38" fmla="*/ 844 w 1513"/>
                <a:gd name="T39" fmla="*/ 3396 h 3748"/>
                <a:gd name="T40" fmla="*/ 574 w 1513"/>
                <a:gd name="T41" fmla="*/ 3347 h 3748"/>
                <a:gd name="T42" fmla="*/ 568 w 1513"/>
                <a:gd name="T43" fmla="*/ 2858 h 3748"/>
                <a:gd name="T44" fmla="*/ 819 w 1513"/>
                <a:gd name="T45" fmla="*/ 3265 h 3748"/>
                <a:gd name="T46" fmla="*/ 813 w 1513"/>
                <a:gd name="T47" fmla="*/ 2438 h 3748"/>
                <a:gd name="T48" fmla="*/ 981 w 1513"/>
                <a:gd name="T49" fmla="*/ 2438 h 3748"/>
                <a:gd name="T50" fmla="*/ 943 w 1513"/>
                <a:gd name="T51" fmla="*/ 2176 h 3748"/>
                <a:gd name="T52" fmla="*/ 1100 w 1513"/>
                <a:gd name="T53" fmla="*/ 1919 h 3748"/>
                <a:gd name="T54" fmla="*/ 1287 w 1513"/>
                <a:gd name="T55" fmla="*/ 1769 h 3748"/>
                <a:gd name="T56" fmla="*/ 1437 w 1513"/>
                <a:gd name="T57" fmla="*/ 1450 h 3748"/>
                <a:gd name="T58" fmla="*/ 1437 w 1513"/>
                <a:gd name="T59" fmla="*/ 1419 h 3748"/>
                <a:gd name="T60" fmla="*/ 1325 w 1513"/>
                <a:gd name="T61" fmla="*/ 1556 h 3748"/>
                <a:gd name="T62" fmla="*/ 1243 w 1513"/>
                <a:gd name="T63" fmla="*/ 1150 h 3748"/>
                <a:gd name="T64" fmla="*/ 1119 w 1513"/>
                <a:gd name="T65" fmla="*/ 1026 h 3748"/>
                <a:gd name="T66" fmla="*/ 1144 w 1513"/>
                <a:gd name="T67" fmla="*/ 844 h 3748"/>
                <a:gd name="T68" fmla="*/ 1106 w 1513"/>
                <a:gd name="T69" fmla="*/ 688 h 3748"/>
                <a:gd name="T70" fmla="*/ 1156 w 1513"/>
                <a:gd name="T71" fmla="*/ 406 h 3748"/>
                <a:gd name="T72" fmla="*/ 1038 w 1513"/>
                <a:gd name="T73" fmla="*/ 95 h 3748"/>
                <a:gd name="T74" fmla="*/ 813 w 1513"/>
                <a:gd name="T75" fmla="*/ 0 h 3748"/>
                <a:gd name="T76" fmla="*/ 637 w 1513"/>
                <a:gd name="T77" fmla="*/ 562 h 37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3"/>
                <a:gd name="T118" fmla="*/ 0 h 3748"/>
                <a:gd name="T119" fmla="*/ 1513 w 1513"/>
                <a:gd name="T120" fmla="*/ 3748 h 37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3" h="3748">
                  <a:moveTo>
                    <a:pt x="637" y="562"/>
                  </a:moveTo>
                  <a:lnTo>
                    <a:pt x="656" y="813"/>
                  </a:lnTo>
                  <a:lnTo>
                    <a:pt x="669" y="1170"/>
                  </a:lnTo>
                  <a:lnTo>
                    <a:pt x="663" y="1275"/>
                  </a:lnTo>
                  <a:lnTo>
                    <a:pt x="637" y="1457"/>
                  </a:lnTo>
                  <a:lnTo>
                    <a:pt x="549" y="1701"/>
                  </a:lnTo>
                  <a:lnTo>
                    <a:pt x="443" y="1832"/>
                  </a:lnTo>
                  <a:lnTo>
                    <a:pt x="287" y="1982"/>
                  </a:lnTo>
                  <a:lnTo>
                    <a:pt x="344" y="1957"/>
                  </a:lnTo>
                  <a:lnTo>
                    <a:pt x="281" y="2108"/>
                  </a:lnTo>
                  <a:lnTo>
                    <a:pt x="232" y="2252"/>
                  </a:lnTo>
                  <a:lnTo>
                    <a:pt x="281" y="2339"/>
                  </a:lnTo>
                  <a:lnTo>
                    <a:pt x="237" y="2345"/>
                  </a:lnTo>
                  <a:lnTo>
                    <a:pt x="275" y="2452"/>
                  </a:lnTo>
                  <a:lnTo>
                    <a:pt x="218" y="2670"/>
                  </a:lnTo>
                  <a:lnTo>
                    <a:pt x="118" y="2858"/>
                  </a:lnTo>
                  <a:lnTo>
                    <a:pt x="0" y="2971"/>
                  </a:lnTo>
                  <a:lnTo>
                    <a:pt x="93" y="2940"/>
                  </a:lnTo>
                  <a:lnTo>
                    <a:pt x="118" y="3060"/>
                  </a:lnTo>
                  <a:lnTo>
                    <a:pt x="169" y="2872"/>
                  </a:lnTo>
                  <a:lnTo>
                    <a:pt x="237" y="2765"/>
                  </a:lnTo>
                  <a:lnTo>
                    <a:pt x="218" y="2902"/>
                  </a:lnTo>
                  <a:lnTo>
                    <a:pt x="156" y="3178"/>
                  </a:lnTo>
                  <a:lnTo>
                    <a:pt x="81" y="3552"/>
                  </a:lnTo>
                  <a:lnTo>
                    <a:pt x="43" y="3748"/>
                  </a:lnTo>
                  <a:lnTo>
                    <a:pt x="125" y="3748"/>
                  </a:lnTo>
                  <a:lnTo>
                    <a:pt x="224" y="3033"/>
                  </a:lnTo>
                  <a:lnTo>
                    <a:pt x="344" y="3202"/>
                  </a:lnTo>
                  <a:lnTo>
                    <a:pt x="281" y="2978"/>
                  </a:lnTo>
                  <a:lnTo>
                    <a:pt x="424" y="3290"/>
                  </a:lnTo>
                  <a:lnTo>
                    <a:pt x="306" y="2883"/>
                  </a:lnTo>
                  <a:lnTo>
                    <a:pt x="294" y="2746"/>
                  </a:lnTo>
                  <a:lnTo>
                    <a:pt x="424" y="2953"/>
                  </a:lnTo>
                  <a:lnTo>
                    <a:pt x="511" y="3265"/>
                  </a:lnTo>
                  <a:lnTo>
                    <a:pt x="456" y="3353"/>
                  </a:lnTo>
                  <a:lnTo>
                    <a:pt x="543" y="3560"/>
                  </a:lnTo>
                  <a:lnTo>
                    <a:pt x="770" y="3746"/>
                  </a:lnTo>
                  <a:lnTo>
                    <a:pt x="800" y="3585"/>
                  </a:lnTo>
                  <a:lnTo>
                    <a:pt x="844" y="3427"/>
                  </a:lnTo>
                  <a:lnTo>
                    <a:pt x="844" y="3396"/>
                  </a:lnTo>
                  <a:lnTo>
                    <a:pt x="644" y="3522"/>
                  </a:lnTo>
                  <a:lnTo>
                    <a:pt x="574" y="3347"/>
                  </a:lnTo>
                  <a:lnTo>
                    <a:pt x="462" y="2801"/>
                  </a:lnTo>
                  <a:lnTo>
                    <a:pt x="568" y="2858"/>
                  </a:lnTo>
                  <a:lnTo>
                    <a:pt x="688" y="2853"/>
                  </a:lnTo>
                  <a:lnTo>
                    <a:pt x="819" y="3265"/>
                  </a:lnTo>
                  <a:lnTo>
                    <a:pt x="743" y="2733"/>
                  </a:lnTo>
                  <a:lnTo>
                    <a:pt x="813" y="2438"/>
                  </a:lnTo>
                  <a:lnTo>
                    <a:pt x="912" y="2370"/>
                  </a:lnTo>
                  <a:lnTo>
                    <a:pt x="981" y="2438"/>
                  </a:lnTo>
                  <a:lnTo>
                    <a:pt x="937" y="2282"/>
                  </a:lnTo>
                  <a:lnTo>
                    <a:pt x="943" y="2176"/>
                  </a:lnTo>
                  <a:lnTo>
                    <a:pt x="1005" y="2039"/>
                  </a:lnTo>
                  <a:lnTo>
                    <a:pt x="1100" y="1919"/>
                  </a:lnTo>
                  <a:lnTo>
                    <a:pt x="1237" y="1832"/>
                  </a:lnTo>
                  <a:lnTo>
                    <a:pt x="1287" y="1769"/>
                  </a:lnTo>
                  <a:lnTo>
                    <a:pt x="1344" y="1589"/>
                  </a:lnTo>
                  <a:lnTo>
                    <a:pt x="1437" y="1450"/>
                  </a:lnTo>
                  <a:lnTo>
                    <a:pt x="1513" y="1414"/>
                  </a:lnTo>
                  <a:lnTo>
                    <a:pt x="1437" y="1419"/>
                  </a:lnTo>
                  <a:lnTo>
                    <a:pt x="1407" y="1438"/>
                  </a:lnTo>
                  <a:lnTo>
                    <a:pt x="1325" y="1556"/>
                  </a:lnTo>
                  <a:lnTo>
                    <a:pt x="1306" y="1307"/>
                  </a:lnTo>
                  <a:lnTo>
                    <a:pt x="1243" y="1150"/>
                  </a:lnTo>
                  <a:lnTo>
                    <a:pt x="1188" y="1089"/>
                  </a:lnTo>
                  <a:lnTo>
                    <a:pt x="1119" y="1026"/>
                  </a:lnTo>
                  <a:lnTo>
                    <a:pt x="1100" y="920"/>
                  </a:lnTo>
                  <a:lnTo>
                    <a:pt x="1144" y="844"/>
                  </a:lnTo>
                  <a:lnTo>
                    <a:pt x="1150" y="756"/>
                  </a:lnTo>
                  <a:lnTo>
                    <a:pt x="1106" y="688"/>
                  </a:lnTo>
                  <a:lnTo>
                    <a:pt x="1144" y="556"/>
                  </a:lnTo>
                  <a:lnTo>
                    <a:pt x="1156" y="406"/>
                  </a:lnTo>
                  <a:lnTo>
                    <a:pt x="1125" y="224"/>
                  </a:lnTo>
                  <a:lnTo>
                    <a:pt x="1038" y="95"/>
                  </a:lnTo>
                  <a:lnTo>
                    <a:pt x="931" y="24"/>
                  </a:lnTo>
                  <a:lnTo>
                    <a:pt x="813" y="0"/>
                  </a:lnTo>
                  <a:lnTo>
                    <a:pt x="637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8" name="Freeform 55"/>
            <p:cNvSpPr>
              <a:spLocks/>
            </p:cNvSpPr>
            <p:nvPr/>
          </p:nvSpPr>
          <p:spPr bwMode="auto">
            <a:xfrm>
              <a:off x="1597" y="1791"/>
              <a:ext cx="488" cy="1248"/>
            </a:xfrm>
            <a:custGeom>
              <a:avLst/>
              <a:gdLst>
                <a:gd name="T0" fmla="*/ 0 w 978"/>
                <a:gd name="T1" fmla="*/ 248 h 2496"/>
                <a:gd name="T2" fmla="*/ 207 w 978"/>
                <a:gd name="T3" fmla="*/ 789 h 2496"/>
                <a:gd name="T4" fmla="*/ 536 w 978"/>
                <a:gd name="T5" fmla="*/ 1145 h 2496"/>
                <a:gd name="T6" fmla="*/ 510 w 978"/>
                <a:gd name="T7" fmla="*/ 1424 h 2496"/>
                <a:gd name="T8" fmla="*/ 211 w 978"/>
                <a:gd name="T9" fmla="*/ 1871 h 2496"/>
                <a:gd name="T10" fmla="*/ 213 w 978"/>
                <a:gd name="T11" fmla="*/ 1989 h 2496"/>
                <a:gd name="T12" fmla="*/ 185 w 978"/>
                <a:gd name="T13" fmla="*/ 2137 h 2496"/>
                <a:gd name="T14" fmla="*/ 544 w 978"/>
                <a:gd name="T15" fmla="*/ 2443 h 2496"/>
                <a:gd name="T16" fmla="*/ 919 w 978"/>
                <a:gd name="T17" fmla="*/ 2443 h 2496"/>
                <a:gd name="T18" fmla="*/ 915 w 978"/>
                <a:gd name="T19" fmla="*/ 2283 h 2496"/>
                <a:gd name="T20" fmla="*/ 978 w 978"/>
                <a:gd name="T21" fmla="*/ 2154 h 2496"/>
                <a:gd name="T22" fmla="*/ 901 w 978"/>
                <a:gd name="T23" fmla="*/ 2203 h 2496"/>
                <a:gd name="T24" fmla="*/ 892 w 978"/>
                <a:gd name="T25" fmla="*/ 2234 h 2496"/>
                <a:gd name="T26" fmla="*/ 793 w 978"/>
                <a:gd name="T27" fmla="*/ 2270 h 2496"/>
                <a:gd name="T28" fmla="*/ 658 w 978"/>
                <a:gd name="T29" fmla="*/ 2348 h 2496"/>
                <a:gd name="T30" fmla="*/ 784 w 978"/>
                <a:gd name="T31" fmla="*/ 2464 h 2496"/>
                <a:gd name="T32" fmla="*/ 438 w 978"/>
                <a:gd name="T33" fmla="*/ 2335 h 2496"/>
                <a:gd name="T34" fmla="*/ 451 w 978"/>
                <a:gd name="T35" fmla="*/ 2297 h 2496"/>
                <a:gd name="T36" fmla="*/ 297 w 978"/>
                <a:gd name="T37" fmla="*/ 2150 h 2496"/>
                <a:gd name="T38" fmla="*/ 483 w 978"/>
                <a:gd name="T39" fmla="*/ 2289 h 2496"/>
                <a:gd name="T40" fmla="*/ 438 w 978"/>
                <a:gd name="T41" fmla="*/ 2236 h 2496"/>
                <a:gd name="T42" fmla="*/ 500 w 978"/>
                <a:gd name="T43" fmla="*/ 2243 h 2496"/>
                <a:gd name="T44" fmla="*/ 438 w 978"/>
                <a:gd name="T45" fmla="*/ 2160 h 2496"/>
                <a:gd name="T46" fmla="*/ 517 w 978"/>
                <a:gd name="T47" fmla="*/ 2164 h 2496"/>
                <a:gd name="T48" fmla="*/ 504 w 978"/>
                <a:gd name="T49" fmla="*/ 2101 h 2496"/>
                <a:gd name="T50" fmla="*/ 544 w 978"/>
                <a:gd name="T51" fmla="*/ 2108 h 2496"/>
                <a:gd name="T52" fmla="*/ 573 w 978"/>
                <a:gd name="T53" fmla="*/ 1707 h 2496"/>
                <a:gd name="T54" fmla="*/ 768 w 978"/>
                <a:gd name="T55" fmla="*/ 1217 h 2496"/>
                <a:gd name="T56" fmla="*/ 470 w 978"/>
                <a:gd name="T57" fmla="*/ 951 h 2496"/>
                <a:gd name="T58" fmla="*/ 126 w 978"/>
                <a:gd name="T59" fmla="*/ 637 h 2496"/>
                <a:gd name="T60" fmla="*/ 65 w 978"/>
                <a:gd name="T61" fmla="*/ 441 h 2496"/>
                <a:gd name="T62" fmla="*/ 131 w 978"/>
                <a:gd name="T63" fmla="*/ 40 h 2496"/>
                <a:gd name="T64" fmla="*/ 181 w 978"/>
                <a:gd name="T65" fmla="*/ 139 h 2496"/>
                <a:gd name="T66" fmla="*/ 135 w 978"/>
                <a:gd name="T67" fmla="*/ 284 h 2496"/>
                <a:gd name="T68" fmla="*/ 187 w 978"/>
                <a:gd name="T69" fmla="*/ 476 h 2496"/>
                <a:gd name="T70" fmla="*/ 213 w 978"/>
                <a:gd name="T71" fmla="*/ 504 h 2496"/>
                <a:gd name="T72" fmla="*/ 213 w 978"/>
                <a:gd name="T73" fmla="*/ 464 h 2496"/>
                <a:gd name="T74" fmla="*/ 266 w 978"/>
                <a:gd name="T75" fmla="*/ 459 h 2496"/>
                <a:gd name="T76" fmla="*/ 198 w 978"/>
                <a:gd name="T77" fmla="*/ 369 h 2496"/>
                <a:gd name="T78" fmla="*/ 200 w 978"/>
                <a:gd name="T79" fmla="*/ 255 h 2496"/>
                <a:gd name="T80" fmla="*/ 276 w 978"/>
                <a:gd name="T81" fmla="*/ 297 h 2496"/>
                <a:gd name="T82" fmla="*/ 204 w 978"/>
                <a:gd name="T83" fmla="*/ 95 h 2496"/>
                <a:gd name="T84" fmla="*/ 135 w 978"/>
                <a:gd name="T85" fmla="*/ 0 h 24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2496"/>
                <a:gd name="T131" fmla="*/ 978 w 978"/>
                <a:gd name="T132" fmla="*/ 2496 h 24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2496">
                  <a:moveTo>
                    <a:pt x="135" y="0"/>
                  </a:moveTo>
                  <a:lnTo>
                    <a:pt x="0" y="248"/>
                  </a:lnTo>
                  <a:lnTo>
                    <a:pt x="38" y="616"/>
                  </a:lnTo>
                  <a:lnTo>
                    <a:pt x="207" y="789"/>
                  </a:lnTo>
                  <a:lnTo>
                    <a:pt x="350" y="983"/>
                  </a:lnTo>
                  <a:lnTo>
                    <a:pt x="536" y="1145"/>
                  </a:lnTo>
                  <a:lnTo>
                    <a:pt x="569" y="1247"/>
                  </a:lnTo>
                  <a:lnTo>
                    <a:pt x="510" y="1424"/>
                  </a:lnTo>
                  <a:lnTo>
                    <a:pt x="337" y="1833"/>
                  </a:lnTo>
                  <a:lnTo>
                    <a:pt x="211" y="1871"/>
                  </a:lnTo>
                  <a:lnTo>
                    <a:pt x="270" y="1880"/>
                  </a:lnTo>
                  <a:lnTo>
                    <a:pt x="213" y="1989"/>
                  </a:lnTo>
                  <a:lnTo>
                    <a:pt x="211" y="2061"/>
                  </a:lnTo>
                  <a:lnTo>
                    <a:pt x="185" y="2137"/>
                  </a:lnTo>
                  <a:lnTo>
                    <a:pt x="316" y="2306"/>
                  </a:lnTo>
                  <a:lnTo>
                    <a:pt x="544" y="2443"/>
                  </a:lnTo>
                  <a:lnTo>
                    <a:pt x="810" y="2496"/>
                  </a:lnTo>
                  <a:lnTo>
                    <a:pt x="919" y="2443"/>
                  </a:lnTo>
                  <a:lnTo>
                    <a:pt x="854" y="2359"/>
                  </a:lnTo>
                  <a:lnTo>
                    <a:pt x="915" y="2283"/>
                  </a:lnTo>
                  <a:lnTo>
                    <a:pt x="974" y="2270"/>
                  </a:lnTo>
                  <a:lnTo>
                    <a:pt x="978" y="2154"/>
                  </a:lnTo>
                  <a:lnTo>
                    <a:pt x="972" y="2133"/>
                  </a:lnTo>
                  <a:lnTo>
                    <a:pt x="901" y="2203"/>
                  </a:lnTo>
                  <a:lnTo>
                    <a:pt x="793" y="2236"/>
                  </a:lnTo>
                  <a:lnTo>
                    <a:pt x="892" y="2234"/>
                  </a:lnTo>
                  <a:lnTo>
                    <a:pt x="846" y="2270"/>
                  </a:lnTo>
                  <a:lnTo>
                    <a:pt x="793" y="2270"/>
                  </a:lnTo>
                  <a:lnTo>
                    <a:pt x="820" y="2299"/>
                  </a:lnTo>
                  <a:lnTo>
                    <a:pt x="658" y="2348"/>
                  </a:lnTo>
                  <a:lnTo>
                    <a:pt x="806" y="2344"/>
                  </a:lnTo>
                  <a:lnTo>
                    <a:pt x="784" y="2464"/>
                  </a:lnTo>
                  <a:lnTo>
                    <a:pt x="554" y="2424"/>
                  </a:lnTo>
                  <a:lnTo>
                    <a:pt x="438" y="2335"/>
                  </a:lnTo>
                  <a:lnTo>
                    <a:pt x="616" y="2352"/>
                  </a:lnTo>
                  <a:lnTo>
                    <a:pt x="451" y="2297"/>
                  </a:lnTo>
                  <a:lnTo>
                    <a:pt x="316" y="2213"/>
                  </a:lnTo>
                  <a:lnTo>
                    <a:pt x="297" y="2150"/>
                  </a:lnTo>
                  <a:lnTo>
                    <a:pt x="360" y="2207"/>
                  </a:lnTo>
                  <a:lnTo>
                    <a:pt x="483" y="2289"/>
                  </a:lnTo>
                  <a:lnTo>
                    <a:pt x="582" y="2316"/>
                  </a:lnTo>
                  <a:lnTo>
                    <a:pt x="438" y="2236"/>
                  </a:lnTo>
                  <a:lnTo>
                    <a:pt x="333" y="2131"/>
                  </a:lnTo>
                  <a:lnTo>
                    <a:pt x="500" y="2243"/>
                  </a:lnTo>
                  <a:lnTo>
                    <a:pt x="639" y="2299"/>
                  </a:lnTo>
                  <a:lnTo>
                    <a:pt x="438" y="2160"/>
                  </a:lnTo>
                  <a:lnTo>
                    <a:pt x="342" y="2051"/>
                  </a:lnTo>
                  <a:lnTo>
                    <a:pt x="517" y="2164"/>
                  </a:lnTo>
                  <a:lnTo>
                    <a:pt x="392" y="2025"/>
                  </a:lnTo>
                  <a:lnTo>
                    <a:pt x="504" y="2101"/>
                  </a:lnTo>
                  <a:lnTo>
                    <a:pt x="706" y="2196"/>
                  </a:lnTo>
                  <a:lnTo>
                    <a:pt x="544" y="2108"/>
                  </a:lnTo>
                  <a:lnTo>
                    <a:pt x="464" y="2008"/>
                  </a:lnTo>
                  <a:lnTo>
                    <a:pt x="573" y="1707"/>
                  </a:lnTo>
                  <a:lnTo>
                    <a:pt x="702" y="1253"/>
                  </a:lnTo>
                  <a:lnTo>
                    <a:pt x="768" y="1217"/>
                  </a:lnTo>
                  <a:lnTo>
                    <a:pt x="675" y="1090"/>
                  </a:lnTo>
                  <a:lnTo>
                    <a:pt x="470" y="951"/>
                  </a:lnTo>
                  <a:lnTo>
                    <a:pt x="274" y="742"/>
                  </a:lnTo>
                  <a:lnTo>
                    <a:pt x="126" y="637"/>
                  </a:lnTo>
                  <a:lnTo>
                    <a:pt x="69" y="550"/>
                  </a:lnTo>
                  <a:lnTo>
                    <a:pt x="65" y="441"/>
                  </a:lnTo>
                  <a:lnTo>
                    <a:pt x="38" y="265"/>
                  </a:lnTo>
                  <a:lnTo>
                    <a:pt x="131" y="40"/>
                  </a:lnTo>
                  <a:lnTo>
                    <a:pt x="162" y="37"/>
                  </a:lnTo>
                  <a:lnTo>
                    <a:pt x="181" y="139"/>
                  </a:lnTo>
                  <a:lnTo>
                    <a:pt x="158" y="249"/>
                  </a:lnTo>
                  <a:lnTo>
                    <a:pt x="135" y="284"/>
                  </a:lnTo>
                  <a:lnTo>
                    <a:pt x="171" y="382"/>
                  </a:lnTo>
                  <a:lnTo>
                    <a:pt x="187" y="476"/>
                  </a:lnTo>
                  <a:lnTo>
                    <a:pt x="187" y="535"/>
                  </a:lnTo>
                  <a:lnTo>
                    <a:pt x="213" y="504"/>
                  </a:lnTo>
                  <a:lnTo>
                    <a:pt x="266" y="557"/>
                  </a:lnTo>
                  <a:lnTo>
                    <a:pt x="213" y="464"/>
                  </a:lnTo>
                  <a:lnTo>
                    <a:pt x="211" y="422"/>
                  </a:lnTo>
                  <a:lnTo>
                    <a:pt x="266" y="459"/>
                  </a:lnTo>
                  <a:lnTo>
                    <a:pt x="244" y="409"/>
                  </a:lnTo>
                  <a:lnTo>
                    <a:pt x="198" y="369"/>
                  </a:lnTo>
                  <a:lnTo>
                    <a:pt x="175" y="301"/>
                  </a:lnTo>
                  <a:lnTo>
                    <a:pt x="200" y="255"/>
                  </a:lnTo>
                  <a:lnTo>
                    <a:pt x="280" y="350"/>
                  </a:lnTo>
                  <a:lnTo>
                    <a:pt x="276" y="297"/>
                  </a:lnTo>
                  <a:lnTo>
                    <a:pt x="207" y="202"/>
                  </a:lnTo>
                  <a:lnTo>
                    <a:pt x="204" y="95"/>
                  </a:lnTo>
                  <a:lnTo>
                    <a:pt x="171" y="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9" name="Freeform 56"/>
            <p:cNvSpPr>
              <a:spLocks/>
            </p:cNvSpPr>
            <p:nvPr/>
          </p:nvSpPr>
          <p:spPr bwMode="auto">
            <a:xfrm>
              <a:off x="1559" y="1733"/>
              <a:ext cx="59" cy="330"/>
            </a:xfrm>
            <a:custGeom>
              <a:avLst/>
              <a:gdLst>
                <a:gd name="T0" fmla="*/ 118 w 118"/>
                <a:gd name="T1" fmla="*/ 660 h 660"/>
                <a:gd name="T2" fmla="*/ 17 w 118"/>
                <a:gd name="T3" fmla="*/ 466 h 660"/>
                <a:gd name="T4" fmla="*/ 0 w 118"/>
                <a:gd name="T5" fmla="*/ 139 h 660"/>
                <a:gd name="T6" fmla="*/ 118 w 118"/>
                <a:gd name="T7" fmla="*/ 0 h 660"/>
                <a:gd name="T8" fmla="*/ 40 w 118"/>
                <a:gd name="T9" fmla="*/ 166 h 660"/>
                <a:gd name="T10" fmla="*/ 46 w 118"/>
                <a:gd name="T11" fmla="*/ 459 h 660"/>
                <a:gd name="T12" fmla="*/ 114 w 118"/>
                <a:gd name="T13" fmla="*/ 561 h 660"/>
                <a:gd name="T14" fmla="*/ 118 w 118"/>
                <a:gd name="T15" fmla="*/ 660 h 660"/>
                <a:gd name="T16" fmla="*/ 118 w 118"/>
                <a:gd name="T17" fmla="*/ 660 h 6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660"/>
                <a:gd name="T29" fmla="*/ 118 w 118"/>
                <a:gd name="T30" fmla="*/ 660 h 6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660">
                  <a:moveTo>
                    <a:pt x="118" y="660"/>
                  </a:moveTo>
                  <a:lnTo>
                    <a:pt x="17" y="466"/>
                  </a:lnTo>
                  <a:lnTo>
                    <a:pt x="0" y="139"/>
                  </a:lnTo>
                  <a:lnTo>
                    <a:pt x="118" y="0"/>
                  </a:lnTo>
                  <a:lnTo>
                    <a:pt x="40" y="166"/>
                  </a:lnTo>
                  <a:lnTo>
                    <a:pt x="46" y="459"/>
                  </a:lnTo>
                  <a:lnTo>
                    <a:pt x="114" y="561"/>
                  </a:lnTo>
                  <a:lnTo>
                    <a:pt x="118" y="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0" name="Freeform 57"/>
            <p:cNvSpPr>
              <a:spLocks/>
            </p:cNvSpPr>
            <p:nvPr/>
          </p:nvSpPr>
          <p:spPr bwMode="auto">
            <a:xfrm>
              <a:off x="1577" y="1654"/>
              <a:ext cx="349" cy="389"/>
            </a:xfrm>
            <a:custGeom>
              <a:avLst/>
              <a:gdLst>
                <a:gd name="T0" fmla="*/ 0 w 698"/>
                <a:gd name="T1" fmla="*/ 273 h 777"/>
                <a:gd name="T2" fmla="*/ 27 w 698"/>
                <a:gd name="T3" fmla="*/ 19 h 777"/>
                <a:gd name="T4" fmla="*/ 90 w 698"/>
                <a:gd name="T5" fmla="*/ 0 h 777"/>
                <a:gd name="T6" fmla="*/ 135 w 698"/>
                <a:gd name="T7" fmla="*/ 45 h 777"/>
                <a:gd name="T8" fmla="*/ 171 w 698"/>
                <a:gd name="T9" fmla="*/ 0 h 777"/>
                <a:gd name="T10" fmla="*/ 221 w 698"/>
                <a:gd name="T11" fmla="*/ 13 h 777"/>
                <a:gd name="T12" fmla="*/ 257 w 698"/>
                <a:gd name="T13" fmla="*/ 99 h 777"/>
                <a:gd name="T14" fmla="*/ 266 w 698"/>
                <a:gd name="T15" fmla="*/ 247 h 777"/>
                <a:gd name="T16" fmla="*/ 350 w 698"/>
                <a:gd name="T17" fmla="*/ 367 h 777"/>
                <a:gd name="T18" fmla="*/ 392 w 698"/>
                <a:gd name="T19" fmla="*/ 462 h 777"/>
                <a:gd name="T20" fmla="*/ 531 w 698"/>
                <a:gd name="T21" fmla="*/ 598 h 777"/>
                <a:gd name="T22" fmla="*/ 609 w 698"/>
                <a:gd name="T23" fmla="*/ 661 h 777"/>
                <a:gd name="T24" fmla="*/ 698 w 698"/>
                <a:gd name="T25" fmla="*/ 777 h 777"/>
                <a:gd name="T26" fmla="*/ 508 w 698"/>
                <a:gd name="T27" fmla="*/ 629 h 777"/>
                <a:gd name="T28" fmla="*/ 373 w 698"/>
                <a:gd name="T29" fmla="*/ 475 h 777"/>
                <a:gd name="T30" fmla="*/ 289 w 698"/>
                <a:gd name="T31" fmla="*/ 332 h 777"/>
                <a:gd name="T32" fmla="*/ 240 w 698"/>
                <a:gd name="T33" fmla="*/ 256 h 777"/>
                <a:gd name="T34" fmla="*/ 238 w 698"/>
                <a:gd name="T35" fmla="*/ 112 h 777"/>
                <a:gd name="T36" fmla="*/ 194 w 698"/>
                <a:gd name="T37" fmla="*/ 36 h 777"/>
                <a:gd name="T38" fmla="*/ 149 w 698"/>
                <a:gd name="T39" fmla="*/ 72 h 777"/>
                <a:gd name="T40" fmla="*/ 168 w 698"/>
                <a:gd name="T41" fmla="*/ 178 h 777"/>
                <a:gd name="T42" fmla="*/ 175 w 698"/>
                <a:gd name="T43" fmla="*/ 287 h 777"/>
                <a:gd name="T44" fmla="*/ 149 w 698"/>
                <a:gd name="T45" fmla="*/ 336 h 777"/>
                <a:gd name="T46" fmla="*/ 145 w 698"/>
                <a:gd name="T47" fmla="*/ 251 h 777"/>
                <a:gd name="T48" fmla="*/ 103 w 698"/>
                <a:gd name="T49" fmla="*/ 167 h 777"/>
                <a:gd name="T50" fmla="*/ 128 w 698"/>
                <a:gd name="T51" fmla="*/ 152 h 777"/>
                <a:gd name="T52" fmla="*/ 126 w 698"/>
                <a:gd name="T53" fmla="*/ 76 h 777"/>
                <a:gd name="T54" fmla="*/ 86 w 698"/>
                <a:gd name="T55" fmla="*/ 32 h 777"/>
                <a:gd name="T56" fmla="*/ 59 w 698"/>
                <a:gd name="T57" fmla="*/ 42 h 777"/>
                <a:gd name="T58" fmla="*/ 31 w 698"/>
                <a:gd name="T59" fmla="*/ 241 h 777"/>
                <a:gd name="T60" fmla="*/ 0 w 698"/>
                <a:gd name="T61" fmla="*/ 273 h 777"/>
                <a:gd name="T62" fmla="*/ 0 w 698"/>
                <a:gd name="T63" fmla="*/ 273 h 7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8"/>
                <a:gd name="T97" fmla="*/ 0 h 777"/>
                <a:gd name="T98" fmla="*/ 698 w 698"/>
                <a:gd name="T99" fmla="*/ 777 h 7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8" h="777">
                  <a:moveTo>
                    <a:pt x="0" y="273"/>
                  </a:moveTo>
                  <a:lnTo>
                    <a:pt x="27" y="19"/>
                  </a:lnTo>
                  <a:lnTo>
                    <a:pt x="90" y="0"/>
                  </a:lnTo>
                  <a:lnTo>
                    <a:pt x="135" y="45"/>
                  </a:lnTo>
                  <a:lnTo>
                    <a:pt x="171" y="0"/>
                  </a:lnTo>
                  <a:lnTo>
                    <a:pt x="221" y="13"/>
                  </a:lnTo>
                  <a:lnTo>
                    <a:pt x="257" y="99"/>
                  </a:lnTo>
                  <a:lnTo>
                    <a:pt x="266" y="247"/>
                  </a:lnTo>
                  <a:lnTo>
                    <a:pt x="350" y="367"/>
                  </a:lnTo>
                  <a:lnTo>
                    <a:pt x="392" y="462"/>
                  </a:lnTo>
                  <a:lnTo>
                    <a:pt x="531" y="598"/>
                  </a:lnTo>
                  <a:lnTo>
                    <a:pt x="609" y="661"/>
                  </a:lnTo>
                  <a:lnTo>
                    <a:pt x="698" y="777"/>
                  </a:lnTo>
                  <a:lnTo>
                    <a:pt x="508" y="629"/>
                  </a:lnTo>
                  <a:lnTo>
                    <a:pt x="373" y="475"/>
                  </a:lnTo>
                  <a:lnTo>
                    <a:pt x="289" y="332"/>
                  </a:lnTo>
                  <a:lnTo>
                    <a:pt x="240" y="256"/>
                  </a:lnTo>
                  <a:lnTo>
                    <a:pt x="238" y="112"/>
                  </a:lnTo>
                  <a:lnTo>
                    <a:pt x="194" y="36"/>
                  </a:lnTo>
                  <a:lnTo>
                    <a:pt x="149" y="72"/>
                  </a:lnTo>
                  <a:lnTo>
                    <a:pt x="168" y="178"/>
                  </a:lnTo>
                  <a:lnTo>
                    <a:pt x="175" y="287"/>
                  </a:lnTo>
                  <a:lnTo>
                    <a:pt x="149" y="336"/>
                  </a:lnTo>
                  <a:lnTo>
                    <a:pt x="145" y="251"/>
                  </a:lnTo>
                  <a:lnTo>
                    <a:pt x="103" y="167"/>
                  </a:lnTo>
                  <a:lnTo>
                    <a:pt x="128" y="152"/>
                  </a:lnTo>
                  <a:lnTo>
                    <a:pt x="126" y="76"/>
                  </a:lnTo>
                  <a:lnTo>
                    <a:pt x="86" y="32"/>
                  </a:lnTo>
                  <a:lnTo>
                    <a:pt x="59" y="42"/>
                  </a:lnTo>
                  <a:lnTo>
                    <a:pt x="31" y="24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Freeform 58"/>
            <p:cNvSpPr>
              <a:spLocks/>
            </p:cNvSpPr>
            <p:nvPr/>
          </p:nvSpPr>
          <p:spPr bwMode="auto">
            <a:xfrm>
              <a:off x="1792" y="2092"/>
              <a:ext cx="250" cy="112"/>
            </a:xfrm>
            <a:custGeom>
              <a:avLst/>
              <a:gdLst>
                <a:gd name="T0" fmla="*/ 0 w 500"/>
                <a:gd name="T1" fmla="*/ 0 h 222"/>
                <a:gd name="T2" fmla="*/ 131 w 500"/>
                <a:gd name="T3" fmla="*/ 57 h 222"/>
                <a:gd name="T4" fmla="*/ 266 w 500"/>
                <a:gd name="T5" fmla="*/ 125 h 222"/>
                <a:gd name="T6" fmla="*/ 432 w 500"/>
                <a:gd name="T7" fmla="*/ 133 h 222"/>
                <a:gd name="T8" fmla="*/ 500 w 500"/>
                <a:gd name="T9" fmla="*/ 222 h 222"/>
                <a:gd name="T10" fmla="*/ 319 w 500"/>
                <a:gd name="T11" fmla="*/ 156 h 222"/>
                <a:gd name="T12" fmla="*/ 215 w 500"/>
                <a:gd name="T13" fmla="*/ 139 h 222"/>
                <a:gd name="T14" fmla="*/ 118 w 500"/>
                <a:gd name="T15" fmla="*/ 67 h 222"/>
                <a:gd name="T16" fmla="*/ 0 w 500"/>
                <a:gd name="T17" fmla="*/ 0 h 222"/>
                <a:gd name="T18" fmla="*/ 0 w 500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0"/>
                <a:gd name="T31" fmla="*/ 0 h 222"/>
                <a:gd name="T32" fmla="*/ 500 w 500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0" h="222">
                  <a:moveTo>
                    <a:pt x="0" y="0"/>
                  </a:moveTo>
                  <a:lnTo>
                    <a:pt x="131" y="57"/>
                  </a:lnTo>
                  <a:lnTo>
                    <a:pt x="266" y="125"/>
                  </a:lnTo>
                  <a:lnTo>
                    <a:pt x="432" y="133"/>
                  </a:lnTo>
                  <a:lnTo>
                    <a:pt x="500" y="222"/>
                  </a:lnTo>
                  <a:lnTo>
                    <a:pt x="319" y="156"/>
                  </a:lnTo>
                  <a:lnTo>
                    <a:pt x="215" y="139"/>
                  </a:lnTo>
                  <a:lnTo>
                    <a:pt x="11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Freeform 59"/>
            <p:cNvSpPr>
              <a:spLocks/>
            </p:cNvSpPr>
            <p:nvPr/>
          </p:nvSpPr>
          <p:spPr bwMode="auto">
            <a:xfrm>
              <a:off x="1925" y="2040"/>
              <a:ext cx="16" cy="72"/>
            </a:xfrm>
            <a:custGeom>
              <a:avLst/>
              <a:gdLst>
                <a:gd name="T0" fmla="*/ 0 w 33"/>
                <a:gd name="T1" fmla="*/ 0 h 145"/>
                <a:gd name="T2" fmla="*/ 10 w 33"/>
                <a:gd name="T3" fmla="*/ 145 h 145"/>
                <a:gd name="T4" fmla="*/ 33 w 33"/>
                <a:gd name="T5" fmla="*/ 27 h 145"/>
                <a:gd name="T6" fmla="*/ 0 w 33"/>
                <a:gd name="T7" fmla="*/ 0 h 145"/>
                <a:gd name="T8" fmla="*/ 0 w 33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45"/>
                <a:gd name="T17" fmla="*/ 33 w 33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45">
                  <a:moveTo>
                    <a:pt x="0" y="0"/>
                  </a:moveTo>
                  <a:lnTo>
                    <a:pt x="10" y="145"/>
                  </a:lnTo>
                  <a:lnTo>
                    <a:pt x="3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3" name="Freeform 60"/>
            <p:cNvSpPr>
              <a:spLocks/>
            </p:cNvSpPr>
            <p:nvPr/>
          </p:nvSpPr>
          <p:spPr bwMode="auto">
            <a:xfrm>
              <a:off x="1567" y="2330"/>
              <a:ext cx="401" cy="814"/>
            </a:xfrm>
            <a:custGeom>
              <a:avLst/>
              <a:gdLst>
                <a:gd name="T0" fmla="*/ 582 w 803"/>
                <a:gd name="T1" fmla="*/ 0 h 1627"/>
                <a:gd name="T2" fmla="*/ 365 w 803"/>
                <a:gd name="T3" fmla="*/ 190 h 1627"/>
                <a:gd name="T4" fmla="*/ 276 w 803"/>
                <a:gd name="T5" fmla="*/ 776 h 1627"/>
                <a:gd name="T6" fmla="*/ 112 w 803"/>
                <a:gd name="T7" fmla="*/ 953 h 1627"/>
                <a:gd name="T8" fmla="*/ 112 w 803"/>
                <a:gd name="T9" fmla="*/ 1065 h 1627"/>
                <a:gd name="T10" fmla="*/ 0 w 803"/>
                <a:gd name="T11" fmla="*/ 1270 h 1627"/>
                <a:gd name="T12" fmla="*/ 16 w 803"/>
                <a:gd name="T13" fmla="*/ 1426 h 1627"/>
                <a:gd name="T14" fmla="*/ 268 w 803"/>
                <a:gd name="T15" fmla="*/ 1627 h 1627"/>
                <a:gd name="T16" fmla="*/ 48 w 803"/>
                <a:gd name="T17" fmla="*/ 1335 h 1627"/>
                <a:gd name="T18" fmla="*/ 63 w 803"/>
                <a:gd name="T19" fmla="*/ 1234 h 1627"/>
                <a:gd name="T20" fmla="*/ 131 w 803"/>
                <a:gd name="T21" fmla="*/ 1173 h 1627"/>
                <a:gd name="T22" fmla="*/ 232 w 803"/>
                <a:gd name="T23" fmla="*/ 1270 h 1627"/>
                <a:gd name="T24" fmla="*/ 510 w 803"/>
                <a:gd name="T25" fmla="*/ 1599 h 1627"/>
                <a:gd name="T26" fmla="*/ 803 w 803"/>
                <a:gd name="T27" fmla="*/ 1610 h 1627"/>
                <a:gd name="T28" fmla="*/ 282 w 803"/>
                <a:gd name="T29" fmla="*/ 1234 h 1627"/>
                <a:gd name="T30" fmla="*/ 160 w 803"/>
                <a:gd name="T31" fmla="*/ 989 h 1627"/>
                <a:gd name="T32" fmla="*/ 337 w 803"/>
                <a:gd name="T33" fmla="*/ 787 h 1627"/>
                <a:gd name="T34" fmla="*/ 369 w 803"/>
                <a:gd name="T35" fmla="*/ 401 h 1627"/>
                <a:gd name="T36" fmla="*/ 434 w 803"/>
                <a:gd name="T37" fmla="*/ 185 h 1627"/>
                <a:gd name="T38" fmla="*/ 641 w 803"/>
                <a:gd name="T39" fmla="*/ 90 h 1627"/>
                <a:gd name="T40" fmla="*/ 582 w 803"/>
                <a:gd name="T41" fmla="*/ 0 h 1627"/>
                <a:gd name="T42" fmla="*/ 582 w 803"/>
                <a:gd name="T43" fmla="*/ 0 h 16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3"/>
                <a:gd name="T67" fmla="*/ 0 h 1627"/>
                <a:gd name="T68" fmla="*/ 803 w 803"/>
                <a:gd name="T69" fmla="*/ 1627 h 16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3" h="1627">
                  <a:moveTo>
                    <a:pt x="582" y="0"/>
                  </a:moveTo>
                  <a:lnTo>
                    <a:pt x="365" y="190"/>
                  </a:lnTo>
                  <a:lnTo>
                    <a:pt x="276" y="776"/>
                  </a:lnTo>
                  <a:lnTo>
                    <a:pt x="112" y="953"/>
                  </a:lnTo>
                  <a:lnTo>
                    <a:pt x="112" y="1065"/>
                  </a:lnTo>
                  <a:lnTo>
                    <a:pt x="0" y="1270"/>
                  </a:lnTo>
                  <a:lnTo>
                    <a:pt x="16" y="1426"/>
                  </a:lnTo>
                  <a:lnTo>
                    <a:pt x="268" y="1627"/>
                  </a:lnTo>
                  <a:lnTo>
                    <a:pt x="48" y="1335"/>
                  </a:lnTo>
                  <a:lnTo>
                    <a:pt x="63" y="1234"/>
                  </a:lnTo>
                  <a:lnTo>
                    <a:pt x="131" y="1173"/>
                  </a:lnTo>
                  <a:lnTo>
                    <a:pt x="232" y="1270"/>
                  </a:lnTo>
                  <a:lnTo>
                    <a:pt x="510" y="1599"/>
                  </a:lnTo>
                  <a:lnTo>
                    <a:pt x="803" y="1610"/>
                  </a:lnTo>
                  <a:lnTo>
                    <a:pt x="282" y="1234"/>
                  </a:lnTo>
                  <a:lnTo>
                    <a:pt x="160" y="989"/>
                  </a:lnTo>
                  <a:lnTo>
                    <a:pt x="337" y="787"/>
                  </a:lnTo>
                  <a:lnTo>
                    <a:pt x="369" y="401"/>
                  </a:lnTo>
                  <a:lnTo>
                    <a:pt x="434" y="185"/>
                  </a:lnTo>
                  <a:lnTo>
                    <a:pt x="641" y="9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4" name="Freeform 61"/>
            <p:cNvSpPr>
              <a:spLocks/>
            </p:cNvSpPr>
            <p:nvPr/>
          </p:nvSpPr>
          <p:spPr bwMode="auto">
            <a:xfrm>
              <a:off x="1990" y="3011"/>
              <a:ext cx="127" cy="135"/>
            </a:xfrm>
            <a:custGeom>
              <a:avLst/>
              <a:gdLst>
                <a:gd name="T0" fmla="*/ 253 w 253"/>
                <a:gd name="T1" fmla="*/ 0 h 270"/>
                <a:gd name="T2" fmla="*/ 0 w 253"/>
                <a:gd name="T3" fmla="*/ 270 h 270"/>
                <a:gd name="T4" fmla="*/ 192 w 253"/>
                <a:gd name="T5" fmla="*/ 166 h 270"/>
                <a:gd name="T6" fmla="*/ 253 w 253"/>
                <a:gd name="T7" fmla="*/ 0 h 270"/>
                <a:gd name="T8" fmla="*/ 253 w 25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270"/>
                <a:gd name="T17" fmla="*/ 253 w 25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270">
                  <a:moveTo>
                    <a:pt x="253" y="0"/>
                  </a:moveTo>
                  <a:lnTo>
                    <a:pt x="0" y="270"/>
                  </a:lnTo>
                  <a:lnTo>
                    <a:pt x="192" y="16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5" name="Freeform 62"/>
            <p:cNvSpPr>
              <a:spLocks/>
            </p:cNvSpPr>
            <p:nvPr/>
          </p:nvSpPr>
          <p:spPr bwMode="auto">
            <a:xfrm>
              <a:off x="1503" y="3007"/>
              <a:ext cx="112" cy="221"/>
            </a:xfrm>
            <a:custGeom>
              <a:avLst/>
              <a:gdLst>
                <a:gd name="T0" fmla="*/ 145 w 224"/>
                <a:gd name="T1" fmla="*/ 0 h 442"/>
                <a:gd name="T2" fmla="*/ 0 w 224"/>
                <a:gd name="T3" fmla="*/ 442 h 442"/>
                <a:gd name="T4" fmla="*/ 224 w 224"/>
                <a:gd name="T5" fmla="*/ 116 h 442"/>
                <a:gd name="T6" fmla="*/ 145 w 224"/>
                <a:gd name="T7" fmla="*/ 0 h 442"/>
                <a:gd name="T8" fmla="*/ 145 w 224"/>
                <a:gd name="T9" fmla="*/ 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442"/>
                <a:gd name="T17" fmla="*/ 224 w 224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442">
                  <a:moveTo>
                    <a:pt x="145" y="0"/>
                  </a:moveTo>
                  <a:lnTo>
                    <a:pt x="0" y="442"/>
                  </a:lnTo>
                  <a:lnTo>
                    <a:pt x="224" y="11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6" name="Freeform 63"/>
            <p:cNvSpPr>
              <a:spLocks/>
            </p:cNvSpPr>
            <p:nvPr/>
          </p:nvSpPr>
          <p:spPr bwMode="auto">
            <a:xfrm>
              <a:off x="1744" y="3151"/>
              <a:ext cx="317" cy="63"/>
            </a:xfrm>
            <a:custGeom>
              <a:avLst/>
              <a:gdLst>
                <a:gd name="T0" fmla="*/ 0 w 633"/>
                <a:gd name="T1" fmla="*/ 0 h 125"/>
                <a:gd name="T2" fmla="*/ 441 w 633"/>
                <a:gd name="T3" fmla="*/ 57 h 125"/>
                <a:gd name="T4" fmla="*/ 633 w 633"/>
                <a:gd name="T5" fmla="*/ 41 h 125"/>
                <a:gd name="T6" fmla="*/ 247 w 633"/>
                <a:gd name="T7" fmla="*/ 125 h 125"/>
                <a:gd name="T8" fmla="*/ 0 w 633"/>
                <a:gd name="T9" fmla="*/ 0 h 125"/>
                <a:gd name="T10" fmla="*/ 0 w 633"/>
                <a:gd name="T11" fmla="*/ 0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125"/>
                <a:gd name="T20" fmla="*/ 633 w 63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125">
                  <a:moveTo>
                    <a:pt x="0" y="0"/>
                  </a:moveTo>
                  <a:lnTo>
                    <a:pt x="441" y="57"/>
                  </a:lnTo>
                  <a:lnTo>
                    <a:pt x="633" y="41"/>
                  </a:lnTo>
                  <a:lnTo>
                    <a:pt x="247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Freeform 64"/>
            <p:cNvSpPr>
              <a:spLocks/>
            </p:cNvSpPr>
            <p:nvPr/>
          </p:nvSpPr>
          <p:spPr bwMode="auto">
            <a:xfrm>
              <a:off x="2279" y="3021"/>
              <a:ext cx="103" cy="209"/>
            </a:xfrm>
            <a:custGeom>
              <a:avLst/>
              <a:gdLst>
                <a:gd name="T0" fmla="*/ 16 w 206"/>
                <a:gd name="T1" fmla="*/ 0 h 418"/>
                <a:gd name="T2" fmla="*/ 0 w 206"/>
                <a:gd name="T3" fmla="*/ 418 h 418"/>
                <a:gd name="T4" fmla="*/ 206 w 206"/>
                <a:gd name="T5" fmla="*/ 293 h 418"/>
                <a:gd name="T6" fmla="*/ 44 w 206"/>
                <a:gd name="T7" fmla="*/ 124 h 418"/>
                <a:gd name="T8" fmla="*/ 16 w 206"/>
                <a:gd name="T9" fmla="*/ 0 h 418"/>
                <a:gd name="T10" fmla="*/ 16 w 206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418"/>
                <a:gd name="T20" fmla="*/ 206 w 206"/>
                <a:gd name="T21" fmla="*/ 418 h 4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418">
                  <a:moveTo>
                    <a:pt x="16" y="0"/>
                  </a:moveTo>
                  <a:lnTo>
                    <a:pt x="0" y="418"/>
                  </a:lnTo>
                  <a:lnTo>
                    <a:pt x="206" y="293"/>
                  </a:lnTo>
                  <a:lnTo>
                    <a:pt x="44" y="1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8" name="Freeform 65"/>
            <p:cNvSpPr>
              <a:spLocks/>
            </p:cNvSpPr>
            <p:nvPr/>
          </p:nvSpPr>
          <p:spPr bwMode="auto">
            <a:xfrm>
              <a:off x="3399" y="2597"/>
              <a:ext cx="512" cy="636"/>
            </a:xfrm>
            <a:custGeom>
              <a:avLst/>
              <a:gdLst>
                <a:gd name="T0" fmla="*/ 156 w 1023"/>
                <a:gd name="T1" fmla="*/ 0 h 1272"/>
                <a:gd name="T2" fmla="*/ 327 w 1023"/>
                <a:gd name="T3" fmla="*/ 489 h 1272"/>
                <a:gd name="T4" fmla="*/ 420 w 1023"/>
                <a:gd name="T5" fmla="*/ 799 h 1272"/>
                <a:gd name="T6" fmla="*/ 544 w 1023"/>
                <a:gd name="T7" fmla="*/ 783 h 1272"/>
                <a:gd name="T8" fmla="*/ 196 w 1023"/>
                <a:gd name="T9" fmla="*/ 1023 h 1272"/>
                <a:gd name="T10" fmla="*/ 196 w 1023"/>
                <a:gd name="T11" fmla="*/ 970 h 1272"/>
                <a:gd name="T12" fmla="*/ 249 w 1023"/>
                <a:gd name="T13" fmla="*/ 955 h 1272"/>
                <a:gd name="T14" fmla="*/ 141 w 1023"/>
                <a:gd name="T15" fmla="*/ 852 h 1272"/>
                <a:gd name="T16" fmla="*/ 234 w 1023"/>
                <a:gd name="T17" fmla="*/ 776 h 1272"/>
                <a:gd name="T18" fmla="*/ 148 w 1023"/>
                <a:gd name="T19" fmla="*/ 751 h 1272"/>
                <a:gd name="T20" fmla="*/ 86 w 1023"/>
                <a:gd name="T21" fmla="*/ 884 h 1272"/>
                <a:gd name="T22" fmla="*/ 133 w 1023"/>
                <a:gd name="T23" fmla="*/ 945 h 1272"/>
                <a:gd name="T24" fmla="*/ 86 w 1023"/>
                <a:gd name="T25" fmla="*/ 1046 h 1272"/>
                <a:gd name="T26" fmla="*/ 297 w 1023"/>
                <a:gd name="T27" fmla="*/ 1249 h 1272"/>
                <a:gd name="T28" fmla="*/ 451 w 1023"/>
                <a:gd name="T29" fmla="*/ 1224 h 1272"/>
                <a:gd name="T30" fmla="*/ 698 w 1023"/>
                <a:gd name="T31" fmla="*/ 1046 h 1272"/>
                <a:gd name="T32" fmla="*/ 892 w 1023"/>
                <a:gd name="T33" fmla="*/ 852 h 1272"/>
                <a:gd name="T34" fmla="*/ 1023 w 1023"/>
                <a:gd name="T35" fmla="*/ 622 h 1272"/>
                <a:gd name="T36" fmla="*/ 922 w 1023"/>
                <a:gd name="T37" fmla="*/ 907 h 1272"/>
                <a:gd name="T38" fmla="*/ 823 w 1023"/>
                <a:gd name="T39" fmla="*/ 1008 h 1272"/>
                <a:gd name="T40" fmla="*/ 945 w 1023"/>
                <a:gd name="T41" fmla="*/ 1131 h 1272"/>
                <a:gd name="T42" fmla="*/ 791 w 1023"/>
                <a:gd name="T43" fmla="*/ 1139 h 1272"/>
                <a:gd name="T44" fmla="*/ 721 w 1023"/>
                <a:gd name="T45" fmla="*/ 1093 h 1272"/>
                <a:gd name="T46" fmla="*/ 683 w 1023"/>
                <a:gd name="T47" fmla="*/ 1124 h 1272"/>
                <a:gd name="T48" fmla="*/ 761 w 1023"/>
                <a:gd name="T49" fmla="*/ 1264 h 1272"/>
                <a:gd name="T50" fmla="*/ 645 w 1023"/>
                <a:gd name="T51" fmla="*/ 1272 h 1272"/>
                <a:gd name="T52" fmla="*/ 551 w 1023"/>
                <a:gd name="T53" fmla="*/ 1209 h 1272"/>
                <a:gd name="T54" fmla="*/ 536 w 1023"/>
                <a:gd name="T55" fmla="*/ 1272 h 1272"/>
                <a:gd name="T56" fmla="*/ 40 w 1023"/>
                <a:gd name="T57" fmla="*/ 1264 h 1272"/>
                <a:gd name="T58" fmla="*/ 55 w 1023"/>
                <a:gd name="T59" fmla="*/ 945 h 1272"/>
                <a:gd name="T60" fmla="*/ 0 w 1023"/>
                <a:gd name="T61" fmla="*/ 544 h 1272"/>
                <a:gd name="T62" fmla="*/ 32 w 1023"/>
                <a:gd name="T63" fmla="*/ 179 h 1272"/>
                <a:gd name="T64" fmla="*/ 204 w 1023"/>
                <a:gd name="T65" fmla="*/ 280 h 1272"/>
                <a:gd name="T66" fmla="*/ 156 w 1023"/>
                <a:gd name="T67" fmla="*/ 0 h 1272"/>
                <a:gd name="T68" fmla="*/ 156 w 1023"/>
                <a:gd name="T69" fmla="*/ 0 h 1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3"/>
                <a:gd name="T106" fmla="*/ 0 h 1272"/>
                <a:gd name="T107" fmla="*/ 1023 w 1023"/>
                <a:gd name="T108" fmla="*/ 1272 h 1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3" h="1272">
                  <a:moveTo>
                    <a:pt x="156" y="0"/>
                  </a:moveTo>
                  <a:lnTo>
                    <a:pt x="327" y="489"/>
                  </a:lnTo>
                  <a:lnTo>
                    <a:pt x="420" y="799"/>
                  </a:lnTo>
                  <a:lnTo>
                    <a:pt x="544" y="783"/>
                  </a:lnTo>
                  <a:lnTo>
                    <a:pt x="196" y="1023"/>
                  </a:lnTo>
                  <a:lnTo>
                    <a:pt x="196" y="970"/>
                  </a:lnTo>
                  <a:lnTo>
                    <a:pt x="249" y="955"/>
                  </a:lnTo>
                  <a:lnTo>
                    <a:pt x="141" y="852"/>
                  </a:lnTo>
                  <a:lnTo>
                    <a:pt x="234" y="776"/>
                  </a:lnTo>
                  <a:lnTo>
                    <a:pt x="148" y="751"/>
                  </a:lnTo>
                  <a:lnTo>
                    <a:pt x="86" y="884"/>
                  </a:lnTo>
                  <a:lnTo>
                    <a:pt x="133" y="945"/>
                  </a:lnTo>
                  <a:lnTo>
                    <a:pt x="86" y="1046"/>
                  </a:lnTo>
                  <a:lnTo>
                    <a:pt x="297" y="1249"/>
                  </a:lnTo>
                  <a:lnTo>
                    <a:pt x="451" y="1224"/>
                  </a:lnTo>
                  <a:lnTo>
                    <a:pt x="698" y="1046"/>
                  </a:lnTo>
                  <a:lnTo>
                    <a:pt x="892" y="852"/>
                  </a:lnTo>
                  <a:lnTo>
                    <a:pt x="1023" y="622"/>
                  </a:lnTo>
                  <a:lnTo>
                    <a:pt x="922" y="907"/>
                  </a:lnTo>
                  <a:lnTo>
                    <a:pt x="823" y="1008"/>
                  </a:lnTo>
                  <a:lnTo>
                    <a:pt x="945" y="1131"/>
                  </a:lnTo>
                  <a:lnTo>
                    <a:pt x="791" y="1139"/>
                  </a:lnTo>
                  <a:lnTo>
                    <a:pt x="721" y="1093"/>
                  </a:lnTo>
                  <a:lnTo>
                    <a:pt x="683" y="1124"/>
                  </a:lnTo>
                  <a:lnTo>
                    <a:pt x="761" y="1264"/>
                  </a:lnTo>
                  <a:lnTo>
                    <a:pt x="645" y="1272"/>
                  </a:lnTo>
                  <a:lnTo>
                    <a:pt x="551" y="1209"/>
                  </a:lnTo>
                  <a:lnTo>
                    <a:pt x="536" y="1272"/>
                  </a:lnTo>
                  <a:lnTo>
                    <a:pt x="40" y="1264"/>
                  </a:lnTo>
                  <a:lnTo>
                    <a:pt x="55" y="945"/>
                  </a:lnTo>
                  <a:lnTo>
                    <a:pt x="0" y="544"/>
                  </a:lnTo>
                  <a:lnTo>
                    <a:pt x="32" y="179"/>
                  </a:lnTo>
                  <a:lnTo>
                    <a:pt x="204" y="28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Freeform 66"/>
            <p:cNvSpPr>
              <a:spLocks/>
            </p:cNvSpPr>
            <p:nvPr/>
          </p:nvSpPr>
          <p:spPr bwMode="auto">
            <a:xfrm>
              <a:off x="3630" y="2005"/>
              <a:ext cx="175" cy="359"/>
            </a:xfrm>
            <a:custGeom>
              <a:avLst/>
              <a:gdLst>
                <a:gd name="T0" fmla="*/ 263 w 350"/>
                <a:gd name="T1" fmla="*/ 0 h 719"/>
                <a:gd name="T2" fmla="*/ 181 w 350"/>
                <a:gd name="T3" fmla="*/ 67 h 719"/>
                <a:gd name="T4" fmla="*/ 166 w 350"/>
                <a:gd name="T5" fmla="*/ 257 h 719"/>
                <a:gd name="T6" fmla="*/ 133 w 350"/>
                <a:gd name="T7" fmla="*/ 420 h 719"/>
                <a:gd name="T8" fmla="*/ 67 w 350"/>
                <a:gd name="T9" fmla="*/ 625 h 719"/>
                <a:gd name="T10" fmla="*/ 0 w 350"/>
                <a:gd name="T11" fmla="*/ 719 h 719"/>
                <a:gd name="T12" fmla="*/ 118 w 350"/>
                <a:gd name="T13" fmla="*/ 620 h 719"/>
                <a:gd name="T14" fmla="*/ 124 w 350"/>
                <a:gd name="T15" fmla="*/ 523 h 719"/>
                <a:gd name="T16" fmla="*/ 148 w 350"/>
                <a:gd name="T17" fmla="*/ 447 h 719"/>
                <a:gd name="T18" fmla="*/ 215 w 350"/>
                <a:gd name="T19" fmla="*/ 487 h 719"/>
                <a:gd name="T20" fmla="*/ 190 w 350"/>
                <a:gd name="T21" fmla="*/ 344 h 719"/>
                <a:gd name="T22" fmla="*/ 196 w 350"/>
                <a:gd name="T23" fmla="*/ 108 h 719"/>
                <a:gd name="T24" fmla="*/ 266 w 350"/>
                <a:gd name="T25" fmla="*/ 36 h 719"/>
                <a:gd name="T26" fmla="*/ 318 w 350"/>
                <a:gd name="T27" fmla="*/ 242 h 719"/>
                <a:gd name="T28" fmla="*/ 266 w 350"/>
                <a:gd name="T29" fmla="*/ 586 h 719"/>
                <a:gd name="T30" fmla="*/ 350 w 350"/>
                <a:gd name="T31" fmla="*/ 230 h 719"/>
                <a:gd name="T32" fmla="*/ 299 w 350"/>
                <a:gd name="T33" fmla="*/ 21 h 719"/>
                <a:gd name="T34" fmla="*/ 263 w 350"/>
                <a:gd name="T35" fmla="*/ 0 h 719"/>
                <a:gd name="T36" fmla="*/ 263 w 350"/>
                <a:gd name="T37" fmla="*/ 0 h 7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0"/>
                <a:gd name="T58" fmla="*/ 0 h 719"/>
                <a:gd name="T59" fmla="*/ 350 w 350"/>
                <a:gd name="T60" fmla="*/ 719 h 7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0" h="719">
                  <a:moveTo>
                    <a:pt x="263" y="0"/>
                  </a:moveTo>
                  <a:lnTo>
                    <a:pt x="181" y="67"/>
                  </a:lnTo>
                  <a:lnTo>
                    <a:pt x="166" y="257"/>
                  </a:lnTo>
                  <a:lnTo>
                    <a:pt x="133" y="420"/>
                  </a:lnTo>
                  <a:lnTo>
                    <a:pt x="67" y="625"/>
                  </a:lnTo>
                  <a:lnTo>
                    <a:pt x="0" y="719"/>
                  </a:lnTo>
                  <a:lnTo>
                    <a:pt x="118" y="620"/>
                  </a:lnTo>
                  <a:lnTo>
                    <a:pt x="124" y="523"/>
                  </a:lnTo>
                  <a:lnTo>
                    <a:pt x="148" y="447"/>
                  </a:lnTo>
                  <a:lnTo>
                    <a:pt x="215" y="487"/>
                  </a:lnTo>
                  <a:lnTo>
                    <a:pt x="190" y="344"/>
                  </a:lnTo>
                  <a:lnTo>
                    <a:pt x="196" y="108"/>
                  </a:lnTo>
                  <a:lnTo>
                    <a:pt x="266" y="36"/>
                  </a:lnTo>
                  <a:lnTo>
                    <a:pt x="318" y="242"/>
                  </a:lnTo>
                  <a:lnTo>
                    <a:pt x="266" y="586"/>
                  </a:lnTo>
                  <a:lnTo>
                    <a:pt x="350" y="230"/>
                  </a:lnTo>
                  <a:lnTo>
                    <a:pt x="299" y="2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Freeform 67"/>
            <p:cNvSpPr>
              <a:spLocks/>
            </p:cNvSpPr>
            <p:nvPr/>
          </p:nvSpPr>
          <p:spPr bwMode="auto">
            <a:xfrm>
              <a:off x="3485" y="2410"/>
              <a:ext cx="71" cy="184"/>
            </a:xfrm>
            <a:custGeom>
              <a:avLst/>
              <a:gdLst>
                <a:gd name="T0" fmla="*/ 143 w 143"/>
                <a:gd name="T1" fmla="*/ 0 h 369"/>
                <a:gd name="T2" fmla="*/ 10 w 143"/>
                <a:gd name="T3" fmla="*/ 129 h 369"/>
                <a:gd name="T4" fmla="*/ 0 w 143"/>
                <a:gd name="T5" fmla="*/ 369 h 369"/>
                <a:gd name="T6" fmla="*/ 143 w 143"/>
                <a:gd name="T7" fmla="*/ 0 h 369"/>
                <a:gd name="T8" fmla="*/ 143 w 143"/>
                <a:gd name="T9" fmla="*/ 0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369"/>
                <a:gd name="T17" fmla="*/ 143 w 143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369">
                  <a:moveTo>
                    <a:pt x="143" y="0"/>
                  </a:moveTo>
                  <a:lnTo>
                    <a:pt x="10" y="129"/>
                  </a:lnTo>
                  <a:lnTo>
                    <a:pt x="0" y="36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1" name="Freeform 68"/>
            <p:cNvSpPr>
              <a:spLocks/>
            </p:cNvSpPr>
            <p:nvPr/>
          </p:nvSpPr>
          <p:spPr bwMode="auto">
            <a:xfrm>
              <a:off x="3781" y="1880"/>
              <a:ext cx="100" cy="315"/>
            </a:xfrm>
            <a:custGeom>
              <a:avLst/>
              <a:gdLst>
                <a:gd name="T0" fmla="*/ 200 w 200"/>
                <a:gd name="T1" fmla="*/ 0 h 631"/>
                <a:gd name="T2" fmla="*/ 128 w 200"/>
                <a:gd name="T3" fmla="*/ 82 h 631"/>
                <a:gd name="T4" fmla="*/ 128 w 200"/>
                <a:gd name="T5" fmla="*/ 251 h 631"/>
                <a:gd name="T6" fmla="*/ 84 w 200"/>
                <a:gd name="T7" fmla="*/ 426 h 631"/>
                <a:gd name="T8" fmla="*/ 78 w 200"/>
                <a:gd name="T9" fmla="*/ 508 h 631"/>
                <a:gd name="T10" fmla="*/ 21 w 200"/>
                <a:gd name="T11" fmla="*/ 559 h 631"/>
                <a:gd name="T12" fmla="*/ 0 w 200"/>
                <a:gd name="T13" fmla="*/ 631 h 631"/>
                <a:gd name="T14" fmla="*/ 97 w 200"/>
                <a:gd name="T15" fmla="*/ 544 h 631"/>
                <a:gd name="T16" fmla="*/ 134 w 200"/>
                <a:gd name="T17" fmla="*/ 548 h 631"/>
                <a:gd name="T18" fmla="*/ 124 w 200"/>
                <a:gd name="T19" fmla="*/ 378 h 631"/>
                <a:gd name="T20" fmla="*/ 149 w 200"/>
                <a:gd name="T21" fmla="*/ 266 h 631"/>
                <a:gd name="T22" fmla="*/ 154 w 200"/>
                <a:gd name="T23" fmla="*/ 103 h 631"/>
                <a:gd name="T24" fmla="*/ 200 w 200"/>
                <a:gd name="T25" fmla="*/ 0 h 631"/>
                <a:gd name="T26" fmla="*/ 200 w 200"/>
                <a:gd name="T27" fmla="*/ 0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631"/>
                <a:gd name="T44" fmla="*/ 200 w 200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631">
                  <a:moveTo>
                    <a:pt x="200" y="0"/>
                  </a:moveTo>
                  <a:lnTo>
                    <a:pt x="128" y="82"/>
                  </a:lnTo>
                  <a:lnTo>
                    <a:pt x="128" y="251"/>
                  </a:lnTo>
                  <a:lnTo>
                    <a:pt x="84" y="426"/>
                  </a:lnTo>
                  <a:lnTo>
                    <a:pt x="78" y="508"/>
                  </a:lnTo>
                  <a:lnTo>
                    <a:pt x="21" y="559"/>
                  </a:lnTo>
                  <a:lnTo>
                    <a:pt x="0" y="631"/>
                  </a:lnTo>
                  <a:lnTo>
                    <a:pt x="97" y="544"/>
                  </a:lnTo>
                  <a:lnTo>
                    <a:pt x="134" y="548"/>
                  </a:lnTo>
                  <a:lnTo>
                    <a:pt x="124" y="378"/>
                  </a:lnTo>
                  <a:lnTo>
                    <a:pt x="149" y="266"/>
                  </a:lnTo>
                  <a:lnTo>
                    <a:pt x="154" y="10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2" name="Freeform 69"/>
            <p:cNvSpPr>
              <a:spLocks/>
            </p:cNvSpPr>
            <p:nvPr/>
          </p:nvSpPr>
          <p:spPr bwMode="auto">
            <a:xfrm>
              <a:off x="3787" y="1893"/>
              <a:ext cx="143" cy="397"/>
            </a:xfrm>
            <a:custGeom>
              <a:avLst/>
              <a:gdLst>
                <a:gd name="T0" fmla="*/ 218 w 285"/>
                <a:gd name="T1" fmla="*/ 0 h 794"/>
                <a:gd name="T2" fmla="*/ 266 w 285"/>
                <a:gd name="T3" fmla="*/ 146 h 794"/>
                <a:gd name="T4" fmla="*/ 285 w 285"/>
                <a:gd name="T5" fmla="*/ 557 h 794"/>
                <a:gd name="T6" fmla="*/ 173 w 285"/>
                <a:gd name="T7" fmla="*/ 716 h 794"/>
                <a:gd name="T8" fmla="*/ 173 w 285"/>
                <a:gd name="T9" fmla="*/ 773 h 794"/>
                <a:gd name="T10" fmla="*/ 106 w 285"/>
                <a:gd name="T11" fmla="*/ 794 h 794"/>
                <a:gd name="T12" fmla="*/ 25 w 285"/>
                <a:gd name="T13" fmla="*/ 758 h 794"/>
                <a:gd name="T14" fmla="*/ 103 w 285"/>
                <a:gd name="T15" fmla="*/ 726 h 794"/>
                <a:gd name="T16" fmla="*/ 0 w 285"/>
                <a:gd name="T17" fmla="*/ 650 h 794"/>
                <a:gd name="T18" fmla="*/ 137 w 285"/>
                <a:gd name="T19" fmla="*/ 696 h 794"/>
                <a:gd name="T20" fmla="*/ 251 w 285"/>
                <a:gd name="T21" fmla="*/ 547 h 794"/>
                <a:gd name="T22" fmla="*/ 245 w 285"/>
                <a:gd name="T23" fmla="*/ 188 h 794"/>
                <a:gd name="T24" fmla="*/ 218 w 285"/>
                <a:gd name="T25" fmla="*/ 0 h 794"/>
                <a:gd name="T26" fmla="*/ 218 w 285"/>
                <a:gd name="T27" fmla="*/ 0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5"/>
                <a:gd name="T43" fmla="*/ 0 h 794"/>
                <a:gd name="T44" fmla="*/ 285 w 285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5" h="794">
                  <a:moveTo>
                    <a:pt x="218" y="0"/>
                  </a:moveTo>
                  <a:lnTo>
                    <a:pt x="266" y="146"/>
                  </a:lnTo>
                  <a:lnTo>
                    <a:pt x="285" y="557"/>
                  </a:lnTo>
                  <a:lnTo>
                    <a:pt x="173" y="716"/>
                  </a:lnTo>
                  <a:lnTo>
                    <a:pt x="173" y="773"/>
                  </a:lnTo>
                  <a:lnTo>
                    <a:pt x="106" y="794"/>
                  </a:lnTo>
                  <a:lnTo>
                    <a:pt x="25" y="758"/>
                  </a:lnTo>
                  <a:lnTo>
                    <a:pt x="103" y="726"/>
                  </a:lnTo>
                  <a:lnTo>
                    <a:pt x="0" y="650"/>
                  </a:lnTo>
                  <a:lnTo>
                    <a:pt x="137" y="696"/>
                  </a:lnTo>
                  <a:lnTo>
                    <a:pt x="251" y="547"/>
                  </a:lnTo>
                  <a:lnTo>
                    <a:pt x="245" y="18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3" name="Freeform 70"/>
            <p:cNvSpPr>
              <a:spLocks/>
            </p:cNvSpPr>
            <p:nvPr/>
          </p:nvSpPr>
          <p:spPr bwMode="auto">
            <a:xfrm>
              <a:off x="3687" y="2280"/>
              <a:ext cx="161" cy="617"/>
            </a:xfrm>
            <a:custGeom>
              <a:avLst/>
              <a:gdLst>
                <a:gd name="T0" fmla="*/ 322 w 322"/>
                <a:gd name="T1" fmla="*/ 0 h 1236"/>
                <a:gd name="T2" fmla="*/ 149 w 322"/>
                <a:gd name="T3" fmla="*/ 179 h 1236"/>
                <a:gd name="T4" fmla="*/ 40 w 322"/>
                <a:gd name="T5" fmla="*/ 542 h 1236"/>
                <a:gd name="T6" fmla="*/ 91 w 322"/>
                <a:gd name="T7" fmla="*/ 711 h 1236"/>
                <a:gd name="T8" fmla="*/ 204 w 322"/>
                <a:gd name="T9" fmla="*/ 732 h 1236"/>
                <a:gd name="T10" fmla="*/ 236 w 322"/>
                <a:gd name="T11" fmla="*/ 850 h 1236"/>
                <a:gd name="T12" fmla="*/ 101 w 322"/>
                <a:gd name="T13" fmla="*/ 1236 h 1236"/>
                <a:gd name="T14" fmla="*/ 158 w 322"/>
                <a:gd name="T15" fmla="*/ 892 h 1236"/>
                <a:gd name="T16" fmla="*/ 4 w 322"/>
                <a:gd name="T17" fmla="*/ 630 h 1236"/>
                <a:gd name="T18" fmla="*/ 0 w 322"/>
                <a:gd name="T19" fmla="*/ 472 h 1236"/>
                <a:gd name="T20" fmla="*/ 128 w 322"/>
                <a:gd name="T21" fmla="*/ 143 h 1236"/>
                <a:gd name="T22" fmla="*/ 158 w 322"/>
                <a:gd name="T23" fmla="*/ 46 h 1236"/>
                <a:gd name="T24" fmla="*/ 164 w 322"/>
                <a:gd name="T25" fmla="*/ 107 h 1236"/>
                <a:gd name="T26" fmla="*/ 322 w 322"/>
                <a:gd name="T27" fmla="*/ 0 h 1236"/>
                <a:gd name="T28" fmla="*/ 322 w 322"/>
                <a:gd name="T29" fmla="*/ 0 h 1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1236"/>
                <a:gd name="T47" fmla="*/ 322 w 322"/>
                <a:gd name="T48" fmla="*/ 1236 h 1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1236">
                  <a:moveTo>
                    <a:pt x="322" y="0"/>
                  </a:moveTo>
                  <a:lnTo>
                    <a:pt x="149" y="179"/>
                  </a:lnTo>
                  <a:lnTo>
                    <a:pt x="40" y="542"/>
                  </a:lnTo>
                  <a:lnTo>
                    <a:pt x="91" y="711"/>
                  </a:lnTo>
                  <a:lnTo>
                    <a:pt x="204" y="732"/>
                  </a:lnTo>
                  <a:lnTo>
                    <a:pt x="236" y="850"/>
                  </a:lnTo>
                  <a:lnTo>
                    <a:pt x="101" y="1236"/>
                  </a:lnTo>
                  <a:lnTo>
                    <a:pt x="158" y="892"/>
                  </a:lnTo>
                  <a:lnTo>
                    <a:pt x="4" y="630"/>
                  </a:lnTo>
                  <a:lnTo>
                    <a:pt x="0" y="472"/>
                  </a:lnTo>
                  <a:lnTo>
                    <a:pt x="128" y="143"/>
                  </a:lnTo>
                  <a:lnTo>
                    <a:pt x="158" y="46"/>
                  </a:lnTo>
                  <a:lnTo>
                    <a:pt x="164" y="10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4" name="Freeform 71"/>
            <p:cNvSpPr>
              <a:spLocks/>
            </p:cNvSpPr>
            <p:nvPr/>
          </p:nvSpPr>
          <p:spPr bwMode="auto">
            <a:xfrm>
              <a:off x="3899" y="1813"/>
              <a:ext cx="80" cy="307"/>
            </a:xfrm>
            <a:custGeom>
              <a:avLst/>
              <a:gdLst>
                <a:gd name="T0" fmla="*/ 52 w 160"/>
                <a:gd name="T1" fmla="*/ 614 h 614"/>
                <a:gd name="T2" fmla="*/ 145 w 160"/>
                <a:gd name="T3" fmla="*/ 302 h 614"/>
                <a:gd name="T4" fmla="*/ 160 w 160"/>
                <a:gd name="T5" fmla="*/ 46 h 614"/>
                <a:gd name="T6" fmla="*/ 109 w 160"/>
                <a:gd name="T7" fmla="*/ 0 h 614"/>
                <a:gd name="T8" fmla="*/ 36 w 160"/>
                <a:gd name="T9" fmla="*/ 93 h 614"/>
                <a:gd name="T10" fmla="*/ 0 w 160"/>
                <a:gd name="T11" fmla="*/ 185 h 614"/>
                <a:gd name="T12" fmla="*/ 21 w 160"/>
                <a:gd name="T13" fmla="*/ 262 h 614"/>
                <a:gd name="T14" fmla="*/ 61 w 160"/>
                <a:gd name="T15" fmla="*/ 128 h 614"/>
                <a:gd name="T16" fmla="*/ 129 w 160"/>
                <a:gd name="T17" fmla="*/ 57 h 614"/>
                <a:gd name="T18" fmla="*/ 118 w 160"/>
                <a:gd name="T19" fmla="*/ 306 h 614"/>
                <a:gd name="T20" fmla="*/ 42 w 160"/>
                <a:gd name="T21" fmla="*/ 523 h 614"/>
                <a:gd name="T22" fmla="*/ 52 w 160"/>
                <a:gd name="T23" fmla="*/ 614 h 614"/>
                <a:gd name="T24" fmla="*/ 52 w 160"/>
                <a:gd name="T25" fmla="*/ 614 h 6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614"/>
                <a:gd name="T41" fmla="*/ 160 w 160"/>
                <a:gd name="T42" fmla="*/ 614 h 6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614">
                  <a:moveTo>
                    <a:pt x="52" y="614"/>
                  </a:moveTo>
                  <a:lnTo>
                    <a:pt x="145" y="302"/>
                  </a:lnTo>
                  <a:lnTo>
                    <a:pt x="160" y="46"/>
                  </a:lnTo>
                  <a:lnTo>
                    <a:pt x="109" y="0"/>
                  </a:lnTo>
                  <a:lnTo>
                    <a:pt x="36" y="93"/>
                  </a:lnTo>
                  <a:lnTo>
                    <a:pt x="0" y="185"/>
                  </a:lnTo>
                  <a:lnTo>
                    <a:pt x="21" y="262"/>
                  </a:lnTo>
                  <a:lnTo>
                    <a:pt x="61" y="128"/>
                  </a:lnTo>
                  <a:lnTo>
                    <a:pt x="129" y="57"/>
                  </a:lnTo>
                  <a:lnTo>
                    <a:pt x="118" y="306"/>
                  </a:lnTo>
                  <a:lnTo>
                    <a:pt x="42" y="523"/>
                  </a:lnTo>
                  <a:lnTo>
                    <a:pt x="52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5" name="Freeform 72"/>
            <p:cNvSpPr>
              <a:spLocks/>
            </p:cNvSpPr>
            <p:nvPr/>
          </p:nvSpPr>
          <p:spPr bwMode="auto">
            <a:xfrm>
              <a:off x="3776" y="1813"/>
              <a:ext cx="172" cy="241"/>
            </a:xfrm>
            <a:custGeom>
              <a:avLst/>
              <a:gdLst>
                <a:gd name="T0" fmla="*/ 0 w 342"/>
                <a:gd name="T1" fmla="*/ 441 h 481"/>
                <a:gd name="T2" fmla="*/ 66 w 342"/>
                <a:gd name="T3" fmla="*/ 302 h 481"/>
                <a:gd name="T4" fmla="*/ 188 w 342"/>
                <a:gd name="T5" fmla="*/ 25 h 481"/>
                <a:gd name="T6" fmla="*/ 327 w 342"/>
                <a:gd name="T7" fmla="*/ 0 h 481"/>
                <a:gd name="T8" fmla="*/ 342 w 342"/>
                <a:gd name="T9" fmla="*/ 42 h 481"/>
                <a:gd name="T10" fmla="*/ 276 w 342"/>
                <a:gd name="T11" fmla="*/ 36 h 481"/>
                <a:gd name="T12" fmla="*/ 188 w 342"/>
                <a:gd name="T13" fmla="*/ 103 h 481"/>
                <a:gd name="T14" fmla="*/ 93 w 342"/>
                <a:gd name="T15" fmla="*/ 338 h 481"/>
                <a:gd name="T16" fmla="*/ 66 w 342"/>
                <a:gd name="T17" fmla="*/ 441 h 481"/>
                <a:gd name="T18" fmla="*/ 9 w 342"/>
                <a:gd name="T19" fmla="*/ 481 h 481"/>
                <a:gd name="T20" fmla="*/ 0 w 342"/>
                <a:gd name="T21" fmla="*/ 441 h 481"/>
                <a:gd name="T22" fmla="*/ 0 w 342"/>
                <a:gd name="T23" fmla="*/ 441 h 4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2"/>
                <a:gd name="T37" fmla="*/ 0 h 481"/>
                <a:gd name="T38" fmla="*/ 342 w 342"/>
                <a:gd name="T39" fmla="*/ 481 h 4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2" h="481">
                  <a:moveTo>
                    <a:pt x="0" y="441"/>
                  </a:moveTo>
                  <a:lnTo>
                    <a:pt x="66" y="302"/>
                  </a:lnTo>
                  <a:lnTo>
                    <a:pt x="188" y="25"/>
                  </a:lnTo>
                  <a:lnTo>
                    <a:pt x="327" y="0"/>
                  </a:lnTo>
                  <a:lnTo>
                    <a:pt x="342" y="42"/>
                  </a:lnTo>
                  <a:lnTo>
                    <a:pt x="276" y="36"/>
                  </a:lnTo>
                  <a:lnTo>
                    <a:pt x="188" y="103"/>
                  </a:lnTo>
                  <a:lnTo>
                    <a:pt x="93" y="338"/>
                  </a:lnTo>
                  <a:lnTo>
                    <a:pt x="66" y="441"/>
                  </a:lnTo>
                  <a:lnTo>
                    <a:pt x="9" y="48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6" name="Freeform 73"/>
            <p:cNvSpPr>
              <a:spLocks/>
            </p:cNvSpPr>
            <p:nvPr/>
          </p:nvSpPr>
          <p:spPr bwMode="auto">
            <a:xfrm>
              <a:off x="3789" y="2315"/>
              <a:ext cx="459" cy="918"/>
            </a:xfrm>
            <a:custGeom>
              <a:avLst/>
              <a:gdLst>
                <a:gd name="T0" fmla="*/ 47 w 918"/>
                <a:gd name="T1" fmla="*/ 0 h 1836"/>
                <a:gd name="T2" fmla="*/ 251 w 918"/>
                <a:gd name="T3" fmla="*/ 114 h 1836"/>
                <a:gd name="T4" fmla="*/ 401 w 918"/>
                <a:gd name="T5" fmla="*/ 446 h 1836"/>
                <a:gd name="T6" fmla="*/ 467 w 918"/>
                <a:gd name="T7" fmla="*/ 1108 h 1836"/>
                <a:gd name="T8" fmla="*/ 650 w 918"/>
                <a:gd name="T9" fmla="*/ 1395 h 1836"/>
                <a:gd name="T10" fmla="*/ 912 w 918"/>
                <a:gd name="T11" fmla="*/ 1779 h 1836"/>
                <a:gd name="T12" fmla="*/ 918 w 918"/>
                <a:gd name="T13" fmla="*/ 1830 h 1836"/>
                <a:gd name="T14" fmla="*/ 656 w 918"/>
                <a:gd name="T15" fmla="*/ 1836 h 1836"/>
                <a:gd name="T16" fmla="*/ 359 w 918"/>
                <a:gd name="T17" fmla="*/ 1595 h 1836"/>
                <a:gd name="T18" fmla="*/ 743 w 918"/>
                <a:gd name="T19" fmla="*/ 1676 h 1836"/>
                <a:gd name="T20" fmla="*/ 692 w 918"/>
                <a:gd name="T21" fmla="*/ 1519 h 1836"/>
                <a:gd name="T22" fmla="*/ 298 w 918"/>
                <a:gd name="T23" fmla="*/ 1087 h 1836"/>
                <a:gd name="T24" fmla="*/ 287 w 918"/>
                <a:gd name="T25" fmla="*/ 960 h 1836"/>
                <a:gd name="T26" fmla="*/ 184 w 918"/>
                <a:gd name="T27" fmla="*/ 897 h 1836"/>
                <a:gd name="T28" fmla="*/ 51 w 918"/>
                <a:gd name="T29" fmla="*/ 676 h 1836"/>
                <a:gd name="T30" fmla="*/ 108 w 918"/>
                <a:gd name="T31" fmla="*/ 353 h 1836"/>
                <a:gd name="T32" fmla="*/ 241 w 918"/>
                <a:gd name="T33" fmla="*/ 861 h 1836"/>
                <a:gd name="T34" fmla="*/ 281 w 918"/>
                <a:gd name="T35" fmla="*/ 416 h 1836"/>
                <a:gd name="T36" fmla="*/ 220 w 918"/>
                <a:gd name="T37" fmla="*/ 186 h 1836"/>
                <a:gd name="T38" fmla="*/ 127 w 918"/>
                <a:gd name="T39" fmla="*/ 241 h 1836"/>
                <a:gd name="T40" fmla="*/ 148 w 918"/>
                <a:gd name="T41" fmla="*/ 139 h 1836"/>
                <a:gd name="T42" fmla="*/ 0 w 918"/>
                <a:gd name="T43" fmla="*/ 32 h 1836"/>
                <a:gd name="T44" fmla="*/ 47 w 918"/>
                <a:gd name="T45" fmla="*/ 0 h 1836"/>
                <a:gd name="T46" fmla="*/ 47 w 918"/>
                <a:gd name="T47" fmla="*/ 0 h 18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8"/>
                <a:gd name="T73" fmla="*/ 0 h 1836"/>
                <a:gd name="T74" fmla="*/ 918 w 918"/>
                <a:gd name="T75" fmla="*/ 1836 h 18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8" h="1836">
                  <a:moveTo>
                    <a:pt x="47" y="0"/>
                  </a:moveTo>
                  <a:lnTo>
                    <a:pt x="251" y="114"/>
                  </a:lnTo>
                  <a:lnTo>
                    <a:pt x="401" y="446"/>
                  </a:lnTo>
                  <a:lnTo>
                    <a:pt x="467" y="1108"/>
                  </a:lnTo>
                  <a:lnTo>
                    <a:pt x="650" y="1395"/>
                  </a:lnTo>
                  <a:lnTo>
                    <a:pt x="912" y="1779"/>
                  </a:lnTo>
                  <a:lnTo>
                    <a:pt x="918" y="1830"/>
                  </a:lnTo>
                  <a:lnTo>
                    <a:pt x="656" y="1836"/>
                  </a:lnTo>
                  <a:lnTo>
                    <a:pt x="359" y="1595"/>
                  </a:lnTo>
                  <a:lnTo>
                    <a:pt x="743" y="1676"/>
                  </a:lnTo>
                  <a:lnTo>
                    <a:pt x="692" y="1519"/>
                  </a:lnTo>
                  <a:lnTo>
                    <a:pt x="298" y="1087"/>
                  </a:lnTo>
                  <a:lnTo>
                    <a:pt x="287" y="960"/>
                  </a:lnTo>
                  <a:lnTo>
                    <a:pt x="184" y="897"/>
                  </a:lnTo>
                  <a:lnTo>
                    <a:pt x="51" y="676"/>
                  </a:lnTo>
                  <a:lnTo>
                    <a:pt x="108" y="353"/>
                  </a:lnTo>
                  <a:lnTo>
                    <a:pt x="241" y="861"/>
                  </a:lnTo>
                  <a:lnTo>
                    <a:pt x="281" y="416"/>
                  </a:lnTo>
                  <a:lnTo>
                    <a:pt x="220" y="186"/>
                  </a:lnTo>
                  <a:lnTo>
                    <a:pt x="127" y="241"/>
                  </a:lnTo>
                  <a:lnTo>
                    <a:pt x="148" y="139"/>
                  </a:lnTo>
                  <a:lnTo>
                    <a:pt x="0" y="3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78" name="AutoShape 74"/>
          <p:cNvSpPr>
            <a:spLocks noChangeArrowheads="1"/>
          </p:cNvSpPr>
          <p:nvPr/>
        </p:nvSpPr>
        <p:spPr bwMode="auto">
          <a:xfrm>
            <a:off x="3200400" y="1981200"/>
            <a:ext cx="5410200" cy="1981200"/>
          </a:xfrm>
          <a:prstGeom prst="wedgeRoundRectCallout">
            <a:avLst>
              <a:gd name="adj1" fmla="val -40579"/>
              <a:gd name="adj2" fmla="val 7419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This ratio implies that  NetSolutions is able to pay its current liabilities.</a:t>
            </a:r>
          </a:p>
        </p:txBody>
      </p:sp>
    </p:spTree>
    <p:extLst>
      <p:ext uri="{BB962C8B-B14F-4D97-AF65-F5344CB8AC3E}">
        <p14:creationId xmlns:p14="http://schemas.microsoft.com/office/powerpoint/2010/main" val="187615268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1143000" y="457200"/>
            <a:ext cx="6934200" cy="1295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for NetSolutions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76350" y="3505200"/>
            <a:ext cx="6019800" cy="1066800"/>
            <a:chOff x="720" y="2208"/>
            <a:chExt cx="3936" cy="672"/>
          </a:xfrm>
        </p:grpSpPr>
        <p:grpSp>
          <p:nvGrpSpPr>
            <p:cNvPr id="65554" name="Group 4"/>
            <p:cNvGrpSpPr>
              <a:grpSpLocks/>
            </p:cNvGrpSpPr>
            <p:nvPr/>
          </p:nvGrpSpPr>
          <p:grpSpPr bwMode="auto">
            <a:xfrm>
              <a:off x="720" y="2208"/>
              <a:ext cx="1728" cy="672"/>
              <a:chOff x="720" y="2208"/>
              <a:chExt cx="1728" cy="672"/>
            </a:xfrm>
          </p:grpSpPr>
          <p:sp>
            <p:nvSpPr>
              <p:cNvPr id="65559" name="Text Box 5"/>
              <p:cNvSpPr txBox="1">
                <a:spLocks noChangeArrowheads="1"/>
              </p:cNvSpPr>
              <p:nvPr/>
            </p:nvSpPr>
            <p:spPr bwMode="auto">
              <a:xfrm>
                <a:off x="720" y="2208"/>
                <a:ext cx="1441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 </a:t>
                </a:r>
              </a:p>
            </p:txBody>
          </p:sp>
          <p:sp>
            <p:nvSpPr>
              <p:cNvPr id="65560" name="Text Box 6"/>
              <p:cNvSpPr txBox="1">
                <a:spLocks noChangeArrowheads="1"/>
              </p:cNvSpPr>
              <p:nvPr/>
            </p:nvSpPr>
            <p:spPr bwMode="auto">
              <a:xfrm>
                <a:off x="1968" y="240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5555" name="Group 7"/>
            <p:cNvGrpSpPr>
              <a:grpSpLocks/>
            </p:cNvGrpSpPr>
            <p:nvPr/>
          </p:nvGrpSpPr>
          <p:grpSpPr bwMode="auto">
            <a:xfrm>
              <a:off x="2256" y="2352"/>
              <a:ext cx="2400" cy="384"/>
              <a:chOff x="2256" y="2496"/>
              <a:chExt cx="2400" cy="384"/>
            </a:xfrm>
          </p:grpSpPr>
          <p:sp>
            <p:nvSpPr>
              <p:cNvPr id="65556" name="Text Box 8"/>
              <p:cNvSpPr txBox="1">
                <a:spLocks noChangeArrowheads="1"/>
              </p:cNvSpPr>
              <p:nvPr/>
            </p:nvSpPr>
            <p:spPr bwMode="auto">
              <a:xfrm>
                <a:off x="2256" y="2515"/>
                <a:ext cx="124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$7,845 </a:t>
                </a:r>
              </a:p>
            </p:txBody>
          </p:sp>
          <p:sp>
            <p:nvSpPr>
              <p:cNvPr id="65557" name="Text Box 9"/>
              <p:cNvSpPr txBox="1">
                <a:spLocks noChangeArrowheads="1"/>
              </p:cNvSpPr>
              <p:nvPr/>
            </p:nvSpPr>
            <p:spPr bwMode="auto">
              <a:xfrm>
                <a:off x="3216" y="2496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÷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5558" name="Text Box 10"/>
              <p:cNvSpPr txBox="1">
                <a:spLocks noChangeArrowheads="1"/>
              </p:cNvSpPr>
              <p:nvPr/>
            </p:nvSpPr>
            <p:spPr bwMode="auto">
              <a:xfrm>
                <a:off x="3408" y="2496"/>
                <a:ext cx="124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$1,390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95400" y="2362200"/>
            <a:ext cx="6172200" cy="1066800"/>
            <a:chOff x="720" y="1488"/>
            <a:chExt cx="4128" cy="672"/>
          </a:xfrm>
        </p:grpSpPr>
        <p:grpSp>
          <p:nvGrpSpPr>
            <p:cNvPr id="65547" name="Group 13"/>
            <p:cNvGrpSpPr>
              <a:grpSpLocks/>
            </p:cNvGrpSpPr>
            <p:nvPr/>
          </p:nvGrpSpPr>
          <p:grpSpPr bwMode="auto">
            <a:xfrm>
              <a:off x="720" y="1488"/>
              <a:ext cx="1728" cy="672"/>
              <a:chOff x="576" y="1488"/>
              <a:chExt cx="1728" cy="672"/>
            </a:xfrm>
          </p:grpSpPr>
          <p:sp>
            <p:nvSpPr>
              <p:cNvPr id="65552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441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</a:t>
                </a:r>
              </a:p>
            </p:txBody>
          </p:sp>
          <p:sp>
            <p:nvSpPr>
              <p:cNvPr id="65553" name="Text Box 15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5548" name="Group 16"/>
            <p:cNvGrpSpPr>
              <a:grpSpLocks/>
            </p:cNvGrpSpPr>
            <p:nvPr/>
          </p:nvGrpSpPr>
          <p:grpSpPr bwMode="auto">
            <a:xfrm>
              <a:off x="2256" y="1488"/>
              <a:ext cx="2592" cy="672"/>
              <a:chOff x="2112" y="1488"/>
              <a:chExt cx="2592" cy="672"/>
            </a:xfrm>
          </p:grpSpPr>
          <p:sp>
            <p:nvSpPr>
              <p:cNvPr id="65549" name="Text Box 17"/>
              <p:cNvSpPr txBox="1">
                <a:spLocks noChangeArrowheads="1"/>
              </p:cNvSpPr>
              <p:nvPr/>
            </p:nvSpPr>
            <p:spPr bwMode="auto">
              <a:xfrm>
                <a:off x="2112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Assets </a:t>
                </a:r>
              </a:p>
            </p:txBody>
          </p:sp>
          <p:sp>
            <p:nvSpPr>
              <p:cNvPr id="65550" name="Text Box 18"/>
              <p:cNvSpPr txBox="1">
                <a:spLocks noChangeArrowheads="1"/>
              </p:cNvSpPr>
              <p:nvPr/>
            </p:nvSpPr>
            <p:spPr bwMode="auto">
              <a:xfrm>
                <a:off x="3072" y="1632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÷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5551" name="Text Box 19"/>
              <p:cNvSpPr txBox="1">
                <a:spLocks noChangeArrowheads="1"/>
              </p:cNvSpPr>
              <p:nvPr/>
            </p:nvSpPr>
            <p:spPr bwMode="auto">
              <a:xfrm>
                <a:off x="3456" y="1488"/>
                <a:ext cx="12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Liabilities</a:t>
                </a:r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295400" y="4572000"/>
            <a:ext cx="3902075" cy="1066800"/>
            <a:chOff x="816" y="2880"/>
            <a:chExt cx="2458" cy="672"/>
          </a:xfrm>
        </p:grpSpPr>
        <p:grpSp>
          <p:nvGrpSpPr>
            <p:cNvPr id="65543" name="Group 21"/>
            <p:cNvGrpSpPr>
              <a:grpSpLocks/>
            </p:cNvGrpSpPr>
            <p:nvPr/>
          </p:nvGrpSpPr>
          <p:grpSpPr bwMode="auto">
            <a:xfrm>
              <a:off x="816" y="2880"/>
              <a:ext cx="1609" cy="672"/>
              <a:chOff x="720" y="2208"/>
              <a:chExt cx="1728" cy="672"/>
            </a:xfrm>
          </p:grpSpPr>
          <p:sp>
            <p:nvSpPr>
              <p:cNvPr id="65545" name="Text Box 22"/>
              <p:cNvSpPr txBox="1">
                <a:spLocks noChangeArrowheads="1"/>
              </p:cNvSpPr>
              <p:nvPr/>
            </p:nvSpPr>
            <p:spPr bwMode="auto">
              <a:xfrm>
                <a:off x="720" y="2208"/>
                <a:ext cx="144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Current ratio</a:t>
                </a:r>
              </a:p>
            </p:txBody>
          </p:sp>
          <p:sp>
            <p:nvSpPr>
              <p:cNvPr id="65546" name="Text Box 23"/>
              <p:cNvSpPr txBox="1">
                <a:spLocks noChangeArrowheads="1"/>
              </p:cNvSpPr>
              <p:nvPr/>
            </p:nvSpPr>
            <p:spPr bwMode="auto">
              <a:xfrm>
                <a:off x="1968" y="240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>
                    <a:latin typeface="Times New Roman" pitchFamily="18" charset="0"/>
                  </a:rPr>
                  <a:t>=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65544" name="Text Box 24"/>
            <p:cNvSpPr txBox="1">
              <a:spLocks noChangeArrowheads="1"/>
            </p:cNvSpPr>
            <p:nvPr/>
          </p:nvSpPr>
          <p:spPr bwMode="auto">
            <a:xfrm>
              <a:off x="2112" y="3024"/>
              <a:ext cx="11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5.6</a:t>
              </a:r>
            </a:p>
          </p:txBody>
        </p:sp>
      </p:grpSp>
      <p:sp>
        <p:nvSpPr>
          <p:cNvPr id="227353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9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5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1143000" y="457200"/>
            <a:ext cx="6934200" cy="1295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for NetSolutions</a:t>
            </a:r>
          </a:p>
        </p:txBody>
      </p:sp>
      <p:sp>
        <p:nvSpPr>
          <p:cNvPr id="228355" name="AutoShape 3"/>
          <p:cNvSpPr>
            <a:spLocks noChangeArrowheads="1"/>
          </p:cNvSpPr>
          <p:nvPr/>
        </p:nvSpPr>
        <p:spPr bwMode="auto">
          <a:xfrm>
            <a:off x="1828800" y="1981200"/>
            <a:ext cx="7086600" cy="1981200"/>
          </a:xfrm>
          <a:prstGeom prst="wedgeRoundRectCallout">
            <a:avLst>
              <a:gd name="adj1" fmla="val -606"/>
              <a:gd name="adj2" fmla="val 761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NetSolutions can use the current ratio to make comparisons across companies and with industry averages.</a:t>
            </a:r>
          </a:p>
        </p:txBody>
      </p:sp>
      <p:sp>
        <p:nvSpPr>
          <p:cNvPr id="66564" name="Freeform 4"/>
          <p:cNvSpPr>
            <a:spLocks/>
          </p:cNvSpPr>
          <p:nvPr/>
        </p:nvSpPr>
        <p:spPr bwMode="auto">
          <a:xfrm>
            <a:off x="4267200" y="5667375"/>
            <a:ext cx="3344863" cy="1190625"/>
          </a:xfrm>
          <a:custGeom>
            <a:avLst/>
            <a:gdLst>
              <a:gd name="T0" fmla="*/ 0 w 5434"/>
              <a:gd name="T1" fmla="*/ 1948 h 1948"/>
              <a:gd name="T2" fmla="*/ 173 w 5434"/>
              <a:gd name="T3" fmla="*/ 1568 h 1948"/>
              <a:gd name="T4" fmla="*/ 164 w 5434"/>
              <a:gd name="T5" fmla="*/ 1440 h 1948"/>
              <a:gd name="T6" fmla="*/ 279 w 5434"/>
              <a:gd name="T7" fmla="*/ 1229 h 1948"/>
              <a:gd name="T8" fmla="*/ 289 w 5434"/>
              <a:gd name="T9" fmla="*/ 1123 h 1948"/>
              <a:gd name="T10" fmla="*/ 449 w 5434"/>
              <a:gd name="T11" fmla="*/ 933 h 1948"/>
              <a:gd name="T12" fmla="*/ 534 w 5434"/>
              <a:gd name="T13" fmla="*/ 328 h 1948"/>
              <a:gd name="T14" fmla="*/ 1042 w 5434"/>
              <a:gd name="T15" fmla="*/ 0 h 1948"/>
              <a:gd name="T16" fmla="*/ 4249 w 5434"/>
              <a:gd name="T17" fmla="*/ 0 h 1948"/>
              <a:gd name="T18" fmla="*/ 4810 w 5434"/>
              <a:gd name="T19" fmla="*/ 233 h 1948"/>
              <a:gd name="T20" fmla="*/ 4959 w 5434"/>
              <a:gd name="T21" fmla="*/ 572 h 1948"/>
              <a:gd name="T22" fmla="*/ 4991 w 5434"/>
              <a:gd name="T23" fmla="*/ 1239 h 1948"/>
              <a:gd name="T24" fmla="*/ 5318 w 5434"/>
              <a:gd name="T25" fmla="*/ 1642 h 1948"/>
              <a:gd name="T26" fmla="*/ 5434 w 5434"/>
              <a:gd name="T27" fmla="*/ 1948 h 1948"/>
              <a:gd name="T28" fmla="*/ 0 w 5434"/>
              <a:gd name="T29" fmla="*/ 1948 h 1948"/>
              <a:gd name="T30" fmla="*/ 0 w 5434"/>
              <a:gd name="T31" fmla="*/ 1948 h 19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434"/>
              <a:gd name="T49" fmla="*/ 0 h 1948"/>
              <a:gd name="T50" fmla="*/ 5434 w 5434"/>
              <a:gd name="T51" fmla="*/ 1948 h 19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434" h="1948">
                <a:moveTo>
                  <a:pt x="0" y="1948"/>
                </a:moveTo>
                <a:lnTo>
                  <a:pt x="173" y="1568"/>
                </a:lnTo>
                <a:lnTo>
                  <a:pt x="164" y="1440"/>
                </a:lnTo>
                <a:lnTo>
                  <a:pt x="279" y="1229"/>
                </a:lnTo>
                <a:lnTo>
                  <a:pt x="289" y="1123"/>
                </a:lnTo>
                <a:lnTo>
                  <a:pt x="449" y="933"/>
                </a:lnTo>
                <a:lnTo>
                  <a:pt x="534" y="328"/>
                </a:lnTo>
                <a:lnTo>
                  <a:pt x="1042" y="0"/>
                </a:lnTo>
                <a:lnTo>
                  <a:pt x="4249" y="0"/>
                </a:lnTo>
                <a:lnTo>
                  <a:pt x="4810" y="233"/>
                </a:lnTo>
                <a:lnTo>
                  <a:pt x="4959" y="572"/>
                </a:lnTo>
                <a:lnTo>
                  <a:pt x="4991" y="1239"/>
                </a:lnTo>
                <a:lnTo>
                  <a:pt x="5318" y="1642"/>
                </a:lnTo>
                <a:lnTo>
                  <a:pt x="5434" y="1948"/>
                </a:lnTo>
                <a:lnTo>
                  <a:pt x="0" y="1948"/>
                </a:lnTo>
                <a:close/>
              </a:path>
            </a:pathLst>
          </a:custGeom>
          <a:solidFill>
            <a:srgbClr val="7B8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Freeform 5"/>
          <p:cNvSpPr>
            <a:spLocks/>
          </p:cNvSpPr>
          <p:nvPr/>
        </p:nvSpPr>
        <p:spPr bwMode="auto">
          <a:xfrm>
            <a:off x="5500688" y="5803900"/>
            <a:ext cx="820737" cy="1054100"/>
          </a:xfrm>
          <a:custGeom>
            <a:avLst/>
            <a:gdLst>
              <a:gd name="T0" fmla="*/ 65 w 1335"/>
              <a:gd name="T1" fmla="*/ 285 h 1726"/>
              <a:gd name="T2" fmla="*/ 169 w 1335"/>
              <a:gd name="T3" fmla="*/ 943 h 1726"/>
              <a:gd name="T4" fmla="*/ 234 w 1335"/>
              <a:gd name="T5" fmla="*/ 1462 h 1726"/>
              <a:gd name="T6" fmla="*/ 234 w 1335"/>
              <a:gd name="T7" fmla="*/ 1726 h 1726"/>
              <a:gd name="T8" fmla="*/ 1027 w 1335"/>
              <a:gd name="T9" fmla="*/ 1726 h 1726"/>
              <a:gd name="T10" fmla="*/ 1154 w 1335"/>
              <a:gd name="T11" fmla="*/ 996 h 1726"/>
              <a:gd name="T12" fmla="*/ 1335 w 1335"/>
              <a:gd name="T13" fmla="*/ 148 h 1726"/>
              <a:gd name="T14" fmla="*/ 943 w 1335"/>
              <a:gd name="T15" fmla="*/ 0 h 1726"/>
              <a:gd name="T16" fmla="*/ 0 w 1335"/>
              <a:gd name="T17" fmla="*/ 21 h 1726"/>
              <a:gd name="T18" fmla="*/ 65 w 1335"/>
              <a:gd name="T19" fmla="*/ 285 h 1726"/>
              <a:gd name="T20" fmla="*/ 65 w 1335"/>
              <a:gd name="T21" fmla="*/ 285 h 17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5"/>
              <a:gd name="T34" fmla="*/ 0 h 1726"/>
              <a:gd name="T35" fmla="*/ 1335 w 1335"/>
              <a:gd name="T36" fmla="*/ 1726 h 17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5" h="1726">
                <a:moveTo>
                  <a:pt x="65" y="285"/>
                </a:moveTo>
                <a:lnTo>
                  <a:pt x="169" y="943"/>
                </a:lnTo>
                <a:lnTo>
                  <a:pt x="234" y="1462"/>
                </a:lnTo>
                <a:lnTo>
                  <a:pt x="234" y="1726"/>
                </a:lnTo>
                <a:lnTo>
                  <a:pt x="1027" y="1726"/>
                </a:lnTo>
                <a:lnTo>
                  <a:pt x="1154" y="996"/>
                </a:lnTo>
                <a:lnTo>
                  <a:pt x="1335" y="148"/>
                </a:lnTo>
                <a:lnTo>
                  <a:pt x="943" y="0"/>
                </a:lnTo>
                <a:lnTo>
                  <a:pt x="0" y="21"/>
                </a:lnTo>
                <a:lnTo>
                  <a:pt x="65" y="285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Freeform 6"/>
          <p:cNvSpPr>
            <a:spLocks/>
          </p:cNvSpPr>
          <p:nvPr/>
        </p:nvSpPr>
        <p:spPr bwMode="auto">
          <a:xfrm>
            <a:off x="5422900" y="4691063"/>
            <a:ext cx="1174750" cy="1574800"/>
          </a:xfrm>
          <a:custGeom>
            <a:avLst/>
            <a:gdLst>
              <a:gd name="T0" fmla="*/ 1833 w 1907"/>
              <a:gd name="T1" fmla="*/ 11 h 2577"/>
              <a:gd name="T2" fmla="*/ 833 w 1907"/>
              <a:gd name="T3" fmla="*/ 0 h 2577"/>
              <a:gd name="T4" fmla="*/ 0 w 1907"/>
              <a:gd name="T5" fmla="*/ 644 h 2577"/>
              <a:gd name="T6" fmla="*/ 337 w 1907"/>
              <a:gd name="T7" fmla="*/ 1779 h 2577"/>
              <a:gd name="T8" fmla="*/ 371 w 1907"/>
              <a:gd name="T9" fmla="*/ 2108 h 2577"/>
              <a:gd name="T10" fmla="*/ 474 w 1907"/>
              <a:gd name="T11" fmla="*/ 2342 h 2577"/>
              <a:gd name="T12" fmla="*/ 658 w 1907"/>
              <a:gd name="T13" fmla="*/ 2543 h 2577"/>
              <a:gd name="T14" fmla="*/ 951 w 1907"/>
              <a:gd name="T15" fmla="*/ 2577 h 2577"/>
              <a:gd name="T16" fmla="*/ 1231 w 1907"/>
              <a:gd name="T17" fmla="*/ 2169 h 2577"/>
              <a:gd name="T18" fmla="*/ 1480 w 1907"/>
              <a:gd name="T19" fmla="*/ 1707 h 2577"/>
              <a:gd name="T20" fmla="*/ 1750 w 1907"/>
              <a:gd name="T21" fmla="*/ 1441 h 2577"/>
              <a:gd name="T22" fmla="*/ 1907 w 1907"/>
              <a:gd name="T23" fmla="*/ 910 h 2577"/>
              <a:gd name="T24" fmla="*/ 1833 w 1907"/>
              <a:gd name="T25" fmla="*/ 11 h 2577"/>
              <a:gd name="T26" fmla="*/ 1833 w 1907"/>
              <a:gd name="T27" fmla="*/ 11 h 25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7"/>
              <a:gd name="T43" fmla="*/ 0 h 2577"/>
              <a:gd name="T44" fmla="*/ 1907 w 1907"/>
              <a:gd name="T45" fmla="*/ 2577 h 257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7" h="2577">
                <a:moveTo>
                  <a:pt x="1833" y="11"/>
                </a:moveTo>
                <a:lnTo>
                  <a:pt x="833" y="0"/>
                </a:lnTo>
                <a:lnTo>
                  <a:pt x="0" y="644"/>
                </a:lnTo>
                <a:lnTo>
                  <a:pt x="337" y="1779"/>
                </a:lnTo>
                <a:lnTo>
                  <a:pt x="371" y="2108"/>
                </a:lnTo>
                <a:lnTo>
                  <a:pt x="474" y="2342"/>
                </a:lnTo>
                <a:lnTo>
                  <a:pt x="658" y="2543"/>
                </a:lnTo>
                <a:lnTo>
                  <a:pt x="951" y="2577"/>
                </a:lnTo>
                <a:lnTo>
                  <a:pt x="1231" y="2169"/>
                </a:lnTo>
                <a:lnTo>
                  <a:pt x="1480" y="1707"/>
                </a:lnTo>
                <a:lnTo>
                  <a:pt x="1750" y="1441"/>
                </a:lnTo>
                <a:lnTo>
                  <a:pt x="1907" y="910"/>
                </a:lnTo>
                <a:lnTo>
                  <a:pt x="1833" y="11"/>
                </a:lnTo>
                <a:close/>
              </a:path>
            </a:pathLst>
          </a:custGeom>
          <a:solidFill>
            <a:srgbClr val="CC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Freeform 7"/>
          <p:cNvSpPr>
            <a:spLocks/>
          </p:cNvSpPr>
          <p:nvPr/>
        </p:nvSpPr>
        <p:spPr bwMode="auto">
          <a:xfrm>
            <a:off x="5784850" y="5068888"/>
            <a:ext cx="198438" cy="84137"/>
          </a:xfrm>
          <a:custGeom>
            <a:avLst/>
            <a:gdLst>
              <a:gd name="T0" fmla="*/ 0 w 321"/>
              <a:gd name="T1" fmla="*/ 34 h 137"/>
              <a:gd name="T2" fmla="*/ 116 w 321"/>
              <a:gd name="T3" fmla="*/ 0 h 137"/>
              <a:gd name="T4" fmla="*/ 279 w 321"/>
              <a:gd name="T5" fmla="*/ 42 h 137"/>
              <a:gd name="T6" fmla="*/ 321 w 321"/>
              <a:gd name="T7" fmla="*/ 137 h 137"/>
              <a:gd name="T8" fmla="*/ 215 w 321"/>
              <a:gd name="T9" fmla="*/ 68 h 137"/>
              <a:gd name="T10" fmla="*/ 0 w 321"/>
              <a:gd name="T11" fmla="*/ 34 h 137"/>
              <a:gd name="T12" fmla="*/ 0 w 321"/>
              <a:gd name="T13" fmla="*/ 34 h 1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"/>
              <a:gd name="T22" fmla="*/ 0 h 137"/>
              <a:gd name="T23" fmla="*/ 321 w 321"/>
              <a:gd name="T24" fmla="*/ 137 h 1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" h="137">
                <a:moveTo>
                  <a:pt x="0" y="34"/>
                </a:moveTo>
                <a:lnTo>
                  <a:pt x="116" y="0"/>
                </a:lnTo>
                <a:lnTo>
                  <a:pt x="279" y="42"/>
                </a:lnTo>
                <a:lnTo>
                  <a:pt x="321" y="137"/>
                </a:lnTo>
                <a:lnTo>
                  <a:pt x="215" y="68"/>
                </a:lnTo>
                <a:lnTo>
                  <a:pt x="0" y="34"/>
                </a:lnTo>
                <a:close/>
              </a:path>
            </a:pathLst>
          </a:custGeom>
          <a:solidFill>
            <a:srgbClr val="22B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Freeform 8"/>
          <p:cNvSpPr>
            <a:spLocks/>
          </p:cNvSpPr>
          <p:nvPr/>
        </p:nvSpPr>
        <p:spPr bwMode="auto">
          <a:xfrm>
            <a:off x="6208713" y="5157788"/>
            <a:ext cx="190500" cy="66675"/>
          </a:xfrm>
          <a:custGeom>
            <a:avLst/>
            <a:gdLst>
              <a:gd name="T0" fmla="*/ 0 w 310"/>
              <a:gd name="T1" fmla="*/ 50 h 110"/>
              <a:gd name="T2" fmla="*/ 88 w 310"/>
              <a:gd name="T3" fmla="*/ 0 h 110"/>
              <a:gd name="T4" fmla="*/ 230 w 310"/>
              <a:gd name="T5" fmla="*/ 12 h 110"/>
              <a:gd name="T6" fmla="*/ 310 w 310"/>
              <a:gd name="T7" fmla="*/ 110 h 110"/>
              <a:gd name="T8" fmla="*/ 118 w 310"/>
              <a:gd name="T9" fmla="*/ 34 h 110"/>
              <a:gd name="T10" fmla="*/ 31 w 310"/>
              <a:gd name="T11" fmla="*/ 65 h 110"/>
              <a:gd name="T12" fmla="*/ 0 w 310"/>
              <a:gd name="T13" fmla="*/ 50 h 110"/>
              <a:gd name="T14" fmla="*/ 0 w 310"/>
              <a:gd name="T15" fmla="*/ 50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110"/>
              <a:gd name="T26" fmla="*/ 310 w 310"/>
              <a:gd name="T27" fmla="*/ 110 h 1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110">
                <a:moveTo>
                  <a:pt x="0" y="50"/>
                </a:moveTo>
                <a:lnTo>
                  <a:pt x="88" y="0"/>
                </a:lnTo>
                <a:lnTo>
                  <a:pt x="230" y="12"/>
                </a:lnTo>
                <a:lnTo>
                  <a:pt x="310" y="110"/>
                </a:lnTo>
                <a:lnTo>
                  <a:pt x="118" y="34"/>
                </a:lnTo>
                <a:lnTo>
                  <a:pt x="31" y="65"/>
                </a:lnTo>
                <a:lnTo>
                  <a:pt x="0" y="50"/>
                </a:lnTo>
                <a:close/>
              </a:path>
            </a:pathLst>
          </a:custGeom>
          <a:solidFill>
            <a:srgbClr val="22B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Freeform 9"/>
          <p:cNvSpPr>
            <a:spLocks/>
          </p:cNvSpPr>
          <p:nvPr/>
        </p:nvSpPr>
        <p:spPr bwMode="auto">
          <a:xfrm>
            <a:off x="6234113" y="5181600"/>
            <a:ext cx="107950" cy="36513"/>
          </a:xfrm>
          <a:custGeom>
            <a:avLst/>
            <a:gdLst>
              <a:gd name="T0" fmla="*/ 0 w 175"/>
              <a:gd name="T1" fmla="*/ 38 h 57"/>
              <a:gd name="T2" fmla="*/ 72 w 175"/>
              <a:gd name="T3" fmla="*/ 53 h 57"/>
              <a:gd name="T4" fmla="*/ 150 w 175"/>
              <a:gd name="T5" fmla="*/ 57 h 57"/>
              <a:gd name="T6" fmla="*/ 175 w 175"/>
              <a:gd name="T7" fmla="*/ 53 h 57"/>
              <a:gd name="T8" fmla="*/ 162 w 175"/>
              <a:gd name="T9" fmla="*/ 30 h 57"/>
              <a:gd name="T10" fmla="*/ 103 w 175"/>
              <a:gd name="T11" fmla="*/ 0 h 57"/>
              <a:gd name="T12" fmla="*/ 34 w 175"/>
              <a:gd name="T13" fmla="*/ 8 h 57"/>
              <a:gd name="T14" fmla="*/ 0 w 175"/>
              <a:gd name="T15" fmla="*/ 38 h 57"/>
              <a:gd name="T16" fmla="*/ 0 w 175"/>
              <a:gd name="T17" fmla="*/ 38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5"/>
              <a:gd name="T28" fmla="*/ 0 h 57"/>
              <a:gd name="T29" fmla="*/ 175 w 175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5" h="57">
                <a:moveTo>
                  <a:pt x="0" y="38"/>
                </a:moveTo>
                <a:lnTo>
                  <a:pt x="72" y="53"/>
                </a:lnTo>
                <a:lnTo>
                  <a:pt x="150" y="57"/>
                </a:lnTo>
                <a:lnTo>
                  <a:pt x="175" y="53"/>
                </a:lnTo>
                <a:lnTo>
                  <a:pt x="162" y="30"/>
                </a:lnTo>
                <a:lnTo>
                  <a:pt x="103" y="0"/>
                </a:lnTo>
                <a:lnTo>
                  <a:pt x="34" y="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5819775" y="5097463"/>
            <a:ext cx="138113" cy="50800"/>
          </a:xfrm>
          <a:custGeom>
            <a:avLst/>
            <a:gdLst>
              <a:gd name="T0" fmla="*/ 0 w 220"/>
              <a:gd name="T1" fmla="*/ 31 h 84"/>
              <a:gd name="T2" fmla="*/ 80 w 220"/>
              <a:gd name="T3" fmla="*/ 73 h 84"/>
              <a:gd name="T4" fmla="*/ 182 w 220"/>
              <a:gd name="T5" fmla="*/ 84 h 84"/>
              <a:gd name="T6" fmla="*/ 220 w 220"/>
              <a:gd name="T7" fmla="*/ 61 h 84"/>
              <a:gd name="T8" fmla="*/ 152 w 220"/>
              <a:gd name="T9" fmla="*/ 16 h 84"/>
              <a:gd name="T10" fmla="*/ 30 w 220"/>
              <a:gd name="T11" fmla="*/ 0 h 84"/>
              <a:gd name="T12" fmla="*/ 0 w 220"/>
              <a:gd name="T13" fmla="*/ 31 h 84"/>
              <a:gd name="T14" fmla="*/ 0 w 220"/>
              <a:gd name="T15" fmla="*/ 31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0"/>
              <a:gd name="T25" fmla="*/ 0 h 84"/>
              <a:gd name="T26" fmla="*/ 220 w 220"/>
              <a:gd name="T27" fmla="*/ 84 h 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" h="84">
                <a:moveTo>
                  <a:pt x="0" y="31"/>
                </a:moveTo>
                <a:lnTo>
                  <a:pt x="80" y="73"/>
                </a:lnTo>
                <a:lnTo>
                  <a:pt x="182" y="84"/>
                </a:lnTo>
                <a:lnTo>
                  <a:pt x="220" y="61"/>
                </a:lnTo>
                <a:lnTo>
                  <a:pt x="152" y="16"/>
                </a:lnTo>
                <a:lnTo>
                  <a:pt x="30" y="0"/>
                </a:lnTo>
                <a:lnTo>
                  <a:pt x="0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Freeform 11"/>
          <p:cNvSpPr>
            <a:spLocks/>
          </p:cNvSpPr>
          <p:nvPr/>
        </p:nvSpPr>
        <p:spPr bwMode="auto">
          <a:xfrm>
            <a:off x="5799138" y="5484813"/>
            <a:ext cx="434975" cy="206375"/>
          </a:xfrm>
          <a:custGeom>
            <a:avLst/>
            <a:gdLst>
              <a:gd name="T0" fmla="*/ 0 w 705"/>
              <a:gd name="T1" fmla="*/ 4 h 339"/>
              <a:gd name="T2" fmla="*/ 247 w 705"/>
              <a:gd name="T3" fmla="*/ 0 h 339"/>
              <a:gd name="T4" fmla="*/ 372 w 705"/>
              <a:gd name="T5" fmla="*/ 31 h 339"/>
              <a:gd name="T6" fmla="*/ 523 w 705"/>
              <a:gd name="T7" fmla="*/ 50 h 339"/>
              <a:gd name="T8" fmla="*/ 625 w 705"/>
              <a:gd name="T9" fmla="*/ 92 h 339"/>
              <a:gd name="T10" fmla="*/ 705 w 705"/>
              <a:gd name="T11" fmla="*/ 171 h 339"/>
              <a:gd name="T12" fmla="*/ 656 w 705"/>
              <a:gd name="T13" fmla="*/ 198 h 339"/>
              <a:gd name="T14" fmla="*/ 462 w 705"/>
              <a:gd name="T15" fmla="*/ 339 h 339"/>
              <a:gd name="T16" fmla="*/ 262 w 705"/>
              <a:gd name="T17" fmla="*/ 339 h 339"/>
              <a:gd name="T18" fmla="*/ 76 w 705"/>
              <a:gd name="T19" fmla="*/ 228 h 339"/>
              <a:gd name="T20" fmla="*/ 0 w 705"/>
              <a:gd name="T21" fmla="*/ 69 h 339"/>
              <a:gd name="T22" fmla="*/ 0 w 705"/>
              <a:gd name="T23" fmla="*/ 4 h 339"/>
              <a:gd name="T24" fmla="*/ 0 w 705"/>
              <a:gd name="T25" fmla="*/ 4 h 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5"/>
              <a:gd name="T40" fmla="*/ 0 h 339"/>
              <a:gd name="T41" fmla="*/ 705 w 705"/>
              <a:gd name="T42" fmla="*/ 339 h 3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5" h="339">
                <a:moveTo>
                  <a:pt x="0" y="4"/>
                </a:moveTo>
                <a:lnTo>
                  <a:pt x="247" y="0"/>
                </a:lnTo>
                <a:lnTo>
                  <a:pt x="372" y="31"/>
                </a:lnTo>
                <a:lnTo>
                  <a:pt x="523" y="50"/>
                </a:lnTo>
                <a:lnTo>
                  <a:pt x="625" y="92"/>
                </a:lnTo>
                <a:lnTo>
                  <a:pt x="705" y="171"/>
                </a:lnTo>
                <a:lnTo>
                  <a:pt x="656" y="198"/>
                </a:lnTo>
                <a:lnTo>
                  <a:pt x="462" y="339"/>
                </a:lnTo>
                <a:lnTo>
                  <a:pt x="262" y="339"/>
                </a:lnTo>
                <a:lnTo>
                  <a:pt x="76" y="228"/>
                </a:lnTo>
                <a:lnTo>
                  <a:pt x="0" y="69"/>
                </a:lnTo>
                <a:lnTo>
                  <a:pt x="0" y="4"/>
                </a:lnTo>
                <a:close/>
              </a:path>
            </a:pathLst>
          </a:custGeom>
          <a:solidFill>
            <a:srgbClr val="AD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Freeform 12"/>
          <p:cNvSpPr>
            <a:spLocks/>
          </p:cNvSpPr>
          <p:nvPr/>
        </p:nvSpPr>
        <p:spPr bwMode="auto">
          <a:xfrm>
            <a:off x="5827713" y="5500688"/>
            <a:ext cx="357187" cy="122237"/>
          </a:xfrm>
          <a:custGeom>
            <a:avLst/>
            <a:gdLst>
              <a:gd name="T0" fmla="*/ 19 w 580"/>
              <a:gd name="T1" fmla="*/ 0 h 201"/>
              <a:gd name="T2" fmla="*/ 126 w 580"/>
              <a:gd name="T3" fmla="*/ 15 h 201"/>
              <a:gd name="T4" fmla="*/ 198 w 580"/>
              <a:gd name="T5" fmla="*/ 19 h 201"/>
              <a:gd name="T6" fmla="*/ 363 w 580"/>
              <a:gd name="T7" fmla="*/ 46 h 201"/>
              <a:gd name="T8" fmla="*/ 535 w 580"/>
              <a:gd name="T9" fmla="*/ 84 h 201"/>
              <a:gd name="T10" fmla="*/ 580 w 580"/>
              <a:gd name="T11" fmla="*/ 114 h 201"/>
              <a:gd name="T12" fmla="*/ 516 w 580"/>
              <a:gd name="T13" fmla="*/ 171 h 201"/>
              <a:gd name="T14" fmla="*/ 459 w 580"/>
              <a:gd name="T15" fmla="*/ 198 h 201"/>
              <a:gd name="T16" fmla="*/ 398 w 580"/>
              <a:gd name="T17" fmla="*/ 201 h 201"/>
              <a:gd name="T18" fmla="*/ 232 w 580"/>
              <a:gd name="T19" fmla="*/ 190 h 201"/>
              <a:gd name="T20" fmla="*/ 160 w 580"/>
              <a:gd name="T21" fmla="*/ 167 h 201"/>
              <a:gd name="T22" fmla="*/ 0 w 580"/>
              <a:gd name="T23" fmla="*/ 57 h 201"/>
              <a:gd name="T24" fmla="*/ 19 w 580"/>
              <a:gd name="T25" fmla="*/ 0 h 201"/>
              <a:gd name="T26" fmla="*/ 19 w 580"/>
              <a:gd name="T27" fmla="*/ 0 h 20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0"/>
              <a:gd name="T43" fmla="*/ 0 h 201"/>
              <a:gd name="T44" fmla="*/ 580 w 580"/>
              <a:gd name="T45" fmla="*/ 201 h 20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0" h="201">
                <a:moveTo>
                  <a:pt x="19" y="0"/>
                </a:moveTo>
                <a:lnTo>
                  <a:pt x="126" y="15"/>
                </a:lnTo>
                <a:lnTo>
                  <a:pt x="198" y="19"/>
                </a:lnTo>
                <a:lnTo>
                  <a:pt x="363" y="46"/>
                </a:lnTo>
                <a:lnTo>
                  <a:pt x="535" y="84"/>
                </a:lnTo>
                <a:lnTo>
                  <a:pt x="580" y="114"/>
                </a:lnTo>
                <a:lnTo>
                  <a:pt x="516" y="171"/>
                </a:lnTo>
                <a:lnTo>
                  <a:pt x="459" y="198"/>
                </a:lnTo>
                <a:lnTo>
                  <a:pt x="398" y="201"/>
                </a:lnTo>
                <a:lnTo>
                  <a:pt x="232" y="190"/>
                </a:lnTo>
                <a:lnTo>
                  <a:pt x="160" y="167"/>
                </a:lnTo>
                <a:lnTo>
                  <a:pt x="0" y="57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Freeform 13"/>
          <p:cNvSpPr>
            <a:spLocks/>
          </p:cNvSpPr>
          <p:nvPr/>
        </p:nvSpPr>
        <p:spPr bwMode="auto">
          <a:xfrm>
            <a:off x="5626100" y="6413500"/>
            <a:ext cx="320675" cy="182563"/>
          </a:xfrm>
          <a:custGeom>
            <a:avLst/>
            <a:gdLst>
              <a:gd name="T0" fmla="*/ 0 w 521"/>
              <a:gd name="T1" fmla="*/ 0 h 300"/>
              <a:gd name="T2" fmla="*/ 189 w 521"/>
              <a:gd name="T3" fmla="*/ 167 h 300"/>
              <a:gd name="T4" fmla="*/ 521 w 521"/>
              <a:gd name="T5" fmla="*/ 300 h 300"/>
              <a:gd name="T6" fmla="*/ 156 w 521"/>
              <a:gd name="T7" fmla="*/ 213 h 300"/>
              <a:gd name="T8" fmla="*/ 52 w 521"/>
              <a:gd name="T9" fmla="*/ 156 h 300"/>
              <a:gd name="T10" fmla="*/ 8 w 521"/>
              <a:gd name="T11" fmla="*/ 188 h 300"/>
              <a:gd name="T12" fmla="*/ 0 w 521"/>
              <a:gd name="T13" fmla="*/ 0 h 300"/>
              <a:gd name="T14" fmla="*/ 0 w 521"/>
              <a:gd name="T15" fmla="*/ 0 h 3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1"/>
              <a:gd name="T25" fmla="*/ 0 h 300"/>
              <a:gd name="T26" fmla="*/ 521 w 521"/>
              <a:gd name="T27" fmla="*/ 300 h 3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1" h="300">
                <a:moveTo>
                  <a:pt x="0" y="0"/>
                </a:moveTo>
                <a:lnTo>
                  <a:pt x="189" y="167"/>
                </a:lnTo>
                <a:lnTo>
                  <a:pt x="521" y="300"/>
                </a:lnTo>
                <a:lnTo>
                  <a:pt x="156" y="213"/>
                </a:lnTo>
                <a:lnTo>
                  <a:pt x="52" y="156"/>
                </a:lnTo>
                <a:lnTo>
                  <a:pt x="8" y="1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>
            <a:off x="6003925" y="5070475"/>
            <a:ext cx="255588" cy="352425"/>
          </a:xfrm>
          <a:custGeom>
            <a:avLst/>
            <a:gdLst>
              <a:gd name="T0" fmla="*/ 416 w 416"/>
              <a:gd name="T1" fmla="*/ 36 h 575"/>
              <a:gd name="T2" fmla="*/ 251 w 416"/>
              <a:gd name="T3" fmla="*/ 218 h 575"/>
              <a:gd name="T4" fmla="*/ 251 w 416"/>
              <a:gd name="T5" fmla="*/ 340 h 575"/>
              <a:gd name="T6" fmla="*/ 268 w 416"/>
              <a:gd name="T7" fmla="*/ 406 h 575"/>
              <a:gd name="T8" fmla="*/ 334 w 416"/>
              <a:gd name="T9" fmla="*/ 456 h 575"/>
              <a:gd name="T10" fmla="*/ 334 w 416"/>
              <a:gd name="T11" fmla="*/ 562 h 575"/>
              <a:gd name="T12" fmla="*/ 165 w 416"/>
              <a:gd name="T13" fmla="*/ 541 h 575"/>
              <a:gd name="T14" fmla="*/ 100 w 416"/>
              <a:gd name="T15" fmla="*/ 575 h 575"/>
              <a:gd name="T16" fmla="*/ 0 w 416"/>
              <a:gd name="T17" fmla="*/ 503 h 575"/>
              <a:gd name="T18" fmla="*/ 11 w 416"/>
              <a:gd name="T19" fmla="*/ 435 h 575"/>
              <a:gd name="T20" fmla="*/ 76 w 416"/>
              <a:gd name="T21" fmla="*/ 315 h 575"/>
              <a:gd name="T22" fmla="*/ 127 w 416"/>
              <a:gd name="T23" fmla="*/ 133 h 575"/>
              <a:gd name="T24" fmla="*/ 226 w 416"/>
              <a:gd name="T25" fmla="*/ 102 h 575"/>
              <a:gd name="T26" fmla="*/ 393 w 416"/>
              <a:gd name="T27" fmla="*/ 0 h 575"/>
              <a:gd name="T28" fmla="*/ 416 w 416"/>
              <a:gd name="T29" fmla="*/ 36 h 575"/>
              <a:gd name="T30" fmla="*/ 416 w 416"/>
              <a:gd name="T31" fmla="*/ 36 h 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6"/>
              <a:gd name="T49" fmla="*/ 0 h 575"/>
              <a:gd name="T50" fmla="*/ 416 w 416"/>
              <a:gd name="T51" fmla="*/ 575 h 5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6" h="575">
                <a:moveTo>
                  <a:pt x="416" y="36"/>
                </a:moveTo>
                <a:lnTo>
                  <a:pt x="251" y="218"/>
                </a:lnTo>
                <a:lnTo>
                  <a:pt x="251" y="340"/>
                </a:lnTo>
                <a:lnTo>
                  <a:pt x="268" y="406"/>
                </a:lnTo>
                <a:lnTo>
                  <a:pt x="334" y="456"/>
                </a:lnTo>
                <a:lnTo>
                  <a:pt x="334" y="562"/>
                </a:lnTo>
                <a:lnTo>
                  <a:pt x="165" y="541"/>
                </a:lnTo>
                <a:lnTo>
                  <a:pt x="100" y="575"/>
                </a:lnTo>
                <a:lnTo>
                  <a:pt x="0" y="503"/>
                </a:lnTo>
                <a:lnTo>
                  <a:pt x="11" y="435"/>
                </a:lnTo>
                <a:lnTo>
                  <a:pt x="76" y="315"/>
                </a:lnTo>
                <a:lnTo>
                  <a:pt x="127" y="133"/>
                </a:lnTo>
                <a:lnTo>
                  <a:pt x="226" y="102"/>
                </a:lnTo>
                <a:lnTo>
                  <a:pt x="393" y="0"/>
                </a:lnTo>
                <a:lnTo>
                  <a:pt x="416" y="36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5"/>
          <p:cNvSpPr>
            <a:spLocks/>
          </p:cNvSpPr>
          <p:nvPr/>
        </p:nvSpPr>
        <p:spPr bwMode="auto">
          <a:xfrm>
            <a:off x="5924550" y="5319713"/>
            <a:ext cx="61913" cy="36512"/>
          </a:xfrm>
          <a:custGeom>
            <a:avLst/>
            <a:gdLst>
              <a:gd name="T0" fmla="*/ 84 w 103"/>
              <a:gd name="T1" fmla="*/ 59 h 59"/>
              <a:gd name="T2" fmla="*/ 0 w 103"/>
              <a:gd name="T3" fmla="*/ 59 h 59"/>
              <a:gd name="T4" fmla="*/ 19 w 103"/>
              <a:gd name="T5" fmla="*/ 14 h 59"/>
              <a:gd name="T6" fmla="*/ 65 w 103"/>
              <a:gd name="T7" fmla="*/ 0 h 59"/>
              <a:gd name="T8" fmla="*/ 103 w 103"/>
              <a:gd name="T9" fmla="*/ 17 h 59"/>
              <a:gd name="T10" fmla="*/ 84 w 103"/>
              <a:gd name="T11" fmla="*/ 59 h 59"/>
              <a:gd name="T12" fmla="*/ 84 w 103"/>
              <a:gd name="T13" fmla="*/ 59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"/>
              <a:gd name="T22" fmla="*/ 0 h 59"/>
              <a:gd name="T23" fmla="*/ 103 w 103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" h="59">
                <a:moveTo>
                  <a:pt x="84" y="59"/>
                </a:moveTo>
                <a:lnTo>
                  <a:pt x="0" y="59"/>
                </a:lnTo>
                <a:lnTo>
                  <a:pt x="19" y="14"/>
                </a:lnTo>
                <a:lnTo>
                  <a:pt x="65" y="0"/>
                </a:lnTo>
                <a:lnTo>
                  <a:pt x="103" y="17"/>
                </a:lnTo>
                <a:lnTo>
                  <a:pt x="84" y="59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Freeform 16"/>
          <p:cNvSpPr>
            <a:spLocks/>
          </p:cNvSpPr>
          <p:nvPr/>
        </p:nvSpPr>
        <p:spPr bwMode="auto">
          <a:xfrm>
            <a:off x="6203950" y="5291138"/>
            <a:ext cx="252413" cy="493712"/>
          </a:xfrm>
          <a:custGeom>
            <a:avLst/>
            <a:gdLst>
              <a:gd name="T0" fmla="*/ 3 w 408"/>
              <a:gd name="T1" fmla="*/ 5 h 808"/>
              <a:gd name="T2" fmla="*/ 0 w 408"/>
              <a:gd name="T3" fmla="*/ 68 h 808"/>
              <a:gd name="T4" fmla="*/ 129 w 408"/>
              <a:gd name="T5" fmla="*/ 270 h 808"/>
              <a:gd name="T6" fmla="*/ 174 w 408"/>
              <a:gd name="T7" fmla="*/ 384 h 808"/>
              <a:gd name="T8" fmla="*/ 19 w 408"/>
              <a:gd name="T9" fmla="*/ 808 h 808"/>
              <a:gd name="T10" fmla="*/ 232 w 408"/>
              <a:gd name="T11" fmla="*/ 562 h 808"/>
              <a:gd name="T12" fmla="*/ 365 w 408"/>
              <a:gd name="T13" fmla="*/ 327 h 808"/>
              <a:gd name="T14" fmla="*/ 408 w 408"/>
              <a:gd name="T15" fmla="*/ 38 h 808"/>
              <a:gd name="T16" fmla="*/ 334 w 408"/>
              <a:gd name="T17" fmla="*/ 0 h 808"/>
              <a:gd name="T18" fmla="*/ 296 w 408"/>
              <a:gd name="T19" fmla="*/ 0 h 808"/>
              <a:gd name="T20" fmla="*/ 353 w 408"/>
              <a:gd name="T21" fmla="*/ 106 h 808"/>
              <a:gd name="T22" fmla="*/ 254 w 408"/>
              <a:gd name="T23" fmla="*/ 13 h 808"/>
              <a:gd name="T24" fmla="*/ 308 w 408"/>
              <a:gd name="T25" fmla="*/ 140 h 808"/>
              <a:gd name="T26" fmla="*/ 308 w 408"/>
              <a:gd name="T27" fmla="*/ 266 h 808"/>
              <a:gd name="T28" fmla="*/ 209 w 408"/>
              <a:gd name="T29" fmla="*/ 23 h 808"/>
              <a:gd name="T30" fmla="*/ 209 w 408"/>
              <a:gd name="T31" fmla="*/ 156 h 808"/>
              <a:gd name="T32" fmla="*/ 140 w 408"/>
              <a:gd name="T33" fmla="*/ 26 h 808"/>
              <a:gd name="T34" fmla="*/ 64 w 408"/>
              <a:gd name="T35" fmla="*/ 26 h 808"/>
              <a:gd name="T36" fmla="*/ 3 w 408"/>
              <a:gd name="T37" fmla="*/ 5 h 808"/>
              <a:gd name="T38" fmla="*/ 3 w 408"/>
              <a:gd name="T39" fmla="*/ 5 h 8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8"/>
              <a:gd name="T61" fmla="*/ 0 h 808"/>
              <a:gd name="T62" fmla="*/ 408 w 408"/>
              <a:gd name="T63" fmla="*/ 808 h 8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8" h="808">
                <a:moveTo>
                  <a:pt x="3" y="5"/>
                </a:moveTo>
                <a:lnTo>
                  <a:pt x="0" y="68"/>
                </a:lnTo>
                <a:lnTo>
                  <a:pt x="129" y="270"/>
                </a:lnTo>
                <a:lnTo>
                  <a:pt x="174" y="384"/>
                </a:lnTo>
                <a:lnTo>
                  <a:pt x="19" y="808"/>
                </a:lnTo>
                <a:lnTo>
                  <a:pt x="232" y="562"/>
                </a:lnTo>
                <a:lnTo>
                  <a:pt x="365" y="327"/>
                </a:lnTo>
                <a:lnTo>
                  <a:pt x="408" y="38"/>
                </a:lnTo>
                <a:lnTo>
                  <a:pt x="334" y="0"/>
                </a:lnTo>
                <a:lnTo>
                  <a:pt x="296" y="0"/>
                </a:lnTo>
                <a:lnTo>
                  <a:pt x="353" y="106"/>
                </a:lnTo>
                <a:lnTo>
                  <a:pt x="254" y="13"/>
                </a:lnTo>
                <a:lnTo>
                  <a:pt x="308" y="140"/>
                </a:lnTo>
                <a:lnTo>
                  <a:pt x="308" y="266"/>
                </a:lnTo>
                <a:lnTo>
                  <a:pt x="209" y="23"/>
                </a:lnTo>
                <a:lnTo>
                  <a:pt x="209" y="156"/>
                </a:lnTo>
                <a:lnTo>
                  <a:pt x="140" y="26"/>
                </a:lnTo>
                <a:lnTo>
                  <a:pt x="64" y="26"/>
                </a:lnTo>
                <a:lnTo>
                  <a:pt x="3" y="5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Freeform 17"/>
          <p:cNvSpPr>
            <a:spLocks/>
          </p:cNvSpPr>
          <p:nvPr/>
        </p:nvSpPr>
        <p:spPr bwMode="auto">
          <a:xfrm>
            <a:off x="6061075" y="5373688"/>
            <a:ext cx="193675" cy="230187"/>
          </a:xfrm>
          <a:custGeom>
            <a:avLst/>
            <a:gdLst>
              <a:gd name="T0" fmla="*/ 0 w 315"/>
              <a:gd name="T1" fmla="*/ 140 h 376"/>
              <a:gd name="T2" fmla="*/ 129 w 315"/>
              <a:gd name="T3" fmla="*/ 110 h 376"/>
              <a:gd name="T4" fmla="*/ 167 w 315"/>
              <a:gd name="T5" fmla="*/ 98 h 376"/>
              <a:gd name="T6" fmla="*/ 207 w 315"/>
              <a:gd name="T7" fmla="*/ 0 h 376"/>
              <a:gd name="T8" fmla="*/ 273 w 315"/>
              <a:gd name="T9" fmla="*/ 98 h 376"/>
              <a:gd name="T10" fmla="*/ 315 w 315"/>
              <a:gd name="T11" fmla="*/ 376 h 376"/>
              <a:gd name="T12" fmla="*/ 205 w 315"/>
              <a:gd name="T13" fmla="*/ 239 h 376"/>
              <a:gd name="T14" fmla="*/ 0 w 315"/>
              <a:gd name="T15" fmla="*/ 176 h 376"/>
              <a:gd name="T16" fmla="*/ 0 w 315"/>
              <a:gd name="T17" fmla="*/ 140 h 376"/>
              <a:gd name="T18" fmla="*/ 0 w 315"/>
              <a:gd name="T19" fmla="*/ 140 h 3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5"/>
              <a:gd name="T31" fmla="*/ 0 h 376"/>
              <a:gd name="T32" fmla="*/ 315 w 315"/>
              <a:gd name="T33" fmla="*/ 376 h 3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5" h="376">
                <a:moveTo>
                  <a:pt x="0" y="140"/>
                </a:moveTo>
                <a:lnTo>
                  <a:pt x="129" y="110"/>
                </a:lnTo>
                <a:lnTo>
                  <a:pt x="167" y="98"/>
                </a:lnTo>
                <a:lnTo>
                  <a:pt x="207" y="0"/>
                </a:lnTo>
                <a:lnTo>
                  <a:pt x="273" y="98"/>
                </a:lnTo>
                <a:lnTo>
                  <a:pt x="315" y="376"/>
                </a:lnTo>
                <a:lnTo>
                  <a:pt x="205" y="239"/>
                </a:lnTo>
                <a:lnTo>
                  <a:pt x="0" y="176"/>
                </a:lnTo>
                <a:lnTo>
                  <a:pt x="0" y="14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6283325" y="5097463"/>
            <a:ext cx="146050" cy="104775"/>
          </a:xfrm>
          <a:custGeom>
            <a:avLst/>
            <a:gdLst>
              <a:gd name="T0" fmla="*/ 0 w 238"/>
              <a:gd name="T1" fmla="*/ 44 h 169"/>
              <a:gd name="T2" fmla="*/ 97 w 238"/>
              <a:gd name="T3" fmla="*/ 48 h 169"/>
              <a:gd name="T4" fmla="*/ 203 w 238"/>
              <a:gd name="T5" fmla="*/ 166 h 169"/>
              <a:gd name="T6" fmla="*/ 238 w 238"/>
              <a:gd name="T7" fmla="*/ 169 h 169"/>
              <a:gd name="T8" fmla="*/ 222 w 238"/>
              <a:gd name="T9" fmla="*/ 93 h 169"/>
              <a:gd name="T10" fmla="*/ 137 w 238"/>
              <a:gd name="T11" fmla="*/ 0 h 169"/>
              <a:gd name="T12" fmla="*/ 0 w 238"/>
              <a:gd name="T13" fmla="*/ 44 h 169"/>
              <a:gd name="T14" fmla="*/ 0 w 238"/>
              <a:gd name="T15" fmla="*/ 44 h 1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8"/>
              <a:gd name="T25" fmla="*/ 0 h 169"/>
              <a:gd name="T26" fmla="*/ 238 w 238"/>
              <a:gd name="T27" fmla="*/ 169 h 1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8" h="169">
                <a:moveTo>
                  <a:pt x="0" y="44"/>
                </a:moveTo>
                <a:lnTo>
                  <a:pt x="97" y="48"/>
                </a:lnTo>
                <a:lnTo>
                  <a:pt x="203" y="166"/>
                </a:lnTo>
                <a:lnTo>
                  <a:pt x="238" y="169"/>
                </a:lnTo>
                <a:lnTo>
                  <a:pt x="222" y="93"/>
                </a:lnTo>
                <a:lnTo>
                  <a:pt x="137" y="0"/>
                </a:lnTo>
                <a:lnTo>
                  <a:pt x="0" y="44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6399213" y="4975225"/>
            <a:ext cx="79375" cy="147638"/>
          </a:xfrm>
          <a:custGeom>
            <a:avLst/>
            <a:gdLst>
              <a:gd name="T0" fmla="*/ 80 w 129"/>
              <a:gd name="T1" fmla="*/ 0 h 239"/>
              <a:gd name="T2" fmla="*/ 0 w 129"/>
              <a:gd name="T3" fmla="*/ 72 h 239"/>
              <a:gd name="T4" fmla="*/ 129 w 129"/>
              <a:gd name="T5" fmla="*/ 239 h 239"/>
              <a:gd name="T6" fmla="*/ 114 w 129"/>
              <a:gd name="T7" fmla="*/ 15 h 239"/>
              <a:gd name="T8" fmla="*/ 80 w 129"/>
              <a:gd name="T9" fmla="*/ 0 h 239"/>
              <a:gd name="T10" fmla="*/ 80 w 129"/>
              <a:gd name="T11" fmla="*/ 0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"/>
              <a:gd name="T19" fmla="*/ 0 h 239"/>
              <a:gd name="T20" fmla="*/ 129 w 129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" h="239">
                <a:moveTo>
                  <a:pt x="80" y="0"/>
                </a:moveTo>
                <a:lnTo>
                  <a:pt x="0" y="72"/>
                </a:lnTo>
                <a:lnTo>
                  <a:pt x="129" y="239"/>
                </a:lnTo>
                <a:lnTo>
                  <a:pt x="114" y="15"/>
                </a:lnTo>
                <a:lnTo>
                  <a:pt x="80" y="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5934075" y="5602288"/>
            <a:ext cx="320675" cy="257175"/>
          </a:xfrm>
          <a:custGeom>
            <a:avLst/>
            <a:gdLst>
              <a:gd name="T0" fmla="*/ 523 w 523"/>
              <a:gd name="T1" fmla="*/ 0 h 422"/>
              <a:gd name="T2" fmla="*/ 227 w 523"/>
              <a:gd name="T3" fmla="*/ 200 h 422"/>
              <a:gd name="T4" fmla="*/ 46 w 523"/>
              <a:gd name="T5" fmla="*/ 230 h 422"/>
              <a:gd name="T6" fmla="*/ 0 w 523"/>
              <a:gd name="T7" fmla="*/ 314 h 422"/>
              <a:gd name="T8" fmla="*/ 31 w 523"/>
              <a:gd name="T9" fmla="*/ 422 h 422"/>
              <a:gd name="T10" fmla="*/ 234 w 523"/>
              <a:gd name="T11" fmla="*/ 418 h 422"/>
              <a:gd name="T12" fmla="*/ 413 w 523"/>
              <a:gd name="T13" fmla="*/ 322 h 422"/>
              <a:gd name="T14" fmla="*/ 523 w 523"/>
              <a:gd name="T15" fmla="*/ 0 h 422"/>
              <a:gd name="T16" fmla="*/ 523 w 523"/>
              <a:gd name="T17" fmla="*/ 0 h 4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3"/>
              <a:gd name="T28" fmla="*/ 0 h 422"/>
              <a:gd name="T29" fmla="*/ 523 w 523"/>
              <a:gd name="T30" fmla="*/ 422 h 4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3" h="422">
                <a:moveTo>
                  <a:pt x="523" y="0"/>
                </a:moveTo>
                <a:lnTo>
                  <a:pt x="227" y="200"/>
                </a:lnTo>
                <a:lnTo>
                  <a:pt x="46" y="230"/>
                </a:lnTo>
                <a:lnTo>
                  <a:pt x="0" y="314"/>
                </a:lnTo>
                <a:lnTo>
                  <a:pt x="31" y="422"/>
                </a:lnTo>
                <a:lnTo>
                  <a:pt x="234" y="418"/>
                </a:lnTo>
                <a:lnTo>
                  <a:pt x="413" y="322"/>
                </a:lnTo>
                <a:lnTo>
                  <a:pt x="523" y="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6246813" y="5240338"/>
            <a:ext cx="119062" cy="28575"/>
          </a:xfrm>
          <a:custGeom>
            <a:avLst/>
            <a:gdLst>
              <a:gd name="T0" fmla="*/ 0 w 196"/>
              <a:gd name="T1" fmla="*/ 0 h 46"/>
              <a:gd name="T2" fmla="*/ 65 w 196"/>
              <a:gd name="T3" fmla="*/ 34 h 46"/>
              <a:gd name="T4" fmla="*/ 143 w 196"/>
              <a:gd name="T5" fmla="*/ 46 h 46"/>
              <a:gd name="T6" fmla="*/ 196 w 196"/>
              <a:gd name="T7" fmla="*/ 8 h 46"/>
              <a:gd name="T8" fmla="*/ 0 w 196"/>
              <a:gd name="T9" fmla="*/ 0 h 46"/>
              <a:gd name="T10" fmla="*/ 0 w 196"/>
              <a:gd name="T11" fmla="*/ 0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"/>
              <a:gd name="T19" fmla="*/ 0 h 46"/>
              <a:gd name="T20" fmla="*/ 196 w 196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" h="46">
                <a:moveTo>
                  <a:pt x="0" y="0"/>
                </a:moveTo>
                <a:lnTo>
                  <a:pt x="65" y="34"/>
                </a:lnTo>
                <a:lnTo>
                  <a:pt x="143" y="46"/>
                </a:lnTo>
                <a:lnTo>
                  <a:pt x="196" y="8"/>
                </a:lnTo>
                <a:lnTo>
                  <a:pt x="0" y="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5837238" y="5583238"/>
            <a:ext cx="279400" cy="92075"/>
          </a:xfrm>
          <a:custGeom>
            <a:avLst/>
            <a:gdLst>
              <a:gd name="T0" fmla="*/ 0 w 454"/>
              <a:gd name="T1" fmla="*/ 0 h 148"/>
              <a:gd name="T2" fmla="*/ 91 w 454"/>
              <a:gd name="T3" fmla="*/ 80 h 148"/>
              <a:gd name="T4" fmla="*/ 216 w 454"/>
              <a:gd name="T5" fmla="*/ 144 h 148"/>
              <a:gd name="T6" fmla="*/ 401 w 454"/>
              <a:gd name="T7" fmla="*/ 148 h 148"/>
              <a:gd name="T8" fmla="*/ 454 w 454"/>
              <a:gd name="T9" fmla="*/ 99 h 148"/>
              <a:gd name="T10" fmla="*/ 323 w 454"/>
              <a:gd name="T11" fmla="*/ 91 h 148"/>
              <a:gd name="T12" fmla="*/ 205 w 454"/>
              <a:gd name="T13" fmla="*/ 95 h 148"/>
              <a:gd name="T14" fmla="*/ 121 w 454"/>
              <a:gd name="T15" fmla="*/ 57 h 148"/>
              <a:gd name="T16" fmla="*/ 0 w 454"/>
              <a:gd name="T17" fmla="*/ 0 h 148"/>
              <a:gd name="T18" fmla="*/ 0 w 454"/>
              <a:gd name="T19" fmla="*/ 0 h 1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4"/>
              <a:gd name="T31" fmla="*/ 0 h 148"/>
              <a:gd name="T32" fmla="*/ 454 w 454"/>
              <a:gd name="T33" fmla="*/ 148 h 1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4" h="148">
                <a:moveTo>
                  <a:pt x="0" y="0"/>
                </a:moveTo>
                <a:lnTo>
                  <a:pt x="91" y="80"/>
                </a:lnTo>
                <a:lnTo>
                  <a:pt x="216" y="144"/>
                </a:lnTo>
                <a:lnTo>
                  <a:pt x="401" y="148"/>
                </a:lnTo>
                <a:lnTo>
                  <a:pt x="454" y="99"/>
                </a:lnTo>
                <a:lnTo>
                  <a:pt x="323" y="91"/>
                </a:lnTo>
                <a:lnTo>
                  <a:pt x="205" y="95"/>
                </a:lnTo>
                <a:lnTo>
                  <a:pt x="121" y="57"/>
                </a:lnTo>
                <a:lnTo>
                  <a:pt x="0" y="0"/>
                </a:lnTo>
                <a:close/>
              </a:path>
            </a:pathLst>
          </a:custGeom>
          <a:solidFill>
            <a:srgbClr val="DB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5935663" y="5830888"/>
            <a:ext cx="284162" cy="392112"/>
          </a:xfrm>
          <a:custGeom>
            <a:avLst/>
            <a:gdLst>
              <a:gd name="T0" fmla="*/ 462 w 462"/>
              <a:gd name="T1" fmla="*/ 0 h 642"/>
              <a:gd name="T2" fmla="*/ 261 w 462"/>
              <a:gd name="T3" fmla="*/ 169 h 642"/>
              <a:gd name="T4" fmla="*/ 0 w 462"/>
              <a:gd name="T5" fmla="*/ 199 h 642"/>
              <a:gd name="T6" fmla="*/ 31 w 462"/>
              <a:gd name="T7" fmla="*/ 642 h 642"/>
              <a:gd name="T8" fmla="*/ 312 w 462"/>
              <a:gd name="T9" fmla="*/ 270 h 642"/>
              <a:gd name="T10" fmla="*/ 462 w 462"/>
              <a:gd name="T11" fmla="*/ 0 h 642"/>
              <a:gd name="T12" fmla="*/ 462 w 462"/>
              <a:gd name="T13" fmla="*/ 0 h 6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2"/>
              <a:gd name="T22" fmla="*/ 0 h 642"/>
              <a:gd name="T23" fmla="*/ 462 w 462"/>
              <a:gd name="T24" fmla="*/ 642 h 6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2" h="642">
                <a:moveTo>
                  <a:pt x="462" y="0"/>
                </a:moveTo>
                <a:lnTo>
                  <a:pt x="261" y="169"/>
                </a:lnTo>
                <a:lnTo>
                  <a:pt x="0" y="199"/>
                </a:lnTo>
                <a:lnTo>
                  <a:pt x="31" y="642"/>
                </a:lnTo>
                <a:lnTo>
                  <a:pt x="312" y="270"/>
                </a:lnTo>
                <a:lnTo>
                  <a:pt x="462" y="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4" name="Freeform 24"/>
          <p:cNvSpPr>
            <a:spLocks/>
          </p:cNvSpPr>
          <p:nvPr/>
        </p:nvSpPr>
        <p:spPr bwMode="auto">
          <a:xfrm>
            <a:off x="5734050" y="5160963"/>
            <a:ext cx="190500" cy="153987"/>
          </a:xfrm>
          <a:custGeom>
            <a:avLst/>
            <a:gdLst>
              <a:gd name="T0" fmla="*/ 10 w 308"/>
              <a:gd name="T1" fmla="*/ 61 h 251"/>
              <a:gd name="T2" fmla="*/ 74 w 308"/>
              <a:gd name="T3" fmla="*/ 122 h 251"/>
              <a:gd name="T4" fmla="*/ 97 w 308"/>
              <a:gd name="T5" fmla="*/ 196 h 251"/>
              <a:gd name="T6" fmla="*/ 190 w 308"/>
              <a:gd name="T7" fmla="*/ 251 h 251"/>
              <a:gd name="T8" fmla="*/ 308 w 308"/>
              <a:gd name="T9" fmla="*/ 215 h 251"/>
              <a:gd name="T10" fmla="*/ 303 w 308"/>
              <a:gd name="T11" fmla="*/ 150 h 251"/>
              <a:gd name="T12" fmla="*/ 181 w 308"/>
              <a:gd name="T13" fmla="*/ 131 h 251"/>
              <a:gd name="T14" fmla="*/ 74 w 308"/>
              <a:gd name="T15" fmla="*/ 61 h 251"/>
              <a:gd name="T16" fmla="*/ 55 w 308"/>
              <a:gd name="T17" fmla="*/ 0 h 251"/>
              <a:gd name="T18" fmla="*/ 0 w 308"/>
              <a:gd name="T19" fmla="*/ 0 h 251"/>
              <a:gd name="T20" fmla="*/ 33 w 308"/>
              <a:gd name="T21" fmla="*/ 32 h 251"/>
              <a:gd name="T22" fmla="*/ 10 w 308"/>
              <a:gd name="T23" fmla="*/ 61 h 251"/>
              <a:gd name="T24" fmla="*/ 10 w 308"/>
              <a:gd name="T25" fmla="*/ 61 h 2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8"/>
              <a:gd name="T40" fmla="*/ 0 h 251"/>
              <a:gd name="T41" fmla="*/ 308 w 308"/>
              <a:gd name="T42" fmla="*/ 251 h 2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8" h="251">
                <a:moveTo>
                  <a:pt x="10" y="61"/>
                </a:moveTo>
                <a:lnTo>
                  <a:pt x="74" y="122"/>
                </a:lnTo>
                <a:lnTo>
                  <a:pt x="97" y="196"/>
                </a:lnTo>
                <a:lnTo>
                  <a:pt x="190" y="251"/>
                </a:lnTo>
                <a:lnTo>
                  <a:pt x="308" y="215"/>
                </a:lnTo>
                <a:lnTo>
                  <a:pt x="303" y="150"/>
                </a:lnTo>
                <a:lnTo>
                  <a:pt x="181" y="131"/>
                </a:lnTo>
                <a:lnTo>
                  <a:pt x="74" y="61"/>
                </a:lnTo>
                <a:lnTo>
                  <a:pt x="55" y="0"/>
                </a:lnTo>
                <a:lnTo>
                  <a:pt x="0" y="0"/>
                </a:lnTo>
                <a:lnTo>
                  <a:pt x="33" y="32"/>
                </a:lnTo>
                <a:lnTo>
                  <a:pt x="10" y="61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5" name="Freeform 25"/>
          <p:cNvSpPr>
            <a:spLocks/>
          </p:cNvSpPr>
          <p:nvPr/>
        </p:nvSpPr>
        <p:spPr bwMode="auto">
          <a:xfrm>
            <a:off x="5719763" y="5468938"/>
            <a:ext cx="36512" cy="160337"/>
          </a:xfrm>
          <a:custGeom>
            <a:avLst/>
            <a:gdLst>
              <a:gd name="T0" fmla="*/ 0 w 60"/>
              <a:gd name="T1" fmla="*/ 0 h 263"/>
              <a:gd name="T2" fmla="*/ 0 w 60"/>
              <a:gd name="T3" fmla="*/ 116 h 263"/>
              <a:gd name="T4" fmla="*/ 60 w 60"/>
              <a:gd name="T5" fmla="*/ 263 h 263"/>
              <a:gd name="T6" fmla="*/ 38 w 60"/>
              <a:gd name="T7" fmla="*/ 75 h 263"/>
              <a:gd name="T8" fmla="*/ 0 w 60"/>
              <a:gd name="T9" fmla="*/ 0 h 263"/>
              <a:gd name="T10" fmla="*/ 0 w 60"/>
              <a:gd name="T11" fmla="*/ 0 h 2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"/>
              <a:gd name="T19" fmla="*/ 0 h 263"/>
              <a:gd name="T20" fmla="*/ 60 w 60"/>
              <a:gd name="T21" fmla="*/ 263 h 2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" h="263">
                <a:moveTo>
                  <a:pt x="0" y="0"/>
                </a:moveTo>
                <a:lnTo>
                  <a:pt x="0" y="116"/>
                </a:lnTo>
                <a:lnTo>
                  <a:pt x="60" y="263"/>
                </a:lnTo>
                <a:lnTo>
                  <a:pt x="38" y="75"/>
                </a:lnTo>
                <a:lnTo>
                  <a:pt x="0" y="0"/>
                </a:lnTo>
                <a:close/>
              </a:path>
            </a:pathLst>
          </a:custGeom>
          <a:solidFill>
            <a:srgbClr val="D6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Freeform 26"/>
          <p:cNvSpPr>
            <a:spLocks/>
          </p:cNvSpPr>
          <p:nvPr/>
        </p:nvSpPr>
        <p:spPr bwMode="auto">
          <a:xfrm>
            <a:off x="5749925" y="4953000"/>
            <a:ext cx="261938" cy="74613"/>
          </a:xfrm>
          <a:custGeom>
            <a:avLst/>
            <a:gdLst>
              <a:gd name="T0" fmla="*/ 0 w 426"/>
              <a:gd name="T1" fmla="*/ 119 h 119"/>
              <a:gd name="T2" fmla="*/ 131 w 426"/>
              <a:gd name="T3" fmla="*/ 68 h 119"/>
              <a:gd name="T4" fmla="*/ 230 w 426"/>
              <a:gd name="T5" fmla="*/ 66 h 119"/>
              <a:gd name="T6" fmla="*/ 287 w 426"/>
              <a:gd name="T7" fmla="*/ 68 h 119"/>
              <a:gd name="T8" fmla="*/ 376 w 426"/>
              <a:gd name="T9" fmla="*/ 95 h 119"/>
              <a:gd name="T10" fmla="*/ 426 w 426"/>
              <a:gd name="T11" fmla="*/ 110 h 119"/>
              <a:gd name="T12" fmla="*/ 424 w 426"/>
              <a:gd name="T13" fmla="*/ 70 h 119"/>
              <a:gd name="T14" fmla="*/ 407 w 426"/>
              <a:gd name="T15" fmla="*/ 47 h 119"/>
              <a:gd name="T16" fmla="*/ 401 w 426"/>
              <a:gd name="T17" fmla="*/ 83 h 119"/>
              <a:gd name="T18" fmla="*/ 380 w 426"/>
              <a:gd name="T19" fmla="*/ 38 h 119"/>
              <a:gd name="T20" fmla="*/ 348 w 426"/>
              <a:gd name="T21" fmla="*/ 28 h 119"/>
              <a:gd name="T22" fmla="*/ 274 w 426"/>
              <a:gd name="T23" fmla="*/ 0 h 119"/>
              <a:gd name="T24" fmla="*/ 123 w 426"/>
              <a:gd name="T25" fmla="*/ 9 h 119"/>
              <a:gd name="T26" fmla="*/ 25 w 426"/>
              <a:gd name="T27" fmla="*/ 85 h 119"/>
              <a:gd name="T28" fmla="*/ 0 w 426"/>
              <a:gd name="T29" fmla="*/ 119 h 119"/>
              <a:gd name="T30" fmla="*/ 0 w 426"/>
              <a:gd name="T31" fmla="*/ 119 h 1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6"/>
              <a:gd name="T49" fmla="*/ 0 h 119"/>
              <a:gd name="T50" fmla="*/ 426 w 426"/>
              <a:gd name="T51" fmla="*/ 119 h 1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6" h="119">
                <a:moveTo>
                  <a:pt x="0" y="119"/>
                </a:moveTo>
                <a:lnTo>
                  <a:pt x="131" y="68"/>
                </a:lnTo>
                <a:lnTo>
                  <a:pt x="230" y="66"/>
                </a:lnTo>
                <a:lnTo>
                  <a:pt x="287" y="68"/>
                </a:lnTo>
                <a:lnTo>
                  <a:pt x="376" y="95"/>
                </a:lnTo>
                <a:lnTo>
                  <a:pt x="426" y="110"/>
                </a:lnTo>
                <a:lnTo>
                  <a:pt x="424" y="70"/>
                </a:lnTo>
                <a:lnTo>
                  <a:pt x="407" y="47"/>
                </a:lnTo>
                <a:lnTo>
                  <a:pt x="401" y="83"/>
                </a:lnTo>
                <a:lnTo>
                  <a:pt x="380" y="38"/>
                </a:lnTo>
                <a:lnTo>
                  <a:pt x="348" y="28"/>
                </a:lnTo>
                <a:lnTo>
                  <a:pt x="274" y="0"/>
                </a:lnTo>
                <a:lnTo>
                  <a:pt x="123" y="9"/>
                </a:lnTo>
                <a:lnTo>
                  <a:pt x="25" y="85"/>
                </a:lnTo>
                <a:lnTo>
                  <a:pt x="0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Freeform 27"/>
          <p:cNvSpPr>
            <a:spLocks/>
          </p:cNvSpPr>
          <p:nvPr/>
        </p:nvSpPr>
        <p:spPr bwMode="auto">
          <a:xfrm>
            <a:off x="6008688" y="5043488"/>
            <a:ext cx="57150" cy="130175"/>
          </a:xfrm>
          <a:custGeom>
            <a:avLst/>
            <a:gdLst>
              <a:gd name="T0" fmla="*/ 0 w 93"/>
              <a:gd name="T1" fmla="*/ 0 h 213"/>
              <a:gd name="T2" fmla="*/ 38 w 93"/>
              <a:gd name="T3" fmla="*/ 97 h 213"/>
              <a:gd name="T4" fmla="*/ 42 w 93"/>
              <a:gd name="T5" fmla="*/ 213 h 213"/>
              <a:gd name="T6" fmla="*/ 93 w 93"/>
              <a:gd name="T7" fmla="*/ 161 h 213"/>
              <a:gd name="T8" fmla="*/ 86 w 93"/>
              <a:gd name="T9" fmla="*/ 99 h 213"/>
              <a:gd name="T10" fmla="*/ 0 w 93"/>
              <a:gd name="T11" fmla="*/ 0 h 213"/>
              <a:gd name="T12" fmla="*/ 0 w 93"/>
              <a:gd name="T13" fmla="*/ 0 h 2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213"/>
              <a:gd name="T23" fmla="*/ 93 w 93"/>
              <a:gd name="T24" fmla="*/ 213 h 2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213">
                <a:moveTo>
                  <a:pt x="0" y="0"/>
                </a:moveTo>
                <a:lnTo>
                  <a:pt x="38" y="97"/>
                </a:lnTo>
                <a:lnTo>
                  <a:pt x="42" y="213"/>
                </a:lnTo>
                <a:lnTo>
                  <a:pt x="93" y="161"/>
                </a:lnTo>
                <a:lnTo>
                  <a:pt x="86" y="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Freeform 28"/>
          <p:cNvSpPr>
            <a:spLocks/>
          </p:cNvSpPr>
          <p:nvPr/>
        </p:nvSpPr>
        <p:spPr bwMode="auto">
          <a:xfrm>
            <a:off x="5810250" y="5060950"/>
            <a:ext cx="169863" cy="65088"/>
          </a:xfrm>
          <a:custGeom>
            <a:avLst/>
            <a:gdLst>
              <a:gd name="T0" fmla="*/ 276 w 276"/>
              <a:gd name="T1" fmla="*/ 107 h 107"/>
              <a:gd name="T2" fmla="*/ 215 w 276"/>
              <a:gd name="T3" fmla="*/ 37 h 107"/>
              <a:gd name="T4" fmla="*/ 87 w 276"/>
              <a:gd name="T5" fmla="*/ 14 h 107"/>
              <a:gd name="T6" fmla="*/ 0 w 276"/>
              <a:gd name="T7" fmla="*/ 44 h 107"/>
              <a:gd name="T8" fmla="*/ 51 w 276"/>
              <a:gd name="T9" fmla="*/ 14 h 107"/>
              <a:gd name="T10" fmla="*/ 123 w 276"/>
              <a:gd name="T11" fmla="*/ 0 h 107"/>
              <a:gd name="T12" fmla="*/ 211 w 276"/>
              <a:gd name="T13" fmla="*/ 19 h 107"/>
              <a:gd name="T14" fmla="*/ 268 w 276"/>
              <a:gd name="T15" fmla="*/ 73 h 107"/>
              <a:gd name="T16" fmla="*/ 276 w 276"/>
              <a:gd name="T17" fmla="*/ 107 h 107"/>
              <a:gd name="T18" fmla="*/ 276 w 276"/>
              <a:gd name="T19" fmla="*/ 107 h 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6"/>
              <a:gd name="T31" fmla="*/ 0 h 107"/>
              <a:gd name="T32" fmla="*/ 276 w 276"/>
              <a:gd name="T33" fmla="*/ 107 h 1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6" h="107">
                <a:moveTo>
                  <a:pt x="276" y="107"/>
                </a:moveTo>
                <a:lnTo>
                  <a:pt x="215" y="37"/>
                </a:lnTo>
                <a:lnTo>
                  <a:pt x="87" y="14"/>
                </a:lnTo>
                <a:lnTo>
                  <a:pt x="0" y="44"/>
                </a:lnTo>
                <a:lnTo>
                  <a:pt x="51" y="14"/>
                </a:lnTo>
                <a:lnTo>
                  <a:pt x="123" y="0"/>
                </a:lnTo>
                <a:lnTo>
                  <a:pt x="211" y="19"/>
                </a:lnTo>
                <a:lnTo>
                  <a:pt x="268" y="73"/>
                </a:lnTo>
                <a:lnTo>
                  <a:pt x="276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Freeform 29"/>
          <p:cNvSpPr>
            <a:spLocks/>
          </p:cNvSpPr>
          <p:nvPr/>
        </p:nvSpPr>
        <p:spPr bwMode="auto">
          <a:xfrm>
            <a:off x="5754688" y="5087938"/>
            <a:ext cx="241300" cy="84137"/>
          </a:xfrm>
          <a:custGeom>
            <a:avLst/>
            <a:gdLst>
              <a:gd name="T0" fmla="*/ 391 w 391"/>
              <a:gd name="T1" fmla="*/ 127 h 137"/>
              <a:gd name="T2" fmla="*/ 346 w 391"/>
              <a:gd name="T3" fmla="*/ 76 h 137"/>
              <a:gd name="T4" fmla="*/ 268 w 391"/>
              <a:gd name="T5" fmla="*/ 19 h 137"/>
              <a:gd name="T6" fmla="*/ 150 w 391"/>
              <a:gd name="T7" fmla="*/ 0 h 137"/>
              <a:gd name="T8" fmla="*/ 76 w 391"/>
              <a:gd name="T9" fmla="*/ 12 h 137"/>
              <a:gd name="T10" fmla="*/ 32 w 391"/>
              <a:gd name="T11" fmla="*/ 15 h 137"/>
              <a:gd name="T12" fmla="*/ 53 w 391"/>
              <a:gd name="T13" fmla="*/ 32 h 137"/>
              <a:gd name="T14" fmla="*/ 0 w 391"/>
              <a:gd name="T15" fmla="*/ 55 h 137"/>
              <a:gd name="T16" fmla="*/ 70 w 391"/>
              <a:gd name="T17" fmla="*/ 50 h 137"/>
              <a:gd name="T18" fmla="*/ 133 w 391"/>
              <a:gd name="T19" fmla="*/ 80 h 137"/>
              <a:gd name="T20" fmla="*/ 157 w 391"/>
              <a:gd name="T21" fmla="*/ 82 h 137"/>
              <a:gd name="T22" fmla="*/ 176 w 391"/>
              <a:gd name="T23" fmla="*/ 95 h 137"/>
              <a:gd name="T24" fmla="*/ 218 w 391"/>
              <a:gd name="T25" fmla="*/ 91 h 137"/>
              <a:gd name="T26" fmla="*/ 235 w 391"/>
              <a:gd name="T27" fmla="*/ 108 h 137"/>
              <a:gd name="T28" fmla="*/ 268 w 391"/>
              <a:gd name="T29" fmla="*/ 101 h 137"/>
              <a:gd name="T30" fmla="*/ 213 w 391"/>
              <a:gd name="T31" fmla="*/ 84 h 137"/>
              <a:gd name="T32" fmla="*/ 148 w 391"/>
              <a:gd name="T33" fmla="*/ 61 h 137"/>
              <a:gd name="T34" fmla="*/ 182 w 391"/>
              <a:gd name="T35" fmla="*/ 51 h 137"/>
              <a:gd name="T36" fmla="*/ 192 w 391"/>
              <a:gd name="T37" fmla="*/ 65 h 137"/>
              <a:gd name="T38" fmla="*/ 264 w 391"/>
              <a:gd name="T39" fmla="*/ 88 h 137"/>
              <a:gd name="T40" fmla="*/ 279 w 391"/>
              <a:gd name="T41" fmla="*/ 80 h 137"/>
              <a:gd name="T42" fmla="*/ 292 w 391"/>
              <a:gd name="T43" fmla="*/ 59 h 137"/>
              <a:gd name="T44" fmla="*/ 306 w 391"/>
              <a:gd name="T45" fmla="*/ 74 h 137"/>
              <a:gd name="T46" fmla="*/ 296 w 391"/>
              <a:gd name="T47" fmla="*/ 97 h 137"/>
              <a:gd name="T48" fmla="*/ 321 w 391"/>
              <a:gd name="T49" fmla="*/ 105 h 137"/>
              <a:gd name="T50" fmla="*/ 357 w 391"/>
              <a:gd name="T51" fmla="*/ 110 h 137"/>
              <a:gd name="T52" fmla="*/ 363 w 391"/>
              <a:gd name="T53" fmla="*/ 126 h 137"/>
              <a:gd name="T54" fmla="*/ 380 w 391"/>
              <a:gd name="T55" fmla="*/ 137 h 137"/>
              <a:gd name="T56" fmla="*/ 391 w 391"/>
              <a:gd name="T57" fmla="*/ 127 h 137"/>
              <a:gd name="T58" fmla="*/ 391 w 391"/>
              <a:gd name="T59" fmla="*/ 127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91"/>
              <a:gd name="T91" fmla="*/ 0 h 137"/>
              <a:gd name="T92" fmla="*/ 391 w 391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91" h="137">
                <a:moveTo>
                  <a:pt x="391" y="127"/>
                </a:moveTo>
                <a:lnTo>
                  <a:pt x="346" y="76"/>
                </a:lnTo>
                <a:lnTo>
                  <a:pt x="268" y="19"/>
                </a:lnTo>
                <a:lnTo>
                  <a:pt x="150" y="0"/>
                </a:lnTo>
                <a:lnTo>
                  <a:pt x="76" y="12"/>
                </a:lnTo>
                <a:lnTo>
                  <a:pt x="32" y="15"/>
                </a:lnTo>
                <a:lnTo>
                  <a:pt x="53" y="32"/>
                </a:lnTo>
                <a:lnTo>
                  <a:pt x="0" y="55"/>
                </a:lnTo>
                <a:lnTo>
                  <a:pt x="70" y="50"/>
                </a:lnTo>
                <a:lnTo>
                  <a:pt x="133" y="80"/>
                </a:lnTo>
                <a:lnTo>
                  <a:pt x="157" y="82"/>
                </a:lnTo>
                <a:lnTo>
                  <a:pt x="176" y="95"/>
                </a:lnTo>
                <a:lnTo>
                  <a:pt x="218" y="91"/>
                </a:lnTo>
                <a:lnTo>
                  <a:pt x="235" y="108"/>
                </a:lnTo>
                <a:lnTo>
                  <a:pt x="268" y="101"/>
                </a:lnTo>
                <a:lnTo>
                  <a:pt x="213" y="84"/>
                </a:lnTo>
                <a:lnTo>
                  <a:pt x="148" y="61"/>
                </a:lnTo>
                <a:lnTo>
                  <a:pt x="182" y="51"/>
                </a:lnTo>
                <a:lnTo>
                  <a:pt x="192" y="65"/>
                </a:lnTo>
                <a:lnTo>
                  <a:pt x="264" y="88"/>
                </a:lnTo>
                <a:lnTo>
                  <a:pt x="279" y="80"/>
                </a:lnTo>
                <a:lnTo>
                  <a:pt x="292" y="59"/>
                </a:lnTo>
                <a:lnTo>
                  <a:pt x="306" y="74"/>
                </a:lnTo>
                <a:lnTo>
                  <a:pt x="296" y="97"/>
                </a:lnTo>
                <a:lnTo>
                  <a:pt x="321" y="105"/>
                </a:lnTo>
                <a:lnTo>
                  <a:pt x="357" y="110"/>
                </a:lnTo>
                <a:lnTo>
                  <a:pt x="363" y="126"/>
                </a:lnTo>
                <a:lnTo>
                  <a:pt x="380" y="137"/>
                </a:lnTo>
                <a:lnTo>
                  <a:pt x="391" y="1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Freeform 30"/>
          <p:cNvSpPr>
            <a:spLocks/>
          </p:cNvSpPr>
          <p:nvPr/>
        </p:nvSpPr>
        <p:spPr bwMode="auto">
          <a:xfrm>
            <a:off x="5807075" y="5154613"/>
            <a:ext cx="150813" cy="47625"/>
          </a:xfrm>
          <a:custGeom>
            <a:avLst/>
            <a:gdLst>
              <a:gd name="T0" fmla="*/ 0 w 245"/>
              <a:gd name="T1" fmla="*/ 0 h 78"/>
              <a:gd name="T2" fmla="*/ 46 w 245"/>
              <a:gd name="T3" fmla="*/ 35 h 78"/>
              <a:gd name="T4" fmla="*/ 139 w 245"/>
              <a:gd name="T5" fmla="*/ 75 h 78"/>
              <a:gd name="T6" fmla="*/ 213 w 245"/>
              <a:gd name="T7" fmla="*/ 78 h 78"/>
              <a:gd name="T8" fmla="*/ 245 w 245"/>
              <a:gd name="T9" fmla="*/ 69 h 78"/>
              <a:gd name="T10" fmla="*/ 156 w 245"/>
              <a:gd name="T11" fmla="*/ 57 h 78"/>
              <a:gd name="T12" fmla="*/ 63 w 245"/>
              <a:gd name="T13" fmla="*/ 25 h 78"/>
              <a:gd name="T14" fmla="*/ 0 w 245"/>
              <a:gd name="T15" fmla="*/ 0 h 78"/>
              <a:gd name="T16" fmla="*/ 0 w 245"/>
              <a:gd name="T17" fmla="*/ 0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5"/>
              <a:gd name="T28" fmla="*/ 0 h 78"/>
              <a:gd name="T29" fmla="*/ 245 w 245"/>
              <a:gd name="T30" fmla="*/ 78 h 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5" h="78">
                <a:moveTo>
                  <a:pt x="0" y="0"/>
                </a:moveTo>
                <a:lnTo>
                  <a:pt x="46" y="35"/>
                </a:lnTo>
                <a:lnTo>
                  <a:pt x="139" y="75"/>
                </a:lnTo>
                <a:lnTo>
                  <a:pt x="213" y="78"/>
                </a:lnTo>
                <a:lnTo>
                  <a:pt x="245" y="69"/>
                </a:lnTo>
                <a:lnTo>
                  <a:pt x="156" y="57"/>
                </a:lnTo>
                <a:lnTo>
                  <a:pt x="63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Freeform 31"/>
          <p:cNvSpPr>
            <a:spLocks/>
          </p:cNvSpPr>
          <p:nvPr/>
        </p:nvSpPr>
        <p:spPr bwMode="auto">
          <a:xfrm>
            <a:off x="6264275" y="5040313"/>
            <a:ext cx="201613" cy="131762"/>
          </a:xfrm>
          <a:custGeom>
            <a:avLst/>
            <a:gdLst>
              <a:gd name="T0" fmla="*/ 0 w 329"/>
              <a:gd name="T1" fmla="*/ 29 h 217"/>
              <a:gd name="T2" fmla="*/ 36 w 329"/>
              <a:gd name="T3" fmla="*/ 0 h 217"/>
              <a:gd name="T4" fmla="*/ 72 w 329"/>
              <a:gd name="T5" fmla="*/ 0 h 217"/>
              <a:gd name="T6" fmla="*/ 66 w 329"/>
              <a:gd name="T7" fmla="*/ 17 h 217"/>
              <a:gd name="T8" fmla="*/ 118 w 329"/>
              <a:gd name="T9" fmla="*/ 10 h 217"/>
              <a:gd name="T10" fmla="*/ 184 w 329"/>
              <a:gd name="T11" fmla="*/ 42 h 217"/>
              <a:gd name="T12" fmla="*/ 243 w 329"/>
              <a:gd name="T13" fmla="*/ 65 h 217"/>
              <a:gd name="T14" fmla="*/ 283 w 329"/>
              <a:gd name="T15" fmla="*/ 95 h 217"/>
              <a:gd name="T16" fmla="*/ 243 w 329"/>
              <a:gd name="T17" fmla="*/ 86 h 217"/>
              <a:gd name="T18" fmla="*/ 310 w 329"/>
              <a:gd name="T19" fmla="*/ 152 h 217"/>
              <a:gd name="T20" fmla="*/ 329 w 329"/>
              <a:gd name="T21" fmla="*/ 217 h 217"/>
              <a:gd name="T22" fmla="*/ 294 w 329"/>
              <a:gd name="T23" fmla="*/ 173 h 217"/>
              <a:gd name="T24" fmla="*/ 237 w 329"/>
              <a:gd name="T25" fmla="*/ 101 h 217"/>
              <a:gd name="T26" fmla="*/ 156 w 329"/>
              <a:gd name="T27" fmla="*/ 61 h 217"/>
              <a:gd name="T28" fmla="*/ 68 w 329"/>
              <a:gd name="T29" fmla="*/ 52 h 217"/>
              <a:gd name="T30" fmla="*/ 38 w 329"/>
              <a:gd name="T31" fmla="*/ 33 h 217"/>
              <a:gd name="T32" fmla="*/ 0 w 329"/>
              <a:gd name="T33" fmla="*/ 29 h 217"/>
              <a:gd name="T34" fmla="*/ 0 w 329"/>
              <a:gd name="T35" fmla="*/ 29 h 2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9"/>
              <a:gd name="T55" fmla="*/ 0 h 217"/>
              <a:gd name="T56" fmla="*/ 329 w 329"/>
              <a:gd name="T57" fmla="*/ 217 h 2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9" h="217">
                <a:moveTo>
                  <a:pt x="0" y="29"/>
                </a:moveTo>
                <a:lnTo>
                  <a:pt x="36" y="0"/>
                </a:lnTo>
                <a:lnTo>
                  <a:pt x="72" y="0"/>
                </a:lnTo>
                <a:lnTo>
                  <a:pt x="66" y="17"/>
                </a:lnTo>
                <a:lnTo>
                  <a:pt x="118" y="10"/>
                </a:lnTo>
                <a:lnTo>
                  <a:pt x="184" y="42"/>
                </a:lnTo>
                <a:lnTo>
                  <a:pt x="243" y="65"/>
                </a:lnTo>
                <a:lnTo>
                  <a:pt x="283" y="95"/>
                </a:lnTo>
                <a:lnTo>
                  <a:pt x="243" y="86"/>
                </a:lnTo>
                <a:lnTo>
                  <a:pt x="310" y="152"/>
                </a:lnTo>
                <a:lnTo>
                  <a:pt x="329" y="217"/>
                </a:lnTo>
                <a:lnTo>
                  <a:pt x="294" y="173"/>
                </a:lnTo>
                <a:lnTo>
                  <a:pt x="237" y="101"/>
                </a:lnTo>
                <a:lnTo>
                  <a:pt x="156" y="61"/>
                </a:lnTo>
                <a:lnTo>
                  <a:pt x="68" y="52"/>
                </a:lnTo>
                <a:lnTo>
                  <a:pt x="38" y="33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Freeform 32"/>
          <p:cNvSpPr>
            <a:spLocks/>
          </p:cNvSpPr>
          <p:nvPr/>
        </p:nvSpPr>
        <p:spPr bwMode="auto">
          <a:xfrm>
            <a:off x="6450013" y="5168900"/>
            <a:ext cx="14287" cy="44450"/>
          </a:xfrm>
          <a:custGeom>
            <a:avLst/>
            <a:gdLst>
              <a:gd name="T0" fmla="*/ 0 w 23"/>
              <a:gd name="T1" fmla="*/ 0 h 72"/>
              <a:gd name="T2" fmla="*/ 0 w 23"/>
              <a:gd name="T3" fmla="*/ 34 h 72"/>
              <a:gd name="T4" fmla="*/ 23 w 23"/>
              <a:gd name="T5" fmla="*/ 72 h 72"/>
              <a:gd name="T6" fmla="*/ 17 w 23"/>
              <a:gd name="T7" fmla="*/ 29 h 72"/>
              <a:gd name="T8" fmla="*/ 0 w 23"/>
              <a:gd name="T9" fmla="*/ 0 h 72"/>
              <a:gd name="T10" fmla="*/ 0 w 23"/>
              <a:gd name="T11" fmla="*/ 0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72"/>
              <a:gd name="T20" fmla="*/ 23 w 23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72">
                <a:moveTo>
                  <a:pt x="0" y="0"/>
                </a:moveTo>
                <a:lnTo>
                  <a:pt x="0" y="34"/>
                </a:lnTo>
                <a:lnTo>
                  <a:pt x="23" y="72"/>
                </a:lnTo>
                <a:lnTo>
                  <a:pt x="17" y="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3" name="Freeform 33"/>
          <p:cNvSpPr>
            <a:spLocks/>
          </p:cNvSpPr>
          <p:nvPr/>
        </p:nvSpPr>
        <p:spPr bwMode="auto">
          <a:xfrm>
            <a:off x="6237288" y="5138738"/>
            <a:ext cx="165100" cy="93662"/>
          </a:xfrm>
          <a:custGeom>
            <a:avLst/>
            <a:gdLst>
              <a:gd name="T0" fmla="*/ 0 w 270"/>
              <a:gd name="T1" fmla="*/ 49 h 154"/>
              <a:gd name="T2" fmla="*/ 66 w 270"/>
              <a:gd name="T3" fmla="*/ 19 h 154"/>
              <a:gd name="T4" fmla="*/ 129 w 270"/>
              <a:gd name="T5" fmla="*/ 21 h 154"/>
              <a:gd name="T6" fmla="*/ 192 w 270"/>
              <a:gd name="T7" fmla="*/ 57 h 154"/>
              <a:gd name="T8" fmla="*/ 239 w 270"/>
              <a:gd name="T9" fmla="*/ 102 h 154"/>
              <a:gd name="T10" fmla="*/ 270 w 270"/>
              <a:gd name="T11" fmla="*/ 154 h 154"/>
              <a:gd name="T12" fmla="*/ 262 w 270"/>
              <a:gd name="T13" fmla="*/ 95 h 154"/>
              <a:gd name="T14" fmla="*/ 171 w 270"/>
              <a:gd name="T15" fmla="*/ 17 h 154"/>
              <a:gd name="T16" fmla="*/ 84 w 270"/>
              <a:gd name="T17" fmla="*/ 0 h 154"/>
              <a:gd name="T18" fmla="*/ 15 w 270"/>
              <a:gd name="T19" fmla="*/ 23 h 154"/>
              <a:gd name="T20" fmla="*/ 0 w 270"/>
              <a:gd name="T21" fmla="*/ 49 h 154"/>
              <a:gd name="T22" fmla="*/ 0 w 270"/>
              <a:gd name="T23" fmla="*/ 49 h 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0"/>
              <a:gd name="T37" fmla="*/ 0 h 154"/>
              <a:gd name="T38" fmla="*/ 270 w 270"/>
              <a:gd name="T39" fmla="*/ 154 h 1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0" h="154">
                <a:moveTo>
                  <a:pt x="0" y="49"/>
                </a:moveTo>
                <a:lnTo>
                  <a:pt x="66" y="19"/>
                </a:lnTo>
                <a:lnTo>
                  <a:pt x="129" y="21"/>
                </a:lnTo>
                <a:lnTo>
                  <a:pt x="192" y="57"/>
                </a:lnTo>
                <a:lnTo>
                  <a:pt x="239" y="102"/>
                </a:lnTo>
                <a:lnTo>
                  <a:pt x="270" y="154"/>
                </a:lnTo>
                <a:lnTo>
                  <a:pt x="262" y="95"/>
                </a:lnTo>
                <a:lnTo>
                  <a:pt x="171" y="17"/>
                </a:lnTo>
                <a:lnTo>
                  <a:pt x="84" y="0"/>
                </a:lnTo>
                <a:lnTo>
                  <a:pt x="15" y="23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Freeform 34"/>
          <p:cNvSpPr>
            <a:spLocks/>
          </p:cNvSpPr>
          <p:nvPr/>
        </p:nvSpPr>
        <p:spPr bwMode="auto">
          <a:xfrm>
            <a:off x="6196013" y="5176838"/>
            <a:ext cx="231775" cy="95250"/>
          </a:xfrm>
          <a:custGeom>
            <a:avLst/>
            <a:gdLst>
              <a:gd name="T0" fmla="*/ 2 w 379"/>
              <a:gd name="T1" fmla="*/ 34 h 155"/>
              <a:gd name="T2" fmla="*/ 40 w 379"/>
              <a:gd name="T3" fmla="*/ 32 h 155"/>
              <a:gd name="T4" fmla="*/ 90 w 379"/>
              <a:gd name="T5" fmla="*/ 9 h 155"/>
              <a:gd name="T6" fmla="*/ 149 w 379"/>
              <a:gd name="T7" fmla="*/ 0 h 155"/>
              <a:gd name="T8" fmla="*/ 206 w 379"/>
              <a:gd name="T9" fmla="*/ 11 h 155"/>
              <a:gd name="T10" fmla="*/ 267 w 379"/>
              <a:gd name="T11" fmla="*/ 40 h 155"/>
              <a:gd name="T12" fmla="*/ 320 w 379"/>
              <a:gd name="T13" fmla="*/ 89 h 155"/>
              <a:gd name="T14" fmla="*/ 367 w 379"/>
              <a:gd name="T15" fmla="*/ 114 h 155"/>
              <a:gd name="T16" fmla="*/ 344 w 379"/>
              <a:gd name="T17" fmla="*/ 119 h 155"/>
              <a:gd name="T18" fmla="*/ 379 w 379"/>
              <a:gd name="T19" fmla="*/ 155 h 155"/>
              <a:gd name="T20" fmla="*/ 335 w 379"/>
              <a:gd name="T21" fmla="*/ 135 h 155"/>
              <a:gd name="T22" fmla="*/ 289 w 379"/>
              <a:gd name="T23" fmla="*/ 93 h 155"/>
              <a:gd name="T24" fmla="*/ 202 w 379"/>
              <a:gd name="T25" fmla="*/ 100 h 155"/>
              <a:gd name="T26" fmla="*/ 162 w 379"/>
              <a:gd name="T27" fmla="*/ 91 h 155"/>
              <a:gd name="T28" fmla="*/ 208 w 379"/>
              <a:gd name="T29" fmla="*/ 91 h 155"/>
              <a:gd name="T30" fmla="*/ 238 w 379"/>
              <a:gd name="T31" fmla="*/ 70 h 155"/>
              <a:gd name="T32" fmla="*/ 219 w 379"/>
              <a:gd name="T33" fmla="*/ 49 h 155"/>
              <a:gd name="T34" fmla="*/ 206 w 379"/>
              <a:gd name="T35" fmla="*/ 70 h 155"/>
              <a:gd name="T36" fmla="*/ 152 w 379"/>
              <a:gd name="T37" fmla="*/ 70 h 155"/>
              <a:gd name="T38" fmla="*/ 103 w 379"/>
              <a:gd name="T39" fmla="*/ 59 h 155"/>
              <a:gd name="T40" fmla="*/ 103 w 379"/>
              <a:gd name="T41" fmla="*/ 28 h 155"/>
              <a:gd name="T42" fmla="*/ 84 w 379"/>
              <a:gd name="T43" fmla="*/ 38 h 155"/>
              <a:gd name="T44" fmla="*/ 84 w 379"/>
              <a:gd name="T45" fmla="*/ 60 h 155"/>
              <a:gd name="T46" fmla="*/ 36 w 379"/>
              <a:gd name="T47" fmla="*/ 51 h 155"/>
              <a:gd name="T48" fmla="*/ 0 w 379"/>
              <a:gd name="T49" fmla="*/ 51 h 155"/>
              <a:gd name="T50" fmla="*/ 2 w 379"/>
              <a:gd name="T51" fmla="*/ 34 h 155"/>
              <a:gd name="T52" fmla="*/ 2 w 379"/>
              <a:gd name="T53" fmla="*/ 34 h 1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9"/>
              <a:gd name="T82" fmla="*/ 0 h 155"/>
              <a:gd name="T83" fmla="*/ 379 w 379"/>
              <a:gd name="T84" fmla="*/ 155 h 15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9" h="155">
                <a:moveTo>
                  <a:pt x="2" y="34"/>
                </a:moveTo>
                <a:lnTo>
                  <a:pt x="40" y="32"/>
                </a:lnTo>
                <a:lnTo>
                  <a:pt x="90" y="9"/>
                </a:lnTo>
                <a:lnTo>
                  <a:pt x="149" y="0"/>
                </a:lnTo>
                <a:lnTo>
                  <a:pt x="206" y="11"/>
                </a:lnTo>
                <a:lnTo>
                  <a:pt x="267" y="40"/>
                </a:lnTo>
                <a:lnTo>
                  <a:pt x="320" y="89"/>
                </a:lnTo>
                <a:lnTo>
                  <a:pt x="367" y="114"/>
                </a:lnTo>
                <a:lnTo>
                  <a:pt x="344" y="119"/>
                </a:lnTo>
                <a:lnTo>
                  <a:pt x="379" y="155"/>
                </a:lnTo>
                <a:lnTo>
                  <a:pt x="335" y="135"/>
                </a:lnTo>
                <a:lnTo>
                  <a:pt x="289" y="93"/>
                </a:lnTo>
                <a:lnTo>
                  <a:pt x="202" y="100"/>
                </a:lnTo>
                <a:lnTo>
                  <a:pt x="162" y="91"/>
                </a:lnTo>
                <a:lnTo>
                  <a:pt x="208" y="91"/>
                </a:lnTo>
                <a:lnTo>
                  <a:pt x="238" y="70"/>
                </a:lnTo>
                <a:lnTo>
                  <a:pt x="219" y="49"/>
                </a:lnTo>
                <a:lnTo>
                  <a:pt x="206" y="70"/>
                </a:lnTo>
                <a:lnTo>
                  <a:pt x="152" y="70"/>
                </a:lnTo>
                <a:lnTo>
                  <a:pt x="103" y="59"/>
                </a:lnTo>
                <a:lnTo>
                  <a:pt x="103" y="28"/>
                </a:lnTo>
                <a:lnTo>
                  <a:pt x="84" y="38"/>
                </a:lnTo>
                <a:lnTo>
                  <a:pt x="84" y="60"/>
                </a:lnTo>
                <a:lnTo>
                  <a:pt x="36" y="51"/>
                </a:lnTo>
                <a:lnTo>
                  <a:pt x="0" y="51"/>
                </a:lnTo>
                <a:lnTo>
                  <a:pt x="2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5" name="Freeform 35"/>
          <p:cNvSpPr>
            <a:spLocks/>
          </p:cNvSpPr>
          <p:nvPr/>
        </p:nvSpPr>
        <p:spPr bwMode="auto">
          <a:xfrm>
            <a:off x="6203950" y="5232400"/>
            <a:ext cx="149225" cy="50800"/>
          </a:xfrm>
          <a:custGeom>
            <a:avLst/>
            <a:gdLst>
              <a:gd name="T0" fmla="*/ 3 w 241"/>
              <a:gd name="T1" fmla="*/ 0 h 83"/>
              <a:gd name="T2" fmla="*/ 81 w 241"/>
              <a:gd name="T3" fmla="*/ 51 h 83"/>
              <a:gd name="T4" fmla="*/ 174 w 241"/>
              <a:gd name="T5" fmla="*/ 66 h 83"/>
              <a:gd name="T6" fmla="*/ 241 w 241"/>
              <a:gd name="T7" fmla="*/ 61 h 83"/>
              <a:gd name="T8" fmla="*/ 176 w 241"/>
              <a:gd name="T9" fmla="*/ 83 h 83"/>
              <a:gd name="T10" fmla="*/ 81 w 241"/>
              <a:gd name="T11" fmla="*/ 83 h 83"/>
              <a:gd name="T12" fmla="*/ 19 w 241"/>
              <a:gd name="T13" fmla="*/ 45 h 83"/>
              <a:gd name="T14" fmla="*/ 0 w 241"/>
              <a:gd name="T15" fmla="*/ 17 h 83"/>
              <a:gd name="T16" fmla="*/ 3 w 241"/>
              <a:gd name="T17" fmla="*/ 0 h 83"/>
              <a:gd name="T18" fmla="*/ 3 w 241"/>
              <a:gd name="T19" fmla="*/ 0 h 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"/>
              <a:gd name="T31" fmla="*/ 0 h 83"/>
              <a:gd name="T32" fmla="*/ 241 w 241"/>
              <a:gd name="T33" fmla="*/ 83 h 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" h="83">
                <a:moveTo>
                  <a:pt x="3" y="0"/>
                </a:moveTo>
                <a:lnTo>
                  <a:pt x="81" y="51"/>
                </a:lnTo>
                <a:lnTo>
                  <a:pt x="174" y="66"/>
                </a:lnTo>
                <a:lnTo>
                  <a:pt x="241" y="61"/>
                </a:lnTo>
                <a:lnTo>
                  <a:pt x="176" y="83"/>
                </a:lnTo>
                <a:lnTo>
                  <a:pt x="81" y="83"/>
                </a:lnTo>
                <a:lnTo>
                  <a:pt x="19" y="45"/>
                </a:lnTo>
                <a:lnTo>
                  <a:pt x="0" y="17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6" name="Freeform 36"/>
          <p:cNvSpPr>
            <a:spLocks/>
          </p:cNvSpPr>
          <p:nvPr/>
        </p:nvSpPr>
        <p:spPr bwMode="auto">
          <a:xfrm>
            <a:off x="5903913" y="5348288"/>
            <a:ext cx="255587" cy="104775"/>
          </a:xfrm>
          <a:custGeom>
            <a:avLst/>
            <a:gdLst>
              <a:gd name="T0" fmla="*/ 9 w 414"/>
              <a:gd name="T1" fmla="*/ 0 h 169"/>
              <a:gd name="T2" fmla="*/ 15 w 414"/>
              <a:gd name="T3" fmla="*/ 40 h 169"/>
              <a:gd name="T4" fmla="*/ 55 w 414"/>
              <a:gd name="T5" fmla="*/ 68 h 169"/>
              <a:gd name="T6" fmla="*/ 89 w 414"/>
              <a:gd name="T7" fmla="*/ 51 h 169"/>
              <a:gd name="T8" fmla="*/ 133 w 414"/>
              <a:gd name="T9" fmla="*/ 63 h 169"/>
              <a:gd name="T10" fmla="*/ 194 w 414"/>
              <a:gd name="T11" fmla="*/ 127 h 169"/>
              <a:gd name="T12" fmla="*/ 249 w 414"/>
              <a:gd name="T13" fmla="*/ 140 h 169"/>
              <a:gd name="T14" fmla="*/ 314 w 414"/>
              <a:gd name="T15" fmla="*/ 123 h 169"/>
              <a:gd name="T16" fmla="*/ 382 w 414"/>
              <a:gd name="T17" fmla="*/ 101 h 169"/>
              <a:gd name="T18" fmla="*/ 414 w 414"/>
              <a:gd name="T19" fmla="*/ 120 h 169"/>
              <a:gd name="T20" fmla="*/ 401 w 414"/>
              <a:gd name="T21" fmla="*/ 127 h 169"/>
              <a:gd name="T22" fmla="*/ 338 w 414"/>
              <a:gd name="T23" fmla="*/ 127 h 169"/>
              <a:gd name="T24" fmla="*/ 268 w 414"/>
              <a:gd name="T25" fmla="*/ 161 h 169"/>
              <a:gd name="T26" fmla="*/ 192 w 414"/>
              <a:gd name="T27" fmla="*/ 169 h 169"/>
              <a:gd name="T28" fmla="*/ 137 w 414"/>
              <a:gd name="T29" fmla="*/ 137 h 169"/>
              <a:gd name="T30" fmla="*/ 76 w 414"/>
              <a:gd name="T31" fmla="*/ 89 h 169"/>
              <a:gd name="T32" fmla="*/ 30 w 414"/>
              <a:gd name="T33" fmla="*/ 82 h 169"/>
              <a:gd name="T34" fmla="*/ 0 w 414"/>
              <a:gd name="T35" fmla="*/ 55 h 169"/>
              <a:gd name="T36" fmla="*/ 9 w 414"/>
              <a:gd name="T37" fmla="*/ 0 h 169"/>
              <a:gd name="T38" fmla="*/ 9 w 414"/>
              <a:gd name="T39" fmla="*/ 0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4"/>
              <a:gd name="T61" fmla="*/ 0 h 169"/>
              <a:gd name="T62" fmla="*/ 414 w 414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4" h="169">
                <a:moveTo>
                  <a:pt x="9" y="0"/>
                </a:moveTo>
                <a:lnTo>
                  <a:pt x="15" y="40"/>
                </a:lnTo>
                <a:lnTo>
                  <a:pt x="55" y="68"/>
                </a:lnTo>
                <a:lnTo>
                  <a:pt x="89" y="51"/>
                </a:lnTo>
                <a:lnTo>
                  <a:pt x="133" y="63"/>
                </a:lnTo>
                <a:lnTo>
                  <a:pt x="194" y="127"/>
                </a:lnTo>
                <a:lnTo>
                  <a:pt x="249" y="140"/>
                </a:lnTo>
                <a:lnTo>
                  <a:pt x="314" y="123"/>
                </a:lnTo>
                <a:lnTo>
                  <a:pt x="382" y="101"/>
                </a:lnTo>
                <a:lnTo>
                  <a:pt x="414" y="120"/>
                </a:lnTo>
                <a:lnTo>
                  <a:pt x="401" y="127"/>
                </a:lnTo>
                <a:lnTo>
                  <a:pt x="338" y="127"/>
                </a:lnTo>
                <a:lnTo>
                  <a:pt x="268" y="161"/>
                </a:lnTo>
                <a:lnTo>
                  <a:pt x="192" y="169"/>
                </a:lnTo>
                <a:lnTo>
                  <a:pt x="137" y="137"/>
                </a:lnTo>
                <a:lnTo>
                  <a:pt x="76" y="89"/>
                </a:lnTo>
                <a:lnTo>
                  <a:pt x="30" y="82"/>
                </a:lnTo>
                <a:lnTo>
                  <a:pt x="0" y="55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Freeform 37"/>
          <p:cNvSpPr>
            <a:spLocks/>
          </p:cNvSpPr>
          <p:nvPr/>
        </p:nvSpPr>
        <p:spPr bwMode="auto">
          <a:xfrm>
            <a:off x="5803900" y="5494338"/>
            <a:ext cx="296863" cy="125412"/>
          </a:xfrm>
          <a:custGeom>
            <a:avLst/>
            <a:gdLst>
              <a:gd name="T0" fmla="*/ 128 w 483"/>
              <a:gd name="T1" fmla="*/ 42 h 206"/>
              <a:gd name="T2" fmla="*/ 116 w 483"/>
              <a:gd name="T3" fmla="*/ 21 h 206"/>
              <a:gd name="T4" fmla="*/ 99 w 483"/>
              <a:gd name="T5" fmla="*/ 19 h 206"/>
              <a:gd name="T6" fmla="*/ 99 w 483"/>
              <a:gd name="T7" fmla="*/ 38 h 206"/>
              <a:gd name="T8" fmla="*/ 114 w 483"/>
              <a:gd name="T9" fmla="*/ 57 h 206"/>
              <a:gd name="T10" fmla="*/ 124 w 483"/>
              <a:gd name="T11" fmla="*/ 54 h 206"/>
              <a:gd name="T12" fmla="*/ 135 w 483"/>
              <a:gd name="T13" fmla="*/ 92 h 206"/>
              <a:gd name="T14" fmla="*/ 154 w 483"/>
              <a:gd name="T15" fmla="*/ 101 h 206"/>
              <a:gd name="T16" fmla="*/ 191 w 483"/>
              <a:gd name="T17" fmla="*/ 88 h 206"/>
              <a:gd name="T18" fmla="*/ 210 w 483"/>
              <a:gd name="T19" fmla="*/ 109 h 206"/>
              <a:gd name="T20" fmla="*/ 223 w 483"/>
              <a:gd name="T21" fmla="*/ 113 h 206"/>
              <a:gd name="T22" fmla="*/ 255 w 483"/>
              <a:gd name="T23" fmla="*/ 111 h 206"/>
              <a:gd name="T24" fmla="*/ 270 w 483"/>
              <a:gd name="T25" fmla="*/ 128 h 206"/>
              <a:gd name="T26" fmla="*/ 316 w 483"/>
              <a:gd name="T27" fmla="*/ 137 h 206"/>
              <a:gd name="T28" fmla="*/ 331 w 483"/>
              <a:gd name="T29" fmla="*/ 124 h 206"/>
              <a:gd name="T30" fmla="*/ 337 w 483"/>
              <a:gd name="T31" fmla="*/ 141 h 206"/>
              <a:gd name="T32" fmla="*/ 375 w 483"/>
              <a:gd name="T33" fmla="*/ 152 h 206"/>
              <a:gd name="T34" fmla="*/ 407 w 483"/>
              <a:gd name="T35" fmla="*/ 143 h 206"/>
              <a:gd name="T36" fmla="*/ 430 w 483"/>
              <a:gd name="T37" fmla="*/ 156 h 206"/>
              <a:gd name="T38" fmla="*/ 453 w 483"/>
              <a:gd name="T39" fmla="*/ 156 h 206"/>
              <a:gd name="T40" fmla="*/ 470 w 483"/>
              <a:gd name="T41" fmla="*/ 143 h 206"/>
              <a:gd name="T42" fmla="*/ 483 w 483"/>
              <a:gd name="T43" fmla="*/ 166 h 206"/>
              <a:gd name="T44" fmla="*/ 451 w 483"/>
              <a:gd name="T45" fmla="*/ 166 h 206"/>
              <a:gd name="T46" fmla="*/ 434 w 483"/>
              <a:gd name="T47" fmla="*/ 175 h 206"/>
              <a:gd name="T48" fmla="*/ 411 w 483"/>
              <a:gd name="T49" fmla="*/ 170 h 206"/>
              <a:gd name="T50" fmla="*/ 377 w 483"/>
              <a:gd name="T51" fmla="*/ 170 h 206"/>
              <a:gd name="T52" fmla="*/ 318 w 483"/>
              <a:gd name="T53" fmla="*/ 160 h 206"/>
              <a:gd name="T54" fmla="*/ 307 w 483"/>
              <a:gd name="T55" fmla="*/ 162 h 206"/>
              <a:gd name="T56" fmla="*/ 280 w 483"/>
              <a:gd name="T57" fmla="*/ 151 h 206"/>
              <a:gd name="T58" fmla="*/ 257 w 483"/>
              <a:gd name="T59" fmla="*/ 145 h 206"/>
              <a:gd name="T60" fmla="*/ 227 w 483"/>
              <a:gd name="T61" fmla="*/ 130 h 206"/>
              <a:gd name="T62" fmla="*/ 200 w 483"/>
              <a:gd name="T63" fmla="*/ 141 h 206"/>
              <a:gd name="T64" fmla="*/ 177 w 483"/>
              <a:gd name="T65" fmla="*/ 133 h 206"/>
              <a:gd name="T66" fmla="*/ 168 w 483"/>
              <a:gd name="T67" fmla="*/ 141 h 206"/>
              <a:gd name="T68" fmla="*/ 208 w 483"/>
              <a:gd name="T69" fmla="*/ 173 h 206"/>
              <a:gd name="T70" fmla="*/ 280 w 483"/>
              <a:gd name="T71" fmla="*/ 206 h 206"/>
              <a:gd name="T72" fmla="*/ 215 w 483"/>
              <a:gd name="T73" fmla="*/ 187 h 206"/>
              <a:gd name="T74" fmla="*/ 141 w 483"/>
              <a:gd name="T75" fmla="*/ 145 h 206"/>
              <a:gd name="T76" fmla="*/ 71 w 483"/>
              <a:gd name="T77" fmla="*/ 101 h 206"/>
              <a:gd name="T78" fmla="*/ 23 w 483"/>
              <a:gd name="T79" fmla="*/ 71 h 206"/>
              <a:gd name="T80" fmla="*/ 0 w 483"/>
              <a:gd name="T81" fmla="*/ 27 h 206"/>
              <a:gd name="T82" fmla="*/ 12 w 483"/>
              <a:gd name="T83" fmla="*/ 6 h 206"/>
              <a:gd name="T84" fmla="*/ 59 w 483"/>
              <a:gd name="T85" fmla="*/ 0 h 206"/>
              <a:gd name="T86" fmla="*/ 113 w 483"/>
              <a:gd name="T87" fmla="*/ 10 h 206"/>
              <a:gd name="T88" fmla="*/ 156 w 483"/>
              <a:gd name="T89" fmla="*/ 18 h 206"/>
              <a:gd name="T90" fmla="*/ 240 w 483"/>
              <a:gd name="T91" fmla="*/ 21 h 206"/>
              <a:gd name="T92" fmla="*/ 318 w 483"/>
              <a:gd name="T93" fmla="*/ 37 h 206"/>
              <a:gd name="T94" fmla="*/ 415 w 483"/>
              <a:gd name="T95" fmla="*/ 57 h 206"/>
              <a:gd name="T96" fmla="*/ 453 w 483"/>
              <a:gd name="T97" fmla="*/ 63 h 206"/>
              <a:gd name="T98" fmla="*/ 424 w 483"/>
              <a:gd name="T99" fmla="*/ 76 h 206"/>
              <a:gd name="T100" fmla="*/ 405 w 483"/>
              <a:gd name="T101" fmla="*/ 61 h 206"/>
              <a:gd name="T102" fmla="*/ 384 w 483"/>
              <a:gd name="T103" fmla="*/ 59 h 206"/>
              <a:gd name="T104" fmla="*/ 352 w 483"/>
              <a:gd name="T105" fmla="*/ 63 h 206"/>
              <a:gd name="T106" fmla="*/ 308 w 483"/>
              <a:gd name="T107" fmla="*/ 50 h 206"/>
              <a:gd name="T108" fmla="*/ 265 w 483"/>
              <a:gd name="T109" fmla="*/ 46 h 206"/>
              <a:gd name="T110" fmla="*/ 230 w 483"/>
              <a:gd name="T111" fmla="*/ 35 h 206"/>
              <a:gd name="T112" fmla="*/ 173 w 483"/>
              <a:gd name="T113" fmla="*/ 29 h 206"/>
              <a:gd name="T114" fmla="*/ 137 w 483"/>
              <a:gd name="T115" fmla="*/ 31 h 206"/>
              <a:gd name="T116" fmla="*/ 128 w 483"/>
              <a:gd name="T117" fmla="*/ 42 h 206"/>
              <a:gd name="T118" fmla="*/ 128 w 483"/>
              <a:gd name="T119" fmla="*/ 42 h 2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3"/>
              <a:gd name="T181" fmla="*/ 0 h 206"/>
              <a:gd name="T182" fmla="*/ 483 w 483"/>
              <a:gd name="T183" fmla="*/ 206 h 2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3" h="206">
                <a:moveTo>
                  <a:pt x="128" y="42"/>
                </a:moveTo>
                <a:lnTo>
                  <a:pt x="116" y="21"/>
                </a:lnTo>
                <a:lnTo>
                  <a:pt x="99" y="19"/>
                </a:lnTo>
                <a:lnTo>
                  <a:pt x="99" y="38"/>
                </a:lnTo>
                <a:lnTo>
                  <a:pt x="114" y="57"/>
                </a:lnTo>
                <a:lnTo>
                  <a:pt x="124" y="54"/>
                </a:lnTo>
                <a:lnTo>
                  <a:pt x="135" y="92"/>
                </a:lnTo>
                <a:lnTo>
                  <a:pt x="154" y="101"/>
                </a:lnTo>
                <a:lnTo>
                  <a:pt x="191" y="88"/>
                </a:lnTo>
                <a:lnTo>
                  <a:pt x="210" y="109"/>
                </a:lnTo>
                <a:lnTo>
                  <a:pt x="223" y="113"/>
                </a:lnTo>
                <a:lnTo>
                  <a:pt x="255" y="111"/>
                </a:lnTo>
                <a:lnTo>
                  <a:pt x="270" y="128"/>
                </a:lnTo>
                <a:lnTo>
                  <a:pt x="316" y="137"/>
                </a:lnTo>
                <a:lnTo>
                  <a:pt x="331" y="124"/>
                </a:lnTo>
                <a:lnTo>
                  <a:pt x="337" y="141"/>
                </a:lnTo>
                <a:lnTo>
                  <a:pt x="375" y="152"/>
                </a:lnTo>
                <a:lnTo>
                  <a:pt x="407" y="143"/>
                </a:lnTo>
                <a:lnTo>
                  <a:pt x="430" y="156"/>
                </a:lnTo>
                <a:lnTo>
                  <a:pt x="453" y="156"/>
                </a:lnTo>
                <a:lnTo>
                  <a:pt x="470" y="143"/>
                </a:lnTo>
                <a:lnTo>
                  <a:pt x="483" y="166"/>
                </a:lnTo>
                <a:lnTo>
                  <a:pt x="451" y="166"/>
                </a:lnTo>
                <a:lnTo>
                  <a:pt x="434" y="175"/>
                </a:lnTo>
                <a:lnTo>
                  <a:pt x="411" y="170"/>
                </a:lnTo>
                <a:lnTo>
                  <a:pt x="377" y="170"/>
                </a:lnTo>
                <a:lnTo>
                  <a:pt x="318" y="160"/>
                </a:lnTo>
                <a:lnTo>
                  <a:pt x="307" y="162"/>
                </a:lnTo>
                <a:lnTo>
                  <a:pt x="280" y="151"/>
                </a:lnTo>
                <a:lnTo>
                  <a:pt x="257" y="145"/>
                </a:lnTo>
                <a:lnTo>
                  <a:pt x="227" y="130"/>
                </a:lnTo>
                <a:lnTo>
                  <a:pt x="200" y="141"/>
                </a:lnTo>
                <a:lnTo>
                  <a:pt x="177" y="133"/>
                </a:lnTo>
                <a:lnTo>
                  <a:pt x="168" y="141"/>
                </a:lnTo>
                <a:lnTo>
                  <a:pt x="208" y="173"/>
                </a:lnTo>
                <a:lnTo>
                  <a:pt x="280" y="206"/>
                </a:lnTo>
                <a:lnTo>
                  <a:pt x="215" y="187"/>
                </a:lnTo>
                <a:lnTo>
                  <a:pt x="141" y="145"/>
                </a:lnTo>
                <a:lnTo>
                  <a:pt x="71" y="101"/>
                </a:lnTo>
                <a:lnTo>
                  <a:pt x="23" y="71"/>
                </a:lnTo>
                <a:lnTo>
                  <a:pt x="0" y="27"/>
                </a:lnTo>
                <a:lnTo>
                  <a:pt x="12" y="6"/>
                </a:lnTo>
                <a:lnTo>
                  <a:pt x="59" y="0"/>
                </a:lnTo>
                <a:lnTo>
                  <a:pt x="113" y="10"/>
                </a:lnTo>
                <a:lnTo>
                  <a:pt x="156" y="18"/>
                </a:lnTo>
                <a:lnTo>
                  <a:pt x="240" y="21"/>
                </a:lnTo>
                <a:lnTo>
                  <a:pt x="318" y="37"/>
                </a:lnTo>
                <a:lnTo>
                  <a:pt x="415" y="57"/>
                </a:lnTo>
                <a:lnTo>
                  <a:pt x="453" y="63"/>
                </a:lnTo>
                <a:lnTo>
                  <a:pt x="424" y="76"/>
                </a:lnTo>
                <a:lnTo>
                  <a:pt x="405" y="61"/>
                </a:lnTo>
                <a:lnTo>
                  <a:pt x="384" y="59"/>
                </a:lnTo>
                <a:lnTo>
                  <a:pt x="352" y="63"/>
                </a:lnTo>
                <a:lnTo>
                  <a:pt x="308" y="50"/>
                </a:lnTo>
                <a:lnTo>
                  <a:pt x="265" y="46"/>
                </a:lnTo>
                <a:lnTo>
                  <a:pt x="230" y="35"/>
                </a:lnTo>
                <a:lnTo>
                  <a:pt x="173" y="29"/>
                </a:lnTo>
                <a:lnTo>
                  <a:pt x="137" y="31"/>
                </a:lnTo>
                <a:lnTo>
                  <a:pt x="128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8" name="Freeform 38"/>
          <p:cNvSpPr>
            <a:spLocks/>
          </p:cNvSpPr>
          <p:nvPr/>
        </p:nvSpPr>
        <p:spPr bwMode="auto">
          <a:xfrm>
            <a:off x="6100763" y="5537200"/>
            <a:ext cx="17462" cy="9525"/>
          </a:xfrm>
          <a:custGeom>
            <a:avLst/>
            <a:gdLst>
              <a:gd name="T0" fmla="*/ 0 w 29"/>
              <a:gd name="T1" fmla="*/ 0 h 15"/>
              <a:gd name="T2" fmla="*/ 6 w 29"/>
              <a:gd name="T3" fmla="*/ 15 h 15"/>
              <a:gd name="T4" fmla="*/ 29 w 29"/>
              <a:gd name="T5" fmla="*/ 7 h 15"/>
              <a:gd name="T6" fmla="*/ 0 w 29"/>
              <a:gd name="T7" fmla="*/ 0 h 15"/>
              <a:gd name="T8" fmla="*/ 0 w 29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5"/>
              <a:gd name="T17" fmla="*/ 29 w 29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5">
                <a:moveTo>
                  <a:pt x="0" y="0"/>
                </a:moveTo>
                <a:lnTo>
                  <a:pt x="6" y="15"/>
                </a:lnTo>
                <a:lnTo>
                  <a:pt x="29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9" name="Freeform 39"/>
          <p:cNvSpPr>
            <a:spLocks/>
          </p:cNvSpPr>
          <p:nvPr/>
        </p:nvSpPr>
        <p:spPr bwMode="auto">
          <a:xfrm>
            <a:off x="6083300" y="5545138"/>
            <a:ext cx="136525" cy="80962"/>
          </a:xfrm>
          <a:custGeom>
            <a:avLst/>
            <a:gdLst>
              <a:gd name="T0" fmla="*/ 110 w 220"/>
              <a:gd name="T1" fmla="*/ 11 h 131"/>
              <a:gd name="T2" fmla="*/ 110 w 220"/>
              <a:gd name="T3" fmla="*/ 34 h 131"/>
              <a:gd name="T4" fmla="*/ 133 w 220"/>
              <a:gd name="T5" fmla="*/ 23 h 131"/>
              <a:gd name="T6" fmla="*/ 133 w 220"/>
              <a:gd name="T7" fmla="*/ 48 h 131"/>
              <a:gd name="T8" fmla="*/ 122 w 220"/>
              <a:gd name="T9" fmla="*/ 78 h 131"/>
              <a:gd name="T10" fmla="*/ 99 w 220"/>
              <a:gd name="T11" fmla="*/ 78 h 131"/>
              <a:gd name="T12" fmla="*/ 89 w 220"/>
              <a:gd name="T13" fmla="*/ 86 h 131"/>
              <a:gd name="T14" fmla="*/ 66 w 220"/>
              <a:gd name="T15" fmla="*/ 84 h 131"/>
              <a:gd name="T16" fmla="*/ 66 w 220"/>
              <a:gd name="T17" fmla="*/ 70 h 131"/>
              <a:gd name="T18" fmla="*/ 42 w 220"/>
              <a:gd name="T19" fmla="*/ 89 h 131"/>
              <a:gd name="T20" fmla="*/ 23 w 220"/>
              <a:gd name="T21" fmla="*/ 76 h 131"/>
              <a:gd name="T22" fmla="*/ 0 w 220"/>
              <a:gd name="T23" fmla="*/ 80 h 131"/>
              <a:gd name="T24" fmla="*/ 30 w 220"/>
              <a:gd name="T25" fmla="*/ 91 h 131"/>
              <a:gd name="T26" fmla="*/ 36 w 220"/>
              <a:gd name="T27" fmla="*/ 105 h 131"/>
              <a:gd name="T28" fmla="*/ 53 w 220"/>
              <a:gd name="T29" fmla="*/ 97 h 131"/>
              <a:gd name="T30" fmla="*/ 63 w 220"/>
              <a:gd name="T31" fmla="*/ 112 h 131"/>
              <a:gd name="T32" fmla="*/ 34 w 220"/>
              <a:gd name="T33" fmla="*/ 131 h 131"/>
              <a:gd name="T34" fmla="*/ 68 w 220"/>
              <a:gd name="T35" fmla="*/ 131 h 131"/>
              <a:gd name="T36" fmla="*/ 152 w 220"/>
              <a:gd name="T37" fmla="*/ 105 h 131"/>
              <a:gd name="T38" fmla="*/ 220 w 220"/>
              <a:gd name="T39" fmla="*/ 76 h 131"/>
              <a:gd name="T40" fmla="*/ 209 w 220"/>
              <a:gd name="T41" fmla="*/ 51 h 131"/>
              <a:gd name="T42" fmla="*/ 150 w 220"/>
              <a:gd name="T43" fmla="*/ 13 h 131"/>
              <a:gd name="T44" fmla="*/ 89 w 220"/>
              <a:gd name="T45" fmla="*/ 0 h 131"/>
              <a:gd name="T46" fmla="*/ 110 w 220"/>
              <a:gd name="T47" fmla="*/ 11 h 131"/>
              <a:gd name="T48" fmla="*/ 110 w 220"/>
              <a:gd name="T49" fmla="*/ 11 h 1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"/>
              <a:gd name="T76" fmla="*/ 0 h 131"/>
              <a:gd name="T77" fmla="*/ 220 w 220"/>
              <a:gd name="T78" fmla="*/ 131 h 1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" h="131">
                <a:moveTo>
                  <a:pt x="110" y="11"/>
                </a:moveTo>
                <a:lnTo>
                  <a:pt x="110" y="34"/>
                </a:lnTo>
                <a:lnTo>
                  <a:pt x="133" y="23"/>
                </a:lnTo>
                <a:lnTo>
                  <a:pt x="133" y="48"/>
                </a:lnTo>
                <a:lnTo>
                  <a:pt x="122" y="78"/>
                </a:lnTo>
                <a:lnTo>
                  <a:pt x="99" y="78"/>
                </a:lnTo>
                <a:lnTo>
                  <a:pt x="89" y="86"/>
                </a:lnTo>
                <a:lnTo>
                  <a:pt x="66" y="84"/>
                </a:lnTo>
                <a:lnTo>
                  <a:pt x="66" y="70"/>
                </a:lnTo>
                <a:lnTo>
                  <a:pt x="42" y="89"/>
                </a:lnTo>
                <a:lnTo>
                  <a:pt x="23" y="76"/>
                </a:lnTo>
                <a:lnTo>
                  <a:pt x="0" y="80"/>
                </a:lnTo>
                <a:lnTo>
                  <a:pt x="30" y="91"/>
                </a:lnTo>
                <a:lnTo>
                  <a:pt x="36" y="105"/>
                </a:lnTo>
                <a:lnTo>
                  <a:pt x="53" y="97"/>
                </a:lnTo>
                <a:lnTo>
                  <a:pt x="63" y="112"/>
                </a:lnTo>
                <a:lnTo>
                  <a:pt x="34" y="131"/>
                </a:lnTo>
                <a:lnTo>
                  <a:pt x="68" y="131"/>
                </a:lnTo>
                <a:lnTo>
                  <a:pt x="152" y="105"/>
                </a:lnTo>
                <a:lnTo>
                  <a:pt x="220" y="76"/>
                </a:lnTo>
                <a:lnTo>
                  <a:pt x="209" y="51"/>
                </a:lnTo>
                <a:lnTo>
                  <a:pt x="150" y="13"/>
                </a:lnTo>
                <a:lnTo>
                  <a:pt x="89" y="0"/>
                </a:lnTo>
                <a:lnTo>
                  <a:pt x="11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Freeform 40"/>
          <p:cNvSpPr>
            <a:spLocks/>
          </p:cNvSpPr>
          <p:nvPr/>
        </p:nvSpPr>
        <p:spPr bwMode="auto">
          <a:xfrm>
            <a:off x="5846763" y="5622925"/>
            <a:ext cx="198437" cy="92075"/>
          </a:xfrm>
          <a:custGeom>
            <a:avLst/>
            <a:gdLst>
              <a:gd name="T0" fmla="*/ 0 w 323"/>
              <a:gd name="T1" fmla="*/ 0 h 151"/>
              <a:gd name="T2" fmla="*/ 51 w 323"/>
              <a:gd name="T3" fmla="*/ 40 h 151"/>
              <a:gd name="T4" fmla="*/ 194 w 323"/>
              <a:gd name="T5" fmla="*/ 118 h 151"/>
              <a:gd name="T6" fmla="*/ 323 w 323"/>
              <a:gd name="T7" fmla="*/ 128 h 151"/>
              <a:gd name="T8" fmla="*/ 237 w 323"/>
              <a:gd name="T9" fmla="*/ 151 h 151"/>
              <a:gd name="T10" fmla="*/ 125 w 323"/>
              <a:gd name="T11" fmla="*/ 128 h 151"/>
              <a:gd name="T12" fmla="*/ 36 w 323"/>
              <a:gd name="T13" fmla="*/ 65 h 151"/>
              <a:gd name="T14" fmla="*/ 0 w 323"/>
              <a:gd name="T15" fmla="*/ 0 h 151"/>
              <a:gd name="T16" fmla="*/ 0 w 323"/>
              <a:gd name="T17" fmla="*/ 0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3"/>
              <a:gd name="T28" fmla="*/ 0 h 151"/>
              <a:gd name="T29" fmla="*/ 323 w 323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3" h="151">
                <a:moveTo>
                  <a:pt x="0" y="0"/>
                </a:moveTo>
                <a:lnTo>
                  <a:pt x="51" y="40"/>
                </a:lnTo>
                <a:lnTo>
                  <a:pt x="194" y="118"/>
                </a:lnTo>
                <a:lnTo>
                  <a:pt x="323" y="128"/>
                </a:lnTo>
                <a:lnTo>
                  <a:pt x="237" y="151"/>
                </a:lnTo>
                <a:lnTo>
                  <a:pt x="125" y="128"/>
                </a:lnTo>
                <a:lnTo>
                  <a:pt x="36" y="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1" name="Freeform 41"/>
          <p:cNvSpPr>
            <a:spLocks/>
          </p:cNvSpPr>
          <p:nvPr/>
        </p:nvSpPr>
        <p:spPr bwMode="auto">
          <a:xfrm>
            <a:off x="6245225" y="5421313"/>
            <a:ext cx="38100" cy="169862"/>
          </a:xfrm>
          <a:custGeom>
            <a:avLst/>
            <a:gdLst>
              <a:gd name="T0" fmla="*/ 0 w 63"/>
              <a:gd name="T1" fmla="*/ 0 h 277"/>
              <a:gd name="T2" fmla="*/ 19 w 63"/>
              <a:gd name="T3" fmla="*/ 127 h 277"/>
              <a:gd name="T4" fmla="*/ 46 w 63"/>
              <a:gd name="T5" fmla="*/ 213 h 277"/>
              <a:gd name="T6" fmla="*/ 46 w 63"/>
              <a:gd name="T7" fmla="*/ 277 h 277"/>
              <a:gd name="T8" fmla="*/ 63 w 63"/>
              <a:gd name="T9" fmla="*/ 195 h 277"/>
              <a:gd name="T10" fmla="*/ 55 w 63"/>
              <a:gd name="T11" fmla="*/ 116 h 277"/>
              <a:gd name="T12" fmla="*/ 23 w 63"/>
              <a:gd name="T13" fmla="*/ 49 h 277"/>
              <a:gd name="T14" fmla="*/ 0 w 63"/>
              <a:gd name="T15" fmla="*/ 0 h 277"/>
              <a:gd name="T16" fmla="*/ 0 w 63"/>
              <a:gd name="T17" fmla="*/ 0 h 2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277"/>
              <a:gd name="T29" fmla="*/ 63 w 63"/>
              <a:gd name="T30" fmla="*/ 277 h 2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277">
                <a:moveTo>
                  <a:pt x="0" y="0"/>
                </a:moveTo>
                <a:lnTo>
                  <a:pt x="19" y="127"/>
                </a:lnTo>
                <a:lnTo>
                  <a:pt x="46" y="213"/>
                </a:lnTo>
                <a:lnTo>
                  <a:pt x="46" y="277"/>
                </a:lnTo>
                <a:lnTo>
                  <a:pt x="63" y="195"/>
                </a:lnTo>
                <a:lnTo>
                  <a:pt x="55" y="116"/>
                </a:lnTo>
                <a:lnTo>
                  <a:pt x="23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Freeform 42"/>
          <p:cNvSpPr>
            <a:spLocks/>
          </p:cNvSpPr>
          <p:nvPr/>
        </p:nvSpPr>
        <p:spPr bwMode="auto">
          <a:xfrm>
            <a:off x="5873750" y="5326063"/>
            <a:ext cx="42863" cy="25400"/>
          </a:xfrm>
          <a:custGeom>
            <a:avLst/>
            <a:gdLst>
              <a:gd name="T0" fmla="*/ 71 w 71"/>
              <a:gd name="T1" fmla="*/ 0 h 44"/>
              <a:gd name="T2" fmla="*/ 0 w 71"/>
              <a:gd name="T3" fmla="*/ 42 h 44"/>
              <a:gd name="T4" fmla="*/ 61 w 71"/>
              <a:gd name="T5" fmla="*/ 44 h 44"/>
              <a:gd name="T6" fmla="*/ 71 w 71"/>
              <a:gd name="T7" fmla="*/ 0 h 44"/>
              <a:gd name="T8" fmla="*/ 71 w 71"/>
              <a:gd name="T9" fmla="*/ 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44"/>
              <a:gd name="T17" fmla="*/ 71 w 71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44">
                <a:moveTo>
                  <a:pt x="71" y="0"/>
                </a:moveTo>
                <a:lnTo>
                  <a:pt x="0" y="42"/>
                </a:lnTo>
                <a:lnTo>
                  <a:pt x="61" y="44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3" name="Freeform 43"/>
          <p:cNvSpPr>
            <a:spLocks/>
          </p:cNvSpPr>
          <p:nvPr/>
        </p:nvSpPr>
        <p:spPr bwMode="auto">
          <a:xfrm>
            <a:off x="5749925" y="5380038"/>
            <a:ext cx="74613" cy="177800"/>
          </a:xfrm>
          <a:custGeom>
            <a:avLst/>
            <a:gdLst>
              <a:gd name="T0" fmla="*/ 120 w 120"/>
              <a:gd name="T1" fmla="*/ 0 h 289"/>
              <a:gd name="T2" fmla="*/ 40 w 120"/>
              <a:gd name="T3" fmla="*/ 51 h 289"/>
              <a:gd name="T4" fmla="*/ 0 w 120"/>
              <a:gd name="T5" fmla="*/ 131 h 289"/>
              <a:gd name="T6" fmla="*/ 21 w 120"/>
              <a:gd name="T7" fmla="*/ 223 h 289"/>
              <a:gd name="T8" fmla="*/ 30 w 120"/>
              <a:gd name="T9" fmla="*/ 289 h 289"/>
              <a:gd name="T10" fmla="*/ 40 w 120"/>
              <a:gd name="T11" fmla="*/ 190 h 289"/>
              <a:gd name="T12" fmla="*/ 30 w 120"/>
              <a:gd name="T13" fmla="*/ 120 h 289"/>
              <a:gd name="T14" fmla="*/ 55 w 120"/>
              <a:gd name="T15" fmla="*/ 65 h 289"/>
              <a:gd name="T16" fmla="*/ 120 w 120"/>
              <a:gd name="T17" fmla="*/ 0 h 289"/>
              <a:gd name="T18" fmla="*/ 120 w 120"/>
              <a:gd name="T19" fmla="*/ 0 h 2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0"/>
              <a:gd name="T31" fmla="*/ 0 h 289"/>
              <a:gd name="T32" fmla="*/ 120 w 120"/>
              <a:gd name="T33" fmla="*/ 289 h 2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0" h="289">
                <a:moveTo>
                  <a:pt x="120" y="0"/>
                </a:moveTo>
                <a:lnTo>
                  <a:pt x="40" y="51"/>
                </a:lnTo>
                <a:lnTo>
                  <a:pt x="0" y="131"/>
                </a:lnTo>
                <a:lnTo>
                  <a:pt x="21" y="223"/>
                </a:lnTo>
                <a:lnTo>
                  <a:pt x="30" y="289"/>
                </a:lnTo>
                <a:lnTo>
                  <a:pt x="40" y="190"/>
                </a:lnTo>
                <a:lnTo>
                  <a:pt x="30" y="120"/>
                </a:lnTo>
                <a:lnTo>
                  <a:pt x="55" y="65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4" name="Freeform 44"/>
          <p:cNvSpPr>
            <a:spLocks/>
          </p:cNvSpPr>
          <p:nvPr/>
        </p:nvSpPr>
        <p:spPr bwMode="auto">
          <a:xfrm>
            <a:off x="4926013" y="4217988"/>
            <a:ext cx="1704975" cy="2640012"/>
          </a:xfrm>
          <a:custGeom>
            <a:avLst/>
            <a:gdLst>
              <a:gd name="T0" fmla="*/ 453 w 1074"/>
              <a:gd name="T1" fmla="*/ 615 h 1663"/>
              <a:gd name="T2" fmla="*/ 467 w 1074"/>
              <a:gd name="T3" fmla="*/ 699 h 1663"/>
              <a:gd name="T4" fmla="*/ 447 w 1074"/>
              <a:gd name="T5" fmla="*/ 871 h 1663"/>
              <a:gd name="T6" fmla="*/ 561 w 1074"/>
              <a:gd name="T7" fmla="*/ 1004 h 1663"/>
              <a:gd name="T8" fmla="*/ 754 w 1074"/>
              <a:gd name="T9" fmla="*/ 1035 h 1663"/>
              <a:gd name="T10" fmla="*/ 616 w 1074"/>
              <a:gd name="T11" fmla="*/ 1054 h 1663"/>
              <a:gd name="T12" fmla="*/ 664 w 1074"/>
              <a:gd name="T13" fmla="*/ 1277 h 1663"/>
              <a:gd name="T14" fmla="*/ 796 w 1074"/>
              <a:gd name="T15" fmla="*/ 1139 h 1663"/>
              <a:gd name="T16" fmla="*/ 591 w 1074"/>
              <a:gd name="T17" fmla="*/ 1312 h 1663"/>
              <a:gd name="T18" fmla="*/ 464 w 1074"/>
              <a:gd name="T19" fmla="*/ 997 h 1663"/>
              <a:gd name="T20" fmla="*/ 447 w 1074"/>
              <a:gd name="T21" fmla="*/ 1141 h 1663"/>
              <a:gd name="T22" fmla="*/ 484 w 1074"/>
              <a:gd name="T23" fmla="*/ 1289 h 1663"/>
              <a:gd name="T24" fmla="*/ 444 w 1074"/>
              <a:gd name="T25" fmla="*/ 1303 h 1663"/>
              <a:gd name="T26" fmla="*/ 436 w 1074"/>
              <a:gd name="T27" fmla="*/ 1313 h 1663"/>
              <a:gd name="T28" fmla="*/ 443 w 1074"/>
              <a:gd name="T29" fmla="*/ 1501 h 1663"/>
              <a:gd name="T30" fmla="*/ 320 w 1074"/>
              <a:gd name="T31" fmla="*/ 1392 h 1663"/>
              <a:gd name="T32" fmla="*/ 239 w 1074"/>
              <a:gd name="T33" fmla="*/ 1398 h 1663"/>
              <a:gd name="T34" fmla="*/ 194 w 1074"/>
              <a:gd name="T35" fmla="*/ 1153 h 1663"/>
              <a:gd name="T36" fmla="*/ 68 w 1074"/>
              <a:gd name="T37" fmla="*/ 1142 h 1663"/>
              <a:gd name="T38" fmla="*/ 136 w 1074"/>
              <a:gd name="T39" fmla="*/ 1330 h 1663"/>
              <a:gd name="T40" fmla="*/ 131 w 1074"/>
              <a:gd name="T41" fmla="*/ 1663 h 1663"/>
              <a:gd name="T42" fmla="*/ 119 w 1074"/>
              <a:gd name="T43" fmla="*/ 1557 h 1663"/>
              <a:gd name="T44" fmla="*/ 65 w 1074"/>
              <a:gd name="T45" fmla="*/ 1384 h 1663"/>
              <a:gd name="T46" fmla="*/ 18 w 1074"/>
              <a:gd name="T47" fmla="*/ 1198 h 1663"/>
              <a:gd name="T48" fmla="*/ 73 w 1074"/>
              <a:gd name="T49" fmla="*/ 849 h 1663"/>
              <a:gd name="T50" fmla="*/ 126 w 1074"/>
              <a:gd name="T51" fmla="*/ 732 h 1663"/>
              <a:gd name="T52" fmla="*/ 173 w 1074"/>
              <a:gd name="T53" fmla="*/ 681 h 1663"/>
              <a:gd name="T54" fmla="*/ 196 w 1074"/>
              <a:gd name="T55" fmla="*/ 592 h 1663"/>
              <a:gd name="T56" fmla="*/ 245 w 1074"/>
              <a:gd name="T57" fmla="*/ 506 h 1663"/>
              <a:gd name="T58" fmla="*/ 320 w 1074"/>
              <a:gd name="T59" fmla="*/ 407 h 1663"/>
              <a:gd name="T60" fmla="*/ 326 w 1074"/>
              <a:gd name="T61" fmla="*/ 369 h 1663"/>
              <a:gd name="T62" fmla="*/ 386 w 1074"/>
              <a:gd name="T63" fmla="*/ 334 h 1663"/>
              <a:gd name="T64" fmla="*/ 459 w 1074"/>
              <a:gd name="T65" fmla="*/ 173 h 1663"/>
              <a:gd name="T66" fmla="*/ 657 w 1074"/>
              <a:gd name="T67" fmla="*/ 27 h 1663"/>
              <a:gd name="T68" fmla="*/ 759 w 1074"/>
              <a:gd name="T69" fmla="*/ 0 h 1663"/>
              <a:gd name="T70" fmla="*/ 971 w 1074"/>
              <a:gd name="T71" fmla="*/ 47 h 1663"/>
              <a:gd name="T72" fmla="*/ 1074 w 1074"/>
              <a:gd name="T73" fmla="*/ 217 h 1663"/>
              <a:gd name="T74" fmla="*/ 958 w 1074"/>
              <a:gd name="T75" fmla="*/ 471 h 1663"/>
              <a:gd name="T76" fmla="*/ 943 w 1074"/>
              <a:gd name="T77" fmla="*/ 460 h 1663"/>
              <a:gd name="T78" fmla="*/ 867 w 1074"/>
              <a:gd name="T79" fmla="*/ 469 h 1663"/>
              <a:gd name="T80" fmla="*/ 893 w 1074"/>
              <a:gd name="T81" fmla="*/ 411 h 1663"/>
              <a:gd name="T82" fmla="*/ 824 w 1074"/>
              <a:gd name="T83" fmla="*/ 460 h 1663"/>
              <a:gd name="T84" fmla="*/ 863 w 1074"/>
              <a:gd name="T85" fmla="*/ 403 h 1663"/>
              <a:gd name="T86" fmla="*/ 804 w 1074"/>
              <a:gd name="T87" fmla="*/ 456 h 1663"/>
              <a:gd name="T88" fmla="*/ 826 w 1074"/>
              <a:gd name="T89" fmla="*/ 398 h 1663"/>
              <a:gd name="T90" fmla="*/ 742 w 1074"/>
              <a:gd name="T91" fmla="*/ 468 h 1663"/>
              <a:gd name="T92" fmla="*/ 768 w 1074"/>
              <a:gd name="T93" fmla="*/ 369 h 1663"/>
              <a:gd name="T94" fmla="*/ 693 w 1074"/>
              <a:gd name="T95" fmla="*/ 460 h 1663"/>
              <a:gd name="T96" fmla="*/ 747 w 1074"/>
              <a:gd name="T97" fmla="*/ 378 h 1663"/>
              <a:gd name="T98" fmla="*/ 643 w 1074"/>
              <a:gd name="T99" fmla="*/ 472 h 1663"/>
              <a:gd name="T100" fmla="*/ 658 w 1074"/>
              <a:gd name="T101" fmla="*/ 428 h 1663"/>
              <a:gd name="T102" fmla="*/ 572 w 1074"/>
              <a:gd name="T103" fmla="*/ 459 h 166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74"/>
              <a:gd name="T157" fmla="*/ 0 h 1663"/>
              <a:gd name="T158" fmla="*/ 1074 w 1074"/>
              <a:gd name="T159" fmla="*/ 1663 h 166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74" h="1663">
                <a:moveTo>
                  <a:pt x="529" y="501"/>
                </a:moveTo>
                <a:lnTo>
                  <a:pt x="496" y="551"/>
                </a:lnTo>
                <a:lnTo>
                  <a:pt x="508" y="567"/>
                </a:lnTo>
                <a:lnTo>
                  <a:pt x="453" y="615"/>
                </a:lnTo>
                <a:lnTo>
                  <a:pt x="453" y="642"/>
                </a:lnTo>
                <a:lnTo>
                  <a:pt x="471" y="704"/>
                </a:lnTo>
                <a:lnTo>
                  <a:pt x="477" y="746"/>
                </a:lnTo>
                <a:lnTo>
                  <a:pt x="467" y="699"/>
                </a:lnTo>
                <a:lnTo>
                  <a:pt x="438" y="646"/>
                </a:lnTo>
                <a:lnTo>
                  <a:pt x="420" y="730"/>
                </a:lnTo>
                <a:lnTo>
                  <a:pt x="425" y="790"/>
                </a:lnTo>
                <a:lnTo>
                  <a:pt x="447" y="871"/>
                </a:lnTo>
                <a:lnTo>
                  <a:pt x="502" y="953"/>
                </a:lnTo>
                <a:lnTo>
                  <a:pt x="519" y="970"/>
                </a:lnTo>
                <a:lnTo>
                  <a:pt x="524" y="932"/>
                </a:lnTo>
                <a:lnTo>
                  <a:pt x="561" y="1004"/>
                </a:lnTo>
                <a:lnTo>
                  <a:pt x="623" y="1041"/>
                </a:lnTo>
                <a:lnTo>
                  <a:pt x="651" y="1047"/>
                </a:lnTo>
                <a:lnTo>
                  <a:pt x="689" y="1047"/>
                </a:lnTo>
                <a:lnTo>
                  <a:pt x="754" y="1035"/>
                </a:lnTo>
                <a:lnTo>
                  <a:pt x="815" y="1003"/>
                </a:lnTo>
                <a:lnTo>
                  <a:pt x="757" y="1054"/>
                </a:lnTo>
                <a:lnTo>
                  <a:pt x="687" y="1062"/>
                </a:lnTo>
                <a:lnTo>
                  <a:pt x="616" y="1054"/>
                </a:lnTo>
                <a:lnTo>
                  <a:pt x="587" y="1068"/>
                </a:lnTo>
                <a:lnTo>
                  <a:pt x="520" y="1166"/>
                </a:lnTo>
                <a:lnTo>
                  <a:pt x="558" y="1245"/>
                </a:lnTo>
                <a:lnTo>
                  <a:pt x="664" y="1277"/>
                </a:lnTo>
                <a:lnTo>
                  <a:pt x="767" y="1149"/>
                </a:lnTo>
                <a:lnTo>
                  <a:pt x="851" y="997"/>
                </a:lnTo>
                <a:lnTo>
                  <a:pt x="814" y="1111"/>
                </a:lnTo>
                <a:lnTo>
                  <a:pt x="796" y="1139"/>
                </a:lnTo>
                <a:lnTo>
                  <a:pt x="768" y="1220"/>
                </a:lnTo>
                <a:lnTo>
                  <a:pt x="731" y="1297"/>
                </a:lnTo>
                <a:lnTo>
                  <a:pt x="670" y="1329"/>
                </a:lnTo>
                <a:lnTo>
                  <a:pt x="591" y="1312"/>
                </a:lnTo>
                <a:lnTo>
                  <a:pt x="528" y="1254"/>
                </a:lnTo>
                <a:lnTo>
                  <a:pt x="487" y="1177"/>
                </a:lnTo>
                <a:lnTo>
                  <a:pt x="469" y="1057"/>
                </a:lnTo>
                <a:lnTo>
                  <a:pt x="464" y="997"/>
                </a:lnTo>
                <a:lnTo>
                  <a:pt x="461" y="1092"/>
                </a:lnTo>
                <a:lnTo>
                  <a:pt x="474" y="1155"/>
                </a:lnTo>
                <a:lnTo>
                  <a:pt x="455" y="1109"/>
                </a:lnTo>
                <a:lnTo>
                  <a:pt x="447" y="1141"/>
                </a:lnTo>
                <a:lnTo>
                  <a:pt x="447" y="1195"/>
                </a:lnTo>
                <a:lnTo>
                  <a:pt x="487" y="1280"/>
                </a:lnTo>
                <a:lnTo>
                  <a:pt x="534" y="1332"/>
                </a:lnTo>
                <a:lnTo>
                  <a:pt x="484" y="1289"/>
                </a:lnTo>
                <a:lnTo>
                  <a:pt x="466" y="1313"/>
                </a:lnTo>
                <a:lnTo>
                  <a:pt x="479" y="1280"/>
                </a:lnTo>
                <a:lnTo>
                  <a:pt x="471" y="1267"/>
                </a:lnTo>
                <a:lnTo>
                  <a:pt x="444" y="1303"/>
                </a:lnTo>
                <a:lnTo>
                  <a:pt x="466" y="1258"/>
                </a:lnTo>
                <a:lnTo>
                  <a:pt x="461" y="1244"/>
                </a:lnTo>
                <a:lnTo>
                  <a:pt x="443" y="1272"/>
                </a:lnTo>
                <a:lnTo>
                  <a:pt x="436" y="1313"/>
                </a:lnTo>
                <a:lnTo>
                  <a:pt x="452" y="1465"/>
                </a:lnTo>
                <a:lnTo>
                  <a:pt x="455" y="1567"/>
                </a:lnTo>
                <a:lnTo>
                  <a:pt x="453" y="1651"/>
                </a:lnTo>
                <a:lnTo>
                  <a:pt x="443" y="1501"/>
                </a:lnTo>
                <a:lnTo>
                  <a:pt x="410" y="1295"/>
                </a:lnTo>
                <a:lnTo>
                  <a:pt x="386" y="1202"/>
                </a:lnTo>
                <a:lnTo>
                  <a:pt x="353" y="1288"/>
                </a:lnTo>
                <a:lnTo>
                  <a:pt x="320" y="1392"/>
                </a:lnTo>
                <a:lnTo>
                  <a:pt x="315" y="1294"/>
                </a:lnTo>
                <a:lnTo>
                  <a:pt x="306" y="1245"/>
                </a:lnTo>
                <a:lnTo>
                  <a:pt x="273" y="1295"/>
                </a:lnTo>
                <a:lnTo>
                  <a:pt x="239" y="1398"/>
                </a:lnTo>
                <a:lnTo>
                  <a:pt x="203" y="1478"/>
                </a:lnTo>
                <a:lnTo>
                  <a:pt x="213" y="1364"/>
                </a:lnTo>
                <a:lnTo>
                  <a:pt x="215" y="1233"/>
                </a:lnTo>
                <a:lnTo>
                  <a:pt x="194" y="1153"/>
                </a:lnTo>
                <a:lnTo>
                  <a:pt x="193" y="1244"/>
                </a:lnTo>
                <a:lnTo>
                  <a:pt x="199" y="1316"/>
                </a:lnTo>
                <a:lnTo>
                  <a:pt x="148" y="1223"/>
                </a:lnTo>
                <a:lnTo>
                  <a:pt x="68" y="1142"/>
                </a:lnTo>
                <a:lnTo>
                  <a:pt x="32" y="1165"/>
                </a:lnTo>
                <a:lnTo>
                  <a:pt x="26" y="1209"/>
                </a:lnTo>
                <a:lnTo>
                  <a:pt x="82" y="1248"/>
                </a:lnTo>
                <a:lnTo>
                  <a:pt x="136" y="1330"/>
                </a:lnTo>
                <a:lnTo>
                  <a:pt x="170" y="1493"/>
                </a:lnTo>
                <a:lnTo>
                  <a:pt x="157" y="1626"/>
                </a:lnTo>
                <a:lnTo>
                  <a:pt x="155" y="1663"/>
                </a:lnTo>
                <a:lnTo>
                  <a:pt x="131" y="1663"/>
                </a:lnTo>
                <a:lnTo>
                  <a:pt x="96" y="1598"/>
                </a:lnTo>
                <a:lnTo>
                  <a:pt x="95" y="1560"/>
                </a:lnTo>
                <a:lnTo>
                  <a:pt x="122" y="1588"/>
                </a:lnTo>
                <a:lnTo>
                  <a:pt x="119" y="1557"/>
                </a:lnTo>
                <a:lnTo>
                  <a:pt x="85" y="1436"/>
                </a:lnTo>
                <a:lnTo>
                  <a:pt x="79" y="1489"/>
                </a:lnTo>
                <a:lnTo>
                  <a:pt x="67" y="1436"/>
                </a:lnTo>
                <a:lnTo>
                  <a:pt x="65" y="1384"/>
                </a:lnTo>
                <a:lnTo>
                  <a:pt x="44" y="1339"/>
                </a:lnTo>
                <a:lnTo>
                  <a:pt x="12" y="1285"/>
                </a:lnTo>
                <a:lnTo>
                  <a:pt x="0" y="1336"/>
                </a:lnTo>
                <a:lnTo>
                  <a:pt x="18" y="1198"/>
                </a:lnTo>
                <a:lnTo>
                  <a:pt x="70" y="988"/>
                </a:lnTo>
                <a:lnTo>
                  <a:pt x="89" y="926"/>
                </a:lnTo>
                <a:lnTo>
                  <a:pt x="88" y="891"/>
                </a:lnTo>
                <a:lnTo>
                  <a:pt x="73" y="849"/>
                </a:lnTo>
                <a:lnTo>
                  <a:pt x="105" y="778"/>
                </a:lnTo>
                <a:lnTo>
                  <a:pt x="100" y="751"/>
                </a:lnTo>
                <a:lnTo>
                  <a:pt x="108" y="728"/>
                </a:lnTo>
                <a:lnTo>
                  <a:pt x="126" y="732"/>
                </a:lnTo>
                <a:lnTo>
                  <a:pt x="143" y="728"/>
                </a:lnTo>
                <a:lnTo>
                  <a:pt x="169" y="713"/>
                </a:lnTo>
                <a:lnTo>
                  <a:pt x="181" y="708"/>
                </a:lnTo>
                <a:lnTo>
                  <a:pt x="173" y="681"/>
                </a:lnTo>
                <a:lnTo>
                  <a:pt x="190" y="669"/>
                </a:lnTo>
                <a:lnTo>
                  <a:pt x="206" y="640"/>
                </a:lnTo>
                <a:lnTo>
                  <a:pt x="198" y="612"/>
                </a:lnTo>
                <a:lnTo>
                  <a:pt x="196" y="592"/>
                </a:lnTo>
                <a:lnTo>
                  <a:pt x="217" y="572"/>
                </a:lnTo>
                <a:lnTo>
                  <a:pt x="233" y="550"/>
                </a:lnTo>
                <a:lnTo>
                  <a:pt x="245" y="542"/>
                </a:lnTo>
                <a:lnTo>
                  <a:pt x="245" y="506"/>
                </a:lnTo>
                <a:lnTo>
                  <a:pt x="263" y="469"/>
                </a:lnTo>
                <a:lnTo>
                  <a:pt x="265" y="436"/>
                </a:lnTo>
                <a:lnTo>
                  <a:pt x="296" y="411"/>
                </a:lnTo>
                <a:lnTo>
                  <a:pt x="320" y="407"/>
                </a:lnTo>
                <a:lnTo>
                  <a:pt x="296" y="373"/>
                </a:lnTo>
                <a:lnTo>
                  <a:pt x="273" y="361"/>
                </a:lnTo>
                <a:lnTo>
                  <a:pt x="298" y="360"/>
                </a:lnTo>
                <a:lnTo>
                  <a:pt x="326" y="369"/>
                </a:lnTo>
                <a:lnTo>
                  <a:pt x="327" y="347"/>
                </a:lnTo>
                <a:lnTo>
                  <a:pt x="351" y="353"/>
                </a:lnTo>
                <a:lnTo>
                  <a:pt x="371" y="348"/>
                </a:lnTo>
                <a:lnTo>
                  <a:pt x="386" y="334"/>
                </a:lnTo>
                <a:lnTo>
                  <a:pt x="379" y="293"/>
                </a:lnTo>
                <a:lnTo>
                  <a:pt x="395" y="256"/>
                </a:lnTo>
                <a:lnTo>
                  <a:pt x="427" y="234"/>
                </a:lnTo>
                <a:lnTo>
                  <a:pt x="459" y="173"/>
                </a:lnTo>
                <a:lnTo>
                  <a:pt x="505" y="135"/>
                </a:lnTo>
                <a:lnTo>
                  <a:pt x="547" y="76"/>
                </a:lnTo>
                <a:lnTo>
                  <a:pt x="617" y="37"/>
                </a:lnTo>
                <a:lnTo>
                  <a:pt x="657" y="27"/>
                </a:lnTo>
                <a:lnTo>
                  <a:pt x="691" y="32"/>
                </a:lnTo>
                <a:lnTo>
                  <a:pt x="666" y="15"/>
                </a:lnTo>
                <a:lnTo>
                  <a:pt x="707" y="9"/>
                </a:lnTo>
                <a:lnTo>
                  <a:pt x="759" y="0"/>
                </a:lnTo>
                <a:lnTo>
                  <a:pt x="817" y="6"/>
                </a:lnTo>
                <a:lnTo>
                  <a:pt x="867" y="24"/>
                </a:lnTo>
                <a:lnTo>
                  <a:pt x="930" y="29"/>
                </a:lnTo>
                <a:lnTo>
                  <a:pt x="971" y="47"/>
                </a:lnTo>
                <a:lnTo>
                  <a:pt x="1010" y="80"/>
                </a:lnTo>
                <a:lnTo>
                  <a:pt x="1029" y="123"/>
                </a:lnTo>
                <a:lnTo>
                  <a:pt x="1063" y="167"/>
                </a:lnTo>
                <a:lnTo>
                  <a:pt x="1074" y="217"/>
                </a:lnTo>
                <a:lnTo>
                  <a:pt x="1064" y="273"/>
                </a:lnTo>
                <a:lnTo>
                  <a:pt x="1042" y="338"/>
                </a:lnTo>
                <a:lnTo>
                  <a:pt x="1000" y="428"/>
                </a:lnTo>
                <a:lnTo>
                  <a:pt x="958" y="471"/>
                </a:lnTo>
                <a:lnTo>
                  <a:pt x="904" y="493"/>
                </a:lnTo>
                <a:lnTo>
                  <a:pt x="944" y="469"/>
                </a:lnTo>
                <a:lnTo>
                  <a:pt x="966" y="445"/>
                </a:lnTo>
                <a:lnTo>
                  <a:pt x="943" y="460"/>
                </a:lnTo>
                <a:lnTo>
                  <a:pt x="906" y="479"/>
                </a:lnTo>
                <a:lnTo>
                  <a:pt x="861" y="486"/>
                </a:lnTo>
                <a:lnTo>
                  <a:pt x="893" y="463"/>
                </a:lnTo>
                <a:lnTo>
                  <a:pt x="867" y="469"/>
                </a:lnTo>
                <a:lnTo>
                  <a:pt x="888" y="442"/>
                </a:lnTo>
                <a:lnTo>
                  <a:pt x="903" y="408"/>
                </a:lnTo>
                <a:lnTo>
                  <a:pt x="914" y="359"/>
                </a:lnTo>
                <a:lnTo>
                  <a:pt x="893" y="411"/>
                </a:lnTo>
                <a:lnTo>
                  <a:pt x="868" y="446"/>
                </a:lnTo>
                <a:lnTo>
                  <a:pt x="840" y="471"/>
                </a:lnTo>
                <a:lnTo>
                  <a:pt x="855" y="445"/>
                </a:lnTo>
                <a:lnTo>
                  <a:pt x="824" y="460"/>
                </a:lnTo>
                <a:lnTo>
                  <a:pt x="854" y="435"/>
                </a:lnTo>
                <a:lnTo>
                  <a:pt x="868" y="404"/>
                </a:lnTo>
                <a:lnTo>
                  <a:pt x="876" y="374"/>
                </a:lnTo>
                <a:lnTo>
                  <a:pt x="863" y="403"/>
                </a:lnTo>
                <a:lnTo>
                  <a:pt x="841" y="433"/>
                </a:lnTo>
                <a:lnTo>
                  <a:pt x="798" y="468"/>
                </a:lnTo>
                <a:lnTo>
                  <a:pt x="765" y="483"/>
                </a:lnTo>
                <a:lnTo>
                  <a:pt x="804" y="456"/>
                </a:lnTo>
                <a:lnTo>
                  <a:pt x="835" y="425"/>
                </a:lnTo>
                <a:lnTo>
                  <a:pt x="855" y="389"/>
                </a:lnTo>
                <a:lnTo>
                  <a:pt x="867" y="359"/>
                </a:lnTo>
                <a:lnTo>
                  <a:pt x="826" y="398"/>
                </a:lnTo>
                <a:lnTo>
                  <a:pt x="803" y="433"/>
                </a:lnTo>
                <a:lnTo>
                  <a:pt x="783" y="455"/>
                </a:lnTo>
                <a:lnTo>
                  <a:pt x="768" y="463"/>
                </a:lnTo>
                <a:lnTo>
                  <a:pt x="742" y="468"/>
                </a:lnTo>
                <a:lnTo>
                  <a:pt x="710" y="462"/>
                </a:lnTo>
                <a:lnTo>
                  <a:pt x="739" y="439"/>
                </a:lnTo>
                <a:lnTo>
                  <a:pt x="756" y="408"/>
                </a:lnTo>
                <a:lnTo>
                  <a:pt x="768" y="369"/>
                </a:lnTo>
                <a:lnTo>
                  <a:pt x="770" y="343"/>
                </a:lnTo>
                <a:lnTo>
                  <a:pt x="757" y="392"/>
                </a:lnTo>
                <a:lnTo>
                  <a:pt x="725" y="441"/>
                </a:lnTo>
                <a:lnTo>
                  <a:pt x="693" y="460"/>
                </a:lnTo>
                <a:lnTo>
                  <a:pt x="668" y="469"/>
                </a:lnTo>
                <a:lnTo>
                  <a:pt x="710" y="446"/>
                </a:lnTo>
                <a:lnTo>
                  <a:pt x="736" y="415"/>
                </a:lnTo>
                <a:lnTo>
                  <a:pt x="747" y="378"/>
                </a:lnTo>
                <a:lnTo>
                  <a:pt x="748" y="354"/>
                </a:lnTo>
                <a:lnTo>
                  <a:pt x="727" y="398"/>
                </a:lnTo>
                <a:lnTo>
                  <a:pt x="686" y="448"/>
                </a:lnTo>
                <a:lnTo>
                  <a:pt x="643" y="472"/>
                </a:lnTo>
                <a:lnTo>
                  <a:pt x="605" y="469"/>
                </a:lnTo>
                <a:lnTo>
                  <a:pt x="567" y="472"/>
                </a:lnTo>
                <a:lnTo>
                  <a:pt x="623" y="457"/>
                </a:lnTo>
                <a:lnTo>
                  <a:pt x="658" y="428"/>
                </a:lnTo>
                <a:lnTo>
                  <a:pt x="677" y="404"/>
                </a:lnTo>
                <a:lnTo>
                  <a:pt x="644" y="431"/>
                </a:lnTo>
                <a:lnTo>
                  <a:pt x="613" y="446"/>
                </a:lnTo>
                <a:lnTo>
                  <a:pt x="572" y="459"/>
                </a:lnTo>
                <a:lnTo>
                  <a:pt x="550" y="472"/>
                </a:lnTo>
                <a:lnTo>
                  <a:pt x="529" y="5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5" name="Freeform 45"/>
          <p:cNvSpPr>
            <a:spLocks/>
          </p:cNvSpPr>
          <p:nvPr/>
        </p:nvSpPr>
        <p:spPr bwMode="auto">
          <a:xfrm>
            <a:off x="6084888" y="4567238"/>
            <a:ext cx="827087" cy="2290762"/>
          </a:xfrm>
          <a:custGeom>
            <a:avLst/>
            <a:gdLst>
              <a:gd name="T0" fmla="*/ 255 w 521"/>
              <a:gd name="T1" fmla="*/ 313 h 1443"/>
              <a:gd name="T2" fmla="*/ 257 w 521"/>
              <a:gd name="T3" fmla="*/ 491 h 1443"/>
              <a:gd name="T4" fmla="*/ 213 w 521"/>
              <a:gd name="T5" fmla="*/ 655 h 1443"/>
              <a:gd name="T6" fmla="*/ 111 w 521"/>
              <a:gd name="T7" fmla="*/ 763 h 1443"/>
              <a:gd name="T8" fmla="*/ 109 w 521"/>
              <a:gd name="T9" fmla="*/ 812 h 1443"/>
              <a:gd name="T10" fmla="*/ 109 w 521"/>
              <a:gd name="T11" fmla="*/ 901 h 1443"/>
              <a:gd name="T12" fmla="*/ 107 w 521"/>
              <a:gd name="T13" fmla="*/ 944 h 1443"/>
              <a:gd name="T14" fmla="*/ 46 w 521"/>
              <a:gd name="T15" fmla="*/ 1100 h 1443"/>
              <a:gd name="T16" fmla="*/ 36 w 521"/>
              <a:gd name="T17" fmla="*/ 1132 h 1443"/>
              <a:gd name="T18" fmla="*/ 66 w 521"/>
              <a:gd name="T19" fmla="*/ 1106 h 1443"/>
              <a:gd name="T20" fmla="*/ 85 w 521"/>
              <a:gd name="T21" fmla="*/ 1117 h 1443"/>
              <a:gd name="T22" fmla="*/ 31 w 521"/>
              <a:gd name="T23" fmla="*/ 1368 h 1443"/>
              <a:gd name="T24" fmla="*/ 48 w 521"/>
              <a:gd name="T25" fmla="*/ 1443 h 1443"/>
              <a:gd name="T26" fmla="*/ 133 w 521"/>
              <a:gd name="T27" fmla="*/ 1233 h 1443"/>
              <a:gd name="T28" fmla="*/ 164 w 521"/>
              <a:gd name="T29" fmla="*/ 1267 h 1443"/>
              <a:gd name="T30" fmla="*/ 114 w 521"/>
              <a:gd name="T31" fmla="*/ 1057 h 1443"/>
              <a:gd name="T32" fmla="*/ 198 w 521"/>
              <a:gd name="T33" fmla="*/ 1257 h 1443"/>
              <a:gd name="T34" fmla="*/ 211 w 521"/>
              <a:gd name="T35" fmla="*/ 1371 h 1443"/>
              <a:gd name="T36" fmla="*/ 310 w 521"/>
              <a:gd name="T37" fmla="*/ 1380 h 1443"/>
              <a:gd name="T38" fmla="*/ 327 w 521"/>
              <a:gd name="T39" fmla="*/ 1307 h 1443"/>
              <a:gd name="T40" fmla="*/ 223 w 521"/>
              <a:gd name="T41" fmla="*/ 1289 h 1443"/>
              <a:gd name="T42" fmla="*/ 220 w 521"/>
              <a:gd name="T43" fmla="*/ 1100 h 1443"/>
              <a:gd name="T44" fmla="*/ 318 w 521"/>
              <a:gd name="T45" fmla="*/ 1257 h 1443"/>
              <a:gd name="T46" fmla="*/ 315 w 521"/>
              <a:gd name="T47" fmla="*/ 939 h 1443"/>
              <a:gd name="T48" fmla="*/ 381 w 521"/>
              <a:gd name="T49" fmla="*/ 939 h 1443"/>
              <a:gd name="T50" fmla="*/ 366 w 521"/>
              <a:gd name="T51" fmla="*/ 838 h 1443"/>
              <a:gd name="T52" fmla="*/ 427 w 521"/>
              <a:gd name="T53" fmla="*/ 739 h 1443"/>
              <a:gd name="T54" fmla="*/ 499 w 521"/>
              <a:gd name="T55" fmla="*/ 681 h 1443"/>
              <a:gd name="T56" fmla="*/ 514 w 521"/>
              <a:gd name="T57" fmla="*/ 599 h 1443"/>
              <a:gd name="T58" fmla="*/ 482 w 521"/>
              <a:gd name="T59" fmla="*/ 443 h 1443"/>
              <a:gd name="T60" fmla="*/ 434 w 521"/>
              <a:gd name="T61" fmla="*/ 395 h 1443"/>
              <a:gd name="T62" fmla="*/ 444 w 521"/>
              <a:gd name="T63" fmla="*/ 325 h 1443"/>
              <a:gd name="T64" fmla="*/ 429 w 521"/>
              <a:gd name="T65" fmla="*/ 265 h 1443"/>
              <a:gd name="T66" fmla="*/ 448 w 521"/>
              <a:gd name="T67" fmla="*/ 156 h 1443"/>
              <a:gd name="T68" fmla="*/ 403 w 521"/>
              <a:gd name="T69" fmla="*/ 37 h 1443"/>
              <a:gd name="T70" fmla="*/ 315 w 521"/>
              <a:gd name="T71" fmla="*/ 0 h 1443"/>
              <a:gd name="T72" fmla="*/ 247 w 521"/>
              <a:gd name="T73" fmla="*/ 216 h 144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1"/>
              <a:gd name="T112" fmla="*/ 0 h 1443"/>
              <a:gd name="T113" fmla="*/ 521 w 521"/>
              <a:gd name="T114" fmla="*/ 1443 h 144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1" h="1443">
                <a:moveTo>
                  <a:pt x="247" y="216"/>
                </a:moveTo>
                <a:lnTo>
                  <a:pt x="255" y="313"/>
                </a:lnTo>
                <a:lnTo>
                  <a:pt x="260" y="450"/>
                </a:lnTo>
                <a:lnTo>
                  <a:pt x="257" y="491"/>
                </a:lnTo>
                <a:lnTo>
                  <a:pt x="247" y="561"/>
                </a:lnTo>
                <a:lnTo>
                  <a:pt x="213" y="655"/>
                </a:lnTo>
                <a:lnTo>
                  <a:pt x="172" y="705"/>
                </a:lnTo>
                <a:lnTo>
                  <a:pt x="111" y="763"/>
                </a:lnTo>
                <a:lnTo>
                  <a:pt x="133" y="753"/>
                </a:lnTo>
                <a:lnTo>
                  <a:pt x="109" y="812"/>
                </a:lnTo>
                <a:lnTo>
                  <a:pt x="90" y="867"/>
                </a:lnTo>
                <a:lnTo>
                  <a:pt x="109" y="901"/>
                </a:lnTo>
                <a:lnTo>
                  <a:pt x="92" y="903"/>
                </a:lnTo>
                <a:lnTo>
                  <a:pt x="107" y="944"/>
                </a:lnTo>
                <a:lnTo>
                  <a:pt x="85" y="1028"/>
                </a:lnTo>
                <a:lnTo>
                  <a:pt x="46" y="1100"/>
                </a:lnTo>
                <a:lnTo>
                  <a:pt x="0" y="1144"/>
                </a:lnTo>
                <a:lnTo>
                  <a:pt x="36" y="1132"/>
                </a:lnTo>
                <a:lnTo>
                  <a:pt x="46" y="1178"/>
                </a:lnTo>
                <a:lnTo>
                  <a:pt x="66" y="1106"/>
                </a:lnTo>
                <a:lnTo>
                  <a:pt x="92" y="1065"/>
                </a:lnTo>
                <a:lnTo>
                  <a:pt x="85" y="1117"/>
                </a:lnTo>
                <a:lnTo>
                  <a:pt x="61" y="1224"/>
                </a:lnTo>
                <a:lnTo>
                  <a:pt x="31" y="1368"/>
                </a:lnTo>
                <a:lnTo>
                  <a:pt x="17" y="1443"/>
                </a:lnTo>
                <a:lnTo>
                  <a:pt x="48" y="1443"/>
                </a:lnTo>
                <a:lnTo>
                  <a:pt x="87" y="1168"/>
                </a:lnTo>
                <a:lnTo>
                  <a:pt x="133" y="1233"/>
                </a:lnTo>
                <a:lnTo>
                  <a:pt x="109" y="1147"/>
                </a:lnTo>
                <a:lnTo>
                  <a:pt x="164" y="1267"/>
                </a:lnTo>
                <a:lnTo>
                  <a:pt x="119" y="1110"/>
                </a:lnTo>
                <a:lnTo>
                  <a:pt x="114" y="1057"/>
                </a:lnTo>
                <a:lnTo>
                  <a:pt x="164" y="1137"/>
                </a:lnTo>
                <a:lnTo>
                  <a:pt x="198" y="1257"/>
                </a:lnTo>
                <a:lnTo>
                  <a:pt x="177" y="1291"/>
                </a:lnTo>
                <a:lnTo>
                  <a:pt x="211" y="1371"/>
                </a:lnTo>
                <a:lnTo>
                  <a:pt x="299" y="1442"/>
                </a:lnTo>
                <a:lnTo>
                  <a:pt x="310" y="1380"/>
                </a:lnTo>
                <a:lnTo>
                  <a:pt x="327" y="1319"/>
                </a:lnTo>
                <a:lnTo>
                  <a:pt x="327" y="1307"/>
                </a:lnTo>
                <a:lnTo>
                  <a:pt x="250" y="1356"/>
                </a:lnTo>
                <a:lnTo>
                  <a:pt x="223" y="1289"/>
                </a:lnTo>
                <a:lnTo>
                  <a:pt x="179" y="1078"/>
                </a:lnTo>
                <a:lnTo>
                  <a:pt x="220" y="1100"/>
                </a:lnTo>
                <a:lnTo>
                  <a:pt x="267" y="1098"/>
                </a:lnTo>
                <a:lnTo>
                  <a:pt x="318" y="1257"/>
                </a:lnTo>
                <a:lnTo>
                  <a:pt x="288" y="1052"/>
                </a:lnTo>
                <a:lnTo>
                  <a:pt x="315" y="939"/>
                </a:lnTo>
                <a:lnTo>
                  <a:pt x="354" y="912"/>
                </a:lnTo>
                <a:lnTo>
                  <a:pt x="381" y="939"/>
                </a:lnTo>
                <a:lnTo>
                  <a:pt x="364" y="879"/>
                </a:lnTo>
                <a:lnTo>
                  <a:pt x="366" y="838"/>
                </a:lnTo>
                <a:lnTo>
                  <a:pt x="390" y="785"/>
                </a:lnTo>
                <a:lnTo>
                  <a:pt x="427" y="739"/>
                </a:lnTo>
                <a:lnTo>
                  <a:pt x="480" y="705"/>
                </a:lnTo>
                <a:lnTo>
                  <a:pt x="499" y="681"/>
                </a:lnTo>
                <a:lnTo>
                  <a:pt x="521" y="612"/>
                </a:lnTo>
                <a:lnTo>
                  <a:pt x="514" y="599"/>
                </a:lnTo>
                <a:lnTo>
                  <a:pt x="507" y="503"/>
                </a:lnTo>
                <a:lnTo>
                  <a:pt x="482" y="443"/>
                </a:lnTo>
                <a:lnTo>
                  <a:pt x="461" y="419"/>
                </a:lnTo>
                <a:lnTo>
                  <a:pt x="434" y="395"/>
                </a:lnTo>
                <a:lnTo>
                  <a:pt x="427" y="354"/>
                </a:lnTo>
                <a:lnTo>
                  <a:pt x="444" y="325"/>
                </a:lnTo>
                <a:lnTo>
                  <a:pt x="446" y="291"/>
                </a:lnTo>
                <a:lnTo>
                  <a:pt x="429" y="265"/>
                </a:lnTo>
                <a:lnTo>
                  <a:pt x="444" y="214"/>
                </a:lnTo>
                <a:lnTo>
                  <a:pt x="448" y="156"/>
                </a:lnTo>
                <a:lnTo>
                  <a:pt x="436" y="86"/>
                </a:lnTo>
                <a:lnTo>
                  <a:pt x="403" y="37"/>
                </a:lnTo>
                <a:lnTo>
                  <a:pt x="361" y="9"/>
                </a:lnTo>
                <a:lnTo>
                  <a:pt x="315" y="0"/>
                </a:lnTo>
                <a:lnTo>
                  <a:pt x="247" y="2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6" name="Freeform 46"/>
          <p:cNvSpPr>
            <a:spLocks/>
          </p:cNvSpPr>
          <p:nvPr/>
        </p:nvSpPr>
        <p:spPr bwMode="auto">
          <a:xfrm>
            <a:off x="4279900" y="6581775"/>
            <a:ext cx="138113" cy="269875"/>
          </a:xfrm>
          <a:custGeom>
            <a:avLst/>
            <a:gdLst>
              <a:gd name="T0" fmla="*/ 145 w 224"/>
              <a:gd name="T1" fmla="*/ 0 h 442"/>
              <a:gd name="T2" fmla="*/ 0 w 224"/>
              <a:gd name="T3" fmla="*/ 442 h 442"/>
              <a:gd name="T4" fmla="*/ 224 w 224"/>
              <a:gd name="T5" fmla="*/ 116 h 442"/>
              <a:gd name="T6" fmla="*/ 145 w 224"/>
              <a:gd name="T7" fmla="*/ 0 h 442"/>
              <a:gd name="T8" fmla="*/ 145 w 224"/>
              <a:gd name="T9" fmla="*/ 0 h 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"/>
              <a:gd name="T16" fmla="*/ 0 h 442"/>
              <a:gd name="T17" fmla="*/ 224 w 224"/>
              <a:gd name="T18" fmla="*/ 442 h 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" h="442">
                <a:moveTo>
                  <a:pt x="145" y="0"/>
                </a:moveTo>
                <a:lnTo>
                  <a:pt x="0" y="442"/>
                </a:lnTo>
                <a:lnTo>
                  <a:pt x="224" y="116"/>
                </a:lnTo>
                <a:lnTo>
                  <a:pt x="1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7" name="Freeform 47"/>
          <p:cNvSpPr>
            <a:spLocks/>
          </p:cNvSpPr>
          <p:nvPr/>
        </p:nvSpPr>
        <p:spPr bwMode="auto">
          <a:xfrm>
            <a:off x="4576763" y="6757988"/>
            <a:ext cx="388937" cy="76200"/>
          </a:xfrm>
          <a:custGeom>
            <a:avLst/>
            <a:gdLst>
              <a:gd name="T0" fmla="*/ 0 w 633"/>
              <a:gd name="T1" fmla="*/ 0 h 125"/>
              <a:gd name="T2" fmla="*/ 441 w 633"/>
              <a:gd name="T3" fmla="*/ 57 h 125"/>
              <a:gd name="T4" fmla="*/ 633 w 633"/>
              <a:gd name="T5" fmla="*/ 41 h 125"/>
              <a:gd name="T6" fmla="*/ 247 w 633"/>
              <a:gd name="T7" fmla="*/ 125 h 125"/>
              <a:gd name="T8" fmla="*/ 0 w 633"/>
              <a:gd name="T9" fmla="*/ 0 h 125"/>
              <a:gd name="T10" fmla="*/ 0 w 633"/>
              <a:gd name="T11" fmla="*/ 0 h 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3"/>
              <a:gd name="T19" fmla="*/ 0 h 125"/>
              <a:gd name="T20" fmla="*/ 633 w 633"/>
              <a:gd name="T21" fmla="*/ 125 h 1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3" h="125">
                <a:moveTo>
                  <a:pt x="0" y="0"/>
                </a:moveTo>
                <a:lnTo>
                  <a:pt x="441" y="57"/>
                </a:lnTo>
                <a:lnTo>
                  <a:pt x="633" y="41"/>
                </a:lnTo>
                <a:lnTo>
                  <a:pt x="247" y="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8" name="Freeform 48"/>
          <p:cNvSpPr>
            <a:spLocks/>
          </p:cNvSpPr>
          <p:nvPr/>
        </p:nvSpPr>
        <p:spPr bwMode="auto">
          <a:xfrm>
            <a:off x="5233988" y="6599238"/>
            <a:ext cx="127000" cy="255587"/>
          </a:xfrm>
          <a:custGeom>
            <a:avLst/>
            <a:gdLst>
              <a:gd name="T0" fmla="*/ 16 w 206"/>
              <a:gd name="T1" fmla="*/ 0 h 418"/>
              <a:gd name="T2" fmla="*/ 0 w 206"/>
              <a:gd name="T3" fmla="*/ 418 h 418"/>
              <a:gd name="T4" fmla="*/ 206 w 206"/>
              <a:gd name="T5" fmla="*/ 293 h 418"/>
              <a:gd name="T6" fmla="*/ 44 w 206"/>
              <a:gd name="T7" fmla="*/ 124 h 418"/>
              <a:gd name="T8" fmla="*/ 16 w 206"/>
              <a:gd name="T9" fmla="*/ 0 h 418"/>
              <a:gd name="T10" fmla="*/ 16 w 206"/>
              <a:gd name="T11" fmla="*/ 0 h 4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"/>
              <a:gd name="T19" fmla="*/ 0 h 418"/>
              <a:gd name="T20" fmla="*/ 206 w 206"/>
              <a:gd name="T21" fmla="*/ 418 h 4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" h="418">
                <a:moveTo>
                  <a:pt x="16" y="0"/>
                </a:moveTo>
                <a:lnTo>
                  <a:pt x="0" y="418"/>
                </a:lnTo>
                <a:lnTo>
                  <a:pt x="206" y="293"/>
                </a:lnTo>
                <a:lnTo>
                  <a:pt x="44" y="124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9" name="Freeform 50"/>
          <p:cNvSpPr>
            <a:spLocks/>
          </p:cNvSpPr>
          <p:nvPr/>
        </p:nvSpPr>
        <p:spPr bwMode="auto">
          <a:xfrm>
            <a:off x="4343400" y="5613400"/>
            <a:ext cx="876300" cy="1054100"/>
          </a:xfrm>
          <a:custGeom>
            <a:avLst/>
            <a:gdLst>
              <a:gd name="T0" fmla="*/ 0 w 552"/>
              <a:gd name="T1" fmla="*/ 664 h 664"/>
              <a:gd name="T2" fmla="*/ 36 w 552"/>
              <a:gd name="T3" fmla="*/ 640 h 664"/>
              <a:gd name="T4" fmla="*/ 96 w 552"/>
              <a:gd name="T5" fmla="*/ 460 h 664"/>
              <a:gd name="T6" fmla="*/ 132 w 552"/>
              <a:gd name="T7" fmla="*/ 424 h 664"/>
              <a:gd name="T8" fmla="*/ 156 w 552"/>
              <a:gd name="T9" fmla="*/ 388 h 664"/>
              <a:gd name="T10" fmla="*/ 168 w 552"/>
              <a:gd name="T11" fmla="*/ 160 h 664"/>
              <a:gd name="T12" fmla="*/ 216 w 552"/>
              <a:gd name="T13" fmla="*/ 124 h 664"/>
              <a:gd name="T14" fmla="*/ 396 w 552"/>
              <a:gd name="T15" fmla="*/ 40 h 664"/>
              <a:gd name="T16" fmla="*/ 552 w 552"/>
              <a:gd name="T17" fmla="*/ 16 h 6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2"/>
              <a:gd name="T28" fmla="*/ 0 h 664"/>
              <a:gd name="T29" fmla="*/ 552 w 552"/>
              <a:gd name="T30" fmla="*/ 664 h 6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2" h="664">
                <a:moveTo>
                  <a:pt x="0" y="664"/>
                </a:moveTo>
                <a:cubicBezTo>
                  <a:pt x="12" y="656"/>
                  <a:pt x="28" y="652"/>
                  <a:pt x="36" y="640"/>
                </a:cubicBezTo>
                <a:cubicBezTo>
                  <a:pt x="65" y="594"/>
                  <a:pt x="78" y="513"/>
                  <a:pt x="96" y="460"/>
                </a:cubicBezTo>
                <a:cubicBezTo>
                  <a:pt x="101" y="444"/>
                  <a:pt x="121" y="437"/>
                  <a:pt x="132" y="424"/>
                </a:cubicBezTo>
                <a:cubicBezTo>
                  <a:pt x="141" y="413"/>
                  <a:pt x="148" y="400"/>
                  <a:pt x="156" y="388"/>
                </a:cubicBezTo>
                <a:cubicBezTo>
                  <a:pt x="160" y="312"/>
                  <a:pt x="151" y="234"/>
                  <a:pt x="168" y="160"/>
                </a:cubicBezTo>
                <a:cubicBezTo>
                  <a:pt x="172" y="140"/>
                  <a:pt x="200" y="136"/>
                  <a:pt x="216" y="124"/>
                </a:cubicBezTo>
                <a:cubicBezTo>
                  <a:pt x="302" y="62"/>
                  <a:pt x="269" y="68"/>
                  <a:pt x="396" y="40"/>
                </a:cubicBezTo>
                <a:cubicBezTo>
                  <a:pt x="476" y="0"/>
                  <a:pt x="426" y="16"/>
                  <a:pt x="552" y="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10" name="Freeform 51"/>
          <p:cNvSpPr>
            <a:spLocks/>
          </p:cNvSpPr>
          <p:nvPr/>
        </p:nvSpPr>
        <p:spPr bwMode="auto">
          <a:xfrm>
            <a:off x="6838950" y="5695950"/>
            <a:ext cx="742950" cy="1200150"/>
          </a:xfrm>
          <a:custGeom>
            <a:avLst/>
            <a:gdLst>
              <a:gd name="T0" fmla="*/ 0 w 468"/>
              <a:gd name="T1" fmla="*/ 0 h 756"/>
              <a:gd name="T2" fmla="*/ 216 w 468"/>
              <a:gd name="T3" fmla="*/ 60 h 756"/>
              <a:gd name="T4" fmla="*/ 240 w 468"/>
              <a:gd name="T5" fmla="*/ 96 h 756"/>
              <a:gd name="T6" fmla="*/ 276 w 468"/>
              <a:gd name="T7" fmla="*/ 120 h 756"/>
              <a:gd name="T8" fmla="*/ 384 w 468"/>
              <a:gd name="T9" fmla="*/ 636 h 756"/>
              <a:gd name="T10" fmla="*/ 468 w 468"/>
              <a:gd name="T11" fmla="*/ 756 h 7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8"/>
              <a:gd name="T19" fmla="*/ 0 h 756"/>
              <a:gd name="T20" fmla="*/ 468 w 468"/>
              <a:gd name="T21" fmla="*/ 756 h 7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8" h="756">
                <a:moveTo>
                  <a:pt x="0" y="0"/>
                </a:moveTo>
                <a:cubicBezTo>
                  <a:pt x="78" y="13"/>
                  <a:pt x="136" y="47"/>
                  <a:pt x="216" y="60"/>
                </a:cubicBezTo>
                <a:cubicBezTo>
                  <a:pt x="224" y="72"/>
                  <a:pt x="230" y="86"/>
                  <a:pt x="240" y="96"/>
                </a:cubicBezTo>
                <a:cubicBezTo>
                  <a:pt x="250" y="106"/>
                  <a:pt x="272" y="106"/>
                  <a:pt x="276" y="120"/>
                </a:cubicBezTo>
                <a:cubicBezTo>
                  <a:pt x="326" y="294"/>
                  <a:pt x="244" y="496"/>
                  <a:pt x="384" y="636"/>
                </a:cubicBezTo>
                <a:cubicBezTo>
                  <a:pt x="401" y="688"/>
                  <a:pt x="429" y="717"/>
                  <a:pt x="468" y="7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11" name="Freeform 52"/>
          <p:cNvSpPr>
            <a:spLocks/>
          </p:cNvSpPr>
          <p:nvPr/>
        </p:nvSpPr>
        <p:spPr bwMode="auto">
          <a:xfrm>
            <a:off x="6764338" y="6191250"/>
            <a:ext cx="230187" cy="666750"/>
          </a:xfrm>
          <a:custGeom>
            <a:avLst/>
            <a:gdLst>
              <a:gd name="T0" fmla="*/ 83 w 145"/>
              <a:gd name="T1" fmla="*/ 0 h 420"/>
              <a:gd name="T2" fmla="*/ 47 w 145"/>
              <a:gd name="T3" fmla="*/ 264 h 420"/>
              <a:gd name="T4" fmla="*/ 71 w 145"/>
              <a:gd name="T5" fmla="*/ 420 h 420"/>
              <a:gd name="T6" fmla="*/ 119 w 145"/>
              <a:gd name="T7" fmla="*/ 408 h 420"/>
              <a:gd name="T8" fmla="*/ 119 w 145"/>
              <a:gd name="T9" fmla="*/ 324 h 420"/>
              <a:gd name="T10" fmla="*/ 71 w 145"/>
              <a:gd name="T11" fmla="*/ 12 h 420"/>
              <a:gd name="T12" fmla="*/ 23 w 145"/>
              <a:gd name="T13" fmla="*/ 48 h 4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"/>
              <a:gd name="T22" fmla="*/ 0 h 420"/>
              <a:gd name="T23" fmla="*/ 145 w 145"/>
              <a:gd name="T24" fmla="*/ 420 h 4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" h="420">
                <a:moveTo>
                  <a:pt x="83" y="0"/>
                </a:moveTo>
                <a:cubicBezTo>
                  <a:pt x="0" y="83"/>
                  <a:pt x="38" y="120"/>
                  <a:pt x="47" y="264"/>
                </a:cubicBezTo>
                <a:cubicBezTo>
                  <a:pt x="26" y="347"/>
                  <a:pt x="4" y="353"/>
                  <a:pt x="71" y="420"/>
                </a:cubicBezTo>
                <a:cubicBezTo>
                  <a:pt x="87" y="416"/>
                  <a:pt x="107" y="420"/>
                  <a:pt x="119" y="408"/>
                </a:cubicBezTo>
                <a:cubicBezTo>
                  <a:pt x="145" y="382"/>
                  <a:pt x="128" y="350"/>
                  <a:pt x="119" y="324"/>
                </a:cubicBezTo>
                <a:cubicBezTo>
                  <a:pt x="104" y="219"/>
                  <a:pt x="82" y="119"/>
                  <a:pt x="71" y="12"/>
                </a:cubicBezTo>
                <a:cubicBezTo>
                  <a:pt x="55" y="24"/>
                  <a:pt x="23" y="48"/>
                  <a:pt x="23" y="48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72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36062399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 descr="Stationery"/>
          <p:cNvSpPr txBox="1">
            <a:spLocks noChangeArrowheads="1"/>
          </p:cNvSpPr>
          <p:nvPr/>
        </p:nvSpPr>
        <p:spPr bwMode="auto">
          <a:xfrm>
            <a:off x="571500" y="381000"/>
            <a:ext cx="8001000" cy="14414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latin typeface="Times New Roman" pitchFamily="18" charset="0"/>
              </a:rPr>
              <a:t>Seven Basic Steps of the Accounting Cycle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143000" y="1981200"/>
            <a:ext cx="8001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1.	</a:t>
            </a:r>
            <a:r>
              <a:rPr lang="en-US" sz="2800">
                <a:latin typeface="Times New Roman" pitchFamily="18" charset="0"/>
              </a:rPr>
              <a:t>Transactions are analyzed and recorded in the journal.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2.	</a:t>
            </a:r>
            <a:r>
              <a:rPr lang="en-US" sz="2800">
                <a:latin typeface="Times New Roman" pitchFamily="18" charset="0"/>
              </a:rPr>
              <a:t>Transactions are posted to the ledger.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3.	</a:t>
            </a:r>
            <a:r>
              <a:rPr lang="en-US" sz="2800">
                <a:latin typeface="Times New Roman" pitchFamily="18" charset="0"/>
              </a:rPr>
              <a:t>A trial balance is prepared, adjustment data are assembled, and an optional work sheet is completed.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4.	</a:t>
            </a:r>
            <a:r>
              <a:rPr lang="en-US" sz="2800">
                <a:latin typeface="Times New Roman" pitchFamily="18" charset="0"/>
              </a:rPr>
              <a:t>Financial statements are prepared.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5.	</a:t>
            </a:r>
            <a:r>
              <a:rPr lang="en-US" sz="2800">
                <a:latin typeface="Times New Roman" pitchFamily="18" charset="0"/>
              </a:rPr>
              <a:t>Adjusting entries are journalized and posted.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6.	</a:t>
            </a:r>
            <a:r>
              <a:rPr lang="en-US" sz="2800">
                <a:latin typeface="Times New Roman" pitchFamily="18" charset="0"/>
              </a:rPr>
              <a:t>Closing entries are journalized and posted.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7.	</a:t>
            </a:r>
            <a:r>
              <a:rPr lang="en-US" sz="2800">
                <a:latin typeface="Times New Roman" pitchFamily="18" charset="0"/>
              </a:rPr>
              <a:t>A post-closing trial balance is prepared.</a:t>
            </a:r>
          </a:p>
        </p:txBody>
      </p:sp>
      <p:sp>
        <p:nvSpPr>
          <p:cNvPr id="156677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9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  <p:bldP spid="1566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276600" y="2895600"/>
            <a:ext cx="3279775" cy="3413125"/>
            <a:chOff x="1056" y="1680"/>
            <a:chExt cx="2066" cy="2150"/>
          </a:xfrm>
        </p:grpSpPr>
        <p:sp>
          <p:nvSpPr>
            <p:cNvPr id="7173" name="Freeform 3"/>
            <p:cNvSpPr>
              <a:spLocks/>
            </p:cNvSpPr>
            <p:nvPr/>
          </p:nvSpPr>
          <p:spPr bwMode="auto">
            <a:xfrm>
              <a:off x="2275" y="2280"/>
              <a:ext cx="842" cy="1477"/>
            </a:xfrm>
            <a:custGeom>
              <a:avLst/>
              <a:gdLst>
                <a:gd name="T0" fmla="*/ 76 w 1684"/>
                <a:gd name="T1" fmla="*/ 1211 h 2954"/>
                <a:gd name="T2" fmla="*/ 61 w 1684"/>
                <a:gd name="T3" fmla="*/ 1089 h 2954"/>
                <a:gd name="T4" fmla="*/ 51 w 1684"/>
                <a:gd name="T5" fmla="*/ 960 h 2954"/>
                <a:gd name="T6" fmla="*/ 0 w 1684"/>
                <a:gd name="T7" fmla="*/ 781 h 2954"/>
                <a:gd name="T8" fmla="*/ 42 w 1684"/>
                <a:gd name="T9" fmla="*/ 515 h 2954"/>
                <a:gd name="T10" fmla="*/ 184 w 1684"/>
                <a:gd name="T11" fmla="*/ 424 h 2954"/>
                <a:gd name="T12" fmla="*/ 433 w 1684"/>
                <a:gd name="T13" fmla="*/ 351 h 2954"/>
                <a:gd name="T14" fmla="*/ 587 w 1684"/>
                <a:gd name="T15" fmla="*/ 199 h 2954"/>
                <a:gd name="T16" fmla="*/ 608 w 1684"/>
                <a:gd name="T17" fmla="*/ 587 h 2954"/>
                <a:gd name="T18" fmla="*/ 914 w 1684"/>
                <a:gd name="T19" fmla="*/ 266 h 2954"/>
                <a:gd name="T20" fmla="*/ 950 w 1684"/>
                <a:gd name="T21" fmla="*/ 194 h 2954"/>
                <a:gd name="T22" fmla="*/ 969 w 1684"/>
                <a:gd name="T23" fmla="*/ 0 h 2954"/>
                <a:gd name="T24" fmla="*/ 1087 w 1684"/>
                <a:gd name="T25" fmla="*/ 97 h 2954"/>
                <a:gd name="T26" fmla="*/ 1114 w 1684"/>
                <a:gd name="T27" fmla="*/ 251 h 2954"/>
                <a:gd name="T28" fmla="*/ 1517 w 1684"/>
                <a:gd name="T29" fmla="*/ 367 h 2954"/>
                <a:gd name="T30" fmla="*/ 1557 w 1684"/>
                <a:gd name="T31" fmla="*/ 448 h 2954"/>
                <a:gd name="T32" fmla="*/ 1645 w 1684"/>
                <a:gd name="T33" fmla="*/ 557 h 2954"/>
                <a:gd name="T34" fmla="*/ 1660 w 1684"/>
                <a:gd name="T35" fmla="*/ 756 h 2954"/>
                <a:gd name="T36" fmla="*/ 1660 w 1684"/>
                <a:gd name="T37" fmla="*/ 910 h 2954"/>
                <a:gd name="T38" fmla="*/ 1654 w 1684"/>
                <a:gd name="T39" fmla="*/ 1138 h 2954"/>
                <a:gd name="T40" fmla="*/ 1684 w 1684"/>
                <a:gd name="T41" fmla="*/ 1338 h 2954"/>
                <a:gd name="T42" fmla="*/ 1650 w 1684"/>
                <a:gd name="T43" fmla="*/ 1558 h 2954"/>
                <a:gd name="T44" fmla="*/ 1645 w 1684"/>
                <a:gd name="T45" fmla="*/ 1686 h 2954"/>
                <a:gd name="T46" fmla="*/ 1654 w 1684"/>
                <a:gd name="T47" fmla="*/ 1779 h 2954"/>
                <a:gd name="T48" fmla="*/ 1635 w 1684"/>
                <a:gd name="T49" fmla="*/ 1870 h 2954"/>
                <a:gd name="T50" fmla="*/ 1563 w 1684"/>
                <a:gd name="T51" fmla="*/ 1961 h 2954"/>
                <a:gd name="T52" fmla="*/ 1487 w 1684"/>
                <a:gd name="T53" fmla="*/ 2009 h 2954"/>
                <a:gd name="T54" fmla="*/ 1394 w 1684"/>
                <a:gd name="T55" fmla="*/ 2908 h 2954"/>
                <a:gd name="T56" fmla="*/ 1384 w 1684"/>
                <a:gd name="T57" fmla="*/ 2954 h 2954"/>
                <a:gd name="T58" fmla="*/ 776 w 1684"/>
                <a:gd name="T59" fmla="*/ 2893 h 2954"/>
                <a:gd name="T60" fmla="*/ 593 w 1684"/>
                <a:gd name="T61" fmla="*/ 2851 h 2954"/>
                <a:gd name="T62" fmla="*/ 530 w 1684"/>
                <a:gd name="T63" fmla="*/ 2703 h 2954"/>
                <a:gd name="T64" fmla="*/ 485 w 1684"/>
                <a:gd name="T65" fmla="*/ 2024 h 2954"/>
                <a:gd name="T66" fmla="*/ 332 w 1684"/>
                <a:gd name="T67" fmla="*/ 2781 h 2954"/>
                <a:gd name="T68" fmla="*/ 163 w 1684"/>
                <a:gd name="T69" fmla="*/ 2585 h 2954"/>
                <a:gd name="T70" fmla="*/ 15 w 1684"/>
                <a:gd name="T71" fmla="*/ 2733 h 2954"/>
                <a:gd name="T72" fmla="*/ 30 w 1684"/>
                <a:gd name="T73" fmla="*/ 1477 h 2954"/>
                <a:gd name="T74" fmla="*/ 76 w 1684"/>
                <a:gd name="T75" fmla="*/ 1211 h 2954"/>
                <a:gd name="T76" fmla="*/ 76 w 1684"/>
                <a:gd name="T77" fmla="*/ 1211 h 29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84"/>
                <a:gd name="T118" fmla="*/ 0 h 2954"/>
                <a:gd name="T119" fmla="*/ 1684 w 1684"/>
                <a:gd name="T120" fmla="*/ 2954 h 29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84" h="2954">
                  <a:moveTo>
                    <a:pt x="76" y="1211"/>
                  </a:moveTo>
                  <a:lnTo>
                    <a:pt x="61" y="1089"/>
                  </a:lnTo>
                  <a:lnTo>
                    <a:pt x="51" y="960"/>
                  </a:lnTo>
                  <a:lnTo>
                    <a:pt x="0" y="781"/>
                  </a:lnTo>
                  <a:lnTo>
                    <a:pt x="42" y="515"/>
                  </a:lnTo>
                  <a:lnTo>
                    <a:pt x="184" y="424"/>
                  </a:lnTo>
                  <a:lnTo>
                    <a:pt x="433" y="351"/>
                  </a:lnTo>
                  <a:lnTo>
                    <a:pt x="587" y="199"/>
                  </a:lnTo>
                  <a:lnTo>
                    <a:pt x="608" y="587"/>
                  </a:lnTo>
                  <a:lnTo>
                    <a:pt x="914" y="266"/>
                  </a:lnTo>
                  <a:lnTo>
                    <a:pt x="950" y="194"/>
                  </a:lnTo>
                  <a:lnTo>
                    <a:pt x="969" y="0"/>
                  </a:lnTo>
                  <a:lnTo>
                    <a:pt x="1087" y="97"/>
                  </a:lnTo>
                  <a:lnTo>
                    <a:pt x="1114" y="251"/>
                  </a:lnTo>
                  <a:lnTo>
                    <a:pt x="1517" y="367"/>
                  </a:lnTo>
                  <a:lnTo>
                    <a:pt x="1557" y="448"/>
                  </a:lnTo>
                  <a:lnTo>
                    <a:pt x="1645" y="557"/>
                  </a:lnTo>
                  <a:lnTo>
                    <a:pt x="1660" y="756"/>
                  </a:lnTo>
                  <a:lnTo>
                    <a:pt x="1660" y="910"/>
                  </a:lnTo>
                  <a:lnTo>
                    <a:pt x="1654" y="1138"/>
                  </a:lnTo>
                  <a:lnTo>
                    <a:pt x="1684" y="1338"/>
                  </a:lnTo>
                  <a:lnTo>
                    <a:pt x="1650" y="1558"/>
                  </a:lnTo>
                  <a:lnTo>
                    <a:pt x="1645" y="1686"/>
                  </a:lnTo>
                  <a:lnTo>
                    <a:pt x="1654" y="1779"/>
                  </a:lnTo>
                  <a:lnTo>
                    <a:pt x="1635" y="1870"/>
                  </a:lnTo>
                  <a:lnTo>
                    <a:pt x="1563" y="1961"/>
                  </a:lnTo>
                  <a:lnTo>
                    <a:pt x="1487" y="2009"/>
                  </a:lnTo>
                  <a:lnTo>
                    <a:pt x="1394" y="2908"/>
                  </a:lnTo>
                  <a:lnTo>
                    <a:pt x="1384" y="2954"/>
                  </a:lnTo>
                  <a:lnTo>
                    <a:pt x="776" y="2893"/>
                  </a:lnTo>
                  <a:lnTo>
                    <a:pt x="593" y="2851"/>
                  </a:lnTo>
                  <a:lnTo>
                    <a:pt x="530" y="2703"/>
                  </a:lnTo>
                  <a:lnTo>
                    <a:pt x="485" y="2024"/>
                  </a:lnTo>
                  <a:lnTo>
                    <a:pt x="332" y="2781"/>
                  </a:lnTo>
                  <a:lnTo>
                    <a:pt x="163" y="2585"/>
                  </a:lnTo>
                  <a:lnTo>
                    <a:pt x="15" y="2733"/>
                  </a:lnTo>
                  <a:lnTo>
                    <a:pt x="30" y="1477"/>
                  </a:lnTo>
                  <a:lnTo>
                    <a:pt x="76" y="121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4"/>
            <p:cNvSpPr>
              <a:spLocks/>
            </p:cNvSpPr>
            <p:nvPr/>
          </p:nvSpPr>
          <p:spPr bwMode="auto">
            <a:xfrm>
              <a:off x="2635" y="1822"/>
              <a:ext cx="319" cy="425"/>
            </a:xfrm>
            <a:custGeom>
              <a:avLst/>
              <a:gdLst>
                <a:gd name="T0" fmla="*/ 137 w 637"/>
                <a:gd name="T1" fmla="*/ 281 h 849"/>
                <a:gd name="T2" fmla="*/ 286 w 637"/>
                <a:gd name="T3" fmla="*/ 574 h 849"/>
                <a:gd name="T4" fmla="*/ 443 w 637"/>
                <a:gd name="T5" fmla="*/ 598 h 849"/>
                <a:gd name="T6" fmla="*/ 424 w 637"/>
                <a:gd name="T7" fmla="*/ 849 h 849"/>
                <a:gd name="T8" fmla="*/ 582 w 637"/>
                <a:gd name="T9" fmla="*/ 671 h 849"/>
                <a:gd name="T10" fmla="*/ 634 w 637"/>
                <a:gd name="T11" fmla="*/ 610 h 849"/>
                <a:gd name="T12" fmla="*/ 634 w 637"/>
                <a:gd name="T13" fmla="*/ 501 h 849"/>
                <a:gd name="T14" fmla="*/ 637 w 637"/>
                <a:gd name="T15" fmla="*/ 368 h 849"/>
                <a:gd name="T16" fmla="*/ 613 w 637"/>
                <a:gd name="T17" fmla="*/ 302 h 849"/>
                <a:gd name="T18" fmla="*/ 525 w 637"/>
                <a:gd name="T19" fmla="*/ 165 h 849"/>
                <a:gd name="T20" fmla="*/ 449 w 637"/>
                <a:gd name="T21" fmla="*/ 83 h 849"/>
                <a:gd name="T22" fmla="*/ 364 w 637"/>
                <a:gd name="T23" fmla="*/ 62 h 849"/>
                <a:gd name="T24" fmla="*/ 276 w 637"/>
                <a:gd name="T25" fmla="*/ 20 h 849"/>
                <a:gd name="T26" fmla="*/ 149 w 637"/>
                <a:gd name="T27" fmla="*/ 0 h 849"/>
                <a:gd name="T28" fmla="*/ 0 w 637"/>
                <a:gd name="T29" fmla="*/ 93 h 849"/>
                <a:gd name="T30" fmla="*/ 137 w 637"/>
                <a:gd name="T31" fmla="*/ 281 h 849"/>
                <a:gd name="T32" fmla="*/ 137 w 637"/>
                <a:gd name="T33" fmla="*/ 281 h 8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7"/>
                <a:gd name="T52" fmla="*/ 0 h 849"/>
                <a:gd name="T53" fmla="*/ 637 w 637"/>
                <a:gd name="T54" fmla="*/ 849 h 8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7" h="849">
                  <a:moveTo>
                    <a:pt x="137" y="281"/>
                  </a:moveTo>
                  <a:lnTo>
                    <a:pt x="286" y="574"/>
                  </a:lnTo>
                  <a:lnTo>
                    <a:pt x="443" y="598"/>
                  </a:lnTo>
                  <a:lnTo>
                    <a:pt x="424" y="849"/>
                  </a:lnTo>
                  <a:lnTo>
                    <a:pt x="582" y="671"/>
                  </a:lnTo>
                  <a:lnTo>
                    <a:pt x="634" y="610"/>
                  </a:lnTo>
                  <a:lnTo>
                    <a:pt x="634" y="501"/>
                  </a:lnTo>
                  <a:lnTo>
                    <a:pt x="637" y="368"/>
                  </a:lnTo>
                  <a:lnTo>
                    <a:pt x="613" y="302"/>
                  </a:lnTo>
                  <a:lnTo>
                    <a:pt x="525" y="165"/>
                  </a:lnTo>
                  <a:lnTo>
                    <a:pt x="449" y="83"/>
                  </a:lnTo>
                  <a:lnTo>
                    <a:pt x="364" y="62"/>
                  </a:lnTo>
                  <a:lnTo>
                    <a:pt x="276" y="20"/>
                  </a:lnTo>
                  <a:lnTo>
                    <a:pt x="149" y="0"/>
                  </a:lnTo>
                  <a:lnTo>
                    <a:pt x="0" y="93"/>
                  </a:lnTo>
                  <a:lnTo>
                    <a:pt x="137" y="28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5"/>
            <p:cNvSpPr>
              <a:spLocks/>
            </p:cNvSpPr>
            <p:nvPr/>
          </p:nvSpPr>
          <p:spPr bwMode="auto">
            <a:xfrm>
              <a:off x="2440" y="1954"/>
              <a:ext cx="429" cy="605"/>
            </a:xfrm>
            <a:custGeom>
              <a:avLst/>
              <a:gdLst>
                <a:gd name="T0" fmla="*/ 292 w 857"/>
                <a:gd name="T1" fmla="*/ 1024 h 1211"/>
                <a:gd name="T2" fmla="*/ 298 w 857"/>
                <a:gd name="T3" fmla="*/ 766 h 1211"/>
                <a:gd name="T4" fmla="*/ 95 w 857"/>
                <a:gd name="T5" fmla="*/ 752 h 1211"/>
                <a:gd name="T6" fmla="*/ 5 w 857"/>
                <a:gd name="T7" fmla="*/ 720 h 1211"/>
                <a:gd name="T8" fmla="*/ 5 w 857"/>
                <a:gd name="T9" fmla="*/ 680 h 1211"/>
                <a:gd name="T10" fmla="*/ 30 w 857"/>
                <a:gd name="T11" fmla="*/ 614 h 1211"/>
                <a:gd name="T12" fmla="*/ 22 w 857"/>
                <a:gd name="T13" fmla="*/ 549 h 1211"/>
                <a:gd name="T14" fmla="*/ 26 w 857"/>
                <a:gd name="T15" fmla="*/ 511 h 1211"/>
                <a:gd name="T16" fmla="*/ 32 w 857"/>
                <a:gd name="T17" fmla="*/ 481 h 1211"/>
                <a:gd name="T18" fmla="*/ 3 w 857"/>
                <a:gd name="T19" fmla="*/ 422 h 1211"/>
                <a:gd name="T20" fmla="*/ 0 w 857"/>
                <a:gd name="T21" fmla="*/ 389 h 1211"/>
                <a:gd name="T22" fmla="*/ 62 w 857"/>
                <a:gd name="T23" fmla="*/ 332 h 1211"/>
                <a:gd name="T24" fmla="*/ 106 w 857"/>
                <a:gd name="T25" fmla="*/ 230 h 1211"/>
                <a:gd name="T26" fmla="*/ 93 w 857"/>
                <a:gd name="T27" fmla="*/ 171 h 1211"/>
                <a:gd name="T28" fmla="*/ 163 w 857"/>
                <a:gd name="T29" fmla="*/ 68 h 1211"/>
                <a:gd name="T30" fmla="*/ 462 w 857"/>
                <a:gd name="T31" fmla="*/ 0 h 1211"/>
                <a:gd name="T32" fmla="*/ 528 w 857"/>
                <a:gd name="T33" fmla="*/ 47 h 1211"/>
                <a:gd name="T34" fmla="*/ 671 w 857"/>
                <a:gd name="T35" fmla="*/ 232 h 1211"/>
                <a:gd name="T36" fmla="*/ 709 w 857"/>
                <a:gd name="T37" fmla="*/ 332 h 1211"/>
                <a:gd name="T38" fmla="*/ 857 w 857"/>
                <a:gd name="T39" fmla="*/ 401 h 1211"/>
                <a:gd name="T40" fmla="*/ 808 w 857"/>
                <a:gd name="T41" fmla="*/ 538 h 1211"/>
                <a:gd name="T42" fmla="*/ 642 w 857"/>
                <a:gd name="T43" fmla="*/ 602 h 1211"/>
                <a:gd name="T44" fmla="*/ 635 w 857"/>
                <a:gd name="T45" fmla="*/ 810 h 1211"/>
                <a:gd name="T46" fmla="*/ 621 w 857"/>
                <a:gd name="T47" fmla="*/ 859 h 1211"/>
                <a:gd name="T48" fmla="*/ 524 w 857"/>
                <a:gd name="T49" fmla="*/ 994 h 1211"/>
                <a:gd name="T50" fmla="*/ 368 w 857"/>
                <a:gd name="T51" fmla="*/ 1155 h 1211"/>
                <a:gd name="T52" fmla="*/ 287 w 857"/>
                <a:gd name="T53" fmla="*/ 1211 h 1211"/>
                <a:gd name="T54" fmla="*/ 268 w 857"/>
                <a:gd name="T55" fmla="*/ 1169 h 1211"/>
                <a:gd name="T56" fmla="*/ 292 w 857"/>
                <a:gd name="T57" fmla="*/ 1024 h 1211"/>
                <a:gd name="T58" fmla="*/ 292 w 857"/>
                <a:gd name="T59" fmla="*/ 1024 h 12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7"/>
                <a:gd name="T91" fmla="*/ 0 h 1211"/>
                <a:gd name="T92" fmla="*/ 857 w 857"/>
                <a:gd name="T93" fmla="*/ 1211 h 12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7" h="1211">
                  <a:moveTo>
                    <a:pt x="292" y="1024"/>
                  </a:moveTo>
                  <a:lnTo>
                    <a:pt x="298" y="766"/>
                  </a:lnTo>
                  <a:lnTo>
                    <a:pt x="95" y="752"/>
                  </a:lnTo>
                  <a:lnTo>
                    <a:pt x="5" y="720"/>
                  </a:lnTo>
                  <a:lnTo>
                    <a:pt x="5" y="680"/>
                  </a:lnTo>
                  <a:lnTo>
                    <a:pt x="30" y="614"/>
                  </a:lnTo>
                  <a:lnTo>
                    <a:pt x="22" y="549"/>
                  </a:lnTo>
                  <a:lnTo>
                    <a:pt x="26" y="511"/>
                  </a:lnTo>
                  <a:lnTo>
                    <a:pt x="32" y="481"/>
                  </a:lnTo>
                  <a:lnTo>
                    <a:pt x="3" y="422"/>
                  </a:lnTo>
                  <a:lnTo>
                    <a:pt x="0" y="389"/>
                  </a:lnTo>
                  <a:lnTo>
                    <a:pt x="62" y="332"/>
                  </a:lnTo>
                  <a:lnTo>
                    <a:pt x="106" y="230"/>
                  </a:lnTo>
                  <a:lnTo>
                    <a:pt x="93" y="171"/>
                  </a:lnTo>
                  <a:lnTo>
                    <a:pt x="163" y="68"/>
                  </a:lnTo>
                  <a:lnTo>
                    <a:pt x="462" y="0"/>
                  </a:lnTo>
                  <a:lnTo>
                    <a:pt x="528" y="47"/>
                  </a:lnTo>
                  <a:lnTo>
                    <a:pt x="671" y="232"/>
                  </a:lnTo>
                  <a:lnTo>
                    <a:pt x="709" y="332"/>
                  </a:lnTo>
                  <a:lnTo>
                    <a:pt x="857" y="401"/>
                  </a:lnTo>
                  <a:lnTo>
                    <a:pt x="808" y="538"/>
                  </a:lnTo>
                  <a:lnTo>
                    <a:pt x="642" y="602"/>
                  </a:lnTo>
                  <a:lnTo>
                    <a:pt x="635" y="810"/>
                  </a:lnTo>
                  <a:lnTo>
                    <a:pt x="621" y="859"/>
                  </a:lnTo>
                  <a:lnTo>
                    <a:pt x="524" y="994"/>
                  </a:lnTo>
                  <a:lnTo>
                    <a:pt x="368" y="1155"/>
                  </a:lnTo>
                  <a:lnTo>
                    <a:pt x="287" y="1211"/>
                  </a:lnTo>
                  <a:lnTo>
                    <a:pt x="268" y="1169"/>
                  </a:lnTo>
                  <a:lnTo>
                    <a:pt x="292" y="102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6"/>
            <p:cNvSpPr>
              <a:spLocks/>
            </p:cNvSpPr>
            <p:nvPr/>
          </p:nvSpPr>
          <p:spPr bwMode="auto">
            <a:xfrm>
              <a:off x="2614" y="2823"/>
              <a:ext cx="220" cy="338"/>
            </a:xfrm>
            <a:custGeom>
              <a:avLst/>
              <a:gdLst>
                <a:gd name="T0" fmla="*/ 0 w 439"/>
                <a:gd name="T1" fmla="*/ 331 h 677"/>
                <a:gd name="T2" fmla="*/ 41 w 439"/>
                <a:gd name="T3" fmla="*/ 416 h 677"/>
                <a:gd name="T4" fmla="*/ 127 w 439"/>
                <a:gd name="T5" fmla="*/ 443 h 677"/>
                <a:gd name="T6" fmla="*/ 175 w 439"/>
                <a:gd name="T7" fmla="*/ 534 h 677"/>
                <a:gd name="T8" fmla="*/ 424 w 439"/>
                <a:gd name="T9" fmla="*/ 677 h 677"/>
                <a:gd name="T10" fmla="*/ 439 w 439"/>
                <a:gd name="T11" fmla="*/ 548 h 677"/>
                <a:gd name="T12" fmla="*/ 439 w 439"/>
                <a:gd name="T13" fmla="*/ 449 h 677"/>
                <a:gd name="T14" fmla="*/ 353 w 439"/>
                <a:gd name="T15" fmla="*/ 367 h 677"/>
                <a:gd name="T16" fmla="*/ 302 w 439"/>
                <a:gd name="T17" fmla="*/ 331 h 677"/>
                <a:gd name="T18" fmla="*/ 302 w 439"/>
                <a:gd name="T19" fmla="*/ 223 h 677"/>
                <a:gd name="T20" fmla="*/ 290 w 439"/>
                <a:gd name="T21" fmla="*/ 183 h 677"/>
                <a:gd name="T22" fmla="*/ 296 w 439"/>
                <a:gd name="T23" fmla="*/ 135 h 677"/>
                <a:gd name="T24" fmla="*/ 163 w 439"/>
                <a:gd name="T25" fmla="*/ 50 h 677"/>
                <a:gd name="T26" fmla="*/ 138 w 439"/>
                <a:gd name="T27" fmla="*/ 8 h 677"/>
                <a:gd name="T28" fmla="*/ 112 w 439"/>
                <a:gd name="T29" fmla="*/ 0 h 677"/>
                <a:gd name="T30" fmla="*/ 95 w 439"/>
                <a:gd name="T31" fmla="*/ 21 h 677"/>
                <a:gd name="T32" fmla="*/ 87 w 439"/>
                <a:gd name="T33" fmla="*/ 42 h 677"/>
                <a:gd name="T34" fmla="*/ 89 w 439"/>
                <a:gd name="T35" fmla="*/ 67 h 677"/>
                <a:gd name="T36" fmla="*/ 100 w 439"/>
                <a:gd name="T37" fmla="*/ 118 h 677"/>
                <a:gd name="T38" fmla="*/ 13 w 439"/>
                <a:gd name="T39" fmla="*/ 160 h 677"/>
                <a:gd name="T40" fmla="*/ 0 w 439"/>
                <a:gd name="T41" fmla="*/ 331 h 677"/>
                <a:gd name="T42" fmla="*/ 0 w 439"/>
                <a:gd name="T43" fmla="*/ 331 h 6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9"/>
                <a:gd name="T67" fmla="*/ 0 h 677"/>
                <a:gd name="T68" fmla="*/ 439 w 439"/>
                <a:gd name="T69" fmla="*/ 677 h 6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9" h="677">
                  <a:moveTo>
                    <a:pt x="0" y="331"/>
                  </a:moveTo>
                  <a:lnTo>
                    <a:pt x="41" y="416"/>
                  </a:lnTo>
                  <a:lnTo>
                    <a:pt x="127" y="443"/>
                  </a:lnTo>
                  <a:lnTo>
                    <a:pt x="175" y="534"/>
                  </a:lnTo>
                  <a:lnTo>
                    <a:pt x="424" y="677"/>
                  </a:lnTo>
                  <a:lnTo>
                    <a:pt x="439" y="548"/>
                  </a:lnTo>
                  <a:lnTo>
                    <a:pt x="439" y="449"/>
                  </a:lnTo>
                  <a:lnTo>
                    <a:pt x="353" y="367"/>
                  </a:lnTo>
                  <a:lnTo>
                    <a:pt x="302" y="331"/>
                  </a:lnTo>
                  <a:lnTo>
                    <a:pt x="302" y="223"/>
                  </a:lnTo>
                  <a:lnTo>
                    <a:pt x="290" y="183"/>
                  </a:lnTo>
                  <a:lnTo>
                    <a:pt x="296" y="135"/>
                  </a:lnTo>
                  <a:lnTo>
                    <a:pt x="163" y="50"/>
                  </a:lnTo>
                  <a:lnTo>
                    <a:pt x="138" y="8"/>
                  </a:lnTo>
                  <a:lnTo>
                    <a:pt x="112" y="0"/>
                  </a:lnTo>
                  <a:lnTo>
                    <a:pt x="95" y="21"/>
                  </a:lnTo>
                  <a:lnTo>
                    <a:pt x="87" y="42"/>
                  </a:lnTo>
                  <a:lnTo>
                    <a:pt x="89" y="67"/>
                  </a:lnTo>
                  <a:lnTo>
                    <a:pt x="100" y="118"/>
                  </a:lnTo>
                  <a:lnTo>
                    <a:pt x="13" y="160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7"/>
            <p:cNvSpPr>
              <a:spLocks/>
            </p:cNvSpPr>
            <p:nvPr/>
          </p:nvSpPr>
          <p:spPr bwMode="auto">
            <a:xfrm>
              <a:off x="2752" y="3013"/>
              <a:ext cx="47" cy="65"/>
            </a:xfrm>
            <a:custGeom>
              <a:avLst/>
              <a:gdLst>
                <a:gd name="T0" fmla="*/ 27 w 93"/>
                <a:gd name="T1" fmla="*/ 0 h 131"/>
                <a:gd name="T2" fmla="*/ 80 w 93"/>
                <a:gd name="T3" fmla="*/ 36 h 131"/>
                <a:gd name="T4" fmla="*/ 90 w 93"/>
                <a:gd name="T5" fmla="*/ 80 h 131"/>
                <a:gd name="T6" fmla="*/ 93 w 93"/>
                <a:gd name="T7" fmla="*/ 116 h 131"/>
                <a:gd name="T8" fmla="*/ 63 w 93"/>
                <a:gd name="T9" fmla="*/ 131 h 131"/>
                <a:gd name="T10" fmla="*/ 21 w 93"/>
                <a:gd name="T11" fmla="*/ 111 h 131"/>
                <a:gd name="T12" fmla="*/ 0 w 93"/>
                <a:gd name="T13" fmla="*/ 88 h 131"/>
                <a:gd name="T14" fmla="*/ 27 w 93"/>
                <a:gd name="T15" fmla="*/ 0 h 131"/>
                <a:gd name="T16" fmla="*/ 27 w 93"/>
                <a:gd name="T17" fmla="*/ 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131"/>
                <a:gd name="T29" fmla="*/ 93 w 93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131">
                  <a:moveTo>
                    <a:pt x="27" y="0"/>
                  </a:moveTo>
                  <a:lnTo>
                    <a:pt x="80" y="36"/>
                  </a:lnTo>
                  <a:lnTo>
                    <a:pt x="90" y="80"/>
                  </a:lnTo>
                  <a:lnTo>
                    <a:pt x="93" y="116"/>
                  </a:lnTo>
                  <a:lnTo>
                    <a:pt x="63" y="131"/>
                  </a:lnTo>
                  <a:lnTo>
                    <a:pt x="21" y="111"/>
                  </a:lnTo>
                  <a:lnTo>
                    <a:pt x="0" y="8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8"/>
            <p:cNvSpPr>
              <a:spLocks/>
            </p:cNvSpPr>
            <p:nvPr/>
          </p:nvSpPr>
          <p:spPr bwMode="auto">
            <a:xfrm>
              <a:off x="1509" y="2136"/>
              <a:ext cx="314" cy="616"/>
            </a:xfrm>
            <a:custGeom>
              <a:avLst/>
              <a:gdLst>
                <a:gd name="T0" fmla="*/ 78 w 630"/>
                <a:gd name="T1" fmla="*/ 112 h 1231"/>
                <a:gd name="T2" fmla="*/ 15 w 630"/>
                <a:gd name="T3" fmla="*/ 169 h 1231"/>
                <a:gd name="T4" fmla="*/ 0 w 630"/>
                <a:gd name="T5" fmla="*/ 311 h 1231"/>
                <a:gd name="T6" fmla="*/ 291 w 630"/>
                <a:gd name="T7" fmla="*/ 1207 h 1231"/>
                <a:gd name="T8" fmla="*/ 415 w 630"/>
                <a:gd name="T9" fmla="*/ 1180 h 1231"/>
                <a:gd name="T10" fmla="*/ 552 w 630"/>
                <a:gd name="T11" fmla="*/ 1231 h 1231"/>
                <a:gd name="T12" fmla="*/ 630 w 630"/>
                <a:gd name="T13" fmla="*/ 838 h 1231"/>
                <a:gd name="T14" fmla="*/ 624 w 630"/>
                <a:gd name="T15" fmla="*/ 302 h 1231"/>
                <a:gd name="T16" fmla="*/ 588 w 630"/>
                <a:gd name="T17" fmla="*/ 241 h 1231"/>
                <a:gd name="T18" fmla="*/ 439 w 630"/>
                <a:gd name="T19" fmla="*/ 378 h 1231"/>
                <a:gd name="T20" fmla="*/ 139 w 630"/>
                <a:gd name="T21" fmla="*/ 93 h 1231"/>
                <a:gd name="T22" fmla="*/ 160 w 630"/>
                <a:gd name="T23" fmla="*/ 0 h 1231"/>
                <a:gd name="T24" fmla="*/ 82 w 630"/>
                <a:gd name="T25" fmla="*/ 45 h 1231"/>
                <a:gd name="T26" fmla="*/ 78 w 630"/>
                <a:gd name="T27" fmla="*/ 112 h 1231"/>
                <a:gd name="T28" fmla="*/ 78 w 630"/>
                <a:gd name="T29" fmla="*/ 112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0"/>
                <a:gd name="T46" fmla="*/ 0 h 1231"/>
                <a:gd name="T47" fmla="*/ 630 w 630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0" h="1231">
                  <a:moveTo>
                    <a:pt x="78" y="112"/>
                  </a:moveTo>
                  <a:lnTo>
                    <a:pt x="15" y="169"/>
                  </a:lnTo>
                  <a:lnTo>
                    <a:pt x="0" y="311"/>
                  </a:lnTo>
                  <a:lnTo>
                    <a:pt x="291" y="1207"/>
                  </a:lnTo>
                  <a:lnTo>
                    <a:pt x="415" y="1180"/>
                  </a:lnTo>
                  <a:lnTo>
                    <a:pt x="552" y="1231"/>
                  </a:lnTo>
                  <a:lnTo>
                    <a:pt x="630" y="838"/>
                  </a:lnTo>
                  <a:lnTo>
                    <a:pt x="624" y="302"/>
                  </a:lnTo>
                  <a:lnTo>
                    <a:pt x="588" y="241"/>
                  </a:lnTo>
                  <a:lnTo>
                    <a:pt x="439" y="378"/>
                  </a:lnTo>
                  <a:lnTo>
                    <a:pt x="139" y="93"/>
                  </a:lnTo>
                  <a:lnTo>
                    <a:pt x="160" y="0"/>
                  </a:lnTo>
                  <a:lnTo>
                    <a:pt x="82" y="45"/>
                  </a:lnTo>
                  <a:lnTo>
                    <a:pt x="78" y="11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9"/>
            <p:cNvSpPr>
              <a:spLocks/>
            </p:cNvSpPr>
            <p:nvPr/>
          </p:nvSpPr>
          <p:spPr bwMode="auto">
            <a:xfrm>
              <a:off x="1077" y="2221"/>
              <a:ext cx="1065" cy="1598"/>
            </a:xfrm>
            <a:custGeom>
              <a:avLst/>
              <a:gdLst>
                <a:gd name="T0" fmla="*/ 878 w 2130"/>
                <a:gd name="T1" fmla="*/ 0 h 3195"/>
                <a:gd name="T2" fmla="*/ 751 w 2130"/>
                <a:gd name="T3" fmla="*/ 82 h 3195"/>
                <a:gd name="T4" fmla="*/ 281 w 2130"/>
                <a:gd name="T5" fmla="*/ 255 h 3195"/>
                <a:gd name="T6" fmla="*/ 148 w 2130"/>
                <a:gd name="T7" fmla="*/ 798 h 3195"/>
                <a:gd name="T8" fmla="*/ 42 w 2130"/>
                <a:gd name="T9" fmla="*/ 1247 h 3195"/>
                <a:gd name="T10" fmla="*/ 0 w 2130"/>
                <a:gd name="T11" fmla="*/ 1513 h 3195"/>
                <a:gd name="T12" fmla="*/ 133 w 2130"/>
                <a:gd name="T13" fmla="*/ 1625 h 3195"/>
                <a:gd name="T14" fmla="*/ 481 w 2130"/>
                <a:gd name="T15" fmla="*/ 1713 h 3195"/>
                <a:gd name="T16" fmla="*/ 435 w 2130"/>
                <a:gd name="T17" fmla="*/ 2923 h 3195"/>
                <a:gd name="T18" fmla="*/ 741 w 2130"/>
                <a:gd name="T19" fmla="*/ 3195 h 3195"/>
                <a:gd name="T20" fmla="*/ 996 w 2130"/>
                <a:gd name="T21" fmla="*/ 3153 h 3195"/>
                <a:gd name="T22" fmla="*/ 1650 w 2130"/>
                <a:gd name="T23" fmla="*/ 3123 h 3195"/>
                <a:gd name="T24" fmla="*/ 1905 w 2130"/>
                <a:gd name="T25" fmla="*/ 2811 h 3195"/>
                <a:gd name="T26" fmla="*/ 1772 w 2130"/>
                <a:gd name="T27" fmla="*/ 1830 h 3195"/>
                <a:gd name="T28" fmla="*/ 1768 w 2130"/>
                <a:gd name="T29" fmla="*/ 1507 h 3195"/>
                <a:gd name="T30" fmla="*/ 1962 w 2130"/>
                <a:gd name="T31" fmla="*/ 1196 h 3195"/>
                <a:gd name="T32" fmla="*/ 2099 w 2130"/>
                <a:gd name="T33" fmla="*/ 1190 h 3195"/>
                <a:gd name="T34" fmla="*/ 2130 w 2130"/>
                <a:gd name="T35" fmla="*/ 1104 h 3195"/>
                <a:gd name="T36" fmla="*/ 2044 w 2130"/>
                <a:gd name="T37" fmla="*/ 388 h 3195"/>
                <a:gd name="T38" fmla="*/ 1705 w 2130"/>
                <a:gd name="T39" fmla="*/ 266 h 3195"/>
                <a:gd name="T40" fmla="*/ 1477 w 2130"/>
                <a:gd name="T41" fmla="*/ 142 h 3195"/>
                <a:gd name="T42" fmla="*/ 1496 w 2130"/>
                <a:gd name="T43" fmla="*/ 506 h 3195"/>
                <a:gd name="T44" fmla="*/ 1405 w 2130"/>
                <a:gd name="T45" fmla="*/ 1062 h 3195"/>
                <a:gd name="T46" fmla="*/ 1268 w 2130"/>
                <a:gd name="T47" fmla="*/ 996 h 3195"/>
                <a:gd name="T48" fmla="*/ 1165 w 2130"/>
                <a:gd name="T49" fmla="*/ 1043 h 3195"/>
                <a:gd name="T50" fmla="*/ 895 w 2130"/>
                <a:gd name="T51" fmla="*/ 260 h 3195"/>
                <a:gd name="T52" fmla="*/ 878 w 2130"/>
                <a:gd name="T53" fmla="*/ 40 h 3195"/>
                <a:gd name="T54" fmla="*/ 878 w 2130"/>
                <a:gd name="T55" fmla="*/ 0 h 3195"/>
                <a:gd name="T56" fmla="*/ 878 w 2130"/>
                <a:gd name="T57" fmla="*/ 0 h 31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0"/>
                <a:gd name="T88" fmla="*/ 0 h 3195"/>
                <a:gd name="T89" fmla="*/ 2130 w 2130"/>
                <a:gd name="T90" fmla="*/ 3195 h 31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0" h="3195">
                  <a:moveTo>
                    <a:pt x="878" y="0"/>
                  </a:moveTo>
                  <a:lnTo>
                    <a:pt x="751" y="82"/>
                  </a:lnTo>
                  <a:lnTo>
                    <a:pt x="281" y="255"/>
                  </a:lnTo>
                  <a:lnTo>
                    <a:pt x="148" y="798"/>
                  </a:lnTo>
                  <a:lnTo>
                    <a:pt x="42" y="1247"/>
                  </a:lnTo>
                  <a:lnTo>
                    <a:pt x="0" y="1513"/>
                  </a:lnTo>
                  <a:lnTo>
                    <a:pt x="133" y="1625"/>
                  </a:lnTo>
                  <a:lnTo>
                    <a:pt x="481" y="1713"/>
                  </a:lnTo>
                  <a:lnTo>
                    <a:pt x="435" y="2923"/>
                  </a:lnTo>
                  <a:lnTo>
                    <a:pt x="741" y="3195"/>
                  </a:lnTo>
                  <a:lnTo>
                    <a:pt x="996" y="3153"/>
                  </a:lnTo>
                  <a:lnTo>
                    <a:pt x="1650" y="3123"/>
                  </a:lnTo>
                  <a:lnTo>
                    <a:pt x="1905" y="2811"/>
                  </a:lnTo>
                  <a:lnTo>
                    <a:pt x="1772" y="1830"/>
                  </a:lnTo>
                  <a:lnTo>
                    <a:pt x="1768" y="1507"/>
                  </a:lnTo>
                  <a:lnTo>
                    <a:pt x="1962" y="1196"/>
                  </a:lnTo>
                  <a:lnTo>
                    <a:pt x="2099" y="1190"/>
                  </a:lnTo>
                  <a:lnTo>
                    <a:pt x="2130" y="1104"/>
                  </a:lnTo>
                  <a:lnTo>
                    <a:pt x="2044" y="388"/>
                  </a:lnTo>
                  <a:lnTo>
                    <a:pt x="1705" y="266"/>
                  </a:lnTo>
                  <a:lnTo>
                    <a:pt x="1477" y="142"/>
                  </a:lnTo>
                  <a:lnTo>
                    <a:pt x="1496" y="506"/>
                  </a:lnTo>
                  <a:lnTo>
                    <a:pt x="1405" y="1062"/>
                  </a:lnTo>
                  <a:lnTo>
                    <a:pt x="1268" y="996"/>
                  </a:lnTo>
                  <a:lnTo>
                    <a:pt x="1165" y="1043"/>
                  </a:lnTo>
                  <a:lnTo>
                    <a:pt x="895" y="260"/>
                  </a:lnTo>
                  <a:lnTo>
                    <a:pt x="878" y="4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788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0"/>
            <p:cNvSpPr>
              <a:spLocks/>
            </p:cNvSpPr>
            <p:nvPr/>
          </p:nvSpPr>
          <p:spPr bwMode="auto">
            <a:xfrm>
              <a:off x="1588" y="1704"/>
              <a:ext cx="460" cy="612"/>
            </a:xfrm>
            <a:custGeom>
              <a:avLst/>
              <a:gdLst>
                <a:gd name="T0" fmla="*/ 234 w 918"/>
                <a:gd name="T1" fmla="*/ 1220 h 1224"/>
                <a:gd name="T2" fmla="*/ 0 w 918"/>
                <a:gd name="T3" fmla="*/ 975 h 1224"/>
                <a:gd name="T4" fmla="*/ 51 w 918"/>
                <a:gd name="T5" fmla="*/ 694 h 1224"/>
                <a:gd name="T6" fmla="*/ 106 w 918"/>
                <a:gd name="T7" fmla="*/ 91 h 1224"/>
                <a:gd name="T8" fmla="*/ 255 w 918"/>
                <a:gd name="T9" fmla="*/ 4 h 1224"/>
                <a:gd name="T10" fmla="*/ 393 w 918"/>
                <a:gd name="T11" fmla="*/ 0 h 1224"/>
                <a:gd name="T12" fmla="*/ 582 w 918"/>
                <a:gd name="T13" fmla="*/ 4 h 1224"/>
                <a:gd name="T14" fmla="*/ 734 w 918"/>
                <a:gd name="T15" fmla="*/ 15 h 1224"/>
                <a:gd name="T16" fmla="*/ 913 w 918"/>
                <a:gd name="T17" fmla="*/ 167 h 1224"/>
                <a:gd name="T18" fmla="*/ 918 w 918"/>
                <a:gd name="T19" fmla="*/ 327 h 1224"/>
                <a:gd name="T20" fmla="*/ 800 w 918"/>
                <a:gd name="T21" fmla="*/ 382 h 1224"/>
                <a:gd name="T22" fmla="*/ 816 w 918"/>
                <a:gd name="T23" fmla="*/ 443 h 1224"/>
                <a:gd name="T24" fmla="*/ 823 w 918"/>
                <a:gd name="T25" fmla="*/ 566 h 1224"/>
                <a:gd name="T26" fmla="*/ 789 w 918"/>
                <a:gd name="T27" fmla="*/ 625 h 1224"/>
                <a:gd name="T28" fmla="*/ 833 w 918"/>
                <a:gd name="T29" fmla="*/ 789 h 1224"/>
                <a:gd name="T30" fmla="*/ 821 w 918"/>
                <a:gd name="T31" fmla="*/ 851 h 1224"/>
                <a:gd name="T32" fmla="*/ 768 w 918"/>
                <a:gd name="T33" fmla="*/ 844 h 1224"/>
                <a:gd name="T34" fmla="*/ 728 w 918"/>
                <a:gd name="T35" fmla="*/ 910 h 1224"/>
                <a:gd name="T36" fmla="*/ 660 w 918"/>
                <a:gd name="T37" fmla="*/ 918 h 1224"/>
                <a:gd name="T38" fmla="*/ 724 w 918"/>
                <a:gd name="T39" fmla="*/ 941 h 1224"/>
                <a:gd name="T40" fmla="*/ 681 w 918"/>
                <a:gd name="T41" fmla="*/ 983 h 1224"/>
                <a:gd name="T42" fmla="*/ 694 w 918"/>
                <a:gd name="T43" fmla="*/ 1036 h 1224"/>
                <a:gd name="T44" fmla="*/ 686 w 918"/>
                <a:gd name="T45" fmla="*/ 1080 h 1224"/>
                <a:gd name="T46" fmla="*/ 641 w 918"/>
                <a:gd name="T47" fmla="*/ 1112 h 1224"/>
                <a:gd name="T48" fmla="*/ 454 w 918"/>
                <a:gd name="T49" fmla="*/ 1059 h 1224"/>
                <a:gd name="T50" fmla="*/ 416 w 918"/>
                <a:gd name="T51" fmla="*/ 1127 h 1224"/>
                <a:gd name="T52" fmla="*/ 308 w 918"/>
                <a:gd name="T53" fmla="*/ 1220 h 1224"/>
                <a:gd name="T54" fmla="*/ 257 w 918"/>
                <a:gd name="T55" fmla="*/ 1224 h 1224"/>
                <a:gd name="T56" fmla="*/ 234 w 918"/>
                <a:gd name="T57" fmla="*/ 1220 h 1224"/>
                <a:gd name="T58" fmla="*/ 234 w 918"/>
                <a:gd name="T59" fmla="*/ 1220 h 1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8"/>
                <a:gd name="T91" fmla="*/ 0 h 1224"/>
                <a:gd name="T92" fmla="*/ 918 w 918"/>
                <a:gd name="T93" fmla="*/ 1224 h 1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8" h="1224">
                  <a:moveTo>
                    <a:pt x="234" y="1220"/>
                  </a:moveTo>
                  <a:lnTo>
                    <a:pt x="0" y="975"/>
                  </a:lnTo>
                  <a:lnTo>
                    <a:pt x="51" y="694"/>
                  </a:lnTo>
                  <a:lnTo>
                    <a:pt x="106" y="91"/>
                  </a:lnTo>
                  <a:lnTo>
                    <a:pt x="255" y="4"/>
                  </a:lnTo>
                  <a:lnTo>
                    <a:pt x="393" y="0"/>
                  </a:lnTo>
                  <a:lnTo>
                    <a:pt x="582" y="4"/>
                  </a:lnTo>
                  <a:lnTo>
                    <a:pt x="734" y="15"/>
                  </a:lnTo>
                  <a:lnTo>
                    <a:pt x="913" y="167"/>
                  </a:lnTo>
                  <a:lnTo>
                    <a:pt x="918" y="327"/>
                  </a:lnTo>
                  <a:lnTo>
                    <a:pt x="800" y="382"/>
                  </a:lnTo>
                  <a:lnTo>
                    <a:pt x="816" y="443"/>
                  </a:lnTo>
                  <a:lnTo>
                    <a:pt x="823" y="566"/>
                  </a:lnTo>
                  <a:lnTo>
                    <a:pt x="789" y="625"/>
                  </a:lnTo>
                  <a:lnTo>
                    <a:pt x="833" y="789"/>
                  </a:lnTo>
                  <a:lnTo>
                    <a:pt x="821" y="851"/>
                  </a:lnTo>
                  <a:lnTo>
                    <a:pt x="768" y="844"/>
                  </a:lnTo>
                  <a:lnTo>
                    <a:pt x="728" y="910"/>
                  </a:lnTo>
                  <a:lnTo>
                    <a:pt x="660" y="918"/>
                  </a:lnTo>
                  <a:lnTo>
                    <a:pt x="724" y="941"/>
                  </a:lnTo>
                  <a:lnTo>
                    <a:pt x="681" y="983"/>
                  </a:lnTo>
                  <a:lnTo>
                    <a:pt x="694" y="1036"/>
                  </a:lnTo>
                  <a:lnTo>
                    <a:pt x="686" y="1080"/>
                  </a:lnTo>
                  <a:lnTo>
                    <a:pt x="641" y="1112"/>
                  </a:lnTo>
                  <a:lnTo>
                    <a:pt x="454" y="1059"/>
                  </a:lnTo>
                  <a:lnTo>
                    <a:pt x="416" y="1127"/>
                  </a:lnTo>
                  <a:lnTo>
                    <a:pt x="308" y="1220"/>
                  </a:lnTo>
                  <a:lnTo>
                    <a:pt x="257" y="1224"/>
                  </a:lnTo>
                  <a:lnTo>
                    <a:pt x="234" y="122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1"/>
            <p:cNvSpPr>
              <a:spLocks/>
            </p:cNvSpPr>
            <p:nvPr/>
          </p:nvSpPr>
          <p:spPr bwMode="auto">
            <a:xfrm>
              <a:off x="1682" y="1680"/>
              <a:ext cx="367" cy="301"/>
            </a:xfrm>
            <a:custGeom>
              <a:avLst/>
              <a:gdLst>
                <a:gd name="T0" fmla="*/ 390 w 734"/>
                <a:gd name="T1" fmla="*/ 502 h 603"/>
                <a:gd name="T2" fmla="*/ 282 w 734"/>
                <a:gd name="T3" fmla="*/ 495 h 603"/>
                <a:gd name="T4" fmla="*/ 352 w 734"/>
                <a:gd name="T5" fmla="*/ 436 h 603"/>
                <a:gd name="T6" fmla="*/ 451 w 734"/>
                <a:gd name="T7" fmla="*/ 415 h 603"/>
                <a:gd name="T8" fmla="*/ 502 w 734"/>
                <a:gd name="T9" fmla="*/ 464 h 603"/>
                <a:gd name="T10" fmla="*/ 732 w 734"/>
                <a:gd name="T11" fmla="*/ 382 h 603"/>
                <a:gd name="T12" fmla="*/ 734 w 734"/>
                <a:gd name="T13" fmla="*/ 208 h 603"/>
                <a:gd name="T14" fmla="*/ 595 w 734"/>
                <a:gd name="T15" fmla="*/ 88 h 603"/>
                <a:gd name="T16" fmla="*/ 342 w 734"/>
                <a:gd name="T17" fmla="*/ 0 h 603"/>
                <a:gd name="T18" fmla="*/ 145 w 734"/>
                <a:gd name="T19" fmla="*/ 12 h 603"/>
                <a:gd name="T20" fmla="*/ 0 w 734"/>
                <a:gd name="T21" fmla="*/ 95 h 603"/>
                <a:gd name="T22" fmla="*/ 160 w 734"/>
                <a:gd name="T23" fmla="*/ 603 h 603"/>
                <a:gd name="T24" fmla="*/ 390 w 734"/>
                <a:gd name="T25" fmla="*/ 502 h 603"/>
                <a:gd name="T26" fmla="*/ 390 w 734"/>
                <a:gd name="T27" fmla="*/ 502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4"/>
                <a:gd name="T43" fmla="*/ 0 h 603"/>
                <a:gd name="T44" fmla="*/ 734 w 734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4" h="603">
                  <a:moveTo>
                    <a:pt x="390" y="502"/>
                  </a:moveTo>
                  <a:lnTo>
                    <a:pt x="282" y="495"/>
                  </a:lnTo>
                  <a:lnTo>
                    <a:pt x="352" y="436"/>
                  </a:lnTo>
                  <a:lnTo>
                    <a:pt x="451" y="415"/>
                  </a:lnTo>
                  <a:lnTo>
                    <a:pt x="502" y="464"/>
                  </a:lnTo>
                  <a:lnTo>
                    <a:pt x="732" y="382"/>
                  </a:lnTo>
                  <a:lnTo>
                    <a:pt x="734" y="208"/>
                  </a:lnTo>
                  <a:lnTo>
                    <a:pt x="595" y="88"/>
                  </a:lnTo>
                  <a:lnTo>
                    <a:pt x="342" y="0"/>
                  </a:lnTo>
                  <a:lnTo>
                    <a:pt x="145" y="12"/>
                  </a:lnTo>
                  <a:lnTo>
                    <a:pt x="0" y="95"/>
                  </a:lnTo>
                  <a:lnTo>
                    <a:pt x="160" y="603"/>
                  </a:lnTo>
                  <a:lnTo>
                    <a:pt x="390" y="502"/>
                  </a:lnTo>
                  <a:close/>
                </a:path>
              </a:pathLst>
            </a:custGeom>
            <a:solidFill>
              <a:srgbClr val="B28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2"/>
            <p:cNvSpPr>
              <a:spLocks/>
            </p:cNvSpPr>
            <p:nvPr/>
          </p:nvSpPr>
          <p:spPr bwMode="auto">
            <a:xfrm>
              <a:off x="1798" y="1712"/>
              <a:ext cx="245" cy="130"/>
            </a:xfrm>
            <a:custGeom>
              <a:avLst/>
              <a:gdLst>
                <a:gd name="T0" fmla="*/ 436 w 491"/>
                <a:gd name="T1" fmla="*/ 253 h 258"/>
                <a:gd name="T2" fmla="*/ 331 w 491"/>
                <a:gd name="T3" fmla="*/ 192 h 258"/>
                <a:gd name="T4" fmla="*/ 331 w 491"/>
                <a:gd name="T5" fmla="*/ 251 h 258"/>
                <a:gd name="T6" fmla="*/ 291 w 491"/>
                <a:gd name="T7" fmla="*/ 194 h 258"/>
                <a:gd name="T8" fmla="*/ 232 w 491"/>
                <a:gd name="T9" fmla="*/ 192 h 258"/>
                <a:gd name="T10" fmla="*/ 276 w 491"/>
                <a:gd name="T11" fmla="*/ 165 h 258"/>
                <a:gd name="T12" fmla="*/ 177 w 491"/>
                <a:gd name="T13" fmla="*/ 156 h 258"/>
                <a:gd name="T14" fmla="*/ 179 w 491"/>
                <a:gd name="T15" fmla="*/ 112 h 258"/>
                <a:gd name="T16" fmla="*/ 116 w 491"/>
                <a:gd name="T17" fmla="*/ 84 h 258"/>
                <a:gd name="T18" fmla="*/ 0 w 491"/>
                <a:gd name="T19" fmla="*/ 23 h 258"/>
                <a:gd name="T20" fmla="*/ 242 w 491"/>
                <a:gd name="T21" fmla="*/ 36 h 258"/>
                <a:gd name="T22" fmla="*/ 169 w 491"/>
                <a:gd name="T23" fmla="*/ 0 h 258"/>
                <a:gd name="T24" fmla="*/ 339 w 491"/>
                <a:gd name="T25" fmla="*/ 21 h 258"/>
                <a:gd name="T26" fmla="*/ 449 w 491"/>
                <a:gd name="T27" fmla="*/ 114 h 258"/>
                <a:gd name="T28" fmla="*/ 394 w 491"/>
                <a:gd name="T29" fmla="*/ 114 h 258"/>
                <a:gd name="T30" fmla="*/ 460 w 491"/>
                <a:gd name="T31" fmla="*/ 169 h 258"/>
                <a:gd name="T32" fmla="*/ 491 w 491"/>
                <a:gd name="T33" fmla="*/ 258 h 258"/>
                <a:gd name="T34" fmla="*/ 428 w 491"/>
                <a:gd name="T35" fmla="*/ 181 h 258"/>
                <a:gd name="T36" fmla="*/ 436 w 491"/>
                <a:gd name="T37" fmla="*/ 253 h 258"/>
                <a:gd name="T38" fmla="*/ 436 w 491"/>
                <a:gd name="T39" fmla="*/ 253 h 2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1"/>
                <a:gd name="T61" fmla="*/ 0 h 258"/>
                <a:gd name="T62" fmla="*/ 491 w 491"/>
                <a:gd name="T63" fmla="*/ 258 h 2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1" h="258">
                  <a:moveTo>
                    <a:pt x="436" y="253"/>
                  </a:moveTo>
                  <a:lnTo>
                    <a:pt x="331" y="192"/>
                  </a:lnTo>
                  <a:lnTo>
                    <a:pt x="331" y="251"/>
                  </a:lnTo>
                  <a:lnTo>
                    <a:pt x="291" y="194"/>
                  </a:lnTo>
                  <a:lnTo>
                    <a:pt x="232" y="192"/>
                  </a:lnTo>
                  <a:lnTo>
                    <a:pt x="276" y="165"/>
                  </a:lnTo>
                  <a:lnTo>
                    <a:pt x="177" y="156"/>
                  </a:lnTo>
                  <a:lnTo>
                    <a:pt x="179" y="112"/>
                  </a:lnTo>
                  <a:lnTo>
                    <a:pt x="116" y="84"/>
                  </a:lnTo>
                  <a:lnTo>
                    <a:pt x="0" y="23"/>
                  </a:lnTo>
                  <a:lnTo>
                    <a:pt x="242" y="36"/>
                  </a:lnTo>
                  <a:lnTo>
                    <a:pt x="169" y="0"/>
                  </a:lnTo>
                  <a:lnTo>
                    <a:pt x="339" y="21"/>
                  </a:lnTo>
                  <a:lnTo>
                    <a:pt x="449" y="114"/>
                  </a:lnTo>
                  <a:lnTo>
                    <a:pt x="394" y="114"/>
                  </a:lnTo>
                  <a:lnTo>
                    <a:pt x="460" y="169"/>
                  </a:lnTo>
                  <a:lnTo>
                    <a:pt x="491" y="258"/>
                  </a:lnTo>
                  <a:lnTo>
                    <a:pt x="428" y="181"/>
                  </a:lnTo>
                  <a:lnTo>
                    <a:pt x="436" y="253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3"/>
            <p:cNvSpPr>
              <a:spLocks/>
            </p:cNvSpPr>
            <p:nvPr/>
          </p:nvSpPr>
          <p:spPr bwMode="auto">
            <a:xfrm>
              <a:off x="1698" y="1713"/>
              <a:ext cx="99" cy="82"/>
            </a:xfrm>
            <a:custGeom>
              <a:avLst/>
              <a:gdLst>
                <a:gd name="T0" fmla="*/ 51 w 197"/>
                <a:gd name="T1" fmla="*/ 19 h 163"/>
                <a:gd name="T2" fmla="*/ 89 w 197"/>
                <a:gd name="T3" fmla="*/ 49 h 163"/>
                <a:gd name="T4" fmla="*/ 96 w 197"/>
                <a:gd name="T5" fmla="*/ 116 h 163"/>
                <a:gd name="T6" fmla="*/ 197 w 197"/>
                <a:gd name="T7" fmla="*/ 101 h 163"/>
                <a:gd name="T8" fmla="*/ 66 w 197"/>
                <a:gd name="T9" fmla="*/ 163 h 163"/>
                <a:gd name="T10" fmla="*/ 79 w 197"/>
                <a:gd name="T11" fmla="*/ 68 h 163"/>
                <a:gd name="T12" fmla="*/ 43 w 197"/>
                <a:gd name="T13" fmla="*/ 101 h 163"/>
                <a:gd name="T14" fmla="*/ 51 w 197"/>
                <a:gd name="T15" fmla="*/ 45 h 163"/>
                <a:gd name="T16" fmla="*/ 0 w 197"/>
                <a:gd name="T17" fmla="*/ 0 h 163"/>
                <a:gd name="T18" fmla="*/ 51 w 197"/>
                <a:gd name="T19" fmla="*/ 19 h 163"/>
                <a:gd name="T20" fmla="*/ 51 w 197"/>
                <a:gd name="T21" fmla="*/ 19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"/>
                <a:gd name="T34" fmla="*/ 0 h 163"/>
                <a:gd name="T35" fmla="*/ 197 w 197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" h="163">
                  <a:moveTo>
                    <a:pt x="51" y="19"/>
                  </a:moveTo>
                  <a:lnTo>
                    <a:pt x="89" y="49"/>
                  </a:lnTo>
                  <a:lnTo>
                    <a:pt x="96" y="116"/>
                  </a:lnTo>
                  <a:lnTo>
                    <a:pt x="197" y="101"/>
                  </a:lnTo>
                  <a:lnTo>
                    <a:pt x="66" y="163"/>
                  </a:lnTo>
                  <a:lnTo>
                    <a:pt x="79" y="68"/>
                  </a:lnTo>
                  <a:lnTo>
                    <a:pt x="43" y="101"/>
                  </a:lnTo>
                  <a:lnTo>
                    <a:pt x="51" y="45"/>
                  </a:lnTo>
                  <a:lnTo>
                    <a:pt x="0" y="0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DF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4"/>
            <p:cNvSpPr>
              <a:spLocks/>
            </p:cNvSpPr>
            <p:nvPr/>
          </p:nvSpPr>
          <p:spPr bwMode="auto">
            <a:xfrm>
              <a:off x="1799" y="1795"/>
              <a:ext cx="87" cy="99"/>
            </a:xfrm>
            <a:custGeom>
              <a:avLst/>
              <a:gdLst>
                <a:gd name="T0" fmla="*/ 175 w 175"/>
                <a:gd name="T1" fmla="*/ 147 h 198"/>
                <a:gd name="T2" fmla="*/ 124 w 175"/>
                <a:gd name="T3" fmla="*/ 147 h 198"/>
                <a:gd name="T4" fmla="*/ 29 w 175"/>
                <a:gd name="T5" fmla="*/ 198 h 198"/>
                <a:gd name="T6" fmla="*/ 63 w 175"/>
                <a:gd name="T7" fmla="*/ 137 h 198"/>
                <a:gd name="T8" fmla="*/ 80 w 175"/>
                <a:gd name="T9" fmla="*/ 97 h 198"/>
                <a:gd name="T10" fmla="*/ 0 w 175"/>
                <a:gd name="T11" fmla="*/ 116 h 198"/>
                <a:gd name="T12" fmla="*/ 23 w 175"/>
                <a:gd name="T13" fmla="*/ 0 h 198"/>
                <a:gd name="T14" fmla="*/ 23 w 175"/>
                <a:gd name="T15" fmla="*/ 67 h 198"/>
                <a:gd name="T16" fmla="*/ 82 w 175"/>
                <a:gd name="T17" fmla="*/ 50 h 198"/>
                <a:gd name="T18" fmla="*/ 101 w 175"/>
                <a:gd name="T19" fmla="*/ 116 h 198"/>
                <a:gd name="T20" fmla="*/ 148 w 175"/>
                <a:gd name="T21" fmla="*/ 109 h 198"/>
                <a:gd name="T22" fmla="*/ 175 w 175"/>
                <a:gd name="T23" fmla="*/ 147 h 198"/>
                <a:gd name="T24" fmla="*/ 175 w 175"/>
                <a:gd name="T25" fmla="*/ 147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98"/>
                <a:gd name="T41" fmla="*/ 175 w 175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98">
                  <a:moveTo>
                    <a:pt x="175" y="147"/>
                  </a:moveTo>
                  <a:lnTo>
                    <a:pt x="124" y="147"/>
                  </a:lnTo>
                  <a:lnTo>
                    <a:pt x="29" y="198"/>
                  </a:lnTo>
                  <a:lnTo>
                    <a:pt x="63" y="137"/>
                  </a:lnTo>
                  <a:lnTo>
                    <a:pt x="80" y="97"/>
                  </a:lnTo>
                  <a:lnTo>
                    <a:pt x="0" y="116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82" y="50"/>
                  </a:lnTo>
                  <a:lnTo>
                    <a:pt x="101" y="116"/>
                  </a:lnTo>
                  <a:lnTo>
                    <a:pt x="148" y="109"/>
                  </a:lnTo>
                  <a:lnTo>
                    <a:pt x="175" y="147"/>
                  </a:lnTo>
                  <a:close/>
                </a:path>
              </a:pathLst>
            </a:custGeom>
            <a:solidFill>
              <a:srgbClr val="D9A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5"/>
            <p:cNvSpPr>
              <a:spLocks/>
            </p:cNvSpPr>
            <p:nvPr/>
          </p:nvSpPr>
          <p:spPr bwMode="auto">
            <a:xfrm>
              <a:off x="1607" y="1951"/>
              <a:ext cx="328" cy="369"/>
            </a:xfrm>
            <a:custGeom>
              <a:avLst/>
              <a:gdLst>
                <a:gd name="T0" fmla="*/ 650 w 656"/>
                <a:gd name="T1" fmla="*/ 496 h 738"/>
                <a:gd name="T2" fmla="*/ 643 w 656"/>
                <a:gd name="T3" fmla="*/ 559 h 738"/>
                <a:gd name="T4" fmla="*/ 610 w 656"/>
                <a:gd name="T5" fmla="*/ 576 h 738"/>
                <a:gd name="T6" fmla="*/ 572 w 656"/>
                <a:gd name="T7" fmla="*/ 570 h 738"/>
                <a:gd name="T8" fmla="*/ 500 w 656"/>
                <a:gd name="T9" fmla="*/ 528 h 738"/>
                <a:gd name="T10" fmla="*/ 426 w 656"/>
                <a:gd name="T11" fmla="*/ 470 h 738"/>
                <a:gd name="T12" fmla="*/ 392 w 656"/>
                <a:gd name="T13" fmla="*/ 451 h 738"/>
                <a:gd name="T14" fmla="*/ 319 w 656"/>
                <a:gd name="T15" fmla="*/ 392 h 738"/>
                <a:gd name="T16" fmla="*/ 289 w 656"/>
                <a:gd name="T17" fmla="*/ 335 h 738"/>
                <a:gd name="T18" fmla="*/ 285 w 656"/>
                <a:gd name="T19" fmla="*/ 232 h 738"/>
                <a:gd name="T20" fmla="*/ 274 w 656"/>
                <a:gd name="T21" fmla="*/ 110 h 738"/>
                <a:gd name="T22" fmla="*/ 236 w 656"/>
                <a:gd name="T23" fmla="*/ 259 h 738"/>
                <a:gd name="T24" fmla="*/ 209 w 656"/>
                <a:gd name="T25" fmla="*/ 268 h 738"/>
                <a:gd name="T26" fmla="*/ 192 w 656"/>
                <a:gd name="T27" fmla="*/ 257 h 738"/>
                <a:gd name="T28" fmla="*/ 211 w 656"/>
                <a:gd name="T29" fmla="*/ 202 h 738"/>
                <a:gd name="T30" fmla="*/ 196 w 656"/>
                <a:gd name="T31" fmla="*/ 183 h 738"/>
                <a:gd name="T32" fmla="*/ 171 w 656"/>
                <a:gd name="T33" fmla="*/ 175 h 738"/>
                <a:gd name="T34" fmla="*/ 150 w 656"/>
                <a:gd name="T35" fmla="*/ 135 h 738"/>
                <a:gd name="T36" fmla="*/ 162 w 656"/>
                <a:gd name="T37" fmla="*/ 95 h 738"/>
                <a:gd name="T38" fmla="*/ 186 w 656"/>
                <a:gd name="T39" fmla="*/ 116 h 738"/>
                <a:gd name="T40" fmla="*/ 224 w 656"/>
                <a:gd name="T41" fmla="*/ 101 h 738"/>
                <a:gd name="T42" fmla="*/ 194 w 656"/>
                <a:gd name="T43" fmla="*/ 42 h 738"/>
                <a:gd name="T44" fmla="*/ 133 w 656"/>
                <a:gd name="T45" fmla="*/ 46 h 738"/>
                <a:gd name="T46" fmla="*/ 106 w 656"/>
                <a:gd name="T47" fmla="*/ 150 h 738"/>
                <a:gd name="T48" fmla="*/ 97 w 656"/>
                <a:gd name="T49" fmla="*/ 72 h 738"/>
                <a:gd name="T50" fmla="*/ 59 w 656"/>
                <a:gd name="T51" fmla="*/ 0 h 738"/>
                <a:gd name="T52" fmla="*/ 0 w 656"/>
                <a:gd name="T53" fmla="*/ 272 h 738"/>
                <a:gd name="T54" fmla="*/ 0 w 656"/>
                <a:gd name="T55" fmla="*/ 511 h 738"/>
                <a:gd name="T56" fmla="*/ 61 w 656"/>
                <a:gd name="T57" fmla="*/ 589 h 738"/>
                <a:gd name="T58" fmla="*/ 207 w 656"/>
                <a:gd name="T59" fmla="*/ 719 h 738"/>
                <a:gd name="T60" fmla="*/ 239 w 656"/>
                <a:gd name="T61" fmla="*/ 738 h 738"/>
                <a:gd name="T62" fmla="*/ 281 w 656"/>
                <a:gd name="T63" fmla="*/ 707 h 738"/>
                <a:gd name="T64" fmla="*/ 378 w 656"/>
                <a:gd name="T65" fmla="*/ 629 h 738"/>
                <a:gd name="T66" fmla="*/ 382 w 656"/>
                <a:gd name="T67" fmla="*/ 572 h 738"/>
                <a:gd name="T68" fmla="*/ 319 w 656"/>
                <a:gd name="T69" fmla="*/ 646 h 738"/>
                <a:gd name="T70" fmla="*/ 222 w 656"/>
                <a:gd name="T71" fmla="*/ 688 h 738"/>
                <a:gd name="T72" fmla="*/ 127 w 656"/>
                <a:gd name="T73" fmla="*/ 584 h 738"/>
                <a:gd name="T74" fmla="*/ 74 w 656"/>
                <a:gd name="T75" fmla="*/ 473 h 738"/>
                <a:gd name="T76" fmla="*/ 63 w 656"/>
                <a:gd name="T77" fmla="*/ 361 h 738"/>
                <a:gd name="T78" fmla="*/ 93 w 656"/>
                <a:gd name="T79" fmla="*/ 264 h 738"/>
                <a:gd name="T80" fmla="*/ 122 w 656"/>
                <a:gd name="T81" fmla="*/ 319 h 738"/>
                <a:gd name="T82" fmla="*/ 135 w 656"/>
                <a:gd name="T83" fmla="*/ 445 h 738"/>
                <a:gd name="T84" fmla="*/ 169 w 656"/>
                <a:gd name="T85" fmla="*/ 335 h 738"/>
                <a:gd name="T86" fmla="*/ 186 w 656"/>
                <a:gd name="T87" fmla="*/ 443 h 738"/>
                <a:gd name="T88" fmla="*/ 219 w 656"/>
                <a:gd name="T89" fmla="*/ 525 h 738"/>
                <a:gd name="T90" fmla="*/ 289 w 656"/>
                <a:gd name="T91" fmla="*/ 559 h 738"/>
                <a:gd name="T92" fmla="*/ 359 w 656"/>
                <a:gd name="T93" fmla="*/ 563 h 738"/>
                <a:gd name="T94" fmla="*/ 363 w 656"/>
                <a:gd name="T95" fmla="*/ 517 h 738"/>
                <a:gd name="T96" fmla="*/ 490 w 656"/>
                <a:gd name="T97" fmla="*/ 589 h 738"/>
                <a:gd name="T98" fmla="*/ 606 w 656"/>
                <a:gd name="T99" fmla="*/ 614 h 738"/>
                <a:gd name="T100" fmla="*/ 639 w 656"/>
                <a:gd name="T101" fmla="*/ 587 h 738"/>
                <a:gd name="T102" fmla="*/ 656 w 656"/>
                <a:gd name="T103" fmla="*/ 563 h 738"/>
                <a:gd name="T104" fmla="*/ 650 w 656"/>
                <a:gd name="T105" fmla="*/ 496 h 738"/>
                <a:gd name="T106" fmla="*/ 650 w 656"/>
                <a:gd name="T107" fmla="*/ 496 h 7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6"/>
                <a:gd name="T163" fmla="*/ 0 h 738"/>
                <a:gd name="T164" fmla="*/ 656 w 656"/>
                <a:gd name="T165" fmla="*/ 738 h 7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6" h="738">
                  <a:moveTo>
                    <a:pt x="650" y="496"/>
                  </a:moveTo>
                  <a:lnTo>
                    <a:pt x="643" y="559"/>
                  </a:lnTo>
                  <a:lnTo>
                    <a:pt x="610" y="576"/>
                  </a:lnTo>
                  <a:lnTo>
                    <a:pt x="572" y="570"/>
                  </a:lnTo>
                  <a:lnTo>
                    <a:pt x="500" y="528"/>
                  </a:lnTo>
                  <a:lnTo>
                    <a:pt x="426" y="470"/>
                  </a:lnTo>
                  <a:lnTo>
                    <a:pt x="392" y="451"/>
                  </a:lnTo>
                  <a:lnTo>
                    <a:pt x="319" y="392"/>
                  </a:lnTo>
                  <a:lnTo>
                    <a:pt x="289" y="335"/>
                  </a:lnTo>
                  <a:lnTo>
                    <a:pt x="285" y="232"/>
                  </a:lnTo>
                  <a:lnTo>
                    <a:pt x="274" y="110"/>
                  </a:lnTo>
                  <a:lnTo>
                    <a:pt x="236" y="259"/>
                  </a:lnTo>
                  <a:lnTo>
                    <a:pt x="209" y="268"/>
                  </a:lnTo>
                  <a:lnTo>
                    <a:pt x="192" y="257"/>
                  </a:lnTo>
                  <a:lnTo>
                    <a:pt x="211" y="202"/>
                  </a:lnTo>
                  <a:lnTo>
                    <a:pt x="196" y="183"/>
                  </a:lnTo>
                  <a:lnTo>
                    <a:pt x="171" y="175"/>
                  </a:lnTo>
                  <a:lnTo>
                    <a:pt x="150" y="135"/>
                  </a:lnTo>
                  <a:lnTo>
                    <a:pt x="162" y="95"/>
                  </a:lnTo>
                  <a:lnTo>
                    <a:pt x="186" y="116"/>
                  </a:lnTo>
                  <a:lnTo>
                    <a:pt x="224" y="101"/>
                  </a:lnTo>
                  <a:lnTo>
                    <a:pt x="194" y="42"/>
                  </a:lnTo>
                  <a:lnTo>
                    <a:pt x="133" y="46"/>
                  </a:lnTo>
                  <a:lnTo>
                    <a:pt x="106" y="150"/>
                  </a:lnTo>
                  <a:lnTo>
                    <a:pt x="97" y="72"/>
                  </a:lnTo>
                  <a:lnTo>
                    <a:pt x="59" y="0"/>
                  </a:lnTo>
                  <a:lnTo>
                    <a:pt x="0" y="272"/>
                  </a:lnTo>
                  <a:lnTo>
                    <a:pt x="0" y="511"/>
                  </a:lnTo>
                  <a:lnTo>
                    <a:pt x="61" y="589"/>
                  </a:lnTo>
                  <a:lnTo>
                    <a:pt x="207" y="719"/>
                  </a:lnTo>
                  <a:lnTo>
                    <a:pt x="239" y="738"/>
                  </a:lnTo>
                  <a:lnTo>
                    <a:pt x="281" y="707"/>
                  </a:lnTo>
                  <a:lnTo>
                    <a:pt x="378" y="629"/>
                  </a:lnTo>
                  <a:lnTo>
                    <a:pt x="382" y="572"/>
                  </a:lnTo>
                  <a:lnTo>
                    <a:pt x="319" y="646"/>
                  </a:lnTo>
                  <a:lnTo>
                    <a:pt x="222" y="688"/>
                  </a:lnTo>
                  <a:lnTo>
                    <a:pt x="127" y="584"/>
                  </a:lnTo>
                  <a:lnTo>
                    <a:pt x="74" y="473"/>
                  </a:lnTo>
                  <a:lnTo>
                    <a:pt x="63" y="361"/>
                  </a:lnTo>
                  <a:lnTo>
                    <a:pt x="93" y="264"/>
                  </a:lnTo>
                  <a:lnTo>
                    <a:pt x="122" y="319"/>
                  </a:lnTo>
                  <a:lnTo>
                    <a:pt x="135" y="445"/>
                  </a:lnTo>
                  <a:lnTo>
                    <a:pt x="169" y="335"/>
                  </a:lnTo>
                  <a:lnTo>
                    <a:pt x="186" y="443"/>
                  </a:lnTo>
                  <a:lnTo>
                    <a:pt x="219" y="525"/>
                  </a:lnTo>
                  <a:lnTo>
                    <a:pt x="289" y="559"/>
                  </a:lnTo>
                  <a:lnTo>
                    <a:pt x="359" y="563"/>
                  </a:lnTo>
                  <a:lnTo>
                    <a:pt x="363" y="517"/>
                  </a:lnTo>
                  <a:lnTo>
                    <a:pt x="490" y="589"/>
                  </a:lnTo>
                  <a:lnTo>
                    <a:pt x="606" y="614"/>
                  </a:lnTo>
                  <a:lnTo>
                    <a:pt x="639" y="587"/>
                  </a:lnTo>
                  <a:lnTo>
                    <a:pt x="656" y="563"/>
                  </a:lnTo>
                  <a:lnTo>
                    <a:pt x="650" y="496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6"/>
            <p:cNvSpPr>
              <a:spLocks/>
            </p:cNvSpPr>
            <p:nvPr/>
          </p:nvSpPr>
          <p:spPr bwMode="auto">
            <a:xfrm>
              <a:off x="1878" y="2139"/>
              <a:ext cx="68" cy="37"/>
            </a:xfrm>
            <a:custGeom>
              <a:avLst/>
              <a:gdLst>
                <a:gd name="T0" fmla="*/ 9 w 135"/>
                <a:gd name="T1" fmla="*/ 44 h 75"/>
                <a:gd name="T2" fmla="*/ 42 w 135"/>
                <a:gd name="T3" fmla="*/ 18 h 75"/>
                <a:gd name="T4" fmla="*/ 74 w 135"/>
                <a:gd name="T5" fmla="*/ 0 h 75"/>
                <a:gd name="T6" fmla="*/ 61 w 135"/>
                <a:gd name="T7" fmla="*/ 23 h 75"/>
                <a:gd name="T8" fmla="*/ 135 w 135"/>
                <a:gd name="T9" fmla="*/ 31 h 75"/>
                <a:gd name="T10" fmla="*/ 70 w 135"/>
                <a:gd name="T11" fmla="*/ 48 h 75"/>
                <a:gd name="T12" fmla="*/ 120 w 135"/>
                <a:gd name="T13" fmla="*/ 75 h 75"/>
                <a:gd name="T14" fmla="*/ 47 w 135"/>
                <a:gd name="T15" fmla="*/ 63 h 75"/>
                <a:gd name="T16" fmla="*/ 0 w 135"/>
                <a:gd name="T17" fmla="*/ 61 h 75"/>
                <a:gd name="T18" fmla="*/ 9 w 135"/>
                <a:gd name="T19" fmla="*/ 44 h 75"/>
                <a:gd name="T20" fmla="*/ 9 w 135"/>
                <a:gd name="T21" fmla="*/ 44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75"/>
                <a:gd name="T35" fmla="*/ 135 w 135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75">
                  <a:moveTo>
                    <a:pt x="9" y="44"/>
                  </a:moveTo>
                  <a:lnTo>
                    <a:pt x="42" y="18"/>
                  </a:lnTo>
                  <a:lnTo>
                    <a:pt x="74" y="0"/>
                  </a:lnTo>
                  <a:lnTo>
                    <a:pt x="61" y="23"/>
                  </a:lnTo>
                  <a:lnTo>
                    <a:pt x="135" y="31"/>
                  </a:lnTo>
                  <a:lnTo>
                    <a:pt x="70" y="48"/>
                  </a:lnTo>
                  <a:lnTo>
                    <a:pt x="120" y="75"/>
                  </a:lnTo>
                  <a:lnTo>
                    <a:pt x="47" y="63"/>
                  </a:lnTo>
                  <a:lnTo>
                    <a:pt x="0" y="61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7"/>
            <p:cNvSpPr>
              <a:spLocks/>
            </p:cNvSpPr>
            <p:nvPr/>
          </p:nvSpPr>
          <p:spPr bwMode="auto">
            <a:xfrm>
              <a:off x="1894" y="2181"/>
              <a:ext cx="46" cy="22"/>
            </a:xfrm>
            <a:custGeom>
              <a:avLst/>
              <a:gdLst>
                <a:gd name="T0" fmla="*/ 0 w 93"/>
                <a:gd name="T1" fmla="*/ 23 h 44"/>
                <a:gd name="T2" fmla="*/ 25 w 93"/>
                <a:gd name="T3" fmla="*/ 0 h 44"/>
                <a:gd name="T4" fmla="*/ 93 w 93"/>
                <a:gd name="T5" fmla="*/ 13 h 44"/>
                <a:gd name="T6" fmla="*/ 69 w 93"/>
                <a:gd name="T7" fmla="*/ 44 h 44"/>
                <a:gd name="T8" fmla="*/ 34 w 93"/>
                <a:gd name="T9" fmla="*/ 44 h 44"/>
                <a:gd name="T10" fmla="*/ 0 w 93"/>
                <a:gd name="T11" fmla="*/ 23 h 44"/>
                <a:gd name="T12" fmla="*/ 0 w 93"/>
                <a:gd name="T13" fmla="*/ 2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44"/>
                <a:gd name="T23" fmla="*/ 93 w 9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44">
                  <a:moveTo>
                    <a:pt x="0" y="23"/>
                  </a:moveTo>
                  <a:lnTo>
                    <a:pt x="25" y="0"/>
                  </a:lnTo>
                  <a:lnTo>
                    <a:pt x="93" y="13"/>
                  </a:lnTo>
                  <a:lnTo>
                    <a:pt x="69" y="44"/>
                  </a:lnTo>
                  <a:lnTo>
                    <a:pt x="34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18"/>
            <p:cNvSpPr>
              <a:spLocks/>
            </p:cNvSpPr>
            <p:nvPr/>
          </p:nvSpPr>
          <p:spPr bwMode="auto">
            <a:xfrm>
              <a:off x="1918" y="2091"/>
              <a:ext cx="76" cy="39"/>
            </a:xfrm>
            <a:custGeom>
              <a:avLst/>
              <a:gdLst>
                <a:gd name="T0" fmla="*/ 49 w 152"/>
                <a:gd name="T1" fmla="*/ 0 h 78"/>
                <a:gd name="T2" fmla="*/ 0 w 152"/>
                <a:gd name="T3" fmla="*/ 42 h 78"/>
                <a:gd name="T4" fmla="*/ 34 w 152"/>
                <a:gd name="T5" fmla="*/ 46 h 78"/>
                <a:gd name="T6" fmla="*/ 51 w 152"/>
                <a:gd name="T7" fmla="*/ 71 h 78"/>
                <a:gd name="T8" fmla="*/ 85 w 152"/>
                <a:gd name="T9" fmla="*/ 78 h 78"/>
                <a:gd name="T10" fmla="*/ 125 w 152"/>
                <a:gd name="T11" fmla="*/ 75 h 78"/>
                <a:gd name="T12" fmla="*/ 152 w 152"/>
                <a:gd name="T13" fmla="*/ 75 h 78"/>
                <a:gd name="T14" fmla="*/ 131 w 152"/>
                <a:gd name="T15" fmla="*/ 48 h 78"/>
                <a:gd name="T16" fmla="*/ 78 w 152"/>
                <a:gd name="T17" fmla="*/ 33 h 78"/>
                <a:gd name="T18" fmla="*/ 49 w 152"/>
                <a:gd name="T19" fmla="*/ 0 h 78"/>
                <a:gd name="T20" fmla="*/ 49 w 152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78"/>
                <a:gd name="T35" fmla="*/ 152 w 152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78">
                  <a:moveTo>
                    <a:pt x="49" y="0"/>
                  </a:moveTo>
                  <a:lnTo>
                    <a:pt x="0" y="42"/>
                  </a:lnTo>
                  <a:lnTo>
                    <a:pt x="34" y="46"/>
                  </a:lnTo>
                  <a:lnTo>
                    <a:pt x="51" y="71"/>
                  </a:lnTo>
                  <a:lnTo>
                    <a:pt x="85" y="78"/>
                  </a:lnTo>
                  <a:lnTo>
                    <a:pt x="125" y="75"/>
                  </a:lnTo>
                  <a:lnTo>
                    <a:pt x="152" y="75"/>
                  </a:lnTo>
                  <a:lnTo>
                    <a:pt x="131" y="48"/>
                  </a:lnTo>
                  <a:lnTo>
                    <a:pt x="78" y="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19"/>
            <p:cNvSpPr>
              <a:spLocks/>
            </p:cNvSpPr>
            <p:nvPr/>
          </p:nvSpPr>
          <p:spPr bwMode="auto">
            <a:xfrm>
              <a:off x="1856" y="1899"/>
              <a:ext cx="143" cy="176"/>
            </a:xfrm>
            <a:custGeom>
              <a:avLst/>
              <a:gdLst>
                <a:gd name="T0" fmla="*/ 110 w 287"/>
                <a:gd name="T1" fmla="*/ 153 h 351"/>
                <a:gd name="T2" fmla="*/ 71 w 287"/>
                <a:gd name="T3" fmla="*/ 178 h 351"/>
                <a:gd name="T4" fmla="*/ 36 w 287"/>
                <a:gd name="T5" fmla="*/ 205 h 351"/>
                <a:gd name="T6" fmla="*/ 0 w 287"/>
                <a:gd name="T7" fmla="*/ 207 h 351"/>
                <a:gd name="T8" fmla="*/ 69 w 287"/>
                <a:gd name="T9" fmla="*/ 235 h 351"/>
                <a:gd name="T10" fmla="*/ 139 w 287"/>
                <a:gd name="T11" fmla="*/ 209 h 351"/>
                <a:gd name="T12" fmla="*/ 167 w 287"/>
                <a:gd name="T13" fmla="*/ 245 h 351"/>
                <a:gd name="T14" fmla="*/ 145 w 287"/>
                <a:gd name="T15" fmla="*/ 266 h 351"/>
                <a:gd name="T16" fmla="*/ 107 w 287"/>
                <a:gd name="T17" fmla="*/ 290 h 351"/>
                <a:gd name="T18" fmla="*/ 158 w 287"/>
                <a:gd name="T19" fmla="*/ 290 h 351"/>
                <a:gd name="T20" fmla="*/ 196 w 287"/>
                <a:gd name="T21" fmla="*/ 275 h 351"/>
                <a:gd name="T22" fmla="*/ 228 w 287"/>
                <a:gd name="T23" fmla="*/ 351 h 351"/>
                <a:gd name="T24" fmla="*/ 225 w 287"/>
                <a:gd name="T25" fmla="*/ 288 h 351"/>
                <a:gd name="T26" fmla="*/ 240 w 287"/>
                <a:gd name="T27" fmla="*/ 243 h 351"/>
                <a:gd name="T28" fmla="*/ 257 w 287"/>
                <a:gd name="T29" fmla="*/ 228 h 351"/>
                <a:gd name="T30" fmla="*/ 287 w 287"/>
                <a:gd name="T31" fmla="*/ 176 h 351"/>
                <a:gd name="T32" fmla="*/ 282 w 287"/>
                <a:gd name="T33" fmla="*/ 45 h 351"/>
                <a:gd name="T34" fmla="*/ 223 w 287"/>
                <a:gd name="T35" fmla="*/ 0 h 351"/>
                <a:gd name="T36" fmla="*/ 242 w 287"/>
                <a:gd name="T37" fmla="*/ 68 h 351"/>
                <a:gd name="T38" fmla="*/ 244 w 287"/>
                <a:gd name="T39" fmla="*/ 155 h 351"/>
                <a:gd name="T40" fmla="*/ 196 w 287"/>
                <a:gd name="T41" fmla="*/ 153 h 351"/>
                <a:gd name="T42" fmla="*/ 147 w 287"/>
                <a:gd name="T43" fmla="*/ 140 h 351"/>
                <a:gd name="T44" fmla="*/ 110 w 287"/>
                <a:gd name="T45" fmla="*/ 153 h 351"/>
                <a:gd name="T46" fmla="*/ 110 w 287"/>
                <a:gd name="T47" fmla="*/ 153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7"/>
                <a:gd name="T73" fmla="*/ 0 h 351"/>
                <a:gd name="T74" fmla="*/ 287 w 287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7" h="351">
                  <a:moveTo>
                    <a:pt x="110" y="153"/>
                  </a:moveTo>
                  <a:lnTo>
                    <a:pt x="71" y="178"/>
                  </a:lnTo>
                  <a:lnTo>
                    <a:pt x="36" y="205"/>
                  </a:lnTo>
                  <a:lnTo>
                    <a:pt x="0" y="207"/>
                  </a:lnTo>
                  <a:lnTo>
                    <a:pt x="69" y="235"/>
                  </a:lnTo>
                  <a:lnTo>
                    <a:pt x="139" y="209"/>
                  </a:lnTo>
                  <a:lnTo>
                    <a:pt x="167" y="245"/>
                  </a:lnTo>
                  <a:lnTo>
                    <a:pt x="145" y="266"/>
                  </a:lnTo>
                  <a:lnTo>
                    <a:pt x="107" y="290"/>
                  </a:lnTo>
                  <a:lnTo>
                    <a:pt x="158" y="290"/>
                  </a:lnTo>
                  <a:lnTo>
                    <a:pt x="196" y="275"/>
                  </a:lnTo>
                  <a:lnTo>
                    <a:pt x="228" y="351"/>
                  </a:lnTo>
                  <a:lnTo>
                    <a:pt x="225" y="288"/>
                  </a:lnTo>
                  <a:lnTo>
                    <a:pt x="240" y="243"/>
                  </a:lnTo>
                  <a:lnTo>
                    <a:pt x="257" y="228"/>
                  </a:lnTo>
                  <a:lnTo>
                    <a:pt x="287" y="176"/>
                  </a:lnTo>
                  <a:lnTo>
                    <a:pt x="282" y="45"/>
                  </a:lnTo>
                  <a:lnTo>
                    <a:pt x="223" y="0"/>
                  </a:lnTo>
                  <a:lnTo>
                    <a:pt x="242" y="68"/>
                  </a:lnTo>
                  <a:lnTo>
                    <a:pt x="244" y="155"/>
                  </a:lnTo>
                  <a:lnTo>
                    <a:pt x="196" y="153"/>
                  </a:lnTo>
                  <a:lnTo>
                    <a:pt x="147" y="140"/>
                  </a:lnTo>
                  <a:lnTo>
                    <a:pt x="110" y="153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0"/>
            <p:cNvSpPr>
              <a:spLocks/>
            </p:cNvSpPr>
            <p:nvPr/>
          </p:nvSpPr>
          <p:spPr bwMode="auto">
            <a:xfrm>
              <a:off x="1761" y="1935"/>
              <a:ext cx="98" cy="165"/>
            </a:xfrm>
            <a:custGeom>
              <a:avLst/>
              <a:gdLst>
                <a:gd name="T0" fmla="*/ 4 w 196"/>
                <a:gd name="T1" fmla="*/ 137 h 330"/>
                <a:gd name="T2" fmla="*/ 0 w 196"/>
                <a:gd name="T3" fmla="*/ 196 h 330"/>
                <a:gd name="T4" fmla="*/ 28 w 196"/>
                <a:gd name="T5" fmla="*/ 256 h 330"/>
                <a:gd name="T6" fmla="*/ 104 w 196"/>
                <a:gd name="T7" fmla="*/ 330 h 330"/>
                <a:gd name="T8" fmla="*/ 66 w 196"/>
                <a:gd name="T9" fmla="*/ 224 h 330"/>
                <a:gd name="T10" fmla="*/ 63 w 196"/>
                <a:gd name="T11" fmla="*/ 159 h 330"/>
                <a:gd name="T12" fmla="*/ 70 w 196"/>
                <a:gd name="T13" fmla="*/ 127 h 330"/>
                <a:gd name="T14" fmla="*/ 110 w 196"/>
                <a:gd name="T15" fmla="*/ 91 h 330"/>
                <a:gd name="T16" fmla="*/ 160 w 196"/>
                <a:gd name="T17" fmla="*/ 61 h 330"/>
                <a:gd name="T18" fmla="*/ 196 w 196"/>
                <a:gd name="T19" fmla="*/ 0 h 330"/>
                <a:gd name="T20" fmla="*/ 28 w 196"/>
                <a:gd name="T21" fmla="*/ 55 h 330"/>
                <a:gd name="T22" fmla="*/ 4 w 196"/>
                <a:gd name="T23" fmla="*/ 137 h 330"/>
                <a:gd name="T24" fmla="*/ 4 w 196"/>
                <a:gd name="T25" fmla="*/ 137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6"/>
                <a:gd name="T40" fmla="*/ 0 h 330"/>
                <a:gd name="T41" fmla="*/ 196 w 196"/>
                <a:gd name="T42" fmla="*/ 330 h 3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6" h="330">
                  <a:moveTo>
                    <a:pt x="4" y="137"/>
                  </a:moveTo>
                  <a:lnTo>
                    <a:pt x="0" y="196"/>
                  </a:lnTo>
                  <a:lnTo>
                    <a:pt x="28" y="256"/>
                  </a:lnTo>
                  <a:lnTo>
                    <a:pt x="104" y="330"/>
                  </a:lnTo>
                  <a:lnTo>
                    <a:pt x="66" y="224"/>
                  </a:lnTo>
                  <a:lnTo>
                    <a:pt x="63" y="159"/>
                  </a:lnTo>
                  <a:lnTo>
                    <a:pt x="70" y="127"/>
                  </a:lnTo>
                  <a:lnTo>
                    <a:pt x="110" y="91"/>
                  </a:lnTo>
                  <a:lnTo>
                    <a:pt x="160" y="61"/>
                  </a:lnTo>
                  <a:lnTo>
                    <a:pt x="196" y="0"/>
                  </a:lnTo>
                  <a:lnTo>
                    <a:pt x="28" y="55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21"/>
            <p:cNvSpPr>
              <a:spLocks/>
            </p:cNvSpPr>
            <p:nvPr/>
          </p:nvSpPr>
          <p:spPr bwMode="auto">
            <a:xfrm>
              <a:off x="1975" y="2025"/>
              <a:ext cx="23" cy="91"/>
            </a:xfrm>
            <a:custGeom>
              <a:avLst/>
              <a:gdLst>
                <a:gd name="T0" fmla="*/ 0 w 45"/>
                <a:gd name="T1" fmla="*/ 29 h 183"/>
                <a:gd name="T2" fmla="*/ 15 w 45"/>
                <a:gd name="T3" fmla="*/ 103 h 183"/>
                <a:gd name="T4" fmla="*/ 7 w 45"/>
                <a:gd name="T5" fmla="*/ 149 h 183"/>
                <a:gd name="T6" fmla="*/ 34 w 45"/>
                <a:gd name="T7" fmla="*/ 183 h 183"/>
                <a:gd name="T8" fmla="*/ 45 w 45"/>
                <a:gd name="T9" fmla="*/ 133 h 183"/>
                <a:gd name="T10" fmla="*/ 9 w 45"/>
                <a:gd name="T11" fmla="*/ 0 h 183"/>
                <a:gd name="T12" fmla="*/ 0 w 45"/>
                <a:gd name="T13" fmla="*/ 29 h 183"/>
                <a:gd name="T14" fmla="*/ 0 w 45"/>
                <a:gd name="T15" fmla="*/ 29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83"/>
                <a:gd name="T26" fmla="*/ 45 w 45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83">
                  <a:moveTo>
                    <a:pt x="0" y="29"/>
                  </a:moveTo>
                  <a:lnTo>
                    <a:pt x="15" y="103"/>
                  </a:lnTo>
                  <a:lnTo>
                    <a:pt x="7" y="149"/>
                  </a:lnTo>
                  <a:lnTo>
                    <a:pt x="34" y="183"/>
                  </a:lnTo>
                  <a:lnTo>
                    <a:pt x="45" y="133"/>
                  </a:lnTo>
                  <a:lnTo>
                    <a:pt x="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22"/>
            <p:cNvSpPr>
              <a:spLocks/>
            </p:cNvSpPr>
            <p:nvPr/>
          </p:nvSpPr>
          <p:spPr bwMode="auto">
            <a:xfrm>
              <a:off x="1924" y="1917"/>
              <a:ext cx="45" cy="52"/>
            </a:xfrm>
            <a:custGeom>
              <a:avLst/>
              <a:gdLst>
                <a:gd name="T0" fmla="*/ 61 w 89"/>
                <a:gd name="T1" fmla="*/ 0 h 104"/>
                <a:gd name="T2" fmla="*/ 61 w 89"/>
                <a:gd name="T3" fmla="*/ 78 h 104"/>
                <a:gd name="T4" fmla="*/ 0 w 89"/>
                <a:gd name="T5" fmla="*/ 87 h 104"/>
                <a:gd name="T6" fmla="*/ 89 w 89"/>
                <a:gd name="T7" fmla="*/ 104 h 104"/>
                <a:gd name="T8" fmla="*/ 80 w 89"/>
                <a:gd name="T9" fmla="*/ 30 h 104"/>
                <a:gd name="T10" fmla="*/ 61 w 89"/>
                <a:gd name="T11" fmla="*/ 0 h 104"/>
                <a:gd name="T12" fmla="*/ 61 w 89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04"/>
                <a:gd name="T23" fmla="*/ 89 w 89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04">
                  <a:moveTo>
                    <a:pt x="61" y="0"/>
                  </a:moveTo>
                  <a:lnTo>
                    <a:pt x="61" y="78"/>
                  </a:lnTo>
                  <a:lnTo>
                    <a:pt x="0" y="87"/>
                  </a:lnTo>
                  <a:lnTo>
                    <a:pt x="89" y="104"/>
                  </a:lnTo>
                  <a:lnTo>
                    <a:pt x="80" y="3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3"/>
            <p:cNvSpPr>
              <a:spLocks/>
            </p:cNvSpPr>
            <p:nvPr/>
          </p:nvSpPr>
          <p:spPr bwMode="auto">
            <a:xfrm>
              <a:off x="1877" y="2013"/>
              <a:ext cx="49" cy="37"/>
            </a:xfrm>
            <a:custGeom>
              <a:avLst/>
              <a:gdLst>
                <a:gd name="T0" fmla="*/ 97 w 97"/>
                <a:gd name="T1" fmla="*/ 0 h 74"/>
                <a:gd name="T2" fmla="*/ 40 w 97"/>
                <a:gd name="T3" fmla="*/ 7 h 74"/>
                <a:gd name="T4" fmla="*/ 0 w 97"/>
                <a:gd name="T5" fmla="*/ 3 h 74"/>
                <a:gd name="T6" fmla="*/ 13 w 97"/>
                <a:gd name="T7" fmla="*/ 49 h 74"/>
                <a:gd name="T8" fmla="*/ 66 w 97"/>
                <a:gd name="T9" fmla="*/ 74 h 74"/>
                <a:gd name="T10" fmla="*/ 51 w 97"/>
                <a:gd name="T11" fmla="*/ 41 h 74"/>
                <a:gd name="T12" fmla="*/ 74 w 97"/>
                <a:gd name="T13" fmla="*/ 26 h 74"/>
                <a:gd name="T14" fmla="*/ 97 w 97"/>
                <a:gd name="T15" fmla="*/ 0 h 74"/>
                <a:gd name="T16" fmla="*/ 97 w 97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74"/>
                <a:gd name="T29" fmla="*/ 97 w 97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74">
                  <a:moveTo>
                    <a:pt x="97" y="0"/>
                  </a:moveTo>
                  <a:lnTo>
                    <a:pt x="40" y="7"/>
                  </a:lnTo>
                  <a:lnTo>
                    <a:pt x="0" y="3"/>
                  </a:lnTo>
                  <a:lnTo>
                    <a:pt x="13" y="49"/>
                  </a:lnTo>
                  <a:lnTo>
                    <a:pt x="66" y="74"/>
                  </a:lnTo>
                  <a:lnTo>
                    <a:pt x="51" y="41"/>
                  </a:lnTo>
                  <a:lnTo>
                    <a:pt x="74" y="2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4"/>
            <p:cNvSpPr>
              <a:spLocks/>
            </p:cNvSpPr>
            <p:nvPr/>
          </p:nvSpPr>
          <p:spPr bwMode="auto">
            <a:xfrm>
              <a:off x="1578" y="2239"/>
              <a:ext cx="100" cy="138"/>
            </a:xfrm>
            <a:custGeom>
              <a:avLst/>
              <a:gdLst>
                <a:gd name="T0" fmla="*/ 9 w 200"/>
                <a:gd name="T1" fmla="*/ 36 h 276"/>
                <a:gd name="T2" fmla="*/ 127 w 200"/>
                <a:gd name="T3" fmla="*/ 276 h 276"/>
                <a:gd name="T4" fmla="*/ 143 w 200"/>
                <a:gd name="T5" fmla="*/ 209 h 276"/>
                <a:gd name="T6" fmla="*/ 200 w 200"/>
                <a:gd name="T7" fmla="*/ 163 h 276"/>
                <a:gd name="T8" fmla="*/ 106 w 200"/>
                <a:gd name="T9" fmla="*/ 51 h 276"/>
                <a:gd name="T10" fmla="*/ 0 w 200"/>
                <a:gd name="T11" fmla="*/ 0 h 276"/>
                <a:gd name="T12" fmla="*/ 9 w 200"/>
                <a:gd name="T13" fmla="*/ 36 h 276"/>
                <a:gd name="T14" fmla="*/ 9 w 200"/>
                <a:gd name="T15" fmla="*/ 36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76"/>
                <a:gd name="T26" fmla="*/ 200 w 200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76">
                  <a:moveTo>
                    <a:pt x="9" y="36"/>
                  </a:moveTo>
                  <a:lnTo>
                    <a:pt x="127" y="276"/>
                  </a:lnTo>
                  <a:lnTo>
                    <a:pt x="143" y="209"/>
                  </a:lnTo>
                  <a:lnTo>
                    <a:pt x="200" y="163"/>
                  </a:lnTo>
                  <a:lnTo>
                    <a:pt x="106" y="51"/>
                  </a:lnTo>
                  <a:lnTo>
                    <a:pt x="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25"/>
            <p:cNvSpPr>
              <a:spLocks/>
            </p:cNvSpPr>
            <p:nvPr/>
          </p:nvSpPr>
          <p:spPr bwMode="auto">
            <a:xfrm>
              <a:off x="1752" y="2287"/>
              <a:ext cx="56" cy="111"/>
            </a:xfrm>
            <a:custGeom>
              <a:avLst/>
              <a:gdLst>
                <a:gd name="T0" fmla="*/ 0 w 112"/>
                <a:gd name="T1" fmla="*/ 61 h 220"/>
                <a:gd name="T2" fmla="*/ 61 w 112"/>
                <a:gd name="T3" fmla="*/ 103 h 220"/>
                <a:gd name="T4" fmla="*/ 91 w 112"/>
                <a:gd name="T5" fmla="*/ 220 h 220"/>
                <a:gd name="T6" fmla="*/ 112 w 112"/>
                <a:gd name="T7" fmla="*/ 30 h 220"/>
                <a:gd name="T8" fmla="*/ 91 w 112"/>
                <a:gd name="T9" fmla="*/ 0 h 220"/>
                <a:gd name="T10" fmla="*/ 0 w 112"/>
                <a:gd name="T11" fmla="*/ 61 h 220"/>
                <a:gd name="T12" fmla="*/ 0 w 112"/>
                <a:gd name="T13" fmla="*/ 61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220"/>
                <a:gd name="T23" fmla="*/ 112 w 112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220">
                  <a:moveTo>
                    <a:pt x="0" y="61"/>
                  </a:moveTo>
                  <a:lnTo>
                    <a:pt x="61" y="103"/>
                  </a:lnTo>
                  <a:lnTo>
                    <a:pt x="91" y="220"/>
                  </a:lnTo>
                  <a:lnTo>
                    <a:pt x="112" y="30"/>
                  </a:lnTo>
                  <a:lnTo>
                    <a:pt x="9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26"/>
            <p:cNvSpPr>
              <a:spLocks/>
            </p:cNvSpPr>
            <p:nvPr/>
          </p:nvSpPr>
          <p:spPr bwMode="auto">
            <a:xfrm>
              <a:off x="1672" y="2324"/>
              <a:ext cx="95" cy="411"/>
            </a:xfrm>
            <a:custGeom>
              <a:avLst/>
              <a:gdLst>
                <a:gd name="T0" fmla="*/ 57 w 190"/>
                <a:gd name="T1" fmla="*/ 31 h 823"/>
                <a:gd name="T2" fmla="*/ 103 w 190"/>
                <a:gd name="T3" fmla="*/ 158 h 823"/>
                <a:gd name="T4" fmla="*/ 61 w 190"/>
                <a:gd name="T5" fmla="*/ 249 h 823"/>
                <a:gd name="T6" fmla="*/ 12 w 190"/>
                <a:gd name="T7" fmla="*/ 510 h 823"/>
                <a:gd name="T8" fmla="*/ 0 w 190"/>
                <a:gd name="T9" fmla="*/ 823 h 823"/>
                <a:gd name="T10" fmla="*/ 103 w 190"/>
                <a:gd name="T11" fmla="*/ 806 h 823"/>
                <a:gd name="T12" fmla="*/ 185 w 190"/>
                <a:gd name="T13" fmla="*/ 297 h 823"/>
                <a:gd name="T14" fmla="*/ 160 w 190"/>
                <a:gd name="T15" fmla="*/ 131 h 823"/>
                <a:gd name="T16" fmla="*/ 190 w 190"/>
                <a:gd name="T17" fmla="*/ 46 h 823"/>
                <a:gd name="T18" fmla="*/ 169 w 190"/>
                <a:gd name="T19" fmla="*/ 10 h 823"/>
                <a:gd name="T20" fmla="*/ 109 w 190"/>
                <a:gd name="T21" fmla="*/ 0 h 823"/>
                <a:gd name="T22" fmla="*/ 57 w 190"/>
                <a:gd name="T23" fmla="*/ 31 h 823"/>
                <a:gd name="T24" fmla="*/ 57 w 190"/>
                <a:gd name="T25" fmla="*/ 31 h 8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823"/>
                <a:gd name="T41" fmla="*/ 190 w 190"/>
                <a:gd name="T42" fmla="*/ 823 h 8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823">
                  <a:moveTo>
                    <a:pt x="57" y="31"/>
                  </a:moveTo>
                  <a:lnTo>
                    <a:pt x="103" y="158"/>
                  </a:lnTo>
                  <a:lnTo>
                    <a:pt x="61" y="249"/>
                  </a:lnTo>
                  <a:lnTo>
                    <a:pt x="12" y="510"/>
                  </a:lnTo>
                  <a:lnTo>
                    <a:pt x="0" y="823"/>
                  </a:lnTo>
                  <a:lnTo>
                    <a:pt x="103" y="806"/>
                  </a:lnTo>
                  <a:lnTo>
                    <a:pt x="185" y="297"/>
                  </a:lnTo>
                  <a:lnTo>
                    <a:pt x="160" y="131"/>
                  </a:lnTo>
                  <a:lnTo>
                    <a:pt x="190" y="46"/>
                  </a:lnTo>
                  <a:lnTo>
                    <a:pt x="169" y="10"/>
                  </a:lnTo>
                  <a:lnTo>
                    <a:pt x="109" y="0"/>
                  </a:lnTo>
                  <a:lnTo>
                    <a:pt x="57" y="31"/>
                  </a:lnTo>
                  <a:close/>
                </a:path>
              </a:pathLst>
            </a:custGeom>
            <a:solidFill>
              <a:srgbClr val="005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7"/>
            <p:cNvSpPr>
              <a:spLocks/>
            </p:cNvSpPr>
            <p:nvPr/>
          </p:nvSpPr>
          <p:spPr bwMode="auto">
            <a:xfrm>
              <a:off x="1297" y="2395"/>
              <a:ext cx="329" cy="411"/>
            </a:xfrm>
            <a:custGeom>
              <a:avLst/>
              <a:gdLst>
                <a:gd name="T0" fmla="*/ 0 w 660"/>
                <a:gd name="T1" fmla="*/ 5 h 823"/>
                <a:gd name="T2" fmla="*/ 6 w 660"/>
                <a:gd name="T3" fmla="*/ 91 h 823"/>
                <a:gd name="T4" fmla="*/ 133 w 660"/>
                <a:gd name="T5" fmla="*/ 199 h 823"/>
                <a:gd name="T6" fmla="*/ 230 w 660"/>
                <a:gd name="T7" fmla="*/ 403 h 823"/>
                <a:gd name="T8" fmla="*/ 278 w 660"/>
                <a:gd name="T9" fmla="*/ 823 h 823"/>
                <a:gd name="T10" fmla="*/ 375 w 660"/>
                <a:gd name="T11" fmla="*/ 766 h 823"/>
                <a:gd name="T12" fmla="*/ 430 w 660"/>
                <a:gd name="T13" fmla="*/ 566 h 823"/>
                <a:gd name="T14" fmla="*/ 451 w 660"/>
                <a:gd name="T15" fmla="*/ 378 h 823"/>
                <a:gd name="T16" fmla="*/ 584 w 660"/>
                <a:gd name="T17" fmla="*/ 695 h 823"/>
                <a:gd name="T18" fmla="*/ 660 w 660"/>
                <a:gd name="T19" fmla="*/ 654 h 823"/>
                <a:gd name="T20" fmla="*/ 466 w 660"/>
                <a:gd name="T21" fmla="*/ 178 h 823"/>
                <a:gd name="T22" fmla="*/ 384 w 660"/>
                <a:gd name="T23" fmla="*/ 112 h 823"/>
                <a:gd name="T24" fmla="*/ 390 w 660"/>
                <a:gd name="T25" fmla="*/ 245 h 823"/>
                <a:gd name="T26" fmla="*/ 415 w 660"/>
                <a:gd name="T27" fmla="*/ 429 h 823"/>
                <a:gd name="T28" fmla="*/ 318 w 660"/>
                <a:gd name="T29" fmla="*/ 321 h 823"/>
                <a:gd name="T30" fmla="*/ 215 w 660"/>
                <a:gd name="T31" fmla="*/ 148 h 823"/>
                <a:gd name="T32" fmla="*/ 185 w 660"/>
                <a:gd name="T33" fmla="*/ 0 h 823"/>
                <a:gd name="T34" fmla="*/ 0 w 660"/>
                <a:gd name="T35" fmla="*/ 5 h 823"/>
                <a:gd name="T36" fmla="*/ 0 w 660"/>
                <a:gd name="T37" fmla="*/ 5 h 8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0"/>
                <a:gd name="T58" fmla="*/ 0 h 823"/>
                <a:gd name="T59" fmla="*/ 660 w 660"/>
                <a:gd name="T60" fmla="*/ 823 h 8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0" h="823">
                  <a:moveTo>
                    <a:pt x="0" y="5"/>
                  </a:moveTo>
                  <a:lnTo>
                    <a:pt x="6" y="91"/>
                  </a:lnTo>
                  <a:lnTo>
                    <a:pt x="133" y="199"/>
                  </a:lnTo>
                  <a:lnTo>
                    <a:pt x="230" y="403"/>
                  </a:lnTo>
                  <a:lnTo>
                    <a:pt x="278" y="823"/>
                  </a:lnTo>
                  <a:lnTo>
                    <a:pt x="375" y="766"/>
                  </a:lnTo>
                  <a:lnTo>
                    <a:pt x="430" y="566"/>
                  </a:lnTo>
                  <a:lnTo>
                    <a:pt x="451" y="378"/>
                  </a:lnTo>
                  <a:lnTo>
                    <a:pt x="584" y="695"/>
                  </a:lnTo>
                  <a:lnTo>
                    <a:pt x="660" y="654"/>
                  </a:lnTo>
                  <a:lnTo>
                    <a:pt x="466" y="178"/>
                  </a:lnTo>
                  <a:lnTo>
                    <a:pt x="384" y="112"/>
                  </a:lnTo>
                  <a:lnTo>
                    <a:pt x="390" y="245"/>
                  </a:lnTo>
                  <a:lnTo>
                    <a:pt x="415" y="429"/>
                  </a:lnTo>
                  <a:lnTo>
                    <a:pt x="318" y="321"/>
                  </a:lnTo>
                  <a:lnTo>
                    <a:pt x="215" y="148"/>
                  </a:lnTo>
                  <a:lnTo>
                    <a:pt x="18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28"/>
            <p:cNvSpPr>
              <a:spLocks/>
            </p:cNvSpPr>
            <p:nvPr/>
          </p:nvSpPr>
          <p:spPr bwMode="auto">
            <a:xfrm>
              <a:off x="1895" y="2366"/>
              <a:ext cx="99" cy="415"/>
            </a:xfrm>
            <a:custGeom>
              <a:avLst/>
              <a:gdLst>
                <a:gd name="T0" fmla="*/ 0 w 200"/>
                <a:gd name="T1" fmla="*/ 828 h 828"/>
                <a:gd name="T2" fmla="*/ 133 w 200"/>
                <a:gd name="T3" fmla="*/ 323 h 828"/>
                <a:gd name="T4" fmla="*/ 67 w 200"/>
                <a:gd name="T5" fmla="*/ 256 h 828"/>
                <a:gd name="T6" fmla="*/ 103 w 200"/>
                <a:gd name="T7" fmla="*/ 230 h 828"/>
                <a:gd name="T8" fmla="*/ 36 w 200"/>
                <a:gd name="T9" fmla="*/ 0 h 828"/>
                <a:gd name="T10" fmla="*/ 137 w 200"/>
                <a:gd name="T11" fmla="*/ 51 h 828"/>
                <a:gd name="T12" fmla="*/ 188 w 200"/>
                <a:gd name="T13" fmla="*/ 224 h 828"/>
                <a:gd name="T14" fmla="*/ 154 w 200"/>
                <a:gd name="T15" fmla="*/ 275 h 828"/>
                <a:gd name="T16" fmla="*/ 200 w 200"/>
                <a:gd name="T17" fmla="*/ 348 h 828"/>
                <a:gd name="T18" fmla="*/ 112 w 200"/>
                <a:gd name="T19" fmla="*/ 695 h 828"/>
                <a:gd name="T20" fmla="*/ 61 w 200"/>
                <a:gd name="T21" fmla="*/ 823 h 828"/>
                <a:gd name="T22" fmla="*/ 0 w 200"/>
                <a:gd name="T23" fmla="*/ 828 h 828"/>
                <a:gd name="T24" fmla="*/ 0 w 200"/>
                <a:gd name="T25" fmla="*/ 828 h 8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828"/>
                <a:gd name="T41" fmla="*/ 200 w 200"/>
                <a:gd name="T42" fmla="*/ 828 h 8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828">
                  <a:moveTo>
                    <a:pt x="0" y="828"/>
                  </a:moveTo>
                  <a:lnTo>
                    <a:pt x="133" y="323"/>
                  </a:lnTo>
                  <a:lnTo>
                    <a:pt x="67" y="256"/>
                  </a:lnTo>
                  <a:lnTo>
                    <a:pt x="103" y="230"/>
                  </a:lnTo>
                  <a:lnTo>
                    <a:pt x="36" y="0"/>
                  </a:lnTo>
                  <a:lnTo>
                    <a:pt x="137" y="51"/>
                  </a:lnTo>
                  <a:lnTo>
                    <a:pt x="188" y="224"/>
                  </a:lnTo>
                  <a:lnTo>
                    <a:pt x="154" y="275"/>
                  </a:lnTo>
                  <a:lnTo>
                    <a:pt x="200" y="348"/>
                  </a:lnTo>
                  <a:lnTo>
                    <a:pt x="112" y="695"/>
                  </a:lnTo>
                  <a:lnTo>
                    <a:pt x="61" y="823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29"/>
            <p:cNvSpPr>
              <a:spLocks/>
            </p:cNvSpPr>
            <p:nvPr/>
          </p:nvSpPr>
          <p:spPr bwMode="auto">
            <a:xfrm>
              <a:off x="1210" y="2528"/>
              <a:ext cx="100" cy="298"/>
            </a:xfrm>
            <a:custGeom>
              <a:avLst/>
              <a:gdLst>
                <a:gd name="T0" fmla="*/ 72 w 200"/>
                <a:gd name="T1" fmla="*/ 0 h 597"/>
                <a:gd name="T2" fmla="*/ 112 w 200"/>
                <a:gd name="T3" fmla="*/ 158 h 597"/>
                <a:gd name="T4" fmla="*/ 0 w 200"/>
                <a:gd name="T5" fmla="*/ 224 h 597"/>
                <a:gd name="T6" fmla="*/ 15 w 200"/>
                <a:gd name="T7" fmla="*/ 388 h 597"/>
                <a:gd name="T8" fmla="*/ 91 w 200"/>
                <a:gd name="T9" fmla="*/ 572 h 597"/>
                <a:gd name="T10" fmla="*/ 200 w 200"/>
                <a:gd name="T11" fmla="*/ 597 h 597"/>
                <a:gd name="T12" fmla="*/ 148 w 200"/>
                <a:gd name="T13" fmla="*/ 485 h 597"/>
                <a:gd name="T14" fmla="*/ 61 w 200"/>
                <a:gd name="T15" fmla="*/ 418 h 597"/>
                <a:gd name="T16" fmla="*/ 164 w 200"/>
                <a:gd name="T17" fmla="*/ 346 h 597"/>
                <a:gd name="T18" fmla="*/ 91 w 200"/>
                <a:gd name="T19" fmla="*/ 203 h 597"/>
                <a:gd name="T20" fmla="*/ 169 w 200"/>
                <a:gd name="T21" fmla="*/ 203 h 597"/>
                <a:gd name="T22" fmla="*/ 133 w 200"/>
                <a:gd name="T23" fmla="*/ 133 h 597"/>
                <a:gd name="T24" fmla="*/ 179 w 200"/>
                <a:gd name="T25" fmla="*/ 66 h 597"/>
                <a:gd name="T26" fmla="*/ 72 w 200"/>
                <a:gd name="T27" fmla="*/ 0 h 597"/>
                <a:gd name="T28" fmla="*/ 72 w 200"/>
                <a:gd name="T29" fmla="*/ 0 h 5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597"/>
                <a:gd name="T47" fmla="*/ 200 w 200"/>
                <a:gd name="T48" fmla="*/ 597 h 5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597">
                  <a:moveTo>
                    <a:pt x="72" y="0"/>
                  </a:moveTo>
                  <a:lnTo>
                    <a:pt x="112" y="158"/>
                  </a:lnTo>
                  <a:lnTo>
                    <a:pt x="0" y="224"/>
                  </a:lnTo>
                  <a:lnTo>
                    <a:pt x="15" y="388"/>
                  </a:lnTo>
                  <a:lnTo>
                    <a:pt x="91" y="572"/>
                  </a:lnTo>
                  <a:lnTo>
                    <a:pt x="200" y="597"/>
                  </a:lnTo>
                  <a:lnTo>
                    <a:pt x="148" y="485"/>
                  </a:lnTo>
                  <a:lnTo>
                    <a:pt x="61" y="418"/>
                  </a:lnTo>
                  <a:lnTo>
                    <a:pt x="164" y="346"/>
                  </a:lnTo>
                  <a:lnTo>
                    <a:pt x="91" y="203"/>
                  </a:lnTo>
                  <a:lnTo>
                    <a:pt x="169" y="203"/>
                  </a:lnTo>
                  <a:lnTo>
                    <a:pt x="133" y="133"/>
                  </a:lnTo>
                  <a:lnTo>
                    <a:pt x="179" y="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30"/>
            <p:cNvSpPr>
              <a:spLocks/>
            </p:cNvSpPr>
            <p:nvPr/>
          </p:nvSpPr>
          <p:spPr bwMode="auto">
            <a:xfrm>
              <a:off x="1124" y="2799"/>
              <a:ext cx="122" cy="138"/>
            </a:xfrm>
            <a:custGeom>
              <a:avLst/>
              <a:gdLst>
                <a:gd name="T0" fmla="*/ 91 w 245"/>
                <a:gd name="T1" fmla="*/ 0 h 275"/>
                <a:gd name="T2" fmla="*/ 40 w 245"/>
                <a:gd name="T3" fmla="*/ 85 h 275"/>
                <a:gd name="T4" fmla="*/ 133 w 245"/>
                <a:gd name="T5" fmla="*/ 45 h 275"/>
                <a:gd name="T6" fmla="*/ 188 w 245"/>
                <a:gd name="T7" fmla="*/ 60 h 275"/>
                <a:gd name="T8" fmla="*/ 15 w 245"/>
                <a:gd name="T9" fmla="*/ 193 h 275"/>
                <a:gd name="T10" fmla="*/ 0 w 245"/>
                <a:gd name="T11" fmla="*/ 275 h 275"/>
                <a:gd name="T12" fmla="*/ 122 w 245"/>
                <a:gd name="T13" fmla="*/ 224 h 275"/>
                <a:gd name="T14" fmla="*/ 245 w 245"/>
                <a:gd name="T15" fmla="*/ 60 h 275"/>
                <a:gd name="T16" fmla="*/ 200 w 245"/>
                <a:gd name="T17" fmla="*/ 24 h 275"/>
                <a:gd name="T18" fmla="*/ 91 w 245"/>
                <a:gd name="T19" fmla="*/ 0 h 275"/>
                <a:gd name="T20" fmla="*/ 91 w 245"/>
                <a:gd name="T21" fmla="*/ 0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275"/>
                <a:gd name="T35" fmla="*/ 245 w 245"/>
                <a:gd name="T36" fmla="*/ 275 h 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275">
                  <a:moveTo>
                    <a:pt x="91" y="0"/>
                  </a:moveTo>
                  <a:lnTo>
                    <a:pt x="40" y="85"/>
                  </a:lnTo>
                  <a:lnTo>
                    <a:pt x="133" y="45"/>
                  </a:lnTo>
                  <a:lnTo>
                    <a:pt x="188" y="60"/>
                  </a:lnTo>
                  <a:lnTo>
                    <a:pt x="15" y="193"/>
                  </a:lnTo>
                  <a:lnTo>
                    <a:pt x="0" y="275"/>
                  </a:lnTo>
                  <a:lnTo>
                    <a:pt x="122" y="224"/>
                  </a:lnTo>
                  <a:lnTo>
                    <a:pt x="245" y="60"/>
                  </a:lnTo>
                  <a:lnTo>
                    <a:pt x="200" y="2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31"/>
            <p:cNvSpPr>
              <a:spLocks/>
            </p:cNvSpPr>
            <p:nvPr/>
          </p:nvSpPr>
          <p:spPr bwMode="auto">
            <a:xfrm>
              <a:off x="1274" y="2860"/>
              <a:ext cx="212" cy="72"/>
            </a:xfrm>
            <a:custGeom>
              <a:avLst/>
              <a:gdLst>
                <a:gd name="T0" fmla="*/ 0 w 424"/>
                <a:gd name="T1" fmla="*/ 57 h 145"/>
                <a:gd name="T2" fmla="*/ 82 w 424"/>
                <a:gd name="T3" fmla="*/ 78 h 145"/>
                <a:gd name="T4" fmla="*/ 272 w 424"/>
                <a:gd name="T5" fmla="*/ 72 h 145"/>
                <a:gd name="T6" fmla="*/ 246 w 424"/>
                <a:gd name="T7" fmla="*/ 139 h 145"/>
                <a:gd name="T8" fmla="*/ 333 w 424"/>
                <a:gd name="T9" fmla="*/ 82 h 145"/>
                <a:gd name="T10" fmla="*/ 348 w 424"/>
                <a:gd name="T11" fmla="*/ 145 h 145"/>
                <a:gd name="T12" fmla="*/ 424 w 424"/>
                <a:gd name="T13" fmla="*/ 0 h 145"/>
                <a:gd name="T14" fmla="*/ 282 w 424"/>
                <a:gd name="T15" fmla="*/ 15 h 145"/>
                <a:gd name="T16" fmla="*/ 67 w 424"/>
                <a:gd name="T17" fmla="*/ 15 h 145"/>
                <a:gd name="T18" fmla="*/ 0 w 424"/>
                <a:gd name="T19" fmla="*/ 57 h 145"/>
                <a:gd name="T20" fmla="*/ 0 w 424"/>
                <a:gd name="T21" fmla="*/ 57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4"/>
                <a:gd name="T34" fmla="*/ 0 h 145"/>
                <a:gd name="T35" fmla="*/ 424 w 424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4" h="145">
                  <a:moveTo>
                    <a:pt x="0" y="57"/>
                  </a:moveTo>
                  <a:lnTo>
                    <a:pt x="82" y="78"/>
                  </a:lnTo>
                  <a:lnTo>
                    <a:pt x="272" y="72"/>
                  </a:lnTo>
                  <a:lnTo>
                    <a:pt x="246" y="139"/>
                  </a:lnTo>
                  <a:lnTo>
                    <a:pt x="333" y="82"/>
                  </a:lnTo>
                  <a:lnTo>
                    <a:pt x="348" y="145"/>
                  </a:lnTo>
                  <a:lnTo>
                    <a:pt x="424" y="0"/>
                  </a:lnTo>
                  <a:lnTo>
                    <a:pt x="282" y="15"/>
                  </a:lnTo>
                  <a:lnTo>
                    <a:pt x="67" y="1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32"/>
            <p:cNvSpPr>
              <a:spLocks/>
            </p:cNvSpPr>
            <p:nvPr/>
          </p:nvSpPr>
          <p:spPr bwMode="auto">
            <a:xfrm>
              <a:off x="2028" y="2709"/>
              <a:ext cx="99" cy="95"/>
            </a:xfrm>
            <a:custGeom>
              <a:avLst/>
              <a:gdLst>
                <a:gd name="T0" fmla="*/ 67 w 198"/>
                <a:gd name="T1" fmla="*/ 0 h 188"/>
                <a:gd name="T2" fmla="*/ 132 w 198"/>
                <a:gd name="T3" fmla="*/ 152 h 188"/>
                <a:gd name="T4" fmla="*/ 35 w 198"/>
                <a:gd name="T5" fmla="*/ 97 h 188"/>
                <a:gd name="T6" fmla="*/ 0 w 198"/>
                <a:gd name="T7" fmla="*/ 116 h 188"/>
                <a:gd name="T8" fmla="*/ 25 w 198"/>
                <a:gd name="T9" fmla="*/ 173 h 188"/>
                <a:gd name="T10" fmla="*/ 137 w 198"/>
                <a:gd name="T11" fmla="*/ 188 h 188"/>
                <a:gd name="T12" fmla="*/ 198 w 198"/>
                <a:gd name="T13" fmla="*/ 116 h 188"/>
                <a:gd name="T14" fmla="*/ 143 w 198"/>
                <a:gd name="T15" fmla="*/ 25 h 188"/>
                <a:gd name="T16" fmla="*/ 67 w 198"/>
                <a:gd name="T17" fmla="*/ 0 h 188"/>
                <a:gd name="T18" fmla="*/ 67 w 198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188"/>
                <a:gd name="T32" fmla="*/ 198 w 198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188">
                  <a:moveTo>
                    <a:pt x="67" y="0"/>
                  </a:moveTo>
                  <a:lnTo>
                    <a:pt x="132" y="152"/>
                  </a:lnTo>
                  <a:lnTo>
                    <a:pt x="35" y="97"/>
                  </a:lnTo>
                  <a:lnTo>
                    <a:pt x="0" y="116"/>
                  </a:lnTo>
                  <a:lnTo>
                    <a:pt x="25" y="173"/>
                  </a:lnTo>
                  <a:lnTo>
                    <a:pt x="137" y="188"/>
                  </a:lnTo>
                  <a:lnTo>
                    <a:pt x="198" y="116"/>
                  </a:lnTo>
                  <a:lnTo>
                    <a:pt x="143" y="2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3"/>
            <p:cNvSpPr>
              <a:spLocks/>
            </p:cNvSpPr>
            <p:nvPr/>
          </p:nvSpPr>
          <p:spPr bwMode="auto">
            <a:xfrm>
              <a:off x="1496" y="3404"/>
              <a:ext cx="138" cy="345"/>
            </a:xfrm>
            <a:custGeom>
              <a:avLst/>
              <a:gdLst>
                <a:gd name="T0" fmla="*/ 225 w 276"/>
                <a:gd name="T1" fmla="*/ 107 h 690"/>
                <a:gd name="T2" fmla="*/ 185 w 276"/>
                <a:gd name="T3" fmla="*/ 470 h 690"/>
                <a:gd name="T4" fmla="*/ 0 w 276"/>
                <a:gd name="T5" fmla="*/ 645 h 690"/>
                <a:gd name="T6" fmla="*/ 189 w 276"/>
                <a:gd name="T7" fmla="*/ 599 h 690"/>
                <a:gd name="T8" fmla="*/ 137 w 276"/>
                <a:gd name="T9" fmla="*/ 690 h 690"/>
                <a:gd name="T10" fmla="*/ 225 w 276"/>
                <a:gd name="T11" fmla="*/ 650 h 690"/>
                <a:gd name="T12" fmla="*/ 276 w 276"/>
                <a:gd name="T13" fmla="*/ 337 h 690"/>
                <a:gd name="T14" fmla="*/ 234 w 276"/>
                <a:gd name="T15" fmla="*/ 0 h 690"/>
                <a:gd name="T16" fmla="*/ 225 w 276"/>
                <a:gd name="T17" fmla="*/ 107 h 690"/>
                <a:gd name="T18" fmla="*/ 225 w 276"/>
                <a:gd name="T19" fmla="*/ 107 h 6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690"/>
                <a:gd name="T32" fmla="*/ 276 w 276"/>
                <a:gd name="T33" fmla="*/ 690 h 6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690">
                  <a:moveTo>
                    <a:pt x="225" y="107"/>
                  </a:moveTo>
                  <a:lnTo>
                    <a:pt x="185" y="470"/>
                  </a:lnTo>
                  <a:lnTo>
                    <a:pt x="0" y="645"/>
                  </a:lnTo>
                  <a:lnTo>
                    <a:pt x="189" y="599"/>
                  </a:lnTo>
                  <a:lnTo>
                    <a:pt x="137" y="690"/>
                  </a:lnTo>
                  <a:lnTo>
                    <a:pt x="225" y="650"/>
                  </a:lnTo>
                  <a:lnTo>
                    <a:pt x="276" y="337"/>
                  </a:lnTo>
                  <a:lnTo>
                    <a:pt x="234" y="0"/>
                  </a:lnTo>
                  <a:lnTo>
                    <a:pt x="225" y="107"/>
                  </a:lnTo>
                  <a:close/>
                </a:path>
              </a:pathLst>
            </a:custGeom>
            <a:solidFill>
              <a:srgbClr val="A5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34"/>
            <p:cNvSpPr>
              <a:spLocks/>
            </p:cNvSpPr>
            <p:nvPr/>
          </p:nvSpPr>
          <p:spPr bwMode="auto">
            <a:xfrm>
              <a:off x="1560" y="3210"/>
              <a:ext cx="278" cy="583"/>
            </a:xfrm>
            <a:custGeom>
              <a:avLst/>
              <a:gdLst>
                <a:gd name="T0" fmla="*/ 260 w 557"/>
                <a:gd name="T1" fmla="*/ 0 h 1165"/>
                <a:gd name="T2" fmla="*/ 352 w 557"/>
                <a:gd name="T3" fmla="*/ 608 h 1165"/>
                <a:gd name="T4" fmla="*/ 557 w 557"/>
                <a:gd name="T5" fmla="*/ 1138 h 1165"/>
                <a:gd name="T6" fmla="*/ 0 w 557"/>
                <a:gd name="T7" fmla="*/ 1165 h 1165"/>
                <a:gd name="T8" fmla="*/ 154 w 557"/>
                <a:gd name="T9" fmla="*/ 1026 h 1165"/>
                <a:gd name="T10" fmla="*/ 230 w 557"/>
                <a:gd name="T11" fmla="*/ 424 h 1165"/>
                <a:gd name="T12" fmla="*/ 260 w 557"/>
                <a:gd name="T13" fmla="*/ 0 h 1165"/>
                <a:gd name="T14" fmla="*/ 260 w 557"/>
                <a:gd name="T15" fmla="*/ 0 h 1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7"/>
                <a:gd name="T25" fmla="*/ 0 h 1165"/>
                <a:gd name="T26" fmla="*/ 557 w 557"/>
                <a:gd name="T27" fmla="*/ 1165 h 1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7" h="1165">
                  <a:moveTo>
                    <a:pt x="260" y="0"/>
                  </a:moveTo>
                  <a:lnTo>
                    <a:pt x="352" y="608"/>
                  </a:lnTo>
                  <a:lnTo>
                    <a:pt x="557" y="1138"/>
                  </a:lnTo>
                  <a:lnTo>
                    <a:pt x="0" y="1165"/>
                  </a:lnTo>
                  <a:lnTo>
                    <a:pt x="154" y="1026"/>
                  </a:lnTo>
                  <a:lnTo>
                    <a:pt x="230" y="424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35"/>
            <p:cNvSpPr>
              <a:spLocks/>
            </p:cNvSpPr>
            <p:nvPr/>
          </p:nvSpPr>
          <p:spPr bwMode="auto">
            <a:xfrm>
              <a:off x="1325" y="2418"/>
              <a:ext cx="174" cy="357"/>
            </a:xfrm>
            <a:custGeom>
              <a:avLst/>
              <a:gdLst>
                <a:gd name="T0" fmla="*/ 0 w 348"/>
                <a:gd name="T1" fmla="*/ 0 h 715"/>
                <a:gd name="T2" fmla="*/ 15 w 348"/>
                <a:gd name="T3" fmla="*/ 57 h 715"/>
                <a:gd name="T4" fmla="*/ 139 w 348"/>
                <a:gd name="T5" fmla="*/ 185 h 715"/>
                <a:gd name="T6" fmla="*/ 209 w 348"/>
                <a:gd name="T7" fmla="*/ 424 h 715"/>
                <a:gd name="T8" fmla="*/ 251 w 348"/>
                <a:gd name="T9" fmla="*/ 715 h 715"/>
                <a:gd name="T10" fmla="*/ 348 w 348"/>
                <a:gd name="T11" fmla="*/ 415 h 715"/>
                <a:gd name="T12" fmla="*/ 282 w 348"/>
                <a:gd name="T13" fmla="*/ 439 h 715"/>
                <a:gd name="T14" fmla="*/ 194 w 348"/>
                <a:gd name="T15" fmla="*/ 246 h 715"/>
                <a:gd name="T16" fmla="*/ 128 w 348"/>
                <a:gd name="T17" fmla="*/ 122 h 715"/>
                <a:gd name="T18" fmla="*/ 82 w 348"/>
                <a:gd name="T19" fmla="*/ 16 h 715"/>
                <a:gd name="T20" fmla="*/ 0 w 348"/>
                <a:gd name="T21" fmla="*/ 0 h 715"/>
                <a:gd name="T22" fmla="*/ 0 w 348"/>
                <a:gd name="T23" fmla="*/ 0 h 7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"/>
                <a:gd name="T37" fmla="*/ 0 h 715"/>
                <a:gd name="T38" fmla="*/ 348 w 348"/>
                <a:gd name="T39" fmla="*/ 715 h 7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" h="715">
                  <a:moveTo>
                    <a:pt x="0" y="0"/>
                  </a:moveTo>
                  <a:lnTo>
                    <a:pt x="15" y="57"/>
                  </a:lnTo>
                  <a:lnTo>
                    <a:pt x="139" y="185"/>
                  </a:lnTo>
                  <a:lnTo>
                    <a:pt x="209" y="424"/>
                  </a:lnTo>
                  <a:lnTo>
                    <a:pt x="251" y="715"/>
                  </a:lnTo>
                  <a:lnTo>
                    <a:pt x="348" y="415"/>
                  </a:lnTo>
                  <a:lnTo>
                    <a:pt x="282" y="439"/>
                  </a:lnTo>
                  <a:lnTo>
                    <a:pt x="194" y="246"/>
                  </a:lnTo>
                  <a:lnTo>
                    <a:pt x="128" y="122"/>
                  </a:lnTo>
                  <a:lnTo>
                    <a:pt x="8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36"/>
            <p:cNvSpPr>
              <a:spLocks/>
            </p:cNvSpPr>
            <p:nvPr/>
          </p:nvSpPr>
          <p:spPr bwMode="auto">
            <a:xfrm>
              <a:off x="1509" y="2502"/>
              <a:ext cx="99" cy="212"/>
            </a:xfrm>
            <a:custGeom>
              <a:avLst/>
              <a:gdLst>
                <a:gd name="T0" fmla="*/ 0 w 200"/>
                <a:gd name="T1" fmla="*/ 0 h 423"/>
                <a:gd name="T2" fmla="*/ 145 w 200"/>
                <a:gd name="T3" fmla="*/ 397 h 423"/>
                <a:gd name="T4" fmla="*/ 200 w 200"/>
                <a:gd name="T5" fmla="*/ 423 h 423"/>
                <a:gd name="T6" fmla="*/ 67 w 200"/>
                <a:gd name="T7" fmla="*/ 60 h 423"/>
                <a:gd name="T8" fmla="*/ 0 w 200"/>
                <a:gd name="T9" fmla="*/ 0 h 423"/>
                <a:gd name="T10" fmla="*/ 0 w 200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423"/>
                <a:gd name="T20" fmla="*/ 200 w 200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423">
                  <a:moveTo>
                    <a:pt x="0" y="0"/>
                  </a:moveTo>
                  <a:lnTo>
                    <a:pt x="145" y="397"/>
                  </a:lnTo>
                  <a:lnTo>
                    <a:pt x="200" y="423"/>
                  </a:lnTo>
                  <a:lnTo>
                    <a:pt x="67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Freeform 37"/>
            <p:cNvSpPr>
              <a:spLocks/>
            </p:cNvSpPr>
            <p:nvPr/>
          </p:nvSpPr>
          <p:spPr bwMode="auto">
            <a:xfrm>
              <a:off x="1218" y="2630"/>
              <a:ext cx="48" cy="92"/>
            </a:xfrm>
            <a:custGeom>
              <a:avLst/>
              <a:gdLst>
                <a:gd name="T0" fmla="*/ 0 w 97"/>
                <a:gd name="T1" fmla="*/ 21 h 185"/>
                <a:gd name="T2" fmla="*/ 21 w 97"/>
                <a:gd name="T3" fmla="*/ 185 h 185"/>
                <a:gd name="T4" fmla="*/ 97 w 97"/>
                <a:gd name="T5" fmla="*/ 139 h 185"/>
                <a:gd name="T6" fmla="*/ 52 w 97"/>
                <a:gd name="T7" fmla="*/ 0 h 185"/>
                <a:gd name="T8" fmla="*/ 0 w 97"/>
                <a:gd name="T9" fmla="*/ 21 h 185"/>
                <a:gd name="T10" fmla="*/ 0 w 97"/>
                <a:gd name="T11" fmla="*/ 21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85"/>
                <a:gd name="T20" fmla="*/ 97 w 97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85">
                  <a:moveTo>
                    <a:pt x="0" y="21"/>
                  </a:moveTo>
                  <a:lnTo>
                    <a:pt x="21" y="185"/>
                  </a:lnTo>
                  <a:lnTo>
                    <a:pt x="97" y="139"/>
                  </a:lnTo>
                  <a:lnTo>
                    <a:pt x="5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38"/>
            <p:cNvSpPr>
              <a:spLocks/>
            </p:cNvSpPr>
            <p:nvPr/>
          </p:nvSpPr>
          <p:spPr bwMode="auto">
            <a:xfrm>
              <a:off x="1322" y="2867"/>
              <a:ext cx="144" cy="26"/>
            </a:xfrm>
            <a:custGeom>
              <a:avLst/>
              <a:gdLst>
                <a:gd name="T0" fmla="*/ 0 w 288"/>
                <a:gd name="T1" fmla="*/ 6 h 52"/>
                <a:gd name="T2" fmla="*/ 160 w 288"/>
                <a:gd name="T3" fmla="*/ 52 h 52"/>
                <a:gd name="T4" fmla="*/ 288 w 288"/>
                <a:gd name="T5" fmla="*/ 0 h 52"/>
                <a:gd name="T6" fmla="*/ 0 w 288"/>
                <a:gd name="T7" fmla="*/ 6 h 52"/>
                <a:gd name="T8" fmla="*/ 0 w 288"/>
                <a:gd name="T9" fmla="*/ 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2"/>
                <a:gd name="T17" fmla="*/ 288 w 28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2">
                  <a:moveTo>
                    <a:pt x="0" y="6"/>
                  </a:moveTo>
                  <a:lnTo>
                    <a:pt x="160" y="52"/>
                  </a:lnTo>
                  <a:lnTo>
                    <a:pt x="28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39"/>
            <p:cNvSpPr>
              <a:spLocks/>
            </p:cNvSpPr>
            <p:nvPr/>
          </p:nvSpPr>
          <p:spPr bwMode="auto">
            <a:xfrm>
              <a:off x="1895" y="2374"/>
              <a:ext cx="94" cy="419"/>
            </a:xfrm>
            <a:custGeom>
              <a:avLst/>
              <a:gdLst>
                <a:gd name="T0" fmla="*/ 143 w 188"/>
                <a:gd name="T1" fmla="*/ 338 h 838"/>
                <a:gd name="T2" fmla="*/ 0 w 188"/>
                <a:gd name="T3" fmla="*/ 838 h 838"/>
                <a:gd name="T4" fmla="*/ 97 w 188"/>
                <a:gd name="T5" fmla="*/ 696 h 838"/>
                <a:gd name="T6" fmla="*/ 188 w 188"/>
                <a:gd name="T7" fmla="*/ 338 h 838"/>
                <a:gd name="T8" fmla="*/ 148 w 188"/>
                <a:gd name="T9" fmla="*/ 260 h 838"/>
                <a:gd name="T10" fmla="*/ 179 w 188"/>
                <a:gd name="T11" fmla="*/ 209 h 838"/>
                <a:gd name="T12" fmla="*/ 122 w 188"/>
                <a:gd name="T13" fmla="*/ 36 h 838"/>
                <a:gd name="T14" fmla="*/ 55 w 188"/>
                <a:gd name="T15" fmla="*/ 0 h 838"/>
                <a:gd name="T16" fmla="*/ 137 w 188"/>
                <a:gd name="T17" fmla="*/ 200 h 838"/>
                <a:gd name="T18" fmla="*/ 107 w 188"/>
                <a:gd name="T19" fmla="*/ 260 h 838"/>
                <a:gd name="T20" fmla="*/ 143 w 188"/>
                <a:gd name="T21" fmla="*/ 338 h 838"/>
                <a:gd name="T22" fmla="*/ 143 w 188"/>
                <a:gd name="T23" fmla="*/ 338 h 8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838"/>
                <a:gd name="T38" fmla="*/ 188 w 188"/>
                <a:gd name="T39" fmla="*/ 838 h 8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838">
                  <a:moveTo>
                    <a:pt x="143" y="338"/>
                  </a:moveTo>
                  <a:lnTo>
                    <a:pt x="0" y="838"/>
                  </a:lnTo>
                  <a:lnTo>
                    <a:pt x="97" y="696"/>
                  </a:lnTo>
                  <a:lnTo>
                    <a:pt x="188" y="338"/>
                  </a:lnTo>
                  <a:lnTo>
                    <a:pt x="148" y="260"/>
                  </a:lnTo>
                  <a:lnTo>
                    <a:pt x="179" y="209"/>
                  </a:lnTo>
                  <a:lnTo>
                    <a:pt x="122" y="36"/>
                  </a:lnTo>
                  <a:lnTo>
                    <a:pt x="55" y="0"/>
                  </a:lnTo>
                  <a:lnTo>
                    <a:pt x="137" y="200"/>
                  </a:lnTo>
                  <a:lnTo>
                    <a:pt x="107" y="260"/>
                  </a:lnTo>
                  <a:lnTo>
                    <a:pt x="143" y="338"/>
                  </a:lnTo>
                  <a:close/>
                </a:path>
              </a:pathLst>
            </a:custGeom>
            <a:solidFill>
              <a:srgbClr val="D3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Freeform 40"/>
            <p:cNvSpPr>
              <a:spLocks/>
            </p:cNvSpPr>
            <p:nvPr/>
          </p:nvSpPr>
          <p:spPr bwMode="auto">
            <a:xfrm>
              <a:off x="1484" y="2725"/>
              <a:ext cx="359" cy="275"/>
            </a:xfrm>
            <a:custGeom>
              <a:avLst/>
              <a:gdLst>
                <a:gd name="T0" fmla="*/ 100 w 718"/>
                <a:gd name="T1" fmla="*/ 261 h 552"/>
                <a:gd name="T2" fmla="*/ 213 w 718"/>
                <a:gd name="T3" fmla="*/ 71 h 552"/>
                <a:gd name="T4" fmla="*/ 254 w 718"/>
                <a:gd name="T5" fmla="*/ 36 h 552"/>
                <a:gd name="T6" fmla="*/ 300 w 718"/>
                <a:gd name="T7" fmla="*/ 46 h 552"/>
                <a:gd name="T8" fmla="*/ 361 w 718"/>
                <a:gd name="T9" fmla="*/ 10 h 552"/>
                <a:gd name="T10" fmla="*/ 504 w 718"/>
                <a:gd name="T11" fmla="*/ 0 h 552"/>
                <a:gd name="T12" fmla="*/ 679 w 718"/>
                <a:gd name="T13" fmla="*/ 86 h 552"/>
                <a:gd name="T14" fmla="*/ 718 w 718"/>
                <a:gd name="T15" fmla="*/ 189 h 552"/>
                <a:gd name="T16" fmla="*/ 555 w 718"/>
                <a:gd name="T17" fmla="*/ 246 h 552"/>
                <a:gd name="T18" fmla="*/ 336 w 718"/>
                <a:gd name="T19" fmla="*/ 449 h 552"/>
                <a:gd name="T20" fmla="*/ 270 w 718"/>
                <a:gd name="T21" fmla="*/ 479 h 552"/>
                <a:gd name="T22" fmla="*/ 161 w 718"/>
                <a:gd name="T23" fmla="*/ 479 h 552"/>
                <a:gd name="T24" fmla="*/ 19 w 718"/>
                <a:gd name="T25" fmla="*/ 552 h 552"/>
                <a:gd name="T26" fmla="*/ 0 w 718"/>
                <a:gd name="T27" fmla="*/ 419 h 552"/>
                <a:gd name="T28" fmla="*/ 3 w 718"/>
                <a:gd name="T29" fmla="*/ 337 h 552"/>
                <a:gd name="T30" fmla="*/ 100 w 718"/>
                <a:gd name="T31" fmla="*/ 261 h 552"/>
                <a:gd name="T32" fmla="*/ 100 w 718"/>
                <a:gd name="T33" fmla="*/ 261 h 5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8"/>
                <a:gd name="T52" fmla="*/ 0 h 552"/>
                <a:gd name="T53" fmla="*/ 718 w 718"/>
                <a:gd name="T54" fmla="*/ 552 h 5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8" h="552">
                  <a:moveTo>
                    <a:pt x="100" y="261"/>
                  </a:moveTo>
                  <a:lnTo>
                    <a:pt x="213" y="71"/>
                  </a:lnTo>
                  <a:lnTo>
                    <a:pt x="254" y="36"/>
                  </a:lnTo>
                  <a:lnTo>
                    <a:pt x="300" y="46"/>
                  </a:lnTo>
                  <a:lnTo>
                    <a:pt x="361" y="10"/>
                  </a:lnTo>
                  <a:lnTo>
                    <a:pt x="504" y="0"/>
                  </a:lnTo>
                  <a:lnTo>
                    <a:pt x="679" y="86"/>
                  </a:lnTo>
                  <a:lnTo>
                    <a:pt x="718" y="189"/>
                  </a:lnTo>
                  <a:lnTo>
                    <a:pt x="555" y="246"/>
                  </a:lnTo>
                  <a:lnTo>
                    <a:pt x="336" y="449"/>
                  </a:lnTo>
                  <a:lnTo>
                    <a:pt x="270" y="479"/>
                  </a:lnTo>
                  <a:lnTo>
                    <a:pt x="161" y="479"/>
                  </a:lnTo>
                  <a:lnTo>
                    <a:pt x="19" y="552"/>
                  </a:lnTo>
                  <a:lnTo>
                    <a:pt x="0" y="419"/>
                  </a:lnTo>
                  <a:lnTo>
                    <a:pt x="3" y="337"/>
                  </a:lnTo>
                  <a:lnTo>
                    <a:pt x="100" y="261"/>
                  </a:lnTo>
                  <a:close/>
                </a:path>
              </a:pathLst>
            </a:custGeom>
            <a:solidFill>
              <a:srgbClr val="D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41"/>
            <p:cNvSpPr>
              <a:spLocks/>
            </p:cNvSpPr>
            <p:nvPr/>
          </p:nvSpPr>
          <p:spPr bwMode="auto">
            <a:xfrm>
              <a:off x="1588" y="2743"/>
              <a:ext cx="217" cy="176"/>
            </a:xfrm>
            <a:custGeom>
              <a:avLst/>
              <a:gdLst>
                <a:gd name="T0" fmla="*/ 131 w 433"/>
                <a:gd name="T1" fmla="*/ 331 h 352"/>
                <a:gd name="T2" fmla="*/ 61 w 433"/>
                <a:gd name="T3" fmla="*/ 352 h 352"/>
                <a:gd name="T4" fmla="*/ 4 w 433"/>
                <a:gd name="T5" fmla="*/ 322 h 352"/>
                <a:gd name="T6" fmla="*/ 19 w 433"/>
                <a:gd name="T7" fmla="*/ 265 h 352"/>
                <a:gd name="T8" fmla="*/ 0 w 433"/>
                <a:gd name="T9" fmla="*/ 198 h 352"/>
                <a:gd name="T10" fmla="*/ 19 w 433"/>
                <a:gd name="T11" fmla="*/ 137 h 352"/>
                <a:gd name="T12" fmla="*/ 15 w 433"/>
                <a:gd name="T13" fmla="*/ 99 h 352"/>
                <a:gd name="T14" fmla="*/ 66 w 433"/>
                <a:gd name="T15" fmla="*/ 63 h 352"/>
                <a:gd name="T16" fmla="*/ 64 w 433"/>
                <a:gd name="T17" fmla="*/ 23 h 352"/>
                <a:gd name="T18" fmla="*/ 219 w 433"/>
                <a:gd name="T19" fmla="*/ 0 h 352"/>
                <a:gd name="T20" fmla="*/ 336 w 433"/>
                <a:gd name="T21" fmla="*/ 35 h 352"/>
                <a:gd name="T22" fmla="*/ 388 w 433"/>
                <a:gd name="T23" fmla="*/ 61 h 352"/>
                <a:gd name="T24" fmla="*/ 433 w 433"/>
                <a:gd name="T25" fmla="*/ 107 h 352"/>
                <a:gd name="T26" fmla="*/ 376 w 433"/>
                <a:gd name="T27" fmla="*/ 97 h 352"/>
                <a:gd name="T28" fmla="*/ 331 w 433"/>
                <a:gd name="T29" fmla="*/ 71 h 352"/>
                <a:gd name="T30" fmla="*/ 245 w 433"/>
                <a:gd name="T31" fmla="*/ 56 h 352"/>
                <a:gd name="T32" fmla="*/ 194 w 433"/>
                <a:gd name="T33" fmla="*/ 40 h 352"/>
                <a:gd name="T34" fmla="*/ 106 w 433"/>
                <a:gd name="T35" fmla="*/ 65 h 352"/>
                <a:gd name="T36" fmla="*/ 260 w 433"/>
                <a:gd name="T37" fmla="*/ 107 h 352"/>
                <a:gd name="T38" fmla="*/ 291 w 433"/>
                <a:gd name="T39" fmla="*/ 133 h 352"/>
                <a:gd name="T40" fmla="*/ 219 w 433"/>
                <a:gd name="T41" fmla="*/ 133 h 352"/>
                <a:gd name="T42" fmla="*/ 131 w 433"/>
                <a:gd name="T43" fmla="*/ 133 h 352"/>
                <a:gd name="T44" fmla="*/ 82 w 433"/>
                <a:gd name="T45" fmla="*/ 173 h 352"/>
                <a:gd name="T46" fmla="*/ 224 w 433"/>
                <a:gd name="T47" fmla="*/ 183 h 352"/>
                <a:gd name="T48" fmla="*/ 228 w 433"/>
                <a:gd name="T49" fmla="*/ 219 h 352"/>
                <a:gd name="T50" fmla="*/ 194 w 433"/>
                <a:gd name="T51" fmla="*/ 234 h 352"/>
                <a:gd name="T52" fmla="*/ 45 w 433"/>
                <a:gd name="T53" fmla="*/ 261 h 352"/>
                <a:gd name="T54" fmla="*/ 163 w 433"/>
                <a:gd name="T55" fmla="*/ 295 h 352"/>
                <a:gd name="T56" fmla="*/ 131 w 433"/>
                <a:gd name="T57" fmla="*/ 331 h 352"/>
                <a:gd name="T58" fmla="*/ 131 w 433"/>
                <a:gd name="T59" fmla="*/ 331 h 3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3"/>
                <a:gd name="T91" fmla="*/ 0 h 352"/>
                <a:gd name="T92" fmla="*/ 433 w 433"/>
                <a:gd name="T93" fmla="*/ 352 h 3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3" h="352">
                  <a:moveTo>
                    <a:pt x="131" y="331"/>
                  </a:moveTo>
                  <a:lnTo>
                    <a:pt x="61" y="352"/>
                  </a:lnTo>
                  <a:lnTo>
                    <a:pt x="4" y="322"/>
                  </a:lnTo>
                  <a:lnTo>
                    <a:pt x="19" y="265"/>
                  </a:lnTo>
                  <a:lnTo>
                    <a:pt x="0" y="198"/>
                  </a:lnTo>
                  <a:lnTo>
                    <a:pt x="19" y="137"/>
                  </a:lnTo>
                  <a:lnTo>
                    <a:pt x="15" y="99"/>
                  </a:lnTo>
                  <a:lnTo>
                    <a:pt x="66" y="63"/>
                  </a:lnTo>
                  <a:lnTo>
                    <a:pt x="64" y="23"/>
                  </a:lnTo>
                  <a:lnTo>
                    <a:pt x="219" y="0"/>
                  </a:lnTo>
                  <a:lnTo>
                    <a:pt x="336" y="35"/>
                  </a:lnTo>
                  <a:lnTo>
                    <a:pt x="388" y="61"/>
                  </a:lnTo>
                  <a:lnTo>
                    <a:pt x="433" y="107"/>
                  </a:lnTo>
                  <a:lnTo>
                    <a:pt x="376" y="97"/>
                  </a:lnTo>
                  <a:lnTo>
                    <a:pt x="331" y="71"/>
                  </a:lnTo>
                  <a:lnTo>
                    <a:pt x="245" y="56"/>
                  </a:lnTo>
                  <a:lnTo>
                    <a:pt x="194" y="40"/>
                  </a:lnTo>
                  <a:lnTo>
                    <a:pt x="106" y="65"/>
                  </a:lnTo>
                  <a:lnTo>
                    <a:pt x="260" y="107"/>
                  </a:lnTo>
                  <a:lnTo>
                    <a:pt x="291" y="133"/>
                  </a:lnTo>
                  <a:lnTo>
                    <a:pt x="219" y="133"/>
                  </a:lnTo>
                  <a:lnTo>
                    <a:pt x="131" y="133"/>
                  </a:lnTo>
                  <a:lnTo>
                    <a:pt x="82" y="173"/>
                  </a:lnTo>
                  <a:lnTo>
                    <a:pt x="224" y="183"/>
                  </a:lnTo>
                  <a:lnTo>
                    <a:pt x="228" y="219"/>
                  </a:lnTo>
                  <a:lnTo>
                    <a:pt x="194" y="234"/>
                  </a:lnTo>
                  <a:lnTo>
                    <a:pt x="45" y="261"/>
                  </a:lnTo>
                  <a:lnTo>
                    <a:pt x="163" y="295"/>
                  </a:lnTo>
                  <a:lnTo>
                    <a:pt x="131" y="33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42"/>
            <p:cNvSpPr>
              <a:spLocks/>
            </p:cNvSpPr>
            <p:nvPr/>
          </p:nvSpPr>
          <p:spPr bwMode="auto">
            <a:xfrm>
              <a:off x="1599" y="2785"/>
              <a:ext cx="108" cy="77"/>
            </a:xfrm>
            <a:custGeom>
              <a:avLst/>
              <a:gdLst>
                <a:gd name="T0" fmla="*/ 158 w 217"/>
                <a:gd name="T1" fmla="*/ 116 h 152"/>
                <a:gd name="T2" fmla="*/ 55 w 217"/>
                <a:gd name="T3" fmla="*/ 152 h 152"/>
                <a:gd name="T4" fmla="*/ 19 w 217"/>
                <a:gd name="T5" fmla="*/ 141 h 152"/>
                <a:gd name="T6" fmla="*/ 0 w 217"/>
                <a:gd name="T7" fmla="*/ 108 h 152"/>
                <a:gd name="T8" fmla="*/ 28 w 217"/>
                <a:gd name="T9" fmla="*/ 67 h 152"/>
                <a:gd name="T10" fmla="*/ 19 w 217"/>
                <a:gd name="T11" fmla="*/ 17 h 152"/>
                <a:gd name="T12" fmla="*/ 45 w 217"/>
                <a:gd name="T13" fmla="*/ 0 h 152"/>
                <a:gd name="T14" fmla="*/ 97 w 217"/>
                <a:gd name="T15" fmla="*/ 6 h 152"/>
                <a:gd name="T16" fmla="*/ 217 w 217"/>
                <a:gd name="T17" fmla="*/ 28 h 152"/>
                <a:gd name="T18" fmla="*/ 97 w 217"/>
                <a:gd name="T19" fmla="*/ 30 h 152"/>
                <a:gd name="T20" fmla="*/ 43 w 217"/>
                <a:gd name="T21" fmla="*/ 87 h 152"/>
                <a:gd name="T22" fmla="*/ 40 w 217"/>
                <a:gd name="T23" fmla="*/ 110 h 152"/>
                <a:gd name="T24" fmla="*/ 158 w 217"/>
                <a:gd name="T25" fmla="*/ 116 h 152"/>
                <a:gd name="T26" fmla="*/ 158 w 217"/>
                <a:gd name="T27" fmla="*/ 116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152"/>
                <a:gd name="T44" fmla="*/ 217 w 2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152">
                  <a:moveTo>
                    <a:pt x="158" y="116"/>
                  </a:moveTo>
                  <a:lnTo>
                    <a:pt x="55" y="152"/>
                  </a:lnTo>
                  <a:lnTo>
                    <a:pt x="19" y="141"/>
                  </a:lnTo>
                  <a:lnTo>
                    <a:pt x="0" y="108"/>
                  </a:lnTo>
                  <a:lnTo>
                    <a:pt x="28" y="67"/>
                  </a:lnTo>
                  <a:lnTo>
                    <a:pt x="19" y="17"/>
                  </a:lnTo>
                  <a:lnTo>
                    <a:pt x="45" y="0"/>
                  </a:lnTo>
                  <a:lnTo>
                    <a:pt x="97" y="6"/>
                  </a:lnTo>
                  <a:lnTo>
                    <a:pt x="217" y="28"/>
                  </a:lnTo>
                  <a:lnTo>
                    <a:pt x="97" y="30"/>
                  </a:lnTo>
                  <a:lnTo>
                    <a:pt x="43" y="87"/>
                  </a:lnTo>
                  <a:lnTo>
                    <a:pt x="40" y="110"/>
                  </a:lnTo>
                  <a:lnTo>
                    <a:pt x="158" y="11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43"/>
            <p:cNvSpPr>
              <a:spLocks/>
            </p:cNvSpPr>
            <p:nvPr/>
          </p:nvSpPr>
          <p:spPr bwMode="auto">
            <a:xfrm>
              <a:off x="1628" y="2747"/>
              <a:ext cx="125" cy="21"/>
            </a:xfrm>
            <a:custGeom>
              <a:avLst/>
              <a:gdLst>
                <a:gd name="T0" fmla="*/ 9 w 249"/>
                <a:gd name="T1" fmla="*/ 44 h 44"/>
                <a:gd name="T2" fmla="*/ 121 w 249"/>
                <a:gd name="T3" fmla="*/ 19 h 44"/>
                <a:gd name="T4" fmla="*/ 169 w 249"/>
                <a:gd name="T5" fmla="*/ 34 h 44"/>
                <a:gd name="T6" fmla="*/ 249 w 249"/>
                <a:gd name="T7" fmla="*/ 36 h 44"/>
                <a:gd name="T8" fmla="*/ 129 w 249"/>
                <a:gd name="T9" fmla="*/ 0 h 44"/>
                <a:gd name="T10" fmla="*/ 59 w 249"/>
                <a:gd name="T11" fmla="*/ 19 h 44"/>
                <a:gd name="T12" fmla="*/ 0 w 249"/>
                <a:gd name="T13" fmla="*/ 27 h 44"/>
                <a:gd name="T14" fmla="*/ 9 w 249"/>
                <a:gd name="T15" fmla="*/ 44 h 44"/>
                <a:gd name="T16" fmla="*/ 9 w 249"/>
                <a:gd name="T17" fmla="*/ 44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44"/>
                <a:gd name="T29" fmla="*/ 249 w 24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44">
                  <a:moveTo>
                    <a:pt x="9" y="44"/>
                  </a:moveTo>
                  <a:lnTo>
                    <a:pt x="121" y="19"/>
                  </a:lnTo>
                  <a:lnTo>
                    <a:pt x="169" y="34"/>
                  </a:lnTo>
                  <a:lnTo>
                    <a:pt x="249" y="36"/>
                  </a:lnTo>
                  <a:lnTo>
                    <a:pt x="129" y="0"/>
                  </a:lnTo>
                  <a:lnTo>
                    <a:pt x="59" y="19"/>
                  </a:lnTo>
                  <a:lnTo>
                    <a:pt x="0" y="27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44"/>
            <p:cNvSpPr>
              <a:spLocks/>
            </p:cNvSpPr>
            <p:nvPr/>
          </p:nvSpPr>
          <p:spPr bwMode="auto">
            <a:xfrm>
              <a:off x="1605" y="2881"/>
              <a:ext cx="42" cy="20"/>
            </a:xfrm>
            <a:custGeom>
              <a:avLst/>
              <a:gdLst>
                <a:gd name="T0" fmla="*/ 6 w 86"/>
                <a:gd name="T1" fmla="*/ 36 h 40"/>
                <a:gd name="T2" fmla="*/ 36 w 86"/>
                <a:gd name="T3" fmla="*/ 40 h 40"/>
                <a:gd name="T4" fmla="*/ 86 w 86"/>
                <a:gd name="T5" fmla="*/ 15 h 40"/>
                <a:gd name="T6" fmla="*/ 0 w 86"/>
                <a:gd name="T7" fmla="*/ 0 h 40"/>
                <a:gd name="T8" fmla="*/ 6 w 86"/>
                <a:gd name="T9" fmla="*/ 36 h 40"/>
                <a:gd name="T10" fmla="*/ 6 w 86"/>
                <a:gd name="T11" fmla="*/ 36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40"/>
                <a:gd name="T20" fmla="*/ 86 w 8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40">
                  <a:moveTo>
                    <a:pt x="6" y="36"/>
                  </a:moveTo>
                  <a:lnTo>
                    <a:pt x="36" y="40"/>
                  </a:lnTo>
                  <a:lnTo>
                    <a:pt x="86" y="15"/>
                  </a:lnTo>
                  <a:lnTo>
                    <a:pt x="0" y="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45"/>
            <p:cNvSpPr>
              <a:spLocks/>
            </p:cNvSpPr>
            <p:nvPr/>
          </p:nvSpPr>
          <p:spPr bwMode="auto">
            <a:xfrm>
              <a:off x="1955" y="2910"/>
              <a:ext cx="230" cy="271"/>
            </a:xfrm>
            <a:custGeom>
              <a:avLst/>
              <a:gdLst>
                <a:gd name="T0" fmla="*/ 23 w 458"/>
                <a:gd name="T1" fmla="*/ 162 h 542"/>
                <a:gd name="T2" fmla="*/ 36 w 458"/>
                <a:gd name="T3" fmla="*/ 468 h 542"/>
                <a:gd name="T4" fmla="*/ 222 w 458"/>
                <a:gd name="T5" fmla="*/ 542 h 542"/>
                <a:gd name="T6" fmla="*/ 319 w 458"/>
                <a:gd name="T7" fmla="*/ 477 h 542"/>
                <a:gd name="T8" fmla="*/ 403 w 458"/>
                <a:gd name="T9" fmla="*/ 354 h 542"/>
                <a:gd name="T10" fmla="*/ 449 w 458"/>
                <a:gd name="T11" fmla="*/ 302 h 542"/>
                <a:gd name="T12" fmla="*/ 458 w 458"/>
                <a:gd name="T13" fmla="*/ 249 h 542"/>
                <a:gd name="T14" fmla="*/ 449 w 458"/>
                <a:gd name="T15" fmla="*/ 108 h 542"/>
                <a:gd name="T16" fmla="*/ 74 w 458"/>
                <a:gd name="T17" fmla="*/ 0 h 542"/>
                <a:gd name="T18" fmla="*/ 0 w 458"/>
                <a:gd name="T19" fmla="*/ 93 h 542"/>
                <a:gd name="T20" fmla="*/ 23 w 458"/>
                <a:gd name="T21" fmla="*/ 162 h 542"/>
                <a:gd name="T22" fmla="*/ 23 w 458"/>
                <a:gd name="T23" fmla="*/ 162 h 5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"/>
                <a:gd name="T37" fmla="*/ 0 h 542"/>
                <a:gd name="T38" fmla="*/ 458 w 458"/>
                <a:gd name="T39" fmla="*/ 542 h 5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" h="542">
                  <a:moveTo>
                    <a:pt x="23" y="162"/>
                  </a:moveTo>
                  <a:lnTo>
                    <a:pt x="36" y="468"/>
                  </a:lnTo>
                  <a:lnTo>
                    <a:pt x="222" y="542"/>
                  </a:lnTo>
                  <a:lnTo>
                    <a:pt x="319" y="477"/>
                  </a:lnTo>
                  <a:lnTo>
                    <a:pt x="403" y="354"/>
                  </a:lnTo>
                  <a:lnTo>
                    <a:pt x="449" y="302"/>
                  </a:lnTo>
                  <a:lnTo>
                    <a:pt x="458" y="249"/>
                  </a:lnTo>
                  <a:lnTo>
                    <a:pt x="449" y="108"/>
                  </a:lnTo>
                  <a:lnTo>
                    <a:pt x="74" y="0"/>
                  </a:lnTo>
                  <a:lnTo>
                    <a:pt x="0" y="93"/>
                  </a:lnTo>
                  <a:lnTo>
                    <a:pt x="23" y="162"/>
                  </a:lnTo>
                  <a:close/>
                </a:path>
              </a:pathLst>
            </a:custGeom>
            <a:solidFill>
              <a:srgbClr val="CA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46"/>
            <p:cNvSpPr>
              <a:spLocks/>
            </p:cNvSpPr>
            <p:nvPr/>
          </p:nvSpPr>
          <p:spPr bwMode="auto">
            <a:xfrm>
              <a:off x="1634" y="2809"/>
              <a:ext cx="707" cy="225"/>
            </a:xfrm>
            <a:custGeom>
              <a:avLst/>
              <a:gdLst>
                <a:gd name="T0" fmla="*/ 0 w 1415"/>
                <a:gd name="T1" fmla="*/ 301 h 449"/>
                <a:gd name="T2" fmla="*/ 342 w 1415"/>
                <a:gd name="T3" fmla="*/ 25 h 449"/>
                <a:gd name="T4" fmla="*/ 791 w 1415"/>
                <a:gd name="T5" fmla="*/ 0 h 449"/>
                <a:gd name="T6" fmla="*/ 1128 w 1415"/>
                <a:gd name="T7" fmla="*/ 65 h 449"/>
                <a:gd name="T8" fmla="*/ 1415 w 1415"/>
                <a:gd name="T9" fmla="*/ 189 h 449"/>
                <a:gd name="T10" fmla="*/ 1093 w 1415"/>
                <a:gd name="T11" fmla="*/ 449 h 449"/>
                <a:gd name="T12" fmla="*/ 1067 w 1415"/>
                <a:gd name="T13" fmla="*/ 352 h 449"/>
                <a:gd name="T14" fmla="*/ 1036 w 1415"/>
                <a:gd name="T15" fmla="*/ 322 h 449"/>
                <a:gd name="T16" fmla="*/ 1006 w 1415"/>
                <a:gd name="T17" fmla="*/ 322 h 449"/>
                <a:gd name="T18" fmla="*/ 985 w 1415"/>
                <a:gd name="T19" fmla="*/ 428 h 449"/>
                <a:gd name="T20" fmla="*/ 949 w 1415"/>
                <a:gd name="T21" fmla="*/ 424 h 449"/>
                <a:gd name="T22" fmla="*/ 888 w 1415"/>
                <a:gd name="T23" fmla="*/ 307 h 449"/>
                <a:gd name="T24" fmla="*/ 833 w 1415"/>
                <a:gd name="T25" fmla="*/ 270 h 449"/>
                <a:gd name="T26" fmla="*/ 791 w 1415"/>
                <a:gd name="T27" fmla="*/ 265 h 449"/>
                <a:gd name="T28" fmla="*/ 776 w 1415"/>
                <a:gd name="T29" fmla="*/ 301 h 449"/>
                <a:gd name="T30" fmla="*/ 709 w 1415"/>
                <a:gd name="T31" fmla="*/ 286 h 449"/>
                <a:gd name="T32" fmla="*/ 679 w 1415"/>
                <a:gd name="T33" fmla="*/ 301 h 449"/>
                <a:gd name="T34" fmla="*/ 709 w 1415"/>
                <a:gd name="T35" fmla="*/ 362 h 449"/>
                <a:gd name="T36" fmla="*/ 449 w 1415"/>
                <a:gd name="T37" fmla="*/ 301 h 449"/>
                <a:gd name="T38" fmla="*/ 36 w 1415"/>
                <a:gd name="T39" fmla="*/ 343 h 449"/>
                <a:gd name="T40" fmla="*/ 0 w 1415"/>
                <a:gd name="T41" fmla="*/ 301 h 449"/>
                <a:gd name="T42" fmla="*/ 0 w 1415"/>
                <a:gd name="T43" fmla="*/ 301 h 4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15"/>
                <a:gd name="T67" fmla="*/ 0 h 449"/>
                <a:gd name="T68" fmla="*/ 1415 w 1415"/>
                <a:gd name="T69" fmla="*/ 449 h 4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15" h="449">
                  <a:moveTo>
                    <a:pt x="0" y="301"/>
                  </a:moveTo>
                  <a:lnTo>
                    <a:pt x="342" y="25"/>
                  </a:lnTo>
                  <a:lnTo>
                    <a:pt x="791" y="0"/>
                  </a:lnTo>
                  <a:lnTo>
                    <a:pt x="1128" y="65"/>
                  </a:lnTo>
                  <a:lnTo>
                    <a:pt x="1415" y="189"/>
                  </a:lnTo>
                  <a:lnTo>
                    <a:pt x="1093" y="449"/>
                  </a:lnTo>
                  <a:lnTo>
                    <a:pt x="1067" y="352"/>
                  </a:lnTo>
                  <a:lnTo>
                    <a:pt x="1036" y="322"/>
                  </a:lnTo>
                  <a:lnTo>
                    <a:pt x="1006" y="322"/>
                  </a:lnTo>
                  <a:lnTo>
                    <a:pt x="985" y="428"/>
                  </a:lnTo>
                  <a:lnTo>
                    <a:pt x="949" y="424"/>
                  </a:lnTo>
                  <a:lnTo>
                    <a:pt x="888" y="307"/>
                  </a:lnTo>
                  <a:lnTo>
                    <a:pt x="833" y="270"/>
                  </a:lnTo>
                  <a:lnTo>
                    <a:pt x="791" y="265"/>
                  </a:lnTo>
                  <a:lnTo>
                    <a:pt x="776" y="301"/>
                  </a:lnTo>
                  <a:lnTo>
                    <a:pt x="709" y="286"/>
                  </a:lnTo>
                  <a:lnTo>
                    <a:pt x="679" y="301"/>
                  </a:lnTo>
                  <a:lnTo>
                    <a:pt x="709" y="362"/>
                  </a:lnTo>
                  <a:lnTo>
                    <a:pt x="449" y="301"/>
                  </a:lnTo>
                  <a:lnTo>
                    <a:pt x="36" y="343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47"/>
            <p:cNvSpPr>
              <a:spLocks/>
            </p:cNvSpPr>
            <p:nvPr/>
          </p:nvSpPr>
          <p:spPr bwMode="auto">
            <a:xfrm>
              <a:off x="2033" y="2954"/>
              <a:ext cx="65" cy="123"/>
            </a:xfrm>
            <a:custGeom>
              <a:avLst/>
              <a:gdLst>
                <a:gd name="T0" fmla="*/ 30 w 129"/>
                <a:gd name="T1" fmla="*/ 33 h 248"/>
                <a:gd name="T2" fmla="*/ 57 w 129"/>
                <a:gd name="T3" fmla="*/ 126 h 248"/>
                <a:gd name="T4" fmla="*/ 82 w 129"/>
                <a:gd name="T5" fmla="*/ 185 h 248"/>
                <a:gd name="T6" fmla="*/ 118 w 129"/>
                <a:gd name="T7" fmla="*/ 248 h 248"/>
                <a:gd name="T8" fmla="*/ 129 w 129"/>
                <a:gd name="T9" fmla="*/ 192 h 248"/>
                <a:gd name="T10" fmla="*/ 93 w 129"/>
                <a:gd name="T11" fmla="*/ 97 h 248"/>
                <a:gd name="T12" fmla="*/ 74 w 129"/>
                <a:gd name="T13" fmla="*/ 37 h 248"/>
                <a:gd name="T14" fmla="*/ 42 w 129"/>
                <a:gd name="T15" fmla="*/ 8 h 248"/>
                <a:gd name="T16" fmla="*/ 17 w 129"/>
                <a:gd name="T17" fmla="*/ 0 h 248"/>
                <a:gd name="T18" fmla="*/ 0 w 129"/>
                <a:gd name="T19" fmla="*/ 14 h 248"/>
                <a:gd name="T20" fmla="*/ 30 w 129"/>
                <a:gd name="T21" fmla="*/ 33 h 248"/>
                <a:gd name="T22" fmla="*/ 30 w 129"/>
                <a:gd name="T23" fmla="*/ 33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48"/>
                <a:gd name="T38" fmla="*/ 129 w 129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48">
                  <a:moveTo>
                    <a:pt x="30" y="33"/>
                  </a:moveTo>
                  <a:lnTo>
                    <a:pt x="57" y="126"/>
                  </a:lnTo>
                  <a:lnTo>
                    <a:pt x="82" y="185"/>
                  </a:lnTo>
                  <a:lnTo>
                    <a:pt x="118" y="248"/>
                  </a:lnTo>
                  <a:lnTo>
                    <a:pt x="129" y="192"/>
                  </a:lnTo>
                  <a:lnTo>
                    <a:pt x="93" y="97"/>
                  </a:lnTo>
                  <a:lnTo>
                    <a:pt x="74" y="37"/>
                  </a:lnTo>
                  <a:lnTo>
                    <a:pt x="42" y="8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48"/>
            <p:cNvSpPr>
              <a:spLocks/>
            </p:cNvSpPr>
            <p:nvPr/>
          </p:nvSpPr>
          <p:spPr bwMode="auto">
            <a:xfrm>
              <a:off x="2000" y="2972"/>
              <a:ext cx="62" cy="121"/>
            </a:xfrm>
            <a:custGeom>
              <a:avLst/>
              <a:gdLst>
                <a:gd name="T0" fmla="*/ 0 w 124"/>
                <a:gd name="T1" fmla="*/ 0 h 243"/>
                <a:gd name="T2" fmla="*/ 38 w 124"/>
                <a:gd name="T3" fmla="*/ 53 h 243"/>
                <a:gd name="T4" fmla="*/ 36 w 124"/>
                <a:gd name="T5" fmla="*/ 114 h 243"/>
                <a:gd name="T6" fmla="*/ 36 w 124"/>
                <a:gd name="T7" fmla="*/ 178 h 243"/>
                <a:gd name="T8" fmla="*/ 59 w 124"/>
                <a:gd name="T9" fmla="*/ 207 h 243"/>
                <a:gd name="T10" fmla="*/ 124 w 124"/>
                <a:gd name="T11" fmla="*/ 243 h 243"/>
                <a:gd name="T12" fmla="*/ 76 w 124"/>
                <a:gd name="T13" fmla="*/ 169 h 243"/>
                <a:gd name="T14" fmla="*/ 65 w 124"/>
                <a:gd name="T15" fmla="*/ 60 h 243"/>
                <a:gd name="T16" fmla="*/ 46 w 124"/>
                <a:gd name="T17" fmla="*/ 7 h 243"/>
                <a:gd name="T18" fmla="*/ 0 w 124"/>
                <a:gd name="T19" fmla="*/ 0 h 243"/>
                <a:gd name="T20" fmla="*/ 0 w 12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243"/>
                <a:gd name="T35" fmla="*/ 124 w 12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243">
                  <a:moveTo>
                    <a:pt x="0" y="0"/>
                  </a:moveTo>
                  <a:lnTo>
                    <a:pt x="38" y="53"/>
                  </a:lnTo>
                  <a:lnTo>
                    <a:pt x="36" y="114"/>
                  </a:lnTo>
                  <a:lnTo>
                    <a:pt x="36" y="178"/>
                  </a:lnTo>
                  <a:lnTo>
                    <a:pt x="59" y="207"/>
                  </a:lnTo>
                  <a:lnTo>
                    <a:pt x="124" y="243"/>
                  </a:lnTo>
                  <a:lnTo>
                    <a:pt x="76" y="169"/>
                  </a:lnTo>
                  <a:lnTo>
                    <a:pt x="65" y="60"/>
                  </a:lnTo>
                  <a:lnTo>
                    <a:pt x="4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49"/>
            <p:cNvSpPr>
              <a:spLocks/>
            </p:cNvSpPr>
            <p:nvPr/>
          </p:nvSpPr>
          <p:spPr bwMode="auto">
            <a:xfrm>
              <a:off x="2148" y="2990"/>
              <a:ext cx="24" cy="64"/>
            </a:xfrm>
            <a:custGeom>
              <a:avLst/>
              <a:gdLst>
                <a:gd name="T0" fmla="*/ 6 w 47"/>
                <a:gd name="T1" fmla="*/ 0 h 127"/>
                <a:gd name="T2" fmla="*/ 0 w 47"/>
                <a:gd name="T3" fmla="*/ 43 h 127"/>
                <a:gd name="T4" fmla="*/ 17 w 47"/>
                <a:gd name="T5" fmla="*/ 87 h 127"/>
                <a:gd name="T6" fmla="*/ 25 w 47"/>
                <a:gd name="T7" fmla="*/ 127 h 127"/>
                <a:gd name="T8" fmla="*/ 47 w 47"/>
                <a:gd name="T9" fmla="*/ 87 h 127"/>
                <a:gd name="T10" fmla="*/ 44 w 47"/>
                <a:gd name="T11" fmla="*/ 38 h 127"/>
                <a:gd name="T12" fmla="*/ 36 w 47"/>
                <a:gd name="T13" fmla="*/ 7 h 127"/>
                <a:gd name="T14" fmla="*/ 6 w 47"/>
                <a:gd name="T15" fmla="*/ 0 h 127"/>
                <a:gd name="T16" fmla="*/ 6 w 47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27"/>
                <a:gd name="T29" fmla="*/ 47 w 47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27">
                  <a:moveTo>
                    <a:pt x="6" y="0"/>
                  </a:moveTo>
                  <a:lnTo>
                    <a:pt x="0" y="43"/>
                  </a:lnTo>
                  <a:lnTo>
                    <a:pt x="17" y="87"/>
                  </a:lnTo>
                  <a:lnTo>
                    <a:pt x="25" y="127"/>
                  </a:lnTo>
                  <a:lnTo>
                    <a:pt x="47" y="87"/>
                  </a:lnTo>
                  <a:lnTo>
                    <a:pt x="44" y="38"/>
                  </a:lnTo>
                  <a:lnTo>
                    <a:pt x="36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50"/>
            <p:cNvSpPr>
              <a:spLocks/>
            </p:cNvSpPr>
            <p:nvPr/>
          </p:nvSpPr>
          <p:spPr bwMode="auto">
            <a:xfrm>
              <a:off x="2106" y="3082"/>
              <a:ext cx="33" cy="34"/>
            </a:xfrm>
            <a:custGeom>
              <a:avLst/>
              <a:gdLst>
                <a:gd name="T0" fmla="*/ 0 w 67"/>
                <a:gd name="T1" fmla="*/ 51 h 68"/>
                <a:gd name="T2" fmla="*/ 23 w 67"/>
                <a:gd name="T3" fmla="*/ 68 h 68"/>
                <a:gd name="T4" fmla="*/ 52 w 67"/>
                <a:gd name="T5" fmla="*/ 65 h 68"/>
                <a:gd name="T6" fmla="*/ 67 w 67"/>
                <a:gd name="T7" fmla="*/ 0 h 68"/>
                <a:gd name="T8" fmla="*/ 25 w 67"/>
                <a:gd name="T9" fmla="*/ 42 h 68"/>
                <a:gd name="T10" fmla="*/ 0 w 67"/>
                <a:gd name="T11" fmla="*/ 51 h 68"/>
                <a:gd name="T12" fmla="*/ 0 w 67"/>
                <a:gd name="T13" fmla="*/ 5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8"/>
                <a:gd name="T23" fmla="*/ 67 w 67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8">
                  <a:moveTo>
                    <a:pt x="0" y="51"/>
                  </a:moveTo>
                  <a:lnTo>
                    <a:pt x="23" y="68"/>
                  </a:lnTo>
                  <a:lnTo>
                    <a:pt x="52" y="65"/>
                  </a:lnTo>
                  <a:lnTo>
                    <a:pt x="67" y="0"/>
                  </a:lnTo>
                  <a:lnTo>
                    <a:pt x="25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51"/>
            <p:cNvSpPr>
              <a:spLocks/>
            </p:cNvSpPr>
            <p:nvPr/>
          </p:nvSpPr>
          <p:spPr bwMode="auto">
            <a:xfrm>
              <a:off x="1995" y="3045"/>
              <a:ext cx="39" cy="84"/>
            </a:xfrm>
            <a:custGeom>
              <a:avLst/>
              <a:gdLst>
                <a:gd name="T0" fmla="*/ 59 w 78"/>
                <a:gd name="T1" fmla="*/ 156 h 167"/>
                <a:gd name="T2" fmla="*/ 2 w 78"/>
                <a:gd name="T3" fmla="*/ 89 h 167"/>
                <a:gd name="T4" fmla="*/ 0 w 78"/>
                <a:gd name="T5" fmla="*/ 0 h 167"/>
                <a:gd name="T6" fmla="*/ 32 w 78"/>
                <a:gd name="T7" fmla="*/ 91 h 167"/>
                <a:gd name="T8" fmla="*/ 78 w 78"/>
                <a:gd name="T9" fmla="*/ 167 h 167"/>
                <a:gd name="T10" fmla="*/ 59 w 78"/>
                <a:gd name="T11" fmla="*/ 156 h 167"/>
                <a:gd name="T12" fmla="*/ 59 w 78"/>
                <a:gd name="T13" fmla="*/ 156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167"/>
                <a:gd name="T23" fmla="*/ 78 w 78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167">
                  <a:moveTo>
                    <a:pt x="59" y="156"/>
                  </a:moveTo>
                  <a:lnTo>
                    <a:pt x="2" y="89"/>
                  </a:lnTo>
                  <a:lnTo>
                    <a:pt x="0" y="0"/>
                  </a:lnTo>
                  <a:lnTo>
                    <a:pt x="32" y="91"/>
                  </a:lnTo>
                  <a:lnTo>
                    <a:pt x="78" y="167"/>
                  </a:lnTo>
                  <a:lnTo>
                    <a:pt x="59" y="15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52"/>
            <p:cNvSpPr>
              <a:spLocks/>
            </p:cNvSpPr>
            <p:nvPr/>
          </p:nvSpPr>
          <p:spPr bwMode="auto">
            <a:xfrm>
              <a:off x="1586" y="2364"/>
              <a:ext cx="104" cy="297"/>
            </a:xfrm>
            <a:custGeom>
              <a:avLst/>
              <a:gdLst>
                <a:gd name="T0" fmla="*/ 0 w 209"/>
                <a:gd name="T1" fmla="*/ 0 h 593"/>
                <a:gd name="T2" fmla="*/ 46 w 209"/>
                <a:gd name="T3" fmla="*/ 198 h 593"/>
                <a:gd name="T4" fmla="*/ 133 w 209"/>
                <a:gd name="T5" fmla="*/ 593 h 593"/>
                <a:gd name="T6" fmla="*/ 154 w 209"/>
                <a:gd name="T7" fmla="*/ 376 h 593"/>
                <a:gd name="T8" fmla="*/ 209 w 209"/>
                <a:gd name="T9" fmla="*/ 82 h 593"/>
                <a:gd name="T10" fmla="*/ 137 w 209"/>
                <a:gd name="T11" fmla="*/ 142 h 593"/>
                <a:gd name="T12" fmla="*/ 0 w 209"/>
                <a:gd name="T13" fmla="*/ 0 h 593"/>
                <a:gd name="T14" fmla="*/ 0 w 209"/>
                <a:gd name="T15" fmla="*/ 0 h 5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"/>
                <a:gd name="T25" fmla="*/ 0 h 593"/>
                <a:gd name="T26" fmla="*/ 209 w 209"/>
                <a:gd name="T27" fmla="*/ 593 h 5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" h="593">
                  <a:moveTo>
                    <a:pt x="0" y="0"/>
                  </a:moveTo>
                  <a:lnTo>
                    <a:pt x="46" y="198"/>
                  </a:lnTo>
                  <a:lnTo>
                    <a:pt x="133" y="593"/>
                  </a:lnTo>
                  <a:lnTo>
                    <a:pt x="154" y="376"/>
                  </a:lnTo>
                  <a:lnTo>
                    <a:pt x="209" y="82"/>
                  </a:lnTo>
                  <a:lnTo>
                    <a:pt x="137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53"/>
            <p:cNvSpPr>
              <a:spLocks/>
            </p:cNvSpPr>
            <p:nvPr/>
          </p:nvSpPr>
          <p:spPr bwMode="auto">
            <a:xfrm>
              <a:off x="1746" y="2321"/>
              <a:ext cx="82" cy="431"/>
            </a:xfrm>
            <a:custGeom>
              <a:avLst/>
              <a:gdLst>
                <a:gd name="T0" fmla="*/ 82 w 164"/>
                <a:gd name="T1" fmla="*/ 143 h 863"/>
                <a:gd name="T2" fmla="*/ 73 w 164"/>
                <a:gd name="T3" fmla="*/ 97 h 863"/>
                <a:gd name="T4" fmla="*/ 37 w 164"/>
                <a:gd name="T5" fmla="*/ 56 h 863"/>
                <a:gd name="T6" fmla="*/ 31 w 164"/>
                <a:gd name="T7" fmla="*/ 122 h 863"/>
                <a:gd name="T8" fmla="*/ 0 w 164"/>
                <a:gd name="T9" fmla="*/ 839 h 863"/>
                <a:gd name="T10" fmla="*/ 92 w 164"/>
                <a:gd name="T11" fmla="*/ 863 h 863"/>
                <a:gd name="T12" fmla="*/ 158 w 164"/>
                <a:gd name="T13" fmla="*/ 373 h 863"/>
                <a:gd name="T14" fmla="*/ 164 w 164"/>
                <a:gd name="T15" fmla="*/ 0 h 863"/>
                <a:gd name="T16" fmla="*/ 134 w 164"/>
                <a:gd name="T17" fmla="*/ 10 h 863"/>
                <a:gd name="T18" fmla="*/ 92 w 164"/>
                <a:gd name="T19" fmla="*/ 189 h 863"/>
                <a:gd name="T20" fmla="*/ 82 w 164"/>
                <a:gd name="T21" fmla="*/ 143 h 863"/>
                <a:gd name="T22" fmla="*/ 82 w 164"/>
                <a:gd name="T23" fmla="*/ 143 h 8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863"/>
                <a:gd name="T38" fmla="*/ 164 w 164"/>
                <a:gd name="T39" fmla="*/ 863 h 8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863">
                  <a:moveTo>
                    <a:pt x="82" y="143"/>
                  </a:moveTo>
                  <a:lnTo>
                    <a:pt x="73" y="97"/>
                  </a:lnTo>
                  <a:lnTo>
                    <a:pt x="37" y="56"/>
                  </a:lnTo>
                  <a:lnTo>
                    <a:pt x="31" y="122"/>
                  </a:lnTo>
                  <a:lnTo>
                    <a:pt x="0" y="839"/>
                  </a:lnTo>
                  <a:lnTo>
                    <a:pt x="92" y="863"/>
                  </a:lnTo>
                  <a:lnTo>
                    <a:pt x="158" y="373"/>
                  </a:lnTo>
                  <a:lnTo>
                    <a:pt x="164" y="0"/>
                  </a:lnTo>
                  <a:lnTo>
                    <a:pt x="134" y="10"/>
                  </a:lnTo>
                  <a:lnTo>
                    <a:pt x="92" y="189"/>
                  </a:lnTo>
                  <a:lnTo>
                    <a:pt x="82" y="14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54"/>
            <p:cNvSpPr>
              <a:spLocks/>
            </p:cNvSpPr>
            <p:nvPr/>
          </p:nvSpPr>
          <p:spPr bwMode="auto">
            <a:xfrm>
              <a:off x="1519" y="2144"/>
              <a:ext cx="184" cy="296"/>
            </a:xfrm>
            <a:custGeom>
              <a:avLst/>
              <a:gdLst>
                <a:gd name="T0" fmla="*/ 124 w 367"/>
                <a:gd name="T1" fmla="*/ 593 h 593"/>
                <a:gd name="T2" fmla="*/ 57 w 367"/>
                <a:gd name="T3" fmla="*/ 296 h 593"/>
                <a:gd name="T4" fmla="*/ 270 w 367"/>
                <a:gd name="T5" fmla="*/ 532 h 593"/>
                <a:gd name="T6" fmla="*/ 367 w 367"/>
                <a:gd name="T7" fmla="*/ 456 h 593"/>
                <a:gd name="T8" fmla="*/ 367 w 367"/>
                <a:gd name="T9" fmla="*/ 374 h 593"/>
                <a:gd name="T10" fmla="*/ 318 w 367"/>
                <a:gd name="T11" fmla="*/ 414 h 593"/>
                <a:gd name="T12" fmla="*/ 276 w 367"/>
                <a:gd name="T13" fmla="*/ 502 h 593"/>
                <a:gd name="T14" fmla="*/ 200 w 367"/>
                <a:gd name="T15" fmla="*/ 420 h 593"/>
                <a:gd name="T16" fmla="*/ 76 w 367"/>
                <a:gd name="T17" fmla="*/ 160 h 593"/>
                <a:gd name="T18" fmla="*/ 173 w 367"/>
                <a:gd name="T19" fmla="*/ 133 h 593"/>
                <a:gd name="T20" fmla="*/ 108 w 367"/>
                <a:gd name="T21" fmla="*/ 0 h 593"/>
                <a:gd name="T22" fmla="*/ 61 w 367"/>
                <a:gd name="T23" fmla="*/ 42 h 593"/>
                <a:gd name="T24" fmla="*/ 61 w 367"/>
                <a:gd name="T25" fmla="*/ 103 h 593"/>
                <a:gd name="T26" fmla="*/ 11 w 367"/>
                <a:gd name="T27" fmla="*/ 154 h 593"/>
                <a:gd name="T28" fmla="*/ 0 w 367"/>
                <a:gd name="T29" fmla="*/ 260 h 593"/>
                <a:gd name="T30" fmla="*/ 124 w 367"/>
                <a:gd name="T31" fmla="*/ 593 h 593"/>
                <a:gd name="T32" fmla="*/ 124 w 367"/>
                <a:gd name="T33" fmla="*/ 593 h 5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7"/>
                <a:gd name="T52" fmla="*/ 0 h 593"/>
                <a:gd name="T53" fmla="*/ 367 w 367"/>
                <a:gd name="T54" fmla="*/ 593 h 5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7" h="593">
                  <a:moveTo>
                    <a:pt x="124" y="593"/>
                  </a:moveTo>
                  <a:lnTo>
                    <a:pt x="57" y="296"/>
                  </a:lnTo>
                  <a:lnTo>
                    <a:pt x="270" y="532"/>
                  </a:lnTo>
                  <a:lnTo>
                    <a:pt x="367" y="456"/>
                  </a:lnTo>
                  <a:lnTo>
                    <a:pt x="367" y="374"/>
                  </a:lnTo>
                  <a:lnTo>
                    <a:pt x="318" y="414"/>
                  </a:lnTo>
                  <a:lnTo>
                    <a:pt x="276" y="502"/>
                  </a:lnTo>
                  <a:lnTo>
                    <a:pt x="200" y="420"/>
                  </a:lnTo>
                  <a:lnTo>
                    <a:pt x="76" y="160"/>
                  </a:lnTo>
                  <a:lnTo>
                    <a:pt x="173" y="133"/>
                  </a:lnTo>
                  <a:lnTo>
                    <a:pt x="108" y="0"/>
                  </a:lnTo>
                  <a:lnTo>
                    <a:pt x="61" y="42"/>
                  </a:lnTo>
                  <a:lnTo>
                    <a:pt x="61" y="103"/>
                  </a:lnTo>
                  <a:lnTo>
                    <a:pt x="11" y="154"/>
                  </a:lnTo>
                  <a:lnTo>
                    <a:pt x="0" y="260"/>
                  </a:lnTo>
                  <a:lnTo>
                    <a:pt x="124" y="59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55"/>
            <p:cNvSpPr>
              <a:spLocks/>
            </p:cNvSpPr>
            <p:nvPr/>
          </p:nvSpPr>
          <p:spPr bwMode="auto">
            <a:xfrm>
              <a:off x="2710" y="3049"/>
              <a:ext cx="74" cy="65"/>
            </a:xfrm>
            <a:custGeom>
              <a:avLst/>
              <a:gdLst>
                <a:gd name="T0" fmla="*/ 66 w 148"/>
                <a:gd name="T1" fmla="*/ 131 h 131"/>
                <a:gd name="T2" fmla="*/ 0 w 148"/>
                <a:gd name="T3" fmla="*/ 79 h 131"/>
                <a:gd name="T4" fmla="*/ 102 w 148"/>
                <a:gd name="T5" fmla="*/ 0 h 131"/>
                <a:gd name="T6" fmla="*/ 106 w 148"/>
                <a:gd name="T7" fmla="*/ 38 h 131"/>
                <a:gd name="T8" fmla="*/ 148 w 148"/>
                <a:gd name="T9" fmla="*/ 57 h 131"/>
                <a:gd name="T10" fmla="*/ 91 w 148"/>
                <a:gd name="T11" fmla="*/ 104 h 131"/>
                <a:gd name="T12" fmla="*/ 66 w 148"/>
                <a:gd name="T13" fmla="*/ 131 h 131"/>
                <a:gd name="T14" fmla="*/ 66 w 148"/>
                <a:gd name="T15" fmla="*/ 131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31"/>
                <a:gd name="T26" fmla="*/ 148 w 148"/>
                <a:gd name="T27" fmla="*/ 131 h 1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31">
                  <a:moveTo>
                    <a:pt x="66" y="131"/>
                  </a:moveTo>
                  <a:lnTo>
                    <a:pt x="0" y="79"/>
                  </a:lnTo>
                  <a:lnTo>
                    <a:pt x="102" y="0"/>
                  </a:lnTo>
                  <a:lnTo>
                    <a:pt x="106" y="38"/>
                  </a:lnTo>
                  <a:lnTo>
                    <a:pt x="148" y="57"/>
                  </a:lnTo>
                  <a:lnTo>
                    <a:pt x="91" y="104"/>
                  </a:lnTo>
                  <a:lnTo>
                    <a:pt x="66" y="131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56"/>
            <p:cNvSpPr>
              <a:spLocks/>
            </p:cNvSpPr>
            <p:nvPr/>
          </p:nvSpPr>
          <p:spPr bwMode="auto">
            <a:xfrm>
              <a:off x="2760" y="3033"/>
              <a:ext cx="29" cy="34"/>
            </a:xfrm>
            <a:custGeom>
              <a:avLst/>
              <a:gdLst>
                <a:gd name="T0" fmla="*/ 27 w 59"/>
                <a:gd name="T1" fmla="*/ 0 h 69"/>
                <a:gd name="T2" fmla="*/ 52 w 59"/>
                <a:gd name="T3" fmla="*/ 15 h 69"/>
                <a:gd name="T4" fmla="*/ 59 w 59"/>
                <a:gd name="T5" fmla="*/ 52 h 69"/>
                <a:gd name="T6" fmla="*/ 42 w 59"/>
                <a:gd name="T7" fmla="*/ 69 h 69"/>
                <a:gd name="T8" fmla="*/ 20 w 59"/>
                <a:gd name="T9" fmla="*/ 63 h 69"/>
                <a:gd name="T10" fmla="*/ 0 w 59"/>
                <a:gd name="T11" fmla="*/ 36 h 69"/>
                <a:gd name="T12" fmla="*/ 27 w 59"/>
                <a:gd name="T13" fmla="*/ 0 h 69"/>
                <a:gd name="T14" fmla="*/ 27 w 59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69"/>
                <a:gd name="T26" fmla="*/ 59 w 59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69">
                  <a:moveTo>
                    <a:pt x="27" y="0"/>
                  </a:moveTo>
                  <a:lnTo>
                    <a:pt x="52" y="15"/>
                  </a:lnTo>
                  <a:lnTo>
                    <a:pt x="59" y="52"/>
                  </a:lnTo>
                  <a:lnTo>
                    <a:pt x="42" y="69"/>
                  </a:lnTo>
                  <a:lnTo>
                    <a:pt x="20" y="63"/>
                  </a:lnTo>
                  <a:lnTo>
                    <a:pt x="0" y="3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57"/>
            <p:cNvSpPr>
              <a:spLocks/>
            </p:cNvSpPr>
            <p:nvPr/>
          </p:nvSpPr>
          <p:spPr bwMode="auto">
            <a:xfrm>
              <a:off x="2756" y="2993"/>
              <a:ext cx="36" cy="41"/>
            </a:xfrm>
            <a:custGeom>
              <a:avLst/>
              <a:gdLst>
                <a:gd name="T0" fmla="*/ 0 w 72"/>
                <a:gd name="T1" fmla="*/ 57 h 82"/>
                <a:gd name="T2" fmla="*/ 70 w 72"/>
                <a:gd name="T3" fmla="*/ 82 h 82"/>
                <a:gd name="T4" fmla="*/ 72 w 72"/>
                <a:gd name="T5" fmla="*/ 33 h 82"/>
                <a:gd name="T6" fmla="*/ 19 w 72"/>
                <a:gd name="T7" fmla="*/ 0 h 82"/>
                <a:gd name="T8" fmla="*/ 0 w 72"/>
                <a:gd name="T9" fmla="*/ 57 h 82"/>
                <a:gd name="T10" fmla="*/ 0 w 72"/>
                <a:gd name="T11" fmla="*/ 57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82"/>
                <a:gd name="T20" fmla="*/ 72 w 72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82">
                  <a:moveTo>
                    <a:pt x="0" y="57"/>
                  </a:moveTo>
                  <a:lnTo>
                    <a:pt x="70" y="82"/>
                  </a:lnTo>
                  <a:lnTo>
                    <a:pt x="72" y="33"/>
                  </a:lnTo>
                  <a:lnTo>
                    <a:pt x="1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58"/>
            <p:cNvSpPr>
              <a:spLocks/>
            </p:cNvSpPr>
            <p:nvPr/>
          </p:nvSpPr>
          <p:spPr bwMode="auto">
            <a:xfrm>
              <a:off x="2648" y="2859"/>
              <a:ext cx="102" cy="129"/>
            </a:xfrm>
            <a:custGeom>
              <a:avLst/>
              <a:gdLst>
                <a:gd name="T0" fmla="*/ 50 w 205"/>
                <a:gd name="T1" fmla="*/ 0 h 259"/>
                <a:gd name="T2" fmla="*/ 59 w 205"/>
                <a:gd name="T3" fmla="*/ 38 h 259"/>
                <a:gd name="T4" fmla="*/ 156 w 205"/>
                <a:gd name="T5" fmla="*/ 99 h 259"/>
                <a:gd name="T6" fmla="*/ 166 w 205"/>
                <a:gd name="T7" fmla="*/ 126 h 259"/>
                <a:gd name="T8" fmla="*/ 19 w 205"/>
                <a:gd name="T9" fmla="*/ 128 h 259"/>
                <a:gd name="T10" fmla="*/ 0 w 205"/>
                <a:gd name="T11" fmla="*/ 139 h 259"/>
                <a:gd name="T12" fmla="*/ 12 w 205"/>
                <a:gd name="T13" fmla="*/ 158 h 259"/>
                <a:gd name="T14" fmla="*/ 46 w 205"/>
                <a:gd name="T15" fmla="*/ 173 h 259"/>
                <a:gd name="T16" fmla="*/ 154 w 205"/>
                <a:gd name="T17" fmla="*/ 202 h 259"/>
                <a:gd name="T18" fmla="*/ 118 w 205"/>
                <a:gd name="T19" fmla="*/ 217 h 259"/>
                <a:gd name="T20" fmla="*/ 8 w 205"/>
                <a:gd name="T21" fmla="*/ 215 h 259"/>
                <a:gd name="T22" fmla="*/ 13 w 205"/>
                <a:gd name="T23" fmla="*/ 240 h 259"/>
                <a:gd name="T24" fmla="*/ 46 w 205"/>
                <a:gd name="T25" fmla="*/ 253 h 259"/>
                <a:gd name="T26" fmla="*/ 166 w 205"/>
                <a:gd name="T27" fmla="*/ 259 h 259"/>
                <a:gd name="T28" fmla="*/ 190 w 205"/>
                <a:gd name="T29" fmla="*/ 251 h 259"/>
                <a:gd name="T30" fmla="*/ 192 w 205"/>
                <a:gd name="T31" fmla="*/ 230 h 259"/>
                <a:gd name="T32" fmla="*/ 179 w 205"/>
                <a:gd name="T33" fmla="*/ 189 h 259"/>
                <a:gd name="T34" fmla="*/ 205 w 205"/>
                <a:gd name="T35" fmla="*/ 177 h 259"/>
                <a:gd name="T36" fmla="*/ 205 w 205"/>
                <a:gd name="T37" fmla="*/ 156 h 259"/>
                <a:gd name="T38" fmla="*/ 192 w 205"/>
                <a:gd name="T39" fmla="*/ 128 h 259"/>
                <a:gd name="T40" fmla="*/ 192 w 205"/>
                <a:gd name="T41" fmla="*/ 88 h 259"/>
                <a:gd name="T42" fmla="*/ 177 w 205"/>
                <a:gd name="T43" fmla="*/ 59 h 259"/>
                <a:gd name="T44" fmla="*/ 135 w 205"/>
                <a:gd name="T45" fmla="*/ 29 h 259"/>
                <a:gd name="T46" fmla="*/ 50 w 205"/>
                <a:gd name="T47" fmla="*/ 0 h 259"/>
                <a:gd name="T48" fmla="*/ 50 w 205"/>
                <a:gd name="T49" fmla="*/ 0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5"/>
                <a:gd name="T76" fmla="*/ 0 h 259"/>
                <a:gd name="T77" fmla="*/ 205 w 205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5" h="259">
                  <a:moveTo>
                    <a:pt x="50" y="0"/>
                  </a:moveTo>
                  <a:lnTo>
                    <a:pt x="59" y="38"/>
                  </a:lnTo>
                  <a:lnTo>
                    <a:pt x="156" y="99"/>
                  </a:lnTo>
                  <a:lnTo>
                    <a:pt x="166" y="126"/>
                  </a:lnTo>
                  <a:lnTo>
                    <a:pt x="19" y="128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46" y="173"/>
                  </a:lnTo>
                  <a:lnTo>
                    <a:pt x="154" y="202"/>
                  </a:lnTo>
                  <a:lnTo>
                    <a:pt x="118" y="217"/>
                  </a:lnTo>
                  <a:lnTo>
                    <a:pt x="8" y="215"/>
                  </a:lnTo>
                  <a:lnTo>
                    <a:pt x="13" y="240"/>
                  </a:lnTo>
                  <a:lnTo>
                    <a:pt x="46" y="253"/>
                  </a:lnTo>
                  <a:lnTo>
                    <a:pt x="166" y="259"/>
                  </a:lnTo>
                  <a:lnTo>
                    <a:pt x="190" y="251"/>
                  </a:lnTo>
                  <a:lnTo>
                    <a:pt x="192" y="230"/>
                  </a:lnTo>
                  <a:lnTo>
                    <a:pt x="179" y="189"/>
                  </a:lnTo>
                  <a:lnTo>
                    <a:pt x="205" y="177"/>
                  </a:lnTo>
                  <a:lnTo>
                    <a:pt x="205" y="156"/>
                  </a:lnTo>
                  <a:lnTo>
                    <a:pt x="192" y="128"/>
                  </a:lnTo>
                  <a:lnTo>
                    <a:pt x="192" y="88"/>
                  </a:lnTo>
                  <a:lnTo>
                    <a:pt x="177" y="59"/>
                  </a:lnTo>
                  <a:lnTo>
                    <a:pt x="135" y="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59"/>
            <p:cNvSpPr>
              <a:spLocks/>
            </p:cNvSpPr>
            <p:nvPr/>
          </p:nvSpPr>
          <p:spPr bwMode="auto">
            <a:xfrm>
              <a:off x="2648" y="3002"/>
              <a:ext cx="78" cy="20"/>
            </a:xfrm>
            <a:custGeom>
              <a:avLst/>
              <a:gdLst>
                <a:gd name="T0" fmla="*/ 156 w 156"/>
                <a:gd name="T1" fmla="*/ 33 h 40"/>
                <a:gd name="T2" fmla="*/ 105 w 156"/>
                <a:gd name="T3" fmla="*/ 40 h 40"/>
                <a:gd name="T4" fmla="*/ 8 w 156"/>
                <a:gd name="T5" fmla="*/ 25 h 40"/>
                <a:gd name="T6" fmla="*/ 0 w 156"/>
                <a:gd name="T7" fmla="*/ 0 h 40"/>
                <a:gd name="T8" fmla="*/ 124 w 156"/>
                <a:gd name="T9" fmla="*/ 8 h 40"/>
                <a:gd name="T10" fmla="*/ 156 w 156"/>
                <a:gd name="T11" fmla="*/ 33 h 40"/>
                <a:gd name="T12" fmla="*/ 156 w 156"/>
                <a:gd name="T13" fmla="*/ 3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40"/>
                <a:gd name="T23" fmla="*/ 156 w 15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40">
                  <a:moveTo>
                    <a:pt x="156" y="33"/>
                  </a:moveTo>
                  <a:lnTo>
                    <a:pt x="105" y="4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4" y="8"/>
                  </a:lnTo>
                  <a:lnTo>
                    <a:pt x="156" y="3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Freeform 60"/>
            <p:cNvSpPr>
              <a:spLocks/>
            </p:cNvSpPr>
            <p:nvPr/>
          </p:nvSpPr>
          <p:spPr bwMode="auto">
            <a:xfrm>
              <a:off x="2657" y="2830"/>
              <a:ext cx="24" cy="30"/>
            </a:xfrm>
            <a:custGeom>
              <a:avLst/>
              <a:gdLst>
                <a:gd name="T0" fmla="*/ 48 w 48"/>
                <a:gd name="T1" fmla="*/ 29 h 59"/>
                <a:gd name="T2" fmla="*/ 31 w 48"/>
                <a:gd name="T3" fmla="*/ 0 h 59"/>
                <a:gd name="T4" fmla="*/ 10 w 48"/>
                <a:gd name="T5" fmla="*/ 0 h 59"/>
                <a:gd name="T6" fmla="*/ 2 w 48"/>
                <a:gd name="T7" fmla="*/ 27 h 59"/>
                <a:gd name="T8" fmla="*/ 0 w 48"/>
                <a:gd name="T9" fmla="*/ 59 h 59"/>
                <a:gd name="T10" fmla="*/ 48 w 48"/>
                <a:gd name="T11" fmla="*/ 29 h 59"/>
                <a:gd name="T12" fmla="*/ 48 w 48"/>
                <a:gd name="T13" fmla="*/ 2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9"/>
                <a:gd name="T23" fmla="*/ 48 w 48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9">
                  <a:moveTo>
                    <a:pt x="48" y="29"/>
                  </a:moveTo>
                  <a:lnTo>
                    <a:pt x="31" y="0"/>
                  </a:lnTo>
                  <a:lnTo>
                    <a:pt x="10" y="0"/>
                  </a:lnTo>
                  <a:lnTo>
                    <a:pt x="2" y="27"/>
                  </a:lnTo>
                  <a:lnTo>
                    <a:pt x="0" y="59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61"/>
            <p:cNvSpPr>
              <a:spLocks/>
            </p:cNvSpPr>
            <p:nvPr/>
          </p:nvSpPr>
          <p:spPr bwMode="auto">
            <a:xfrm>
              <a:off x="2607" y="2858"/>
              <a:ext cx="148" cy="216"/>
            </a:xfrm>
            <a:custGeom>
              <a:avLst/>
              <a:gdLst>
                <a:gd name="T0" fmla="*/ 118 w 297"/>
                <a:gd name="T1" fmla="*/ 101 h 434"/>
                <a:gd name="T2" fmla="*/ 65 w 297"/>
                <a:gd name="T3" fmla="*/ 130 h 434"/>
                <a:gd name="T4" fmla="*/ 67 w 297"/>
                <a:gd name="T5" fmla="*/ 158 h 434"/>
                <a:gd name="T6" fmla="*/ 143 w 297"/>
                <a:gd name="T7" fmla="*/ 196 h 434"/>
                <a:gd name="T8" fmla="*/ 90 w 297"/>
                <a:gd name="T9" fmla="*/ 206 h 434"/>
                <a:gd name="T10" fmla="*/ 67 w 297"/>
                <a:gd name="T11" fmla="*/ 227 h 434"/>
                <a:gd name="T12" fmla="*/ 86 w 297"/>
                <a:gd name="T13" fmla="*/ 253 h 434"/>
                <a:gd name="T14" fmla="*/ 183 w 297"/>
                <a:gd name="T15" fmla="*/ 278 h 434"/>
                <a:gd name="T16" fmla="*/ 88 w 297"/>
                <a:gd name="T17" fmla="*/ 278 h 434"/>
                <a:gd name="T18" fmla="*/ 67 w 297"/>
                <a:gd name="T19" fmla="*/ 308 h 434"/>
                <a:gd name="T20" fmla="*/ 82 w 297"/>
                <a:gd name="T21" fmla="*/ 322 h 434"/>
                <a:gd name="T22" fmla="*/ 162 w 297"/>
                <a:gd name="T23" fmla="*/ 337 h 434"/>
                <a:gd name="T24" fmla="*/ 223 w 297"/>
                <a:gd name="T25" fmla="*/ 339 h 434"/>
                <a:gd name="T26" fmla="*/ 257 w 297"/>
                <a:gd name="T27" fmla="*/ 369 h 434"/>
                <a:gd name="T28" fmla="*/ 257 w 297"/>
                <a:gd name="T29" fmla="*/ 299 h 434"/>
                <a:gd name="T30" fmla="*/ 221 w 297"/>
                <a:gd name="T31" fmla="*/ 280 h 434"/>
                <a:gd name="T32" fmla="*/ 297 w 297"/>
                <a:gd name="T33" fmla="*/ 289 h 434"/>
                <a:gd name="T34" fmla="*/ 295 w 297"/>
                <a:gd name="T35" fmla="*/ 379 h 434"/>
                <a:gd name="T36" fmla="*/ 230 w 297"/>
                <a:gd name="T37" fmla="*/ 434 h 434"/>
                <a:gd name="T38" fmla="*/ 116 w 297"/>
                <a:gd name="T39" fmla="*/ 360 h 434"/>
                <a:gd name="T40" fmla="*/ 46 w 297"/>
                <a:gd name="T41" fmla="*/ 335 h 434"/>
                <a:gd name="T42" fmla="*/ 35 w 297"/>
                <a:gd name="T43" fmla="*/ 249 h 434"/>
                <a:gd name="T44" fmla="*/ 0 w 297"/>
                <a:gd name="T45" fmla="*/ 130 h 434"/>
                <a:gd name="T46" fmla="*/ 42 w 297"/>
                <a:gd name="T47" fmla="*/ 73 h 434"/>
                <a:gd name="T48" fmla="*/ 88 w 297"/>
                <a:gd name="T49" fmla="*/ 27 h 434"/>
                <a:gd name="T50" fmla="*/ 103 w 297"/>
                <a:gd name="T51" fmla="*/ 0 h 434"/>
                <a:gd name="T52" fmla="*/ 128 w 297"/>
                <a:gd name="T53" fmla="*/ 52 h 434"/>
                <a:gd name="T54" fmla="*/ 232 w 297"/>
                <a:gd name="T55" fmla="*/ 114 h 434"/>
                <a:gd name="T56" fmla="*/ 118 w 297"/>
                <a:gd name="T57" fmla="*/ 101 h 434"/>
                <a:gd name="T58" fmla="*/ 118 w 297"/>
                <a:gd name="T59" fmla="*/ 101 h 4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434"/>
                <a:gd name="T92" fmla="*/ 297 w 297"/>
                <a:gd name="T93" fmla="*/ 434 h 4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434">
                  <a:moveTo>
                    <a:pt x="118" y="101"/>
                  </a:moveTo>
                  <a:lnTo>
                    <a:pt x="65" y="130"/>
                  </a:lnTo>
                  <a:lnTo>
                    <a:pt x="67" y="158"/>
                  </a:lnTo>
                  <a:lnTo>
                    <a:pt x="143" y="196"/>
                  </a:lnTo>
                  <a:lnTo>
                    <a:pt x="90" y="206"/>
                  </a:lnTo>
                  <a:lnTo>
                    <a:pt x="67" y="227"/>
                  </a:lnTo>
                  <a:lnTo>
                    <a:pt x="86" y="253"/>
                  </a:lnTo>
                  <a:lnTo>
                    <a:pt x="183" y="278"/>
                  </a:lnTo>
                  <a:lnTo>
                    <a:pt x="88" y="278"/>
                  </a:lnTo>
                  <a:lnTo>
                    <a:pt x="67" y="308"/>
                  </a:lnTo>
                  <a:lnTo>
                    <a:pt x="82" y="322"/>
                  </a:lnTo>
                  <a:lnTo>
                    <a:pt x="162" y="337"/>
                  </a:lnTo>
                  <a:lnTo>
                    <a:pt x="223" y="339"/>
                  </a:lnTo>
                  <a:lnTo>
                    <a:pt x="257" y="369"/>
                  </a:lnTo>
                  <a:lnTo>
                    <a:pt x="257" y="299"/>
                  </a:lnTo>
                  <a:lnTo>
                    <a:pt x="221" y="280"/>
                  </a:lnTo>
                  <a:lnTo>
                    <a:pt x="297" y="289"/>
                  </a:lnTo>
                  <a:lnTo>
                    <a:pt x="295" y="379"/>
                  </a:lnTo>
                  <a:lnTo>
                    <a:pt x="230" y="434"/>
                  </a:lnTo>
                  <a:lnTo>
                    <a:pt x="116" y="360"/>
                  </a:lnTo>
                  <a:lnTo>
                    <a:pt x="46" y="335"/>
                  </a:lnTo>
                  <a:lnTo>
                    <a:pt x="35" y="249"/>
                  </a:lnTo>
                  <a:lnTo>
                    <a:pt x="0" y="130"/>
                  </a:lnTo>
                  <a:lnTo>
                    <a:pt x="42" y="73"/>
                  </a:lnTo>
                  <a:lnTo>
                    <a:pt x="88" y="27"/>
                  </a:lnTo>
                  <a:lnTo>
                    <a:pt x="103" y="0"/>
                  </a:lnTo>
                  <a:lnTo>
                    <a:pt x="128" y="52"/>
                  </a:lnTo>
                  <a:lnTo>
                    <a:pt x="232" y="114"/>
                  </a:lnTo>
                  <a:lnTo>
                    <a:pt x="118" y="101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62"/>
            <p:cNvSpPr>
              <a:spLocks/>
            </p:cNvSpPr>
            <p:nvPr/>
          </p:nvSpPr>
          <p:spPr bwMode="auto">
            <a:xfrm>
              <a:off x="2760" y="3029"/>
              <a:ext cx="76" cy="123"/>
            </a:xfrm>
            <a:custGeom>
              <a:avLst/>
              <a:gdLst>
                <a:gd name="T0" fmla="*/ 39 w 153"/>
                <a:gd name="T1" fmla="*/ 104 h 247"/>
                <a:gd name="T2" fmla="*/ 75 w 153"/>
                <a:gd name="T3" fmla="*/ 116 h 247"/>
                <a:gd name="T4" fmla="*/ 101 w 153"/>
                <a:gd name="T5" fmla="*/ 97 h 247"/>
                <a:gd name="T6" fmla="*/ 124 w 153"/>
                <a:gd name="T7" fmla="*/ 133 h 247"/>
                <a:gd name="T8" fmla="*/ 126 w 153"/>
                <a:gd name="T9" fmla="*/ 78 h 247"/>
                <a:gd name="T10" fmla="*/ 75 w 153"/>
                <a:gd name="T11" fmla="*/ 0 h 247"/>
                <a:gd name="T12" fmla="*/ 139 w 153"/>
                <a:gd name="T13" fmla="*/ 32 h 247"/>
                <a:gd name="T14" fmla="*/ 153 w 153"/>
                <a:gd name="T15" fmla="*/ 108 h 247"/>
                <a:gd name="T16" fmla="*/ 126 w 153"/>
                <a:gd name="T17" fmla="*/ 247 h 247"/>
                <a:gd name="T18" fmla="*/ 48 w 153"/>
                <a:gd name="T19" fmla="*/ 201 h 247"/>
                <a:gd name="T20" fmla="*/ 0 w 153"/>
                <a:gd name="T21" fmla="*/ 142 h 247"/>
                <a:gd name="T22" fmla="*/ 8 w 153"/>
                <a:gd name="T23" fmla="*/ 119 h 247"/>
                <a:gd name="T24" fmla="*/ 39 w 153"/>
                <a:gd name="T25" fmla="*/ 104 h 247"/>
                <a:gd name="T26" fmla="*/ 39 w 153"/>
                <a:gd name="T27" fmla="*/ 104 h 2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"/>
                <a:gd name="T43" fmla="*/ 0 h 247"/>
                <a:gd name="T44" fmla="*/ 153 w 153"/>
                <a:gd name="T45" fmla="*/ 247 h 2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" h="247">
                  <a:moveTo>
                    <a:pt x="39" y="104"/>
                  </a:moveTo>
                  <a:lnTo>
                    <a:pt x="75" y="116"/>
                  </a:lnTo>
                  <a:lnTo>
                    <a:pt x="101" y="97"/>
                  </a:lnTo>
                  <a:lnTo>
                    <a:pt x="124" y="133"/>
                  </a:lnTo>
                  <a:lnTo>
                    <a:pt x="126" y="78"/>
                  </a:lnTo>
                  <a:lnTo>
                    <a:pt x="75" y="0"/>
                  </a:lnTo>
                  <a:lnTo>
                    <a:pt x="139" y="32"/>
                  </a:lnTo>
                  <a:lnTo>
                    <a:pt x="153" y="108"/>
                  </a:lnTo>
                  <a:lnTo>
                    <a:pt x="126" y="247"/>
                  </a:lnTo>
                  <a:lnTo>
                    <a:pt x="48" y="201"/>
                  </a:lnTo>
                  <a:lnTo>
                    <a:pt x="0" y="142"/>
                  </a:lnTo>
                  <a:lnTo>
                    <a:pt x="8" y="119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63"/>
            <p:cNvSpPr>
              <a:spLocks/>
            </p:cNvSpPr>
            <p:nvPr/>
          </p:nvSpPr>
          <p:spPr bwMode="auto">
            <a:xfrm>
              <a:off x="2442" y="1967"/>
              <a:ext cx="325" cy="607"/>
            </a:xfrm>
            <a:custGeom>
              <a:avLst/>
              <a:gdLst>
                <a:gd name="T0" fmla="*/ 111 w 651"/>
                <a:gd name="T1" fmla="*/ 284 h 1215"/>
                <a:gd name="T2" fmla="*/ 44 w 651"/>
                <a:gd name="T3" fmla="*/ 356 h 1215"/>
                <a:gd name="T4" fmla="*/ 78 w 651"/>
                <a:gd name="T5" fmla="*/ 363 h 1215"/>
                <a:gd name="T6" fmla="*/ 128 w 651"/>
                <a:gd name="T7" fmla="*/ 403 h 1215"/>
                <a:gd name="T8" fmla="*/ 192 w 651"/>
                <a:gd name="T9" fmla="*/ 428 h 1215"/>
                <a:gd name="T10" fmla="*/ 204 w 651"/>
                <a:gd name="T11" fmla="*/ 590 h 1215"/>
                <a:gd name="T12" fmla="*/ 101 w 651"/>
                <a:gd name="T13" fmla="*/ 443 h 1215"/>
                <a:gd name="T14" fmla="*/ 56 w 651"/>
                <a:gd name="T15" fmla="*/ 445 h 1215"/>
                <a:gd name="T16" fmla="*/ 42 w 651"/>
                <a:gd name="T17" fmla="*/ 485 h 1215"/>
                <a:gd name="T18" fmla="*/ 19 w 651"/>
                <a:gd name="T19" fmla="*/ 534 h 1215"/>
                <a:gd name="T20" fmla="*/ 90 w 651"/>
                <a:gd name="T21" fmla="*/ 588 h 1215"/>
                <a:gd name="T22" fmla="*/ 46 w 651"/>
                <a:gd name="T23" fmla="*/ 658 h 1215"/>
                <a:gd name="T24" fmla="*/ 183 w 651"/>
                <a:gd name="T25" fmla="*/ 690 h 1215"/>
                <a:gd name="T26" fmla="*/ 358 w 651"/>
                <a:gd name="T27" fmla="*/ 668 h 1215"/>
                <a:gd name="T28" fmla="*/ 462 w 651"/>
                <a:gd name="T29" fmla="*/ 649 h 1215"/>
                <a:gd name="T30" fmla="*/ 514 w 651"/>
                <a:gd name="T31" fmla="*/ 662 h 1215"/>
                <a:gd name="T32" fmla="*/ 381 w 651"/>
                <a:gd name="T33" fmla="*/ 763 h 1215"/>
                <a:gd name="T34" fmla="*/ 362 w 651"/>
                <a:gd name="T35" fmla="*/ 871 h 1215"/>
                <a:gd name="T36" fmla="*/ 365 w 651"/>
                <a:gd name="T37" fmla="*/ 1025 h 1215"/>
                <a:gd name="T38" fmla="*/ 394 w 651"/>
                <a:gd name="T39" fmla="*/ 1040 h 1215"/>
                <a:gd name="T40" fmla="*/ 556 w 651"/>
                <a:gd name="T41" fmla="*/ 882 h 1215"/>
                <a:gd name="T42" fmla="*/ 609 w 651"/>
                <a:gd name="T43" fmla="*/ 612 h 1215"/>
                <a:gd name="T44" fmla="*/ 641 w 651"/>
                <a:gd name="T45" fmla="*/ 554 h 1215"/>
                <a:gd name="T46" fmla="*/ 626 w 651"/>
                <a:gd name="T47" fmla="*/ 822 h 1215"/>
                <a:gd name="T48" fmla="*/ 426 w 651"/>
                <a:gd name="T49" fmla="*/ 1069 h 1215"/>
                <a:gd name="T50" fmla="*/ 272 w 651"/>
                <a:gd name="T51" fmla="*/ 970 h 1215"/>
                <a:gd name="T52" fmla="*/ 200 w 651"/>
                <a:gd name="T53" fmla="*/ 728 h 1215"/>
                <a:gd name="T54" fmla="*/ 16 w 651"/>
                <a:gd name="T55" fmla="*/ 698 h 1215"/>
                <a:gd name="T56" fmla="*/ 33 w 651"/>
                <a:gd name="T57" fmla="*/ 590 h 1215"/>
                <a:gd name="T58" fmla="*/ 14 w 651"/>
                <a:gd name="T59" fmla="*/ 515 h 1215"/>
                <a:gd name="T60" fmla="*/ 29 w 651"/>
                <a:gd name="T61" fmla="*/ 457 h 1215"/>
                <a:gd name="T62" fmla="*/ 25 w 651"/>
                <a:gd name="T63" fmla="*/ 327 h 1215"/>
                <a:gd name="T64" fmla="*/ 101 w 651"/>
                <a:gd name="T65" fmla="*/ 179 h 1215"/>
                <a:gd name="T66" fmla="*/ 172 w 651"/>
                <a:gd name="T67" fmla="*/ 42 h 1215"/>
                <a:gd name="T68" fmla="*/ 506 w 651"/>
                <a:gd name="T69" fmla="*/ 27 h 1215"/>
                <a:gd name="T70" fmla="*/ 270 w 651"/>
                <a:gd name="T71" fmla="*/ 42 h 1215"/>
                <a:gd name="T72" fmla="*/ 185 w 651"/>
                <a:gd name="T73" fmla="*/ 92 h 1215"/>
                <a:gd name="T74" fmla="*/ 132 w 651"/>
                <a:gd name="T75" fmla="*/ 152 h 1215"/>
                <a:gd name="T76" fmla="*/ 124 w 651"/>
                <a:gd name="T77" fmla="*/ 242 h 12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1"/>
                <a:gd name="T118" fmla="*/ 0 h 1215"/>
                <a:gd name="T119" fmla="*/ 651 w 651"/>
                <a:gd name="T120" fmla="*/ 1215 h 12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1" h="1215">
                  <a:moveTo>
                    <a:pt x="124" y="242"/>
                  </a:moveTo>
                  <a:lnTo>
                    <a:pt x="111" y="284"/>
                  </a:lnTo>
                  <a:lnTo>
                    <a:pt x="84" y="322"/>
                  </a:lnTo>
                  <a:lnTo>
                    <a:pt x="44" y="356"/>
                  </a:lnTo>
                  <a:lnTo>
                    <a:pt x="50" y="381"/>
                  </a:lnTo>
                  <a:lnTo>
                    <a:pt x="78" y="363"/>
                  </a:lnTo>
                  <a:lnTo>
                    <a:pt x="95" y="390"/>
                  </a:lnTo>
                  <a:lnTo>
                    <a:pt x="128" y="403"/>
                  </a:lnTo>
                  <a:lnTo>
                    <a:pt x="130" y="373"/>
                  </a:lnTo>
                  <a:lnTo>
                    <a:pt x="192" y="428"/>
                  </a:lnTo>
                  <a:lnTo>
                    <a:pt x="208" y="466"/>
                  </a:lnTo>
                  <a:lnTo>
                    <a:pt x="204" y="590"/>
                  </a:lnTo>
                  <a:lnTo>
                    <a:pt x="133" y="445"/>
                  </a:lnTo>
                  <a:lnTo>
                    <a:pt x="101" y="443"/>
                  </a:lnTo>
                  <a:lnTo>
                    <a:pt x="73" y="434"/>
                  </a:lnTo>
                  <a:lnTo>
                    <a:pt x="56" y="445"/>
                  </a:lnTo>
                  <a:lnTo>
                    <a:pt x="52" y="460"/>
                  </a:lnTo>
                  <a:lnTo>
                    <a:pt x="42" y="485"/>
                  </a:lnTo>
                  <a:lnTo>
                    <a:pt x="25" y="496"/>
                  </a:lnTo>
                  <a:lnTo>
                    <a:pt x="19" y="534"/>
                  </a:lnTo>
                  <a:lnTo>
                    <a:pt x="80" y="554"/>
                  </a:lnTo>
                  <a:lnTo>
                    <a:pt x="90" y="588"/>
                  </a:lnTo>
                  <a:lnTo>
                    <a:pt x="69" y="624"/>
                  </a:lnTo>
                  <a:lnTo>
                    <a:pt x="46" y="658"/>
                  </a:lnTo>
                  <a:lnTo>
                    <a:pt x="67" y="683"/>
                  </a:lnTo>
                  <a:lnTo>
                    <a:pt x="183" y="690"/>
                  </a:lnTo>
                  <a:lnTo>
                    <a:pt x="289" y="664"/>
                  </a:lnTo>
                  <a:lnTo>
                    <a:pt x="358" y="668"/>
                  </a:lnTo>
                  <a:lnTo>
                    <a:pt x="419" y="662"/>
                  </a:lnTo>
                  <a:lnTo>
                    <a:pt x="462" y="649"/>
                  </a:lnTo>
                  <a:lnTo>
                    <a:pt x="527" y="612"/>
                  </a:lnTo>
                  <a:lnTo>
                    <a:pt x="514" y="662"/>
                  </a:lnTo>
                  <a:lnTo>
                    <a:pt x="472" y="707"/>
                  </a:lnTo>
                  <a:lnTo>
                    <a:pt x="381" y="763"/>
                  </a:lnTo>
                  <a:lnTo>
                    <a:pt x="348" y="823"/>
                  </a:lnTo>
                  <a:lnTo>
                    <a:pt x="362" y="871"/>
                  </a:lnTo>
                  <a:lnTo>
                    <a:pt x="377" y="928"/>
                  </a:lnTo>
                  <a:lnTo>
                    <a:pt x="365" y="1025"/>
                  </a:lnTo>
                  <a:lnTo>
                    <a:pt x="343" y="1078"/>
                  </a:lnTo>
                  <a:lnTo>
                    <a:pt x="394" y="1040"/>
                  </a:lnTo>
                  <a:lnTo>
                    <a:pt x="489" y="926"/>
                  </a:lnTo>
                  <a:lnTo>
                    <a:pt x="556" y="882"/>
                  </a:lnTo>
                  <a:lnTo>
                    <a:pt x="607" y="702"/>
                  </a:lnTo>
                  <a:lnTo>
                    <a:pt x="609" y="612"/>
                  </a:lnTo>
                  <a:lnTo>
                    <a:pt x="577" y="554"/>
                  </a:lnTo>
                  <a:lnTo>
                    <a:pt x="641" y="554"/>
                  </a:lnTo>
                  <a:lnTo>
                    <a:pt x="651" y="631"/>
                  </a:lnTo>
                  <a:lnTo>
                    <a:pt x="626" y="822"/>
                  </a:lnTo>
                  <a:lnTo>
                    <a:pt x="559" y="924"/>
                  </a:lnTo>
                  <a:lnTo>
                    <a:pt x="426" y="1069"/>
                  </a:lnTo>
                  <a:lnTo>
                    <a:pt x="270" y="1215"/>
                  </a:lnTo>
                  <a:lnTo>
                    <a:pt x="272" y="970"/>
                  </a:lnTo>
                  <a:lnTo>
                    <a:pt x="272" y="738"/>
                  </a:lnTo>
                  <a:lnTo>
                    <a:pt x="200" y="728"/>
                  </a:lnTo>
                  <a:lnTo>
                    <a:pt x="52" y="717"/>
                  </a:lnTo>
                  <a:lnTo>
                    <a:pt x="16" y="698"/>
                  </a:lnTo>
                  <a:lnTo>
                    <a:pt x="0" y="658"/>
                  </a:lnTo>
                  <a:lnTo>
                    <a:pt x="33" y="590"/>
                  </a:lnTo>
                  <a:lnTo>
                    <a:pt x="6" y="538"/>
                  </a:lnTo>
                  <a:lnTo>
                    <a:pt x="14" y="515"/>
                  </a:lnTo>
                  <a:lnTo>
                    <a:pt x="14" y="491"/>
                  </a:lnTo>
                  <a:lnTo>
                    <a:pt x="29" y="457"/>
                  </a:lnTo>
                  <a:lnTo>
                    <a:pt x="6" y="388"/>
                  </a:lnTo>
                  <a:lnTo>
                    <a:pt x="25" y="327"/>
                  </a:lnTo>
                  <a:lnTo>
                    <a:pt x="75" y="265"/>
                  </a:lnTo>
                  <a:lnTo>
                    <a:pt x="101" y="179"/>
                  </a:lnTo>
                  <a:lnTo>
                    <a:pt x="97" y="137"/>
                  </a:lnTo>
                  <a:lnTo>
                    <a:pt x="172" y="42"/>
                  </a:lnTo>
                  <a:lnTo>
                    <a:pt x="269" y="0"/>
                  </a:lnTo>
                  <a:lnTo>
                    <a:pt x="506" y="27"/>
                  </a:lnTo>
                  <a:lnTo>
                    <a:pt x="356" y="25"/>
                  </a:lnTo>
                  <a:lnTo>
                    <a:pt x="270" y="42"/>
                  </a:lnTo>
                  <a:lnTo>
                    <a:pt x="229" y="63"/>
                  </a:lnTo>
                  <a:lnTo>
                    <a:pt x="185" y="92"/>
                  </a:lnTo>
                  <a:lnTo>
                    <a:pt x="147" y="124"/>
                  </a:lnTo>
                  <a:lnTo>
                    <a:pt x="132" y="152"/>
                  </a:lnTo>
                  <a:lnTo>
                    <a:pt x="135" y="192"/>
                  </a:lnTo>
                  <a:lnTo>
                    <a:pt x="124" y="242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Freeform 64"/>
            <p:cNvSpPr>
              <a:spLocks/>
            </p:cNvSpPr>
            <p:nvPr/>
          </p:nvSpPr>
          <p:spPr bwMode="auto">
            <a:xfrm>
              <a:off x="2519" y="2042"/>
              <a:ext cx="72" cy="95"/>
            </a:xfrm>
            <a:custGeom>
              <a:avLst/>
              <a:gdLst>
                <a:gd name="T0" fmla="*/ 16 w 145"/>
                <a:gd name="T1" fmla="*/ 26 h 190"/>
                <a:gd name="T2" fmla="*/ 19 w 145"/>
                <a:gd name="T3" fmla="*/ 68 h 190"/>
                <a:gd name="T4" fmla="*/ 2 w 145"/>
                <a:gd name="T5" fmla="*/ 96 h 190"/>
                <a:gd name="T6" fmla="*/ 0 w 145"/>
                <a:gd name="T7" fmla="*/ 134 h 190"/>
                <a:gd name="T8" fmla="*/ 40 w 145"/>
                <a:gd name="T9" fmla="*/ 190 h 190"/>
                <a:gd name="T10" fmla="*/ 92 w 145"/>
                <a:gd name="T11" fmla="*/ 180 h 190"/>
                <a:gd name="T12" fmla="*/ 145 w 145"/>
                <a:gd name="T13" fmla="*/ 150 h 190"/>
                <a:gd name="T14" fmla="*/ 101 w 145"/>
                <a:gd name="T15" fmla="*/ 129 h 190"/>
                <a:gd name="T16" fmla="*/ 86 w 145"/>
                <a:gd name="T17" fmla="*/ 98 h 190"/>
                <a:gd name="T18" fmla="*/ 143 w 145"/>
                <a:gd name="T19" fmla="*/ 125 h 190"/>
                <a:gd name="T20" fmla="*/ 134 w 145"/>
                <a:gd name="T21" fmla="*/ 89 h 190"/>
                <a:gd name="T22" fmla="*/ 105 w 145"/>
                <a:gd name="T23" fmla="*/ 64 h 190"/>
                <a:gd name="T24" fmla="*/ 71 w 145"/>
                <a:gd name="T25" fmla="*/ 64 h 190"/>
                <a:gd name="T26" fmla="*/ 65 w 145"/>
                <a:gd name="T27" fmla="*/ 32 h 190"/>
                <a:gd name="T28" fmla="*/ 132 w 145"/>
                <a:gd name="T29" fmla="*/ 28 h 190"/>
                <a:gd name="T30" fmla="*/ 86 w 145"/>
                <a:gd name="T31" fmla="*/ 9 h 190"/>
                <a:gd name="T32" fmla="*/ 38 w 145"/>
                <a:gd name="T33" fmla="*/ 0 h 190"/>
                <a:gd name="T34" fmla="*/ 16 w 145"/>
                <a:gd name="T35" fmla="*/ 26 h 190"/>
                <a:gd name="T36" fmla="*/ 16 w 145"/>
                <a:gd name="T37" fmla="*/ 26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90"/>
                <a:gd name="T59" fmla="*/ 145 w 145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90">
                  <a:moveTo>
                    <a:pt x="16" y="26"/>
                  </a:moveTo>
                  <a:lnTo>
                    <a:pt x="19" y="68"/>
                  </a:lnTo>
                  <a:lnTo>
                    <a:pt x="2" y="96"/>
                  </a:lnTo>
                  <a:lnTo>
                    <a:pt x="0" y="134"/>
                  </a:lnTo>
                  <a:lnTo>
                    <a:pt x="40" y="190"/>
                  </a:lnTo>
                  <a:lnTo>
                    <a:pt x="92" y="180"/>
                  </a:lnTo>
                  <a:lnTo>
                    <a:pt x="145" y="150"/>
                  </a:lnTo>
                  <a:lnTo>
                    <a:pt x="101" y="129"/>
                  </a:lnTo>
                  <a:lnTo>
                    <a:pt x="86" y="98"/>
                  </a:lnTo>
                  <a:lnTo>
                    <a:pt x="143" y="125"/>
                  </a:lnTo>
                  <a:lnTo>
                    <a:pt x="134" y="89"/>
                  </a:lnTo>
                  <a:lnTo>
                    <a:pt x="105" y="64"/>
                  </a:lnTo>
                  <a:lnTo>
                    <a:pt x="71" y="64"/>
                  </a:lnTo>
                  <a:lnTo>
                    <a:pt x="65" y="32"/>
                  </a:lnTo>
                  <a:lnTo>
                    <a:pt x="132" y="28"/>
                  </a:lnTo>
                  <a:lnTo>
                    <a:pt x="86" y="9"/>
                  </a:lnTo>
                  <a:lnTo>
                    <a:pt x="38" y="0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Freeform 65"/>
            <p:cNvSpPr>
              <a:spLocks/>
            </p:cNvSpPr>
            <p:nvPr/>
          </p:nvSpPr>
          <p:spPr bwMode="auto">
            <a:xfrm>
              <a:off x="2632" y="1967"/>
              <a:ext cx="179" cy="229"/>
            </a:xfrm>
            <a:custGeom>
              <a:avLst/>
              <a:gdLst>
                <a:gd name="T0" fmla="*/ 72 w 357"/>
                <a:gd name="T1" fmla="*/ 29 h 458"/>
                <a:gd name="T2" fmla="*/ 23 w 357"/>
                <a:gd name="T3" fmla="*/ 132 h 458"/>
                <a:gd name="T4" fmla="*/ 70 w 357"/>
                <a:gd name="T5" fmla="*/ 120 h 458"/>
                <a:gd name="T6" fmla="*/ 74 w 357"/>
                <a:gd name="T7" fmla="*/ 139 h 458"/>
                <a:gd name="T8" fmla="*/ 106 w 357"/>
                <a:gd name="T9" fmla="*/ 151 h 458"/>
                <a:gd name="T10" fmla="*/ 121 w 357"/>
                <a:gd name="T11" fmla="*/ 175 h 458"/>
                <a:gd name="T12" fmla="*/ 175 w 357"/>
                <a:gd name="T13" fmla="*/ 173 h 458"/>
                <a:gd name="T14" fmla="*/ 169 w 357"/>
                <a:gd name="T15" fmla="*/ 232 h 458"/>
                <a:gd name="T16" fmla="*/ 150 w 357"/>
                <a:gd name="T17" fmla="*/ 272 h 458"/>
                <a:gd name="T18" fmla="*/ 154 w 357"/>
                <a:gd name="T19" fmla="*/ 301 h 458"/>
                <a:gd name="T20" fmla="*/ 129 w 357"/>
                <a:gd name="T21" fmla="*/ 341 h 458"/>
                <a:gd name="T22" fmla="*/ 59 w 357"/>
                <a:gd name="T23" fmla="*/ 413 h 458"/>
                <a:gd name="T24" fmla="*/ 154 w 357"/>
                <a:gd name="T25" fmla="*/ 371 h 458"/>
                <a:gd name="T26" fmla="*/ 125 w 357"/>
                <a:gd name="T27" fmla="*/ 422 h 458"/>
                <a:gd name="T28" fmla="*/ 180 w 357"/>
                <a:gd name="T29" fmla="*/ 398 h 458"/>
                <a:gd name="T30" fmla="*/ 218 w 357"/>
                <a:gd name="T31" fmla="*/ 407 h 458"/>
                <a:gd name="T32" fmla="*/ 218 w 357"/>
                <a:gd name="T33" fmla="*/ 432 h 458"/>
                <a:gd name="T34" fmla="*/ 228 w 357"/>
                <a:gd name="T35" fmla="*/ 458 h 458"/>
                <a:gd name="T36" fmla="*/ 268 w 357"/>
                <a:gd name="T37" fmla="*/ 453 h 458"/>
                <a:gd name="T38" fmla="*/ 277 w 357"/>
                <a:gd name="T39" fmla="*/ 426 h 458"/>
                <a:gd name="T40" fmla="*/ 321 w 357"/>
                <a:gd name="T41" fmla="*/ 386 h 458"/>
                <a:gd name="T42" fmla="*/ 268 w 357"/>
                <a:gd name="T43" fmla="*/ 382 h 458"/>
                <a:gd name="T44" fmla="*/ 357 w 357"/>
                <a:gd name="T45" fmla="*/ 352 h 458"/>
                <a:gd name="T46" fmla="*/ 296 w 357"/>
                <a:gd name="T47" fmla="*/ 327 h 458"/>
                <a:gd name="T48" fmla="*/ 156 w 357"/>
                <a:gd name="T49" fmla="*/ 17 h 458"/>
                <a:gd name="T50" fmla="*/ 0 w 357"/>
                <a:gd name="T51" fmla="*/ 0 h 458"/>
                <a:gd name="T52" fmla="*/ 72 w 357"/>
                <a:gd name="T53" fmla="*/ 29 h 458"/>
                <a:gd name="T54" fmla="*/ 72 w 357"/>
                <a:gd name="T55" fmla="*/ 29 h 4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7"/>
                <a:gd name="T85" fmla="*/ 0 h 458"/>
                <a:gd name="T86" fmla="*/ 357 w 357"/>
                <a:gd name="T87" fmla="*/ 458 h 4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7" h="458">
                  <a:moveTo>
                    <a:pt x="72" y="29"/>
                  </a:moveTo>
                  <a:lnTo>
                    <a:pt x="23" y="132"/>
                  </a:lnTo>
                  <a:lnTo>
                    <a:pt x="70" y="120"/>
                  </a:lnTo>
                  <a:lnTo>
                    <a:pt x="74" y="139"/>
                  </a:lnTo>
                  <a:lnTo>
                    <a:pt x="106" y="151"/>
                  </a:lnTo>
                  <a:lnTo>
                    <a:pt x="121" y="175"/>
                  </a:lnTo>
                  <a:lnTo>
                    <a:pt x="175" y="173"/>
                  </a:lnTo>
                  <a:lnTo>
                    <a:pt x="169" y="232"/>
                  </a:lnTo>
                  <a:lnTo>
                    <a:pt x="150" y="272"/>
                  </a:lnTo>
                  <a:lnTo>
                    <a:pt x="154" y="301"/>
                  </a:lnTo>
                  <a:lnTo>
                    <a:pt x="129" y="341"/>
                  </a:lnTo>
                  <a:lnTo>
                    <a:pt x="59" y="413"/>
                  </a:lnTo>
                  <a:lnTo>
                    <a:pt x="154" y="371"/>
                  </a:lnTo>
                  <a:lnTo>
                    <a:pt x="125" y="422"/>
                  </a:lnTo>
                  <a:lnTo>
                    <a:pt x="180" y="398"/>
                  </a:lnTo>
                  <a:lnTo>
                    <a:pt x="218" y="407"/>
                  </a:lnTo>
                  <a:lnTo>
                    <a:pt x="218" y="432"/>
                  </a:lnTo>
                  <a:lnTo>
                    <a:pt x="228" y="458"/>
                  </a:lnTo>
                  <a:lnTo>
                    <a:pt x="268" y="453"/>
                  </a:lnTo>
                  <a:lnTo>
                    <a:pt x="277" y="426"/>
                  </a:lnTo>
                  <a:lnTo>
                    <a:pt x="321" y="386"/>
                  </a:lnTo>
                  <a:lnTo>
                    <a:pt x="268" y="382"/>
                  </a:lnTo>
                  <a:lnTo>
                    <a:pt x="357" y="352"/>
                  </a:lnTo>
                  <a:lnTo>
                    <a:pt x="296" y="327"/>
                  </a:lnTo>
                  <a:lnTo>
                    <a:pt x="156" y="17"/>
                  </a:lnTo>
                  <a:lnTo>
                    <a:pt x="0" y="0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Freeform 66"/>
            <p:cNvSpPr>
              <a:spLocks/>
            </p:cNvSpPr>
            <p:nvPr/>
          </p:nvSpPr>
          <p:spPr bwMode="auto">
            <a:xfrm>
              <a:off x="2731" y="2186"/>
              <a:ext cx="42" cy="40"/>
            </a:xfrm>
            <a:custGeom>
              <a:avLst/>
              <a:gdLst>
                <a:gd name="T0" fmla="*/ 37 w 84"/>
                <a:gd name="T1" fmla="*/ 38 h 79"/>
                <a:gd name="T2" fmla="*/ 35 w 84"/>
                <a:gd name="T3" fmla="*/ 55 h 79"/>
                <a:gd name="T4" fmla="*/ 8 w 84"/>
                <a:gd name="T5" fmla="*/ 53 h 79"/>
                <a:gd name="T6" fmla="*/ 0 w 84"/>
                <a:gd name="T7" fmla="*/ 72 h 79"/>
                <a:gd name="T8" fmla="*/ 27 w 84"/>
                <a:gd name="T9" fmla="*/ 79 h 79"/>
                <a:gd name="T10" fmla="*/ 56 w 84"/>
                <a:gd name="T11" fmla="*/ 72 h 79"/>
                <a:gd name="T12" fmla="*/ 84 w 84"/>
                <a:gd name="T13" fmla="*/ 53 h 79"/>
                <a:gd name="T14" fmla="*/ 57 w 84"/>
                <a:gd name="T15" fmla="*/ 51 h 79"/>
                <a:gd name="T16" fmla="*/ 35 w 84"/>
                <a:gd name="T17" fmla="*/ 7 h 79"/>
                <a:gd name="T18" fmla="*/ 18 w 84"/>
                <a:gd name="T19" fmla="*/ 0 h 79"/>
                <a:gd name="T20" fmla="*/ 16 w 84"/>
                <a:gd name="T21" fmla="*/ 22 h 79"/>
                <a:gd name="T22" fmla="*/ 37 w 84"/>
                <a:gd name="T23" fmla="*/ 38 h 79"/>
                <a:gd name="T24" fmla="*/ 37 w 84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79"/>
                <a:gd name="T41" fmla="*/ 84 w 8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79">
                  <a:moveTo>
                    <a:pt x="37" y="38"/>
                  </a:moveTo>
                  <a:lnTo>
                    <a:pt x="35" y="55"/>
                  </a:lnTo>
                  <a:lnTo>
                    <a:pt x="8" y="53"/>
                  </a:lnTo>
                  <a:lnTo>
                    <a:pt x="0" y="72"/>
                  </a:lnTo>
                  <a:lnTo>
                    <a:pt x="27" y="79"/>
                  </a:lnTo>
                  <a:lnTo>
                    <a:pt x="56" y="72"/>
                  </a:lnTo>
                  <a:lnTo>
                    <a:pt x="84" y="53"/>
                  </a:lnTo>
                  <a:lnTo>
                    <a:pt x="57" y="51"/>
                  </a:lnTo>
                  <a:lnTo>
                    <a:pt x="35" y="7"/>
                  </a:lnTo>
                  <a:lnTo>
                    <a:pt x="18" y="0"/>
                  </a:lnTo>
                  <a:lnTo>
                    <a:pt x="16" y="22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67"/>
            <p:cNvSpPr>
              <a:spLocks/>
            </p:cNvSpPr>
            <p:nvPr/>
          </p:nvSpPr>
          <p:spPr bwMode="auto">
            <a:xfrm>
              <a:off x="2712" y="2226"/>
              <a:ext cx="22" cy="22"/>
            </a:xfrm>
            <a:custGeom>
              <a:avLst/>
              <a:gdLst>
                <a:gd name="T0" fmla="*/ 0 w 44"/>
                <a:gd name="T1" fmla="*/ 23 h 44"/>
                <a:gd name="T2" fmla="*/ 12 w 44"/>
                <a:gd name="T3" fmla="*/ 4 h 44"/>
                <a:gd name="T4" fmla="*/ 29 w 44"/>
                <a:gd name="T5" fmla="*/ 0 h 44"/>
                <a:gd name="T6" fmla="*/ 44 w 44"/>
                <a:gd name="T7" fmla="*/ 14 h 44"/>
                <a:gd name="T8" fmla="*/ 42 w 44"/>
                <a:gd name="T9" fmla="*/ 31 h 44"/>
                <a:gd name="T10" fmla="*/ 21 w 44"/>
                <a:gd name="T11" fmla="*/ 44 h 44"/>
                <a:gd name="T12" fmla="*/ 0 w 44"/>
                <a:gd name="T13" fmla="*/ 23 h 44"/>
                <a:gd name="T14" fmla="*/ 0 w 44"/>
                <a:gd name="T15" fmla="*/ 23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4"/>
                <a:gd name="T26" fmla="*/ 44 w 44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4">
                  <a:moveTo>
                    <a:pt x="0" y="23"/>
                  </a:moveTo>
                  <a:lnTo>
                    <a:pt x="12" y="4"/>
                  </a:lnTo>
                  <a:lnTo>
                    <a:pt x="29" y="0"/>
                  </a:lnTo>
                  <a:lnTo>
                    <a:pt x="44" y="14"/>
                  </a:lnTo>
                  <a:lnTo>
                    <a:pt x="42" y="31"/>
                  </a:lnTo>
                  <a:lnTo>
                    <a:pt x="21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Freeform 68"/>
            <p:cNvSpPr>
              <a:spLocks/>
            </p:cNvSpPr>
            <p:nvPr/>
          </p:nvSpPr>
          <p:spPr bwMode="auto">
            <a:xfrm>
              <a:off x="2711" y="2228"/>
              <a:ext cx="15" cy="19"/>
            </a:xfrm>
            <a:custGeom>
              <a:avLst/>
              <a:gdLst>
                <a:gd name="T0" fmla="*/ 20 w 30"/>
                <a:gd name="T1" fmla="*/ 38 h 38"/>
                <a:gd name="T2" fmla="*/ 17 w 30"/>
                <a:gd name="T3" fmla="*/ 19 h 38"/>
                <a:gd name="T4" fmla="*/ 30 w 30"/>
                <a:gd name="T5" fmla="*/ 0 h 38"/>
                <a:gd name="T6" fmla="*/ 13 w 30"/>
                <a:gd name="T7" fmla="*/ 2 h 38"/>
                <a:gd name="T8" fmla="*/ 0 w 30"/>
                <a:gd name="T9" fmla="*/ 17 h 38"/>
                <a:gd name="T10" fmla="*/ 1 w 30"/>
                <a:gd name="T11" fmla="*/ 36 h 38"/>
                <a:gd name="T12" fmla="*/ 20 w 30"/>
                <a:gd name="T13" fmla="*/ 38 h 38"/>
                <a:gd name="T14" fmla="*/ 20 w 30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8"/>
                <a:gd name="T26" fmla="*/ 30 w 3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8">
                  <a:moveTo>
                    <a:pt x="20" y="38"/>
                  </a:moveTo>
                  <a:lnTo>
                    <a:pt x="17" y="19"/>
                  </a:lnTo>
                  <a:lnTo>
                    <a:pt x="30" y="0"/>
                  </a:lnTo>
                  <a:lnTo>
                    <a:pt x="13" y="2"/>
                  </a:lnTo>
                  <a:lnTo>
                    <a:pt x="0" y="17"/>
                  </a:lnTo>
                  <a:lnTo>
                    <a:pt x="1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C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Freeform 69"/>
            <p:cNvSpPr>
              <a:spLocks/>
            </p:cNvSpPr>
            <p:nvPr/>
          </p:nvSpPr>
          <p:spPr bwMode="auto">
            <a:xfrm>
              <a:off x="2702" y="2232"/>
              <a:ext cx="30" cy="25"/>
            </a:xfrm>
            <a:custGeom>
              <a:avLst/>
              <a:gdLst>
                <a:gd name="T0" fmla="*/ 15 w 60"/>
                <a:gd name="T1" fmla="*/ 0 h 49"/>
                <a:gd name="T2" fmla="*/ 0 w 60"/>
                <a:gd name="T3" fmla="*/ 30 h 49"/>
                <a:gd name="T4" fmla="*/ 13 w 60"/>
                <a:gd name="T5" fmla="*/ 49 h 49"/>
                <a:gd name="T6" fmla="*/ 41 w 60"/>
                <a:gd name="T7" fmla="*/ 49 h 49"/>
                <a:gd name="T8" fmla="*/ 60 w 60"/>
                <a:gd name="T9" fmla="*/ 23 h 49"/>
                <a:gd name="T10" fmla="*/ 28 w 60"/>
                <a:gd name="T11" fmla="*/ 17 h 49"/>
                <a:gd name="T12" fmla="*/ 15 w 60"/>
                <a:gd name="T13" fmla="*/ 0 h 49"/>
                <a:gd name="T14" fmla="*/ 15 w 60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9"/>
                <a:gd name="T26" fmla="*/ 60 w 60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9">
                  <a:moveTo>
                    <a:pt x="15" y="0"/>
                  </a:moveTo>
                  <a:lnTo>
                    <a:pt x="0" y="30"/>
                  </a:lnTo>
                  <a:lnTo>
                    <a:pt x="13" y="49"/>
                  </a:lnTo>
                  <a:lnTo>
                    <a:pt x="41" y="49"/>
                  </a:lnTo>
                  <a:lnTo>
                    <a:pt x="60" y="23"/>
                  </a:lnTo>
                  <a:lnTo>
                    <a:pt x="28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Freeform 70"/>
            <p:cNvSpPr>
              <a:spLocks/>
            </p:cNvSpPr>
            <p:nvPr/>
          </p:nvSpPr>
          <p:spPr bwMode="auto">
            <a:xfrm>
              <a:off x="2472" y="2068"/>
              <a:ext cx="42" cy="80"/>
            </a:xfrm>
            <a:custGeom>
              <a:avLst/>
              <a:gdLst>
                <a:gd name="T0" fmla="*/ 61 w 84"/>
                <a:gd name="T1" fmla="*/ 82 h 160"/>
                <a:gd name="T2" fmla="*/ 0 w 84"/>
                <a:gd name="T3" fmla="*/ 160 h 160"/>
                <a:gd name="T4" fmla="*/ 44 w 84"/>
                <a:gd name="T5" fmla="*/ 146 h 160"/>
                <a:gd name="T6" fmla="*/ 67 w 84"/>
                <a:gd name="T7" fmla="*/ 123 h 160"/>
                <a:gd name="T8" fmla="*/ 84 w 84"/>
                <a:gd name="T9" fmla="*/ 78 h 160"/>
                <a:gd name="T10" fmla="*/ 84 w 84"/>
                <a:gd name="T11" fmla="*/ 0 h 160"/>
                <a:gd name="T12" fmla="*/ 71 w 84"/>
                <a:gd name="T13" fmla="*/ 55 h 160"/>
                <a:gd name="T14" fmla="*/ 61 w 84"/>
                <a:gd name="T15" fmla="*/ 82 h 160"/>
                <a:gd name="T16" fmla="*/ 61 w 84"/>
                <a:gd name="T17" fmla="*/ 82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60"/>
                <a:gd name="T29" fmla="*/ 84 w 8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60">
                  <a:moveTo>
                    <a:pt x="61" y="82"/>
                  </a:moveTo>
                  <a:lnTo>
                    <a:pt x="0" y="160"/>
                  </a:lnTo>
                  <a:lnTo>
                    <a:pt x="44" y="146"/>
                  </a:lnTo>
                  <a:lnTo>
                    <a:pt x="67" y="123"/>
                  </a:lnTo>
                  <a:lnTo>
                    <a:pt x="84" y="78"/>
                  </a:lnTo>
                  <a:lnTo>
                    <a:pt x="84" y="0"/>
                  </a:lnTo>
                  <a:lnTo>
                    <a:pt x="71" y="55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71"/>
            <p:cNvSpPr>
              <a:spLocks/>
            </p:cNvSpPr>
            <p:nvPr/>
          </p:nvSpPr>
          <p:spPr bwMode="auto">
            <a:xfrm>
              <a:off x="2518" y="1986"/>
              <a:ext cx="139" cy="67"/>
            </a:xfrm>
            <a:custGeom>
              <a:avLst/>
              <a:gdLst>
                <a:gd name="T0" fmla="*/ 0 w 277"/>
                <a:gd name="T1" fmla="*/ 111 h 133"/>
                <a:gd name="T2" fmla="*/ 20 w 277"/>
                <a:gd name="T3" fmla="*/ 82 h 133"/>
                <a:gd name="T4" fmla="*/ 110 w 277"/>
                <a:gd name="T5" fmla="*/ 29 h 133"/>
                <a:gd name="T6" fmla="*/ 201 w 277"/>
                <a:gd name="T7" fmla="*/ 0 h 133"/>
                <a:gd name="T8" fmla="*/ 277 w 277"/>
                <a:gd name="T9" fmla="*/ 4 h 133"/>
                <a:gd name="T10" fmla="*/ 182 w 277"/>
                <a:gd name="T11" fmla="*/ 36 h 133"/>
                <a:gd name="T12" fmla="*/ 150 w 277"/>
                <a:gd name="T13" fmla="*/ 61 h 133"/>
                <a:gd name="T14" fmla="*/ 110 w 277"/>
                <a:gd name="T15" fmla="*/ 97 h 133"/>
                <a:gd name="T16" fmla="*/ 53 w 277"/>
                <a:gd name="T17" fmla="*/ 103 h 133"/>
                <a:gd name="T18" fmla="*/ 87 w 277"/>
                <a:gd name="T19" fmla="*/ 73 h 133"/>
                <a:gd name="T20" fmla="*/ 32 w 277"/>
                <a:gd name="T21" fmla="*/ 95 h 133"/>
                <a:gd name="T22" fmla="*/ 1 w 277"/>
                <a:gd name="T23" fmla="*/ 133 h 133"/>
                <a:gd name="T24" fmla="*/ 0 w 277"/>
                <a:gd name="T25" fmla="*/ 111 h 133"/>
                <a:gd name="T26" fmla="*/ 0 w 277"/>
                <a:gd name="T27" fmla="*/ 111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33"/>
                <a:gd name="T44" fmla="*/ 277 w 27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33">
                  <a:moveTo>
                    <a:pt x="0" y="111"/>
                  </a:moveTo>
                  <a:lnTo>
                    <a:pt x="20" y="82"/>
                  </a:lnTo>
                  <a:lnTo>
                    <a:pt x="110" y="29"/>
                  </a:lnTo>
                  <a:lnTo>
                    <a:pt x="201" y="0"/>
                  </a:lnTo>
                  <a:lnTo>
                    <a:pt x="277" y="4"/>
                  </a:lnTo>
                  <a:lnTo>
                    <a:pt x="182" y="36"/>
                  </a:lnTo>
                  <a:lnTo>
                    <a:pt x="150" y="61"/>
                  </a:lnTo>
                  <a:lnTo>
                    <a:pt x="110" y="97"/>
                  </a:lnTo>
                  <a:lnTo>
                    <a:pt x="53" y="103"/>
                  </a:lnTo>
                  <a:lnTo>
                    <a:pt x="87" y="73"/>
                  </a:lnTo>
                  <a:lnTo>
                    <a:pt x="32" y="95"/>
                  </a:lnTo>
                  <a:lnTo>
                    <a:pt x="1" y="13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Freeform 72"/>
            <p:cNvSpPr>
              <a:spLocks/>
            </p:cNvSpPr>
            <p:nvPr/>
          </p:nvSpPr>
          <p:spPr bwMode="auto">
            <a:xfrm>
              <a:off x="2524" y="2155"/>
              <a:ext cx="37" cy="75"/>
            </a:xfrm>
            <a:custGeom>
              <a:avLst/>
              <a:gdLst>
                <a:gd name="T0" fmla="*/ 47 w 74"/>
                <a:gd name="T1" fmla="*/ 53 h 150"/>
                <a:gd name="T2" fmla="*/ 63 w 74"/>
                <a:gd name="T3" fmla="*/ 150 h 150"/>
                <a:gd name="T4" fmla="*/ 74 w 74"/>
                <a:gd name="T5" fmla="*/ 57 h 150"/>
                <a:gd name="T6" fmla="*/ 47 w 74"/>
                <a:gd name="T7" fmla="*/ 21 h 150"/>
                <a:gd name="T8" fmla="*/ 0 w 74"/>
                <a:gd name="T9" fmla="*/ 0 h 150"/>
                <a:gd name="T10" fmla="*/ 47 w 74"/>
                <a:gd name="T11" fmla="*/ 53 h 150"/>
                <a:gd name="T12" fmla="*/ 47 w 74"/>
                <a:gd name="T13" fmla="*/ 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50"/>
                <a:gd name="T23" fmla="*/ 74 w 7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50">
                  <a:moveTo>
                    <a:pt x="47" y="53"/>
                  </a:moveTo>
                  <a:lnTo>
                    <a:pt x="63" y="150"/>
                  </a:lnTo>
                  <a:lnTo>
                    <a:pt x="74" y="57"/>
                  </a:lnTo>
                  <a:lnTo>
                    <a:pt x="47" y="21"/>
                  </a:lnTo>
                  <a:lnTo>
                    <a:pt x="0" y="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Freeform 73"/>
            <p:cNvSpPr>
              <a:spLocks/>
            </p:cNvSpPr>
            <p:nvPr/>
          </p:nvSpPr>
          <p:spPr bwMode="auto">
            <a:xfrm>
              <a:off x="2494" y="2249"/>
              <a:ext cx="38" cy="10"/>
            </a:xfrm>
            <a:custGeom>
              <a:avLst/>
              <a:gdLst>
                <a:gd name="T0" fmla="*/ 0 w 76"/>
                <a:gd name="T1" fmla="*/ 13 h 21"/>
                <a:gd name="T2" fmla="*/ 76 w 76"/>
                <a:gd name="T3" fmla="*/ 21 h 21"/>
                <a:gd name="T4" fmla="*/ 51 w 76"/>
                <a:gd name="T5" fmla="*/ 0 h 21"/>
                <a:gd name="T6" fmla="*/ 0 w 76"/>
                <a:gd name="T7" fmla="*/ 13 h 21"/>
                <a:gd name="T8" fmla="*/ 0 w 76"/>
                <a:gd name="T9" fmla="*/ 1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21"/>
                <a:gd name="T17" fmla="*/ 76 w 7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21">
                  <a:moveTo>
                    <a:pt x="0" y="13"/>
                  </a:moveTo>
                  <a:lnTo>
                    <a:pt x="76" y="21"/>
                  </a:lnTo>
                  <a:lnTo>
                    <a:pt x="5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Freeform 74"/>
            <p:cNvSpPr>
              <a:spLocks/>
            </p:cNvSpPr>
            <p:nvPr/>
          </p:nvSpPr>
          <p:spPr bwMode="auto">
            <a:xfrm>
              <a:off x="2452" y="2212"/>
              <a:ext cx="63" cy="29"/>
            </a:xfrm>
            <a:custGeom>
              <a:avLst/>
              <a:gdLst>
                <a:gd name="T0" fmla="*/ 0 w 128"/>
                <a:gd name="T1" fmla="*/ 57 h 57"/>
                <a:gd name="T2" fmla="*/ 128 w 128"/>
                <a:gd name="T3" fmla="*/ 51 h 57"/>
                <a:gd name="T4" fmla="*/ 95 w 128"/>
                <a:gd name="T5" fmla="*/ 23 h 57"/>
                <a:gd name="T6" fmla="*/ 31 w 128"/>
                <a:gd name="T7" fmla="*/ 4 h 57"/>
                <a:gd name="T8" fmla="*/ 0 w 128"/>
                <a:gd name="T9" fmla="*/ 0 h 57"/>
                <a:gd name="T10" fmla="*/ 0 w 128"/>
                <a:gd name="T11" fmla="*/ 57 h 57"/>
                <a:gd name="T12" fmla="*/ 0 w 128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57"/>
                <a:gd name="T23" fmla="*/ 128 w 12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57">
                  <a:moveTo>
                    <a:pt x="0" y="57"/>
                  </a:moveTo>
                  <a:lnTo>
                    <a:pt x="128" y="51"/>
                  </a:lnTo>
                  <a:lnTo>
                    <a:pt x="95" y="23"/>
                  </a:lnTo>
                  <a:lnTo>
                    <a:pt x="31" y="4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Freeform 75"/>
            <p:cNvSpPr>
              <a:spLocks/>
            </p:cNvSpPr>
            <p:nvPr/>
          </p:nvSpPr>
          <p:spPr bwMode="auto">
            <a:xfrm>
              <a:off x="2683" y="2260"/>
              <a:ext cx="48" cy="156"/>
            </a:xfrm>
            <a:custGeom>
              <a:avLst/>
              <a:gdLst>
                <a:gd name="T0" fmla="*/ 97 w 97"/>
                <a:gd name="T1" fmla="*/ 61 h 312"/>
                <a:gd name="T2" fmla="*/ 54 w 97"/>
                <a:gd name="T3" fmla="*/ 205 h 312"/>
                <a:gd name="T4" fmla="*/ 37 w 97"/>
                <a:gd name="T5" fmla="*/ 264 h 312"/>
                <a:gd name="T6" fmla="*/ 0 w 97"/>
                <a:gd name="T7" fmla="*/ 312 h 312"/>
                <a:gd name="T8" fmla="*/ 35 w 97"/>
                <a:gd name="T9" fmla="*/ 161 h 312"/>
                <a:gd name="T10" fmla="*/ 75 w 97"/>
                <a:gd name="T11" fmla="*/ 74 h 312"/>
                <a:gd name="T12" fmla="*/ 92 w 97"/>
                <a:gd name="T13" fmla="*/ 0 h 312"/>
                <a:gd name="T14" fmla="*/ 97 w 97"/>
                <a:gd name="T15" fmla="*/ 61 h 312"/>
                <a:gd name="T16" fmla="*/ 97 w 97"/>
                <a:gd name="T17" fmla="*/ 6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312"/>
                <a:gd name="T29" fmla="*/ 97 w 97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312">
                  <a:moveTo>
                    <a:pt x="97" y="61"/>
                  </a:moveTo>
                  <a:lnTo>
                    <a:pt x="54" y="205"/>
                  </a:lnTo>
                  <a:lnTo>
                    <a:pt x="37" y="264"/>
                  </a:lnTo>
                  <a:lnTo>
                    <a:pt x="0" y="312"/>
                  </a:lnTo>
                  <a:lnTo>
                    <a:pt x="35" y="161"/>
                  </a:lnTo>
                  <a:lnTo>
                    <a:pt x="75" y="74"/>
                  </a:lnTo>
                  <a:lnTo>
                    <a:pt x="92" y="0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Freeform 76"/>
            <p:cNvSpPr>
              <a:spLocks/>
            </p:cNvSpPr>
            <p:nvPr/>
          </p:nvSpPr>
          <p:spPr bwMode="auto">
            <a:xfrm>
              <a:off x="2446" y="2290"/>
              <a:ext cx="383" cy="588"/>
            </a:xfrm>
            <a:custGeom>
              <a:avLst/>
              <a:gdLst>
                <a:gd name="T0" fmla="*/ 103 w 766"/>
                <a:gd name="T1" fmla="*/ 327 h 1174"/>
                <a:gd name="T2" fmla="*/ 0 w 766"/>
                <a:gd name="T3" fmla="*/ 515 h 1174"/>
                <a:gd name="T4" fmla="*/ 46 w 766"/>
                <a:gd name="T5" fmla="*/ 612 h 1174"/>
                <a:gd name="T6" fmla="*/ 82 w 766"/>
                <a:gd name="T7" fmla="*/ 678 h 1174"/>
                <a:gd name="T8" fmla="*/ 82 w 766"/>
                <a:gd name="T9" fmla="*/ 750 h 1174"/>
                <a:gd name="T10" fmla="*/ 154 w 766"/>
                <a:gd name="T11" fmla="*/ 889 h 1174"/>
                <a:gd name="T12" fmla="*/ 209 w 766"/>
                <a:gd name="T13" fmla="*/ 1174 h 1174"/>
                <a:gd name="T14" fmla="*/ 251 w 766"/>
                <a:gd name="T15" fmla="*/ 1174 h 1174"/>
                <a:gd name="T16" fmla="*/ 300 w 766"/>
                <a:gd name="T17" fmla="*/ 853 h 1174"/>
                <a:gd name="T18" fmla="*/ 415 w 766"/>
                <a:gd name="T19" fmla="*/ 627 h 1174"/>
                <a:gd name="T20" fmla="*/ 479 w 766"/>
                <a:gd name="T21" fmla="*/ 530 h 1174"/>
                <a:gd name="T22" fmla="*/ 578 w 766"/>
                <a:gd name="T23" fmla="*/ 444 h 1174"/>
                <a:gd name="T24" fmla="*/ 721 w 766"/>
                <a:gd name="T25" fmla="*/ 460 h 1174"/>
                <a:gd name="T26" fmla="*/ 766 w 766"/>
                <a:gd name="T27" fmla="*/ 224 h 1174"/>
                <a:gd name="T28" fmla="*/ 745 w 766"/>
                <a:gd name="T29" fmla="*/ 34 h 1174"/>
                <a:gd name="T30" fmla="*/ 627 w 766"/>
                <a:gd name="T31" fmla="*/ 0 h 1174"/>
                <a:gd name="T32" fmla="*/ 612 w 766"/>
                <a:gd name="T33" fmla="*/ 194 h 1174"/>
                <a:gd name="T34" fmla="*/ 542 w 766"/>
                <a:gd name="T35" fmla="*/ 296 h 1174"/>
                <a:gd name="T36" fmla="*/ 357 w 766"/>
                <a:gd name="T37" fmla="*/ 469 h 1174"/>
                <a:gd name="T38" fmla="*/ 281 w 766"/>
                <a:gd name="T39" fmla="*/ 545 h 1174"/>
                <a:gd name="T40" fmla="*/ 261 w 766"/>
                <a:gd name="T41" fmla="*/ 321 h 1174"/>
                <a:gd name="T42" fmla="*/ 276 w 766"/>
                <a:gd name="T43" fmla="*/ 157 h 1174"/>
                <a:gd name="T44" fmla="*/ 215 w 766"/>
                <a:gd name="T45" fmla="*/ 188 h 1174"/>
                <a:gd name="T46" fmla="*/ 103 w 766"/>
                <a:gd name="T47" fmla="*/ 327 h 1174"/>
                <a:gd name="T48" fmla="*/ 103 w 766"/>
                <a:gd name="T49" fmla="*/ 327 h 1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6"/>
                <a:gd name="T76" fmla="*/ 0 h 1174"/>
                <a:gd name="T77" fmla="*/ 766 w 766"/>
                <a:gd name="T78" fmla="*/ 1174 h 1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6" h="1174">
                  <a:moveTo>
                    <a:pt x="103" y="327"/>
                  </a:moveTo>
                  <a:lnTo>
                    <a:pt x="0" y="515"/>
                  </a:lnTo>
                  <a:lnTo>
                    <a:pt x="46" y="612"/>
                  </a:lnTo>
                  <a:lnTo>
                    <a:pt x="82" y="678"/>
                  </a:lnTo>
                  <a:lnTo>
                    <a:pt x="82" y="750"/>
                  </a:lnTo>
                  <a:lnTo>
                    <a:pt x="154" y="889"/>
                  </a:lnTo>
                  <a:lnTo>
                    <a:pt x="209" y="1174"/>
                  </a:lnTo>
                  <a:lnTo>
                    <a:pt x="251" y="1174"/>
                  </a:lnTo>
                  <a:lnTo>
                    <a:pt x="300" y="853"/>
                  </a:lnTo>
                  <a:lnTo>
                    <a:pt x="415" y="627"/>
                  </a:lnTo>
                  <a:lnTo>
                    <a:pt x="479" y="530"/>
                  </a:lnTo>
                  <a:lnTo>
                    <a:pt x="578" y="444"/>
                  </a:lnTo>
                  <a:lnTo>
                    <a:pt x="721" y="460"/>
                  </a:lnTo>
                  <a:lnTo>
                    <a:pt x="766" y="224"/>
                  </a:lnTo>
                  <a:lnTo>
                    <a:pt x="745" y="34"/>
                  </a:lnTo>
                  <a:lnTo>
                    <a:pt x="627" y="0"/>
                  </a:lnTo>
                  <a:lnTo>
                    <a:pt x="612" y="194"/>
                  </a:lnTo>
                  <a:lnTo>
                    <a:pt x="542" y="296"/>
                  </a:lnTo>
                  <a:lnTo>
                    <a:pt x="357" y="469"/>
                  </a:lnTo>
                  <a:lnTo>
                    <a:pt x="281" y="545"/>
                  </a:lnTo>
                  <a:lnTo>
                    <a:pt x="261" y="321"/>
                  </a:lnTo>
                  <a:lnTo>
                    <a:pt x="276" y="157"/>
                  </a:lnTo>
                  <a:lnTo>
                    <a:pt x="215" y="188"/>
                  </a:lnTo>
                  <a:lnTo>
                    <a:pt x="103" y="3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Freeform 77"/>
            <p:cNvSpPr>
              <a:spLocks/>
            </p:cNvSpPr>
            <p:nvPr/>
          </p:nvSpPr>
          <p:spPr bwMode="auto">
            <a:xfrm>
              <a:off x="2617" y="2357"/>
              <a:ext cx="202" cy="237"/>
            </a:xfrm>
            <a:custGeom>
              <a:avLst/>
              <a:gdLst>
                <a:gd name="T0" fmla="*/ 327 w 403"/>
                <a:gd name="T1" fmla="*/ 24 h 475"/>
                <a:gd name="T2" fmla="*/ 266 w 403"/>
                <a:gd name="T3" fmla="*/ 127 h 475"/>
                <a:gd name="T4" fmla="*/ 219 w 403"/>
                <a:gd name="T5" fmla="*/ 213 h 475"/>
                <a:gd name="T6" fmla="*/ 88 w 403"/>
                <a:gd name="T7" fmla="*/ 327 h 475"/>
                <a:gd name="T8" fmla="*/ 0 w 403"/>
                <a:gd name="T9" fmla="*/ 475 h 475"/>
                <a:gd name="T10" fmla="*/ 112 w 403"/>
                <a:gd name="T11" fmla="*/ 357 h 475"/>
                <a:gd name="T12" fmla="*/ 164 w 403"/>
                <a:gd name="T13" fmla="*/ 330 h 475"/>
                <a:gd name="T14" fmla="*/ 179 w 403"/>
                <a:gd name="T15" fmla="*/ 279 h 475"/>
                <a:gd name="T16" fmla="*/ 316 w 403"/>
                <a:gd name="T17" fmla="*/ 270 h 475"/>
                <a:gd name="T18" fmla="*/ 403 w 403"/>
                <a:gd name="T19" fmla="*/ 61 h 475"/>
                <a:gd name="T20" fmla="*/ 367 w 403"/>
                <a:gd name="T21" fmla="*/ 0 h 475"/>
                <a:gd name="T22" fmla="*/ 301 w 403"/>
                <a:gd name="T23" fmla="*/ 146 h 475"/>
                <a:gd name="T24" fmla="*/ 327 w 403"/>
                <a:gd name="T25" fmla="*/ 24 h 475"/>
                <a:gd name="T26" fmla="*/ 327 w 403"/>
                <a:gd name="T27" fmla="*/ 24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3"/>
                <a:gd name="T43" fmla="*/ 0 h 475"/>
                <a:gd name="T44" fmla="*/ 403 w 403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3" h="475">
                  <a:moveTo>
                    <a:pt x="327" y="24"/>
                  </a:moveTo>
                  <a:lnTo>
                    <a:pt x="266" y="127"/>
                  </a:lnTo>
                  <a:lnTo>
                    <a:pt x="219" y="213"/>
                  </a:lnTo>
                  <a:lnTo>
                    <a:pt x="88" y="327"/>
                  </a:lnTo>
                  <a:lnTo>
                    <a:pt x="0" y="475"/>
                  </a:lnTo>
                  <a:lnTo>
                    <a:pt x="112" y="357"/>
                  </a:lnTo>
                  <a:lnTo>
                    <a:pt x="164" y="330"/>
                  </a:lnTo>
                  <a:lnTo>
                    <a:pt x="179" y="279"/>
                  </a:lnTo>
                  <a:lnTo>
                    <a:pt x="316" y="270"/>
                  </a:lnTo>
                  <a:lnTo>
                    <a:pt x="403" y="61"/>
                  </a:lnTo>
                  <a:lnTo>
                    <a:pt x="367" y="0"/>
                  </a:lnTo>
                  <a:lnTo>
                    <a:pt x="301" y="146"/>
                  </a:lnTo>
                  <a:lnTo>
                    <a:pt x="327" y="24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Freeform 78"/>
            <p:cNvSpPr>
              <a:spLocks/>
            </p:cNvSpPr>
            <p:nvPr/>
          </p:nvSpPr>
          <p:spPr bwMode="auto">
            <a:xfrm>
              <a:off x="2487" y="2440"/>
              <a:ext cx="61" cy="282"/>
            </a:xfrm>
            <a:custGeom>
              <a:avLst/>
              <a:gdLst>
                <a:gd name="T0" fmla="*/ 121 w 121"/>
                <a:gd name="T1" fmla="*/ 0 h 563"/>
                <a:gd name="T2" fmla="*/ 0 w 121"/>
                <a:gd name="T3" fmla="*/ 224 h 563"/>
                <a:gd name="T4" fmla="*/ 51 w 121"/>
                <a:gd name="T5" fmla="*/ 302 h 563"/>
                <a:gd name="T6" fmla="*/ 45 w 121"/>
                <a:gd name="T7" fmla="*/ 441 h 563"/>
                <a:gd name="T8" fmla="*/ 97 w 121"/>
                <a:gd name="T9" fmla="*/ 563 h 563"/>
                <a:gd name="T10" fmla="*/ 112 w 121"/>
                <a:gd name="T11" fmla="*/ 490 h 563"/>
                <a:gd name="T12" fmla="*/ 102 w 121"/>
                <a:gd name="T13" fmla="*/ 378 h 563"/>
                <a:gd name="T14" fmla="*/ 121 w 121"/>
                <a:gd name="T15" fmla="*/ 0 h 563"/>
                <a:gd name="T16" fmla="*/ 121 w 121"/>
                <a:gd name="T17" fmla="*/ 0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63"/>
                <a:gd name="T29" fmla="*/ 121 w 121"/>
                <a:gd name="T30" fmla="*/ 563 h 5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63">
                  <a:moveTo>
                    <a:pt x="121" y="0"/>
                  </a:moveTo>
                  <a:lnTo>
                    <a:pt x="0" y="224"/>
                  </a:lnTo>
                  <a:lnTo>
                    <a:pt x="51" y="302"/>
                  </a:lnTo>
                  <a:lnTo>
                    <a:pt x="45" y="441"/>
                  </a:lnTo>
                  <a:lnTo>
                    <a:pt x="97" y="563"/>
                  </a:lnTo>
                  <a:lnTo>
                    <a:pt x="112" y="490"/>
                  </a:lnTo>
                  <a:lnTo>
                    <a:pt x="102" y="37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Freeform 79"/>
            <p:cNvSpPr>
              <a:spLocks/>
            </p:cNvSpPr>
            <p:nvPr/>
          </p:nvSpPr>
          <p:spPr bwMode="auto">
            <a:xfrm>
              <a:off x="2441" y="2372"/>
              <a:ext cx="240" cy="509"/>
            </a:xfrm>
            <a:custGeom>
              <a:avLst/>
              <a:gdLst>
                <a:gd name="T0" fmla="*/ 234 w 480"/>
                <a:gd name="T1" fmla="*/ 684 h 1017"/>
                <a:gd name="T2" fmla="*/ 234 w 480"/>
                <a:gd name="T3" fmla="*/ 86 h 1017"/>
                <a:gd name="T4" fmla="*/ 128 w 480"/>
                <a:gd name="T5" fmla="*/ 213 h 1017"/>
                <a:gd name="T6" fmla="*/ 52 w 480"/>
                <a:gd name="T7" fmla="*/ 331 h 1017"/>
                <a:gd name="T8" fmla="*/ 116 w 480"/>
                <a:gd name="T9" fmla="*/ 464 h 1017"/>
                <a:gd name="T10" fmla="*/ 82 w 480"/>
                <a:gd name="T11" fmla="*/ 506 h 1017"/>
                <a:gd name="T12" fmla="*/ 35 w 480"/>
                <a:gd name="T13" fmla="*/ 397 h 1017"/>
                <a:gd name="T14" fmla="*/ 0 w 480"/>
                <a:gd name="T15" fmla="*/ 357 h 1017"/>
                <a:gd name="T16" fmla="*/ 82 w 480"/>
                <a:gd name="T17" fmla="*/ 183 h 1017"/>
                <a:gd name="T18" fmla="*/ 213 w 480"/>
                <a:gd name="T19" fmla="*/ 34 h 1017"/>
                <a:gd name="T20" fmla="*/ 265 w 480"/>
                <a:gd name="T21" fmla="*/ 0 h 1017"/>
                <a:gd name="T22" fmla="*/ 276 w 480"/>
                <a:gd name="T23" fmla="*/ 454 h 1017"/>
                <a:gd name="T24" fmla="*/ 291 w 480"/>
                <a:gd name="T25" fmla="*/ 572 h 1017"/>
                <a:gd name="T26" fmla="*/ 367 w 480"/>
                <a:gd name="T27" fmla="*/ 464 h 1017"/>
                <a:gd name="T28" fmla="*/ 480 w 480"/>
                <a:gd name="T29" fmla="*/ 357 h 1017"/>
                <a:gd name="T30" fmla="*/ 419 w 480"/>
                <a:gd name="T31" fmla="*/ 500 h 1017"/>
                <a:gd name="T32" fmla="*/ 367 w 480"/>
                <a:gd name="T33" fmla="*/ 561 h 1017"/>
                <a:gd name="T34" fmla="*/ 276 w 480"/>
                <a:gd name="T35" fmla="*/ 857 h 1017"/>
                <a:gd name="T36" fmla="*/ 255 w 480"/>
                <a:gd name="T37" fmla="*/ 1017 h 1017"/>
                <a:gd name="T38" fmla="*/ 219 w 480"/>
                <a:gd name="T39" fmla="*/ 1002 h 1017"/>
                <a:gd name="T40" fmla="*/ 194 w 480"/>
                <a:gd name="T41" fmla="*/ 869 h 1017"/>
                <a:gd name="T42" fmla="*/ 158 w 480"/>
                <a:gd name="T43" fmla="*/ 715 h 1017"/>
                <a:gd name="T44" fmla="*/ 71 w 480"/>
                <a:gd name="T45" fmla="*/ 561 h 1017"/>
                <a:gd name="T46" fmla="*/ 210 w 480"/>
                <a:gd name="T47" fmla="*/ 766 h 1017"/>
                <a:gd name="T48" fmla="*/ 234 w 480"/>
                <a:gd name="T49" fmla="*/ 684 h 1017"/>
                <a:gd name="T50" fmla="*/ 234 w 480"/>
                <a:gd name="T51" fmla="*/ 684 h 10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0"/>
                <a:gd name="T79" fmla="*/ 0 h 1017"/>
                <a:gd name="T80" fmla="*/ 480 w 480"/>
                <a:gd name="T81" fmla="*/ 1017 h 10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0" h="1017">
                  <a:moveTo>
                    <a:pt x="234" y="684"/>
                  </a:moveTo>
                  <a:lnTo>
                    <a:pt x="234" y="86"/>
                  </a:lnTo>
                  <a:lnTo>
                    <a:pt x="128" y="213"/>
                  </a:lnTo>
                  <a:lnTo>
                    <a:pt x="52" y="331"/>
                  </a:lnTo>
                  <a:lnTo>
                    <a:pt x="116" y="464"/>
                  </a:lnTo>
                  <a:lnTo>
                    <a:pt x="82" y="506"/>
                  </a:lnTo>
                  <a:lnTo>
                    <a:pt x="35" y="397"/>
                  </a:lnTo>
                  <a:lnTo>
                    <a:pt x="0" y="357"/>
                  </a:lnTo>
                  <a:lnTo>
                    <a:pt x="82" y="183"/>
                  </a:lnTo>
                  <a:lnTo>
                    <a:pt x="213" y="34"/>
                  </a:lnTo>
                  <a:lnTo>
                    <a:pt x="265" y="0"/>
                  </a:lnTo>
                  <a:lnTo>
                    <a:pt x="276" y="454"/>
                  </a:lnTo>
                  <a:lnTo>
                    <a:pt x="291" y="572"/>
                  </a:lnTo>
                  <a:lnTo>
                    <a:pt x="367" y="464"/>
                  </a:lnTo>
                  <a:lnTo>
                    <a:pt x="480" y="357"/>
                  </a:lnTo>
                  <a:lnTo>
                    <a:pt x="419" y="500"/>
                  </a:lnTo>
                  <a:lnTo>
                    <a:pt x="367" y="561"/>
                  </a:lnTo>
                  <a:lnTo>
                    <a:pt x="276" y="857"/>
                  </a:lnTo>
                  <a:lnTo>
                    <a:pt x="255" y="1017"/>
                  </a:lnTo>
                  <a:lnTo>
                    <a:pt x="219" y="1002"/>
                  </a:lnTo>
                  <a:lnTo>
                    <a:pt x="194" y="869"/>
                  </a:lnTo>
                  <a:lnTo>
                    <a:pt x="158" y="715"/>
                  </a:lnTo>
                  <a:lnTo>
                    <a:pt x="71" y="561"/>
                  </a:lnTo>
                  <a:lnTo>
                    <a:pt x="210" y="766"/>
                  </a:lnTo>
                  <a:lnTo>
                    <a:pt x="234" y="68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Freeform 80"/>
            <p:cNvSpPr>
              <a:spLocks/>
            </p:cNvSpPr>
            <p:nvPr/>
          </p:nvSpPr>
          <p:spPr bwMode="auto">
            <a:xfrm>
              <a:off x="2678" y="2285"/>
              <a:ext cx="144" cy="194"/>
            </a:xfrm>
            <a:custGeom>
              <a:avLst/>
              <a:gdLst>
                <a:gd name="T0" fmla="*/ 169 w 287"/>
                <a:gd name="T1" fmla="*/ 0 h 388"/>
                <a:gd name="T2" fmla="*/ 148 w 287"/>
                <a:gd name="T3" fmla="*/ 169 h 388"/>
                <a:gd name="T4" fmla="*/ 103 w 287"/>
                <a:gd name="T5" fmla="*/ 257 h 388"/>
                <a:gd name="T6" fmla="*/ 0 w 287"/>
                <a:gd name="T7" fmla="*/ 388 h 388"/>
                <a:gd name="T8" fmla="*/ 108 w 287"/>
                <a:gd name="T9" fmla="*/ 302 h 388"/>
                <a:gd name="T10" fmla="*/ 200 w 287"/>
                <a:gd name="T11" fmla="*/ 145 h 388"/>
                <a:gd name="T12" fmla="*/ 257 w 287"/>
                <a:gd name="T13" fmla="*/ 145 h 388"/>
                <a:gd name="T14" fmla="*/ 281 w 287"/>
                <a:gd name="T15" fmla="*/ 230 h 388"/>
                <a:gd name="T16" fmla="*/ 287 w 287"/>
                <a:gd name="T17" fmla="*/ 82 h 388"/>
                <a:gd name="T18" fmla="*/ 169 w 287"/>
                <a:gd name="T19" fmla="*/ 0 h 388"/>
                <a:gd name="T20" fmla="*/ 169 w 287"/>
                <a:gd name="T21" fmla="*/ 0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388"/>
                <a:gd name="T35" fmla="*/ 287 w 287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388">
                  <a:moveTo>
                    <a:pt x="169" y="0"/>
                  </a:moveTo>
                  <a:lnTo>
                    <a:pt x="148" y="169"/>
                  </a:lnTo>
                  <a:lnTo>
                    <a:pt x="103" y="257"/>
                  </a:lnTo>
                  <a:lnTo>
                    <a:pt x="0" y="388"/>
                  </a:lnTo>
                  <a:lnTo>
                    <a:pt x="108" y="302"/>
                  </a:lnTo>
                  <a:lnTo>
                    <a:pt x="200" y="145"/>
                  </a:lnTo>
                  <a:lnTo>
                    <a:pt x="257" y="145"/>
                  </a:lnTo>
                  <a:lnTo>
                    <a:pt x="281" y="230"/>
                  </a:lnTo>
                  <a:lnTo>
                    <a:pt x="287" y="8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Freeform 81"/>
            <p:cNvSpPr>
              <a:spLocks/>
            </p:cNvSpPr>
            <p:nvPr/>
          </p:nvSpPr>
          <p:spPr bwMode="auto">
            <a:xfrm>
              <a:off x="2826" y="1940"/>
              <a:ext cx="54" cy="56"/>
            </a:xfrm>
            <a:custGeom>
              <a:avLst/>
              <a:gdLst>
                <a:gd name="T0" fmla="*/ 21 w 108"/>
                <a:gd name="T1" fmla="*/ 0 h 112"/>
                <a:gd name="T2" fmla="*/ 57 w 108"/>
                <a:gd name="T3" fmla="*/ 61 h 112"/>
                <a:gd name="T4" fmla="*/ 0 w 108"/>
                <a:gd name="T5" fmla="*/ 57 h 112"/>
                <a:gd name="T6" fmla="*/ 5 w 108"/>
                <a:gd name="T7" fmla="*/ 109 h 112"/>
                <a:gd name="T8" fmla="*/ 72 w 108"/>
                <a:gd name="T9" fmla="*/ 82 h 112"/>
                <a:gd name="T10" fmla="*/ 97 w 108"/>
                <a:gd name="T11" fmla="*/ 112 h 112"/>
                <a:gd name="T12" fmla="*/ 108 w 108"/>
                <a:gd name="T13" fmla="*/ 61 h 112"/>
                <a:gd name="T14" fmla="*/ 76 w 108"/>
                <a:gd name="T15" fmla="*/ 15 h 112"/>
                <a:gd name="T16" fmla="*/ 21 w 108"/>
                <a:gd name="T17" fmla="*/ 0 h 112"/>
                <a:gd name="T18" fmla="*/ 21 w 10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12"/>
                <a:gd name="T32" fmla="*/ 108 w 108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12">
                  <a:moveTo>
                    <a:pt x="21" y="0"/>
                  </a:moveTo>
                  <a:lnTo>
                    <a:pt x="57" y="61"/>
                  </a:lnTo>
                  <a:lnTo>
                    <a:pt x="0" y="57"/>
                  </a:lnTo>
                  <a:lnTo>
                    <a:pt x="5" y="109"/>
                  </a:lnTo>
                  <a:lnTo>
                    <a:pt x="72" y="82"/>
                  </a:lnTo>
                  <a:lnTo>
                    <a:pt x="97" y="112"/>
                  </a:lnTo>
                  <a:lnTo>
                    <a:pt x="108" y="61"/>
                  </a:lnTo>
                  <a:lnTo>
                    <a:pt x="76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Freeform 82"/>
            <p:cNvSpPr>
              <a:spLocks/>
            </p:cNvSpPr>
            <p:nvPr/>
          </p:nvSpPr>
          <p:spPr bwMode="auto">
            <a:xfrm>
              <a:off x="2880" y="1983"/>
              <a:ext cx="49" cy="26"/>
            </a:xfrm>
            <a:custGeom>
              <a:avLst/>
              <a:gdLst>
                <a:gd name="T0" fmla="*/ 97 w 97"/>
                <a:gd name="T1" fmla="*/ 51 h 51"/>
                <a:gd name="T2" fmla="*/ 0 w 97"/>
                <a:gd name="T3" fmla="*/ 30 h 51"/>
                <a:gd name="T4" fmla="*/ 46 w 97"/>
                <a:gd name="T5" fmla="*/ 0 h 51"/>
                <a:gd name="T6" fmla="*/ 91 w 97"/>
                <a:gd name="T7" fmla="*/ 5 h 51"/>
                <a:gd name="T8" fmla="*/ 97 w 97"/>
                <a:gd name="T9" fmla="*/ 51 h 51"/>
                <a:gd name="T10" fmla="*/ 97 w 97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1"/>
                <a:gd name="T20" fmla="*/ 97 w 9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1">
                  <a:moveTo>
                    <a:pt x="97" y="51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91" y="5"/>
                  </a:lnTo>
                  <a:lnTo>
                    <a:pt x="97" y="5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Freeform 83"/>
            <p:cNvSpPr>
              <a:spLocks/>
            </p:cNvSpPr>
            <p:nvPr/>
          </p:nvSpPr>
          <p:spPr bwMode="auto">
            <a:xfrm>
              <a:off x="2750" y="1853"/>
              <a:ext cx="73" cy="79"/>
            </a:xfrm>
            <a:custGeom>
              <a:avLst/>
              <a:gdLst>
                <a:gd name="T0" fmla="*/ 0 w 147"/>
                <a:gd name="T1" fmla="*/ 0 h 158"/>
                <a:gd name="T2" fmla="*/ 82 w 147"/>
                <a:gd name="T3" fmla="*/ 46 h 158"/>
                <a:gd name="T4" fmla="*/ 116 w 147"/>
                <a:gd name="T5" fmla="*/ 158 h 158"/>
                <a:gd name="T6" fmla="*/ 147 w 147"/>
                <a:gd name="T7" fmla="*/ 55 h 158"/>
                <a:gd name="T8" fmla="*/ 122 w 147"/>
                <a:gd name="T9" fmla="*/ 92 h 158"/>
                <a:gd name="T10" fmla="*/ 97 w 147"/>
                <a:gd name="T11" fmla="*/ 15 h 158"/>
                <a:gd name="T12" fmla="*/ 0 w 147"/>
                <a:gd name="T13" fmla="*/ 0 h 158"/>
                <a:gd name="T14" fmla="*/ 0 w 147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58"/>
                <a:gd name="T26" fmla="*/ 147 w 147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58">
                  <a:moveTo>
                    <a:pt x="0" y="0"/>
                  </a:moveTo>
                  <a:lnTo>
                    <a:pt x="82" y="46"/>
                  </a:lnTo>
                  <a:lnTo>
                    <a:pt x="116" y="158"/>
                  </a:lnTo>
                  <a:lnTo>
                    <a:pt x="147" y="55"/>
                  </a:lnTo>
                  <a:lnTo>
                    <a:pt x="122" y="92"/>
                  </a:lnTo>
                  <a:lnTo>
                    <a:pt x="9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Freeform 84"/>
            <p:cNvSpPr>
              <a:spLocks/>
            </p:cNvSpPr>
            <p:nvPr/>
          </p:nvSpPr>
          <p:spPr bwMode="auto">
            <a:xfrm>
              <a:off x="2569" y="2400"/>
              <a:ext cx="436" cy="493"/>
            </a:xfrm>
            <a:custGeom>
              <a:avLst/>
              <a:gdLst>
                <a:gd name="T0" fmla="*/ 0 w 873"/>
                <a:gd name="T1" fmla="*/ 972 h 987"/>
                <a:gd name="T2" fmla="*/ 6 w 873"/>
                <a:gd name="T3" fmla="*/ 772 h 987"/>
                <a:gd name="T4" fmla="*/ 128 w 873"/>
                <a:gd name="T5" fmla="*/ 491 h 987"/>
                <a:gd name="T6" fmla="*/ 230 w 873"/>
                <a:gd name="T7" fmla="*/ 306 h 987"/>
                <a:gd name="T8" fmla="*/ 301 w 873"/>
                <a:gd name="T9" fmla="*/ 261 h 987"/>
                <a:gd name="T10" fmla="*/ 312 w 873"/>
                <a:gd name="T11" fmla="*/ 230 h 987"/>
                <a:gd name="T12" fmla="*/ 440 w 873"/>
                <a:gd name="T13" fmla="*/ 242 h 987"/>
                <a:gd name="T14" fmla="*/ 470 w 873"/>
                <a:gd name="T15" fmla="*/ 242 h 987"/>
                <a:gd name="T16" fmla="*/ 506 w 873"/>
                <a:gd name="T17" fmla="*/ 0 h 987"/>
                <a:gd name="T18" fmla="*/ 736 w 873"/>
                <a:gd name="T19" fmla="*/ 72 h 987"/>
                <a:gd name="T20" fmla="*/ 873 w 873"/>
                <a:gd name="T21" fmla="*/ 109 h 987"/>
                <a:gd name="T22" fmla="*/ 679 w 873"/>
                <a:gd name="T23" fmla="*/ 97 h 987"/>
                <a:gd name="T24" fmla="*/ 527 w 873"/>
                <a:gd name="T25" fmla="*/ 78 h 987"/>
                <a:gd name="T26" fmla="*/ 527 w 873"/>
                <a:gd name="T27" fmla="*/ 257 h 987"/>
                <a:gd name="T28" fmla="*/ 491 w 873"/>
                <a:gd name="T29" fmla="*/ 379 h 987"/>
                <a:gd name="T30" fmla="*/ 398 w 873"/>
                <a:gd name="T31" fmla="*/ 635 h 987"/>
                <a:gd name="T32" fmla="*/ 373 w 873"/>
                <a:gd name="T33" fmla="*/ 502 h 987"/>
                <a:gd name="T34" fmla="*/ 394 w 873"/>
                <a:gd name="T35" fmla="*/ 312 h 987"/>
                <a:gd name="T36" fmla="*/ 306 w 873"/>
                <a:gd name="T37" fmla="*/ 342 h 987"/>
                <a:gd name="T38" fmla="*/ 255 w 873"/>
                <a:gd name="T39" fmla="*/ 415 h 987"/>
                <a:gd name="T40" fmla="*/ 164 w 873"/>
                <a:gd name="T41" fmla="*/ 557 h 987"/>
                <a:gd name="T42" fmla="*/ 251 w 873"/>
                <a:gd name="T43" fmla="*/ 532 h 987"/>
                <a:gd name="T44" fmla="*/ 179 w 873"/>
                <a:gd name="T45" fmla="*/ 696 h 987"/>
                <a:gd name="T46" fmla="*/ 52 w 873"/>
                <a:gd name="T47" fmla="*/ 884 h 987"/>
                <a:gd name="T48" fmla="*/ 46 w 873"/>
                <a:gd name="T49" fmla="*/ 987 h 987"/>
                <a:gd name="T50" fmla="*/ 0 w 873"/>
                <a:gd name="T51" fmla="*/ 972 h 987"/>
                <a:gd name="T52" fmla="*/ 0 w 873"/>
                <a:gd name="T53" fmla="*/ 972 h 9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3"/>
                <a:gd name="T82" fmla="*/ 0 h 987"/>
                <a:gd name="T83" fmla="*/ 873 w 873"/>
                <a:gd name="T84" fmla="*/ 987 h 9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3" h="987">
                  <a:moveTo>
                    <a:pt x="0" y="972"/>
                  </a:moveTo>
                  <a:lnTo>
                    <a:pt x="6" y="772"/>
                  </a:lnTo>
                  <a:lnTo>
                    <a:pt x="128" y="491"/>
                  </a:lnTo>
                  <a:lnTo>
                    <a:pt x="230" y="306"/>
                  </a:lnTo>
                  <a:lnTo>
                    <a:pt x="301" y="261"/>
                  </a:lnTo>
                  <a:lnTo>
                    <a:pt x="312" y="230"/>
                  </a:lnTo>
                  <a:lnTo>
                    <a:pt x="440" y="242"/>
                  </a:lnTo>
                  <a:lnTo>
                    <a:pt x="470" y="242"/>
                  </a:lnTo>
                  <a:lnTo>
                    <a:pt x="506" y="0"/>
                  </a:lnTo>
                  <a:lnTo>
                    <a:pt x="736" y="72"/>
                  </a:lnTo>
                  <a:lnTo>
                    <a:pt x="873" y="109"/>
                  </a:lnTo>
                  <a:lnTo>
                    <a:pt x="679" y="97"/>
                  </a:lnTo>
                  <a:lnTo>
                    <a:pt x="527" y="78"/>
                  </a:lnTo>
                  <a:lnTo>
                    <a:pt x="527" y="257"/>
                  </a:lnTo>
                  <a:lnTo>
                    <a:pt x="491" y="379"/>
                  </a:lnTo>
                  <a:lnTo>
                    <a:pt x="398" y="635"/>
                  </a:lnTo>
                  <a:lnTo>
                    <a:pt x="373" y="502"/>
                  </a:lnTo>
                  <a:lnTo>
                    <a:pt x="394" y="312"/>
                  </a:lnTo>
                  <a:lnTo>
                    <a:pt x="306" y="342"/>
                  </a:lnTo>
                  <a:lnTo>
                    <a:pt x="255" y="415"/>
                  </a:lnTo>
                  <a:lnTo>
                    <a:pt x="164" y="557"/>
                  </a:lnTo>
                  <a:lnTo>
                    <a:pt x="251" y="532"/>
                  </a:lnTo>
                  <a:lnTo>
                    <a:pt x="179" y="696"/>
                  </a:lnTo>
                  <a:lnTo>
                    <a:pt x="52" y="884"/>
                  </a:lnTo>
                  <a:lnTo>
                    <a:pt x="46" y="987"/>
                  </a:lnTo>
                  <a:lnTo>
                    <a:pt x="0" y="97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Freeform 85"/>
            <p:cNvSpPr>
              <a:spLocks/>
            </p:cNvSpPr>
            <p:nvPr/>
          </p:nvSpPr>
          <p:spPr bwMode="auto">
            <a:xfrm>
              <a:off x="2275" y="2451"/>
              <a:ext cx="212" cy="434"/>
            </a:xfrm>
            <a:custGeom>
              <a:avLst/>
              <a:gdLst>
                <a:gd name="T0" fmla="*/ 424 w 424"/>
                <a:gd name="T1" fmla="*/ 0 h 869"/>
                <a:gd name="T2" fmla="*/ 302 w 424"/>
                <a:gd name="T3" fmla="*/ 42 h 869"/>
                <a:gd name="T4" fmla="*/ 224 w 424"/>
                <a:gd name="T5" fmla="*/ 76 h 869"/>
                <a:gd name="T6" fmla="*/ 342 w 424"/>
                <a:gd name="T7" fmla="*/ 66 h 869"/>
                <a:gd name="T8" fmla="*/ 312 w 424"/>
                <a:gd name="T9" fmla="*/ 194 h 869"/>
                <a:gd name="T10" fmla="*/ 312 w 424"/>
                <a:gd name="T11" fmla="*/ 388 h 869"/>
                <a:gd name="T12" fmla="*/ 357 w 424"/>
                <a:gd name="T13" fmla="*/ 357 h 869"/>
                <a:gd name="T14" fmla="*/ 352 w 424"/>
                <a:gd name="T15" fmla="*/ 485 h 869"/>
                <a:gd name="T16" fmla="*/ 275 w 424"/>
                <a:gd name="T17" fmla="*/ 388 h 869"/>
                <a:gd name="T18" fmla="*/ 255 w 424"/>
                <a:gd name="T19" fmla="*/ 169 h 869"/>
                <a:gd name="T20" fmla="*/ 173 w 424"/>
                <a:gd name="T21" fmla="*/ 369 h 869"/>
                <a:gd name="T22" fmla="*/ 118 w 424"/>
                <a:gd name="T23" fmla="*/ 445 h 869"/>
                <a:gd name="T24" fmla="*/ 154 w 424"/>
                <a:gd name="T25" fmla="*/ 239 h 869"/>
                <a:gd name="T26" fmla="*/ 91 w 424"/>
                <a:gd name="T27" fmla="*/ 230 h 869"/>
                <a:gd name="T28" fmla="*/ 142 w 424"/>
                <a:gd name="T29" fmla="*/ 123 h 869"/>
                <a:gd name="T30" fmla="*/ 45 w 424"/>
                <a:gd name="T31" fmla="*/ 184 h 869"/>
                <a:gd name="T32" fmla="*/ 0 w 424"/>
                <a:gd name="T33" fmla="*/ 424 h 869"/>
                <a:gd name="T34" fmla="*/ 24 w 424"/>
                <a:gd name="T35" fmla="*/ 517 h 869"/>
                <a:gd name="T36" fmla="*/ 51 w 424"/>
                <a:gd name="T37" fmla="*/ 633 h 869"/>
                <a:gd name="T38" fmla="*/ 36 w 424"/>
                <a:gd name="T39" fmla="*/ 705 h 869"/>
                <a:gd name="T40" fmla="*/ 81 w 424"/>
                <a:gd name="T41" fmla="*/ 869 h 869"/>
                <a:gd name="T42" fmla="*/ 245 w 424"/>
                <a:gd name="T43" fmla="*/ 853 h 869"/>
                <a:gd name="T44" fmla="*/ 317 w 424"/>
                <a:gd name="T45" fmla="*/ 838 h 869"/>
                <a:gd name="T46" fmla="*/ 367 w 424"/>
                <a:gd name="T47" fmla="*/ 629 h 869"/>
                <a:gd name="T48" fmla="*/ 260 w 424"/>
                <a:gd name="T49" fmla="*/ 454 h 869"/>
                <a:gd name="T50" fmla="*/ 266 w 424"/>
                <a:gd name="T51" fmla="*/ 614 h 869"/>
                <a:gd name="T52" fmla="*/ 184 w 424"/>
                <a:gd name="T53" fmla="*/ 633 h 869"/>
                <a:gd name="T54" fmla="*/ 224 w 424"/>
                <a:gd name="T55" fmla="*/ 399 h 869"/>
                <a:gd name="T56" fmla="*/ 287 w 424"/>
                <a:gd name="T57" fmla="*/ 454 h 869"/>
                <a:gd name="T58" fmla="*/ 384 w 424"/>
                <a:gd name="T59" fmla="*/ 629 h 869"/>
                <a:gd name="T60" fmla="*/ 414 w 424"/>
                <a:gd name="T61" fmla="*/ 536 h 869"/>
                <a:gd name="T62" fmla="*/ 409 w 424"/>
                <a:gd name="T63" fmla="*/ 306 h 869"/>
                <a:gd name="T64" fmla="*/ 348 w 424"/>
                <a:gd name="T65" fmla="*/ 220 h 869"/>
                <a:gd name="T66" fmla="*/ 372 w 424"/>
                <a:gd name="T67" fmla="*/ 97 h 869"/>
                <a:gd name="T68" fmla="*/ 424 w 424"/>
                <a:gd name="T69" fmla="*/ 0 h 869"/>
                <a:gd name="T70" fmla="*/ 424 w 424"/>
                <a:gd name="T71" fmla="*/ 0 h 8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4"/>
                <a:gd name="T109" fmla="*/ 0 h 869"/>
                <a:gd name="T110" fmla="*/ 424 w 424"/>
                <a:gd name="T111" fmla="*/ 869 h 8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4" h="869">
                  <a:moveTo>
                    <a:pt x="424" y="0"/>
                  </a:moveTo>
                  <a:lnTo>
                    <a:pt x="302" y="42"/>
                  </a:lnTo>
                  <a:lnTo>
                    <a:pt x="224" y="76"/>
                  </a:lnTo>
                  <a:lnTo>
                    <a:pt x="342" y="66"/>
                  </a:lnTo>
                  <a:lnTo>
                    <a:pt x="312" y="194"/>
                  </a:lnTo>
                  <a:lnTo>
                    <a:pt x="312" y="388"/>
                  </a:lnTo>
                  <a:lnTo>
                    <a:pt x="357" y="357"/>
                  </a:lnTo>
                  <a:lnTo>
                    <a:pt x="352" y="485"/>
                  </a:lnTo>
                  <a:lnTo>
                    <a:pt x="275" y="388"/>
                  </a:lnTo>
                  <a:lnTo>
                    <a:pt x="255" y="169"/>
                  </a:lnTo>
                  <a:lnTo>
                    <a:pt x="173" y="369"/>
                  </a:lnTo>
                  <a:lnTo>
                    <a:pt x="118" y="445"/>
                  </a:lnTo>
                  <a:lnTo>
                    <a:pt x="154" y="239"/>
                  </a:lnTo>
                  <a:lnTo>
                    <a:pt x="91" y="230"/>
                  </a:lnTo>
                  <a:lnTo>
                    <a:pt x="142" y="123"/>
                  </a:lnTo>
                  <a:lnTo>
                    <a:pt x="45" y="184"/>
                  </a:lnTo>
                  <a:lnTo>
                    <a:pt x="0" y="424"/>
                  </a:lnTo>
                  <a:lnTo>
                    <a:pt x="24" y="517"/>
                  </a:lnTo>
                  <a:lnTo>
                    <a:pt x="51" y="633"/>
                  </a:lnTo>
                  <a:lnTo>
                    <a:pt x="36" y="705"/>
                  </a:lnTo>
                  <a:lnTo>
                    <a:pt x="81" y="869"/>
                  </a:lnTo>
                  <a:lnTo>
                    <a:pt x="245" y="853"/>
                  </a:lnTo>
                  <a:lnTo>
                    <a:pt x="317" y="838"/>
                  </a:lnTo>
                  <a:lnTo>
                    <a:pt x="367" y="629"/>
                  </a:lnTo>
                  <a:lnTo>
                    <a:pt x="260" y="454"/>
                  </a:lnTo>
                  <a:lnTo>
                    <a:pt x="266" y="614"/>
                  </a:lnTo>
                  <a:lnTo>
                    <a:pt x="184" y="633"/>
                  </a:lnTo>
                  <a:lnTo>
                    <a:pt x="224" y="399"/>
                  </a:lnTo>
                  <a:lnTo>
                    <a:pt x="287" y="454"/>
                  </a:lnTo>
                  <a:lnTo>
                    <a:pt x="384" y="629"/>
                  </a:lnTo>
                  <a:lnTo>
                    <a:pt x="414" y="536"/>
                  </a:lnTo>
                  <a:lnTo>
                    <a:pt x="409" y="306"/>
                  </a:lnTo>
                  <a:lnTo>
                    <a:pt x="348" y="220"/>
                  </a:lnTo>
                  <a:lnTo>
                    <a:pt x="372" y="9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Freeform 86"/>
            <p:cNvSpPr>
              <a:spLocks/>
            </p:cNvSpPr>
            <p:nvPr/>
          </p:nvSpPr>
          <p:spPr bwMode="auto">
            <a:xfrm>
              <a:off x="2222" y="2957"/>
              <a:ext cx="871" cy="792"/>
            </a:xfrm>
            <a:custGeom>
              <a:avLst/>
              <a:gdLst>
                <a:gd name="T0" fmla="*/ 776 w 1742"/>
                <a:gd name="T1" fmla="*/ 42 h 1585"/>
                <a:gd name="T2" fmla="*/ 816 w 1742"/>
                <a:gd name="T3" fmla="*/ 72 h 1585"/>
                <a:gd name="T4" fmla="*/ 816 w 1742"/>
                <a:gd name="T5" fmla="*/ 133 h 1585"/>
                <a:gd name="T6" fmla="*/ 879 w 1742"/>
                <a:gd name="T7" fmla="*/ 164 h 1585"/>
                <a:gd name="T8" fmla="*/ 985 w 1742"/>
                <a:gd name="T9" fmla="*/ 266 h 1585"/>
                <a:gd name="T10" fmla="*/ 1076 w 1742"/>
                <a:gd name="T11" fmla="*/ 323 h 1585"/>
                <a:gd name="T12" fmla="*/ 1082 w 1742"/>
                <a:gd name="T13" fmla="*/ 430 h 1585"/>
                <a:gd name="T14" fmla="*/ 1097 w 1742"/>
                <a:gd name="T15" fmla="*/ 548 h 1585"/>
                <a:gd name="T16" fmla="*/ 1221 w 1742"/>
                <a:gd name="T17" fmla="*/ 548 h 1585"/>
                <a:gd name="T18" fmla="*/ 1322 w 1742"/>
                <a:gd name="T19" fmla="*/ 532 h 1585"/>
                <a:gd name="T20" fmla="*/ 1352 w 1742"/>
                <a:gd name="T21" fmla="*/ 338 h 1585"/>
                <a:gd name="T22" fmla="*/ 1440 w 1742"/>
                <a:gd name="T23" fmla="*/ 430 h 1585"/>
                <a:gd name="T24" fmla="*/ 1430 w 1742"/>
                <a:gd name="T25" fmla="*/ 538 h 1585"/>
                <a:gd name="T26" fmla="*/ 1497 w 1742"/>
                <a:gd name="T27" fmla="*/ 593 h 1585"/>
                <a:gd name="T28" fmla="*/ 1516 w 1742"/>
                <a:gd name="T29" fmla="*/ 477 h 1585"/>
                <a:gd name="T30" fmla="*/ 1588 w 1742"/>
                <a:gd name="T31" fmla="*/ 578 h 1585"/>
                <a:gd name="T32" fmla="*/ 1694 w 1742"/>
                <a:gd name="T33" fmla="*/ 553 h 1585"/>
                <a:gd name="T34" fmla="*/ 1706 w 1742"/>
                <a:gd name="T35" fmla="*/ 399 h 1585"/>
                <a:gd name="T36" fmla="*/ 1742 w 1742"/>
                <a:gd name="T37" fmla="*/ 527 h 1585"/>
                <a:gd name="T38" fmla="*/ 1721 w 1742"/>
                <a:gd name="T39" fmla="*/ 584 h 1585"/>
                <a:gd name="T40" fmla="*/ 1603 w 1742"/>
                <a:gd name="T41" fmla="*/ 671 h 1585"/>
                <a:gd name="T42" fmla="*/ 1552 w 1742"/>
                <a:gd name="T43" fmla="*/ 1156 h 1585"/>
                <a:gd name="T44" fmla="*/ 1527 w 1742"/>
                <a:gd name="T45" fmla="*/ 741 h 1585"/>
                <a:gd name="T46" fmla="*/ 1251 w 1742"/>
                <a:gd name="T47" fmla="*/ 660 h 1585"/>
                <a:gd name="T48" fmla="*/ 1312 w 1742"/>
                <a:gd name="T49" fmla="*/ 783 h 1585"/>
                <a:gd name="T50" fmla="*/ 1124 w 1742"/>
                <a:gd name="T51" fmla="*/ 717 h 1585"/>
                <a:gd name="T52" fmla="*/ 852 w 1742"/>
                <a:gd name="T53" fmla="*/ 508 h 1585"/>
                <a:gd name="T54" fmla="*/ 888 w 1742"/>
                <a:gd name="T55" fmla="*/ 1295 h 1585"/>
                <a:gd name="T56" fmla="*/ 945 w 1742"/>
                <a:gd name="T57" fmla="*/ 1443 h 1585"/>
                <a:gd name="T58" fmla="*/ 1251 w 1742"/>
                <a:gd name="T59" fmla="*/ 1585 h 1585"/>
                <a:gd name="T60" fmla="*/ 858 w 1742"/>
                <a:gd name="T61" fmla="*/ 1549 h 1585"/>
                <a:gd name="T62" fmla="*/ 582 w 1742"/>
                <a:gd name="T63" fmla="*/ 1431 h 1585"/>
                <a:gd name="T64" fmla="*/ 118 w 1742"/>
                <a:gd name="T65" fmla="*/ 1452 h 1585"/>
                <a:gd name="T66" fmla="*/ 0 w 1742"/>
                <a:gd name="T67" fmla="*/ 865 h 1585"/>
                <a:gd name="T68" fmla="*/ 276 w 1742"/>
                <a:gd name="T69" fmla="*/ 169 h 1585"/>
                <a:gd name="T70" fmla="*/ 592 w 1742"/>
                <a:gd name="T71" fmla="*/ 0 h 1585"/>
                <a:gd name="T72" fmla="*/ 776 w 1742"/>
                <a:gd name="T73" fmla="*/ 42 h 1585"/>
                <a:gd name="T74" fmla="*/ 776 w 1742"/>
                <a:gd name="T75" fmla="*/ 42 h 15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42"/>
                <a:gd name="T115" fmla="*/ 0 h 1585"/>
                <a:gd name="T116" fmla="*/ 1742 w 1742"/>
                <a:gd name="T117" fmla="*/ 1585 h 15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42" h="1585">
                  <a:moveTo>
                    <a:pt x="776" y="42"/>
                  </a:moveTo>
                  <a:lnTo>
                    <a:pt x="816" y="72"/>
                  </a:lnTo>
                  <a:lnTo>
                    <a:pt x="816" y="133"/>
                  </a:lnTo>
                  <a:lnTo>
                    <a:pt x="879" y="164"/>
                  </a:lnTo>
                  <a:lnTo>
                    <a:pt x="985" y="266"/>
                  </a:lnTo>
                  <a:lnTo>
                    <a:pt x="1076" y="323"/>
                  </a:lnTo>
                  <a:lnTo>
                    <a:pt x="1082" y="430"/>
                  </a:lnTo>
                  <a:lnTo>
                    <a:pt x="1097" y="548"/>
                  </a:lnTo>
                  <a:lnTo>
                    <a:pt x="1221" y="548"/>
                  </a:lnTo>
                  <a:lnTo>
                    <a:pt x="1322" y="532"/>
                  </a:lnTo>
                  <a:lnTo>
                    <a:pt x="1352" y="338"/>
                  </a:lnTo>
                  <a:lnTo>
                    <a:pt x="1440" y="430"/>
                  </a:lnTo>
                  <a:lnTo>
                    <a:pt x="1430" y="538"/>
                  </a:lnTo>
                  <a:lnTo>
                    <a:pt x="1497" y="593"/>
                  </a:lnTo>
                  <a:lnTo>
                    <a:pt x="1516" y="477"/>
                  </a:lnTo>
                  <a:lnTo>
                    <a:pt x="1588" y="578"/>
                  </a:lnTo>
                  <a:lnTo>
                    <a:pt x="1694" y="553"/>
                  </a:lnTo>
                  <a:lnTo>
                    <a:pt x="1706" y="399"/>
                  </a:lnTo>
                  <a:lnTo>
                    <a:pt x="1742" y="527"/>
                  </a:lnTo>
                  <a:lnTo>
                    <a:pt x="1721" y="584"/>
                  </a:lnTo>
                  <a:lnTo>
                    <a:pt x="1603" y="671"/>
                  </a:lnTo>
                  <a:lnTo>
                    <a:pt x="1552" y="1156"/>
                  </a:lnTo>
                  <a:lnTo>
                    <a:pt x="1527" y="741"/>
                  </a:lnTo>
                  <a:lnTo>
                    <a:pt x="1251" y="660"/>
                  </a:lnTo>
                  <a:lnTo>
                    <a:pt x="1312" y="783"/>
                  </a:lnTo>
                  <a:lnTo>
                    <a:pt x="1124" y="717"/>
                  </a:lnTo>
                  <a:lnTo>
                    <a:pt x="852" y="508"/>
                  </a:lnTo>
                  <a:lnTo>
                    <a:pt x="888" y="1295"/>
                  </a:lnTo>
                  <a:lnTo>
                    <a:pt x="945" y="1443"/>
                  </a:lnTo>
                  <a:lnTo>
                    <a:pt x="1251" y="1585"/>
                  </a:lnTo>
                  <a:lnTo>
                    <a:pt x="858" y="1549"/>
                  </a:lnTo>
                  <a:lnTo>
                    <a:pt x="582" y="1431"/>
                  </a:lnTo>
                  <a:lnTo>
                    <a:pt x="118" y="1452"/>
                  </a:lnTo>
                  <a:lnTo>
                    <a:pt x="0" y="865"/>
                  </a:lnTo>
                  <a:lnTo>
                    <a:pt x="276" y="169"/>
                  </a:lnTo>
                  <a:lnTo>
                    <a:pt x="592" y="0"/>
                  </a:lnTo>
                  <a:lnTo>
                    <a:pt x="776" y="4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Freeform 87"/>
            <p:cNvSpPr>
              <a:spLocks/>
            </p:cNvSpPr>
            <p:nvPr/>
          </p:nvSpPr>
          <p:spPr bwMode="auto">
            <a:xfrm>
              <a:off x="2840" y="2574"/>
              <a:ext cx="253" cy="521"/>
            </a:xfrm>
            <a:custGeom>
              <a:avLst/>
              <a:gdLst>
                <a:gd name="T0" fmla="*/ 116 w 506"/>
                <a:gd name="T1" fmla="*/ 97 h 1044"/>
                <a:gd name="T2" fmla="*/ 10 w 506"/>
                <a:gd name="T3" fmla="*/ 357 h 1044"/>
                <a:gd name="T4" fmla="*/ 25 w 506"/>
                <a:gd name="T5" fmla="*/ 639 h 1044"/>
                <a:gd name="T6" fmla="*/ 4 w 506"/>
                <a:gd name="T7" fmla="*/ 781 h 1044"/>
                <a:gd name="T8" fmla="*/ 31 w 506"/>
                <a:gd name="T9" fmla="*/ 829 h 1044"/>
                <a:gd name="T10" fmla="*/ 0 w 506"/>
                <a:gd name="T11" fmla="*/ 914 h 1044"/>
                <a:gd name="T12" fmla="*/ 107 w 506"/>
                <a:gd name="T13" fmla="*/ 962 h 1044"/>
                <a:gd name="T14" fmla="*/ 188 w 506"/>
                <a:gd name="T15" fmla="*/ 1008 h 1044"/>
                <a:gd name="T16" fmla="*/ 382 w 506"/>
                <a:gd name="T17" fmla="*/ 1044 h 1044"/>
                <a:gd name="T18" fmla="*/ 255 w 506"/>
                <a:gd name="T19" fmla="*/ 987 h 1044"/>
                <a:gd name="T20" fmla="*/ 377 w 506"/>
                <a:gd name="T21" fmla="*/ 941 h 1044"/>
                <a:gd name="T22" fmla="*/ 240 w 506"/>
                <a:gd name="T23" fmla="*/ 874 h 1044"/>
                <a:gd name="T24" fmla="*/ 204 w 506"/>
                <a:gd name="T25" fmla="*/ 721 h 1044"/>
                <a:gd name="T26" fmla="*/ 316 w 506"/>
                <a:gd name="T27" fmla="*/ 496 h 1044"/>
                <a:gd name="T28" fmla="*/ 240 w 506"/>
                <a:gd name="T29" fmla="*/ 517 h 1044"/>
                <a:gd name="T30" fmla="*/ 285 w 506"/>
                <a:gd name="T31" fmla="*/ 384 h 1044"/>
                <a:gd name="T32" fmla="*/ 362 w 506"/>
                <a:gd name="T33" fmla="*/ 306 h 1044"/>
                <a:gd name="T34" fmla="*/ 464 w 506"/>
                <a:gd name="T35" fmla="*/ 230 h 1044"/>
                <a:gd name="T36" fmla="*/ 506 w 506"/>
                <a:gd name="T37" fmla="*/ 154 h 1044"/>
                <a:gd name="T38" fmla="*/ 382 w 506"/>
                <a:gd name="T39" fmla="*/ 158 h 1044"/>
                <a:gd name="T40" fmla="*/ 280 w 506"/>
                <a:gd name="T41" fmla="*/ 302 h 1044"/>
                <a:gd name="T42" fmla="*/ 228 w 506"/>
                <a:gd name="T43" fmla="*/ 209 h 1044"/>
                <a:gd name="T44" fmla="*/ 183 w 506"/>
                <a:gd name="T45" fmla="*/ 93 h 1044"/>
                <a:gd name="T46" fmla="*/ 194 w 506"/>
                <a:gd name="T47" fmla="*/ 0 h 1044"/>
                <a:gd name="T48" fmla="*/ 116 w 506"/>
                <a:gd name="T49" fmla="*/ 97 h 1044"/>
                <a:gd name="T50" fmla="*/ 116 w 506"/>
                <a:gd name="T51" fmla="*/ 97 h 10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6"/>
                <a:gd name="T79" fmla="*/ 0 h 1044"/>
                <a:gd name="T80" fmla="*/ 506 w 506"/>
                <a:gd name="T81" fmla="*/ 1044 h 10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6" h="1044">
                  <a:moveTo>
                    <a:pt x="116" y="97"/>
                  </a:moveTo>
                  <a:lnTo>
                    <a:pt x="10" y="357"/>
                  </a:lnTo>
                  <a:lnTo>
                    <a:pt x="25" y="639"/>
                  </a:lnTo>
                  <a:lnTo>
                    <a:pt x="4" y="781"/>
                  </a:lnTo>
                  <a:lnTo>
                    <a:pt x="31" y="829"/>
                  </a:lnTo>
                  <a:lnTo>
                    <a:pt x="0" y="914"/>
                  </a:lnTo>
                  <a:lnTo>
                    <a:pt x="107" y="962"/>
                  </a:lnTo>
                  <a:lnTo>
                    <a:pt x="188" y="1008"/>
                  </a:lnTo>
                  <a:lnTo>
                    <a:pt x="382" y="1044"/>
                  </a:lnTo>
                  <a:lnTo>
                    <a:pt x="255" y="987"/>
                  </a:lnTo>
                  <a:lnTo>
                    <a:pt x="377" y="941"/>
                  </a:lnTo>
                  <a:lnTo>
                    <a:pt x="240" y="874"/>
                  </a:lnTo>
                  <a:lnTo>
                    <a:pt x="204" y="721"/>
                  </a:lnTo>
                  <a:lnTo>
                    <a:pt x="316" y="496"/>
                  </a:lnTo>
                  <a:lnTo>
                    <a:pt x="240" y="517"/>
                  </a:lnTo>
                  <a:lnTo>
                    <a:pt x="285" y="384"/>
                  </a:lnTo>
                  <a:lnTo>
                    <a:pt x="362" y="306"/>
                  </a:lnTo>
                  <a:lnTo>
                    <a:pt x="464" y="230"/>
                  </a:lnTo>
                  <a:lnTo>
                    <a:pt x="506" y="154"/>
                  </a:lnTo>
                  <a:lnTo>
                    <a:pt x="382" y="158"/>
                  </a:lnTo>
                  <a:lnTo>
                    <a:pt x="280" y="302"/>
                  </a:lnTo>
                  <a:lnTo>
                    <a:pt x="228" y="209"/>
                  </a:lnTo>
                  <a:lnTo>
                    <a:pt x="183" y="93"/>
                  </a:lnTo>
                  <a:lnTo>
                    <a:pt x="194" y="0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Freeform 88"/>
            <p:cNvSpPr>
              <a:spLocks/>
            </p:cNvSpPr>
            <p:nvPr/>
          </p:nvSpPr>
          <p:spPr bwMode="auto">
            <a:xfrm>
              <a:off x="2849" y="3070"/>
              <a:ext cx="207" cy="127"/>
            </a:xfrm>
            <a:custGeom>
              <a:avLst/>
              <a:gdLst>
                <a:gd name="T0" fmla="*/ 15 w 415"/>
                <a:gd name="T1" fmla="*/ 0 h 255"/>
                <a:gd name="T2" fmla="*/ 15 w 415"/>
                <a:gd name="T3" fmla="*/ 97 h 255"/>
                <a:gd name="T4" fmla="*/ 0 w 415"/>
                <a:gd name="T5" fmla="*/ 240 h 255"/>
                <a:gd name="T6" fmla="*/ 72 w 415"/>
                <a:gd name="T7" fmla="*/ 71 h 255"/>
                <a:gd name="T8" fmla="*/ 185 w 415"/>
                <a:gd name="T9" fmla="*/ 122 h 255"/>
                <a:gd name="T10" fmla="*/ 221 w 415"/>
                <a:gd name="T11" fmla="*/ 234 h 255"/>
                <a:gd name="T12" fmla="*/ 242 w 415"/>
                <a:gd name="T13" fmla="*/ 164 h 255"/>
                <a:gd name="T14" fmla="*/ 303 w 415"/>
                <a:gd name="T15" fmla="*/ 234 h 255"/>
                <a:gd name="T16" fmla="*/ 388 w 415"/>
                <a:gd name="T17" fmla="*/ 255 h 255"/>
                <a:gd name="T18" fmla="*/ 415 w 415"/>
                <a:gd name="T19" fmla="*/ 149 h 255"/>
                <a:gd name="T20" fmla="*/ 333 w 415"/>
                <a:gd name="T21" fmla="*/ 71 h 255"/>
                <a:gd name="T22" fmla="*/ 154 w 415"/>
                <a:gd name="T23" fmla="*/ 35 h 255"/>
                <a:gd name="T24" fmla="*/ 15 w 415"/>
                <a:gd name="T25" fmla="*/ 0 h 255"/>
                <a:gd name="T26" fmla="*/ 15 w 415"/>
                <a:gd name="T27" fmla="*/ 0 h 2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5"/>
                <a:gd name="T43" fmla="*/ 0 h 255"/>
                <a:gd name="T44" fmla="*/ 415 w 415"/>
                <a:gd name="T45" fmla="*/ 255 h 2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5" h="255">
                  <a:moveTo>
                    <a:pt x="15" y="0"/>
                  </a:moveTo>
                  <a:lnTo>
                    <a:pt x="15" y="97"/>
                  </a:lnTo>
                  <a:lnTo>
                    <a:pt x="0" y="240"/>
                  </a:lnTo>
                  <a:lnTo>
                    <a:pt x="72" y="71"/>
                  </a:lnTo>
                  <a:lnTo>
                    <a:pt x="185" y="122"/>
                  </a:lnTo>
                  <a:lnTo>
                    <a:pt x="221" y="234"/>
                  </a:lnTo>
                  <a:lnTo>
                    <a:pt x="242" y="164"/>
                  </a:lnTo>
                  <a:lnTo>
                    <a:pt x="303" y="234"/>
                  </a:lnTo>
                  <a:lnTo>
                    <a:pt x="388" y="255"/>
                  </a:lnTo>
                  <a:lnTo>
                    <a:pt x="415" y="149"/>
                  </a:lnTo>
                  <a:lnTo>
                    <a:pt x="333" y="71"/>
                  </a:lnTo>
                  <a:lnTo>
                    <a:pt x="154" y="3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9" name="Freeform 89"/>
            <p:cNvSpPr>
              <a:spLocks/>
            </p:cNvSpPr>
            <p:nvPr/>
          </p:nvSpPr>
          <p:spPr bwMode="auto">
            <a:xfrm>
              <a:off x="2972" y="2704"/>
              <a:ext cx="110" cy="210"/>
            </a:xfrm>
            <a:custGeom>
              <a:avLst/>
              <a:gdLst>
                <a:gd name="T0" fmla="*/ 129 w 220"/>
                <a:gd name="T1" fmla="*/ 93 h 420"/>
                <a:gd name="T2" fmla="*/ 72 w 220"/>
                <a:gd name="T3" fmla="*/ 123 h 420"/>
                <a:gd name="T4" fmla="*/ 26 w 220"/>
                <a:gd name="T5" fmla="*/ 214 h 420"/>
                <a:gd name="T6" fmla="*/ 102 w 220"/>
                <a:gd name="T7" fmla="*/ 190 h 420"/>
                <a:gd name="T8" fmla="*/ 0 w 220"/>
                <a:gd name="T9" fmla="*/ 420 h 420"/>
                <a:gd name="T10" fmla="*/ 178 w 220"/>
                <a:gd name="T11" fmla="*/ 271 h 420"/>
                <a:gd name="T12" fmla="*/ 209 w 220"/>
                <a:gd name="T13" fmla="*/ 133 h 420"/>
                <a:gd name="T14" fmla="*/ 220 w 220"/>
                <a:gd name="T15" fmla="*/ 0 h 420"/>
                <a:gd name="T16" fmla="*/ 174 w 220"/>
                <a:gd name="T17" fmla="*/ 51 h 420"/>
                <a:gd name="T18" fmla="*/ 129 w 220"/>
                <a:gd name="T19" fmla="*/ 93 h 420"/>
                <a:gd name="T20" fmla="*/ 129 w 220"/>
                <a:gd name="T21" fmla="*/ 93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420"/>
                <a:gd name="T35" fmla="*/ 220 w 220"/>
                <a:gd name="T36" fmla="*/ 420 h 4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420">
                  <a:moveTo>
                    <a:pt x="129" y="93"/>
                  </a:moveTo>
                  <a:lnTo>
                    <a:pt x="72" y="123"/>
                  </a:lnTo>
                  <a:lnTo>
                    <a:pt x="26" y="214"/>
                  </a:lnTo>
                  <a:lnTo>
                    <a:pt x="102" y="190"/>
                  </a:lnTo>
                  <a:lnTo>
                    <a:pt x="0" y="420"/>
                  </a:lnTo>
                  <a:lnTo>
                    <a:pt x="178" y="271"/>
                  </a:lnTo>
                  <a:lnTo>
                    <a:pt x="209" y="133"/>
                  </a:lnTo>
                  <a:lnTo>
                    <a:pt x="220" y="0"/>
                  </a:lnTo>
                  <a:lnTo>
                    <a:pt x="174" y="51"/>
                  </a:lnTo>
                  <a:lnTo>
                    <a:pt x="129" y="93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Freeform 90"/>
            <p:cNvSpPr>
              <a:spLocks/>
            </p:cNvSpPr>
            <p:nvPr/>
          </p:nvSpPr>
          <p:spPr bwMode="auto">
            <a:xfrm>
              <a:off x="2967" y="2893"/>
              <a:ext cx="127" cy="122"/>
            </a:xfrm>
            <a:custGeom>
              <a:avLst/>
              <a:gdLst>
                <a:gd name="T0" fmla="*/ 245 w 255"/>
                <a:gd name="T1" fmla="*/ 0 h 245"/>
                <a:gd name="T2" fmla="*/ 255 w 255"/>
                <a:gd name="T3" fmla="*/ 139 h 245"/>
                <a:gd name="T4" fmla="*/ 245 w 255"/>
                <a:gd name="T5" fmla="*/ 245 h 245"/>
                <a:gd name="T6" fmla="*/ 152 w 255"/>
                <a:gd name="T7" fmla="*/ 226 h 245"/>
                <a:gd name="T8" fmla="*/ 61 w 255"/>
                <a:gd name="T9" fmla="*/ 190 h 245"/>
                <a:gd name="T10" fmla="*/ 0 w 255"/>
                <a:gd name="T11" fmla="*/ 97 h 245"/>
                <a:gd name="T12" fmla="*/ 61 w 255"/>
                <a:gd name="T13" fmla="*/ 57 h 245"/>
                <a:gd name="T14" fmla="*/ 118 w 255"/>
                <a:gd name="T15" fmla="*/ 178 h 245"/>
                <a:gd name="T16" fmla="*/ 194 w 255"/>
                <a:gd name="T17" fmla="*/ 108 h 245"/>
                <a:gd name="T18" fmla="*/ 245 w 255"/>
                <a:gd name="T19" fmla="*/ 0 h 245"/>
                <a:gd name="T20" fmla="*/ 245 w 255"/>
                <a:gd name="T21" fmla="*/ 0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5"/>
                <a:gd name="T34" fmla="*/ 0 h 245"/>
                <a:gd name="T35" fmla="*/ 255 w 255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5" h="245">
                  <a:moveTo>
                    <a:pt x="245" y="0"/>
                  </a:moveTo>
                  <a:lnTo>
                    <a:pt x="255" y="139"/>
                  </a:lnTo>
                  <a:lnTo>
                    <a:pt x="245" y="245"/>
                  </a:lnTo>
                  <a:lnTo>
                    <a:pt x="152" y="226"/>
                  </a:lnTo>
                  <a:lnTo>
                    <a:pt x="61" y="190"/>
                  </a:lnTo>
                  <a:lnTo>
                    <a:pt x="0" y="97"/>
                  </a:lnTo>
                  <a:lnTo>
                    <a:pt x="61" y="57"/>
                  </a:lnTo>
                  <a:lnTo>
                    <a:pt x="118" y="178"/>
                  </a:lnTo>
                  <a:lnTo>
                    <a:pt x="194" y="10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Freeform 91"/>
            <p:cNvSpPr>
              <a:spLocks/>
            </p:cNvSpPr>
            <p:nvPr/>
          </p:nvSpPr>
          <p:spPr bwMode="auto">
            <a:xfrm>
              <a:off x="2900" y="2520"/>
              <a:ext cx="185" cy="135"/>
            </a:xfrm>
            <a:custGeom>
              <a:avLst/>
              <a:gdLst>
                <a:gd name="T0" fmla="*/ 369 w 369"/>
                <a:gd name="T1" fmla="*/ 218 h 270"/>
                <a:gd name="T2" fmla="*/ 276 w 369"/>
                <a:gd name="T3" fmla="*/ 209 h 270"/>
                <a:gd name="T4" fmla="*/ 184 w 369"/>
                <a:gd name="T5" fmla="*/ 270 h 270"/>
                <a:gd name="T6" fmla="*/ 200 w 369"/>
                <a:gd name="T7" fmla="*/ 133 h 270"/>
                <a:gd name="T8" fmla="*/ 106 w 369"/>
                <a:gd name="T9" fmla="*/ 40 h 270"/>
                <a:gd name="T10" fmla="*/ 0 w 369"/>
                <a:gd name="T11" fmla="*/ 112 h 270"/>
                <a:gd name="T12" fmla="*/ 127 w 369"/>
                <a:gd name="T13" fmla="*/ 0 h 270"/>
                <a:gd name="T14" fmla="*/ 272 w 369"/>
                <a:gd name="T15" fmla="*/ 0 h 270"/>
                <a:gd name="T16" fmla="*/ 336 w 369"/>
                <a:gd name="T17" fmla="*/ 112 h 270"/>
                <a:gd name="T18" fmla="*/ 369 w 369"/>
                <a:gd name="T19" fmla="*/ 218 h 270"/>
                <a:gd name="T20" fmla="*/ 369 w 369"/>
                <a:gd name="T21" fmla="*/ 218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270"/>
                <a:gd name="T35" fmla="*/ 369 w 369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270">
                  <a:moveTo>
                    <a:pt x="369" y="218"/>
                  </a:moveTo>
                  <a:lnTo>
                    <a:pt x="276" y="209"/>
                  </a:lnTo>
                  <a:lnTo>
                    <a:pt x="184" y="270"/>
                  </a:lnTo>
                  <a:lnTo>
                    <a:pt x="200" y="133"/>
                  </a:lnTo>
                  <a:lnTo>
                    <a:pt x="106" y="40"/>
                  </a:lnTo>
                  <a:lnTo>
                    <a:pt x="0" y="112"/>
                  </a:lnTo>
                  <a:lnTo>
                    <a:pt x="127" y="0"/>
                  </a:lnTo>
                  <a:lnTo>
                    <a:pt x="272" y="0"/>
                  </a:lnTo>
                  <a:lnTo>
                    <a:pt x="336" y="112"/>
                  </a:lnTo>
                  <a:lnTo>
                    <a:pt x="369" y="21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2" name="Freeform 92"/>
            <p:cNvSpPr>
              <a:spLocks/>
            </p:cNvSpPr>
            <p:nvPr/>
          </p:nvSpPr>
          <p:spPr bwMode="auto">
            <a:xfrm>
              <a:off x="2799" y="2454"/>
              <a:ext cx="160" cy="197"/>
            </a:xfrm>
            <a:custGeom>
              <a:avLst/>
              <a:gdLst>
                <a:gd name="T0" fmla="*/ 322 w 322"/>
                <a:gd name="T1" fmla="*/ 15 h 393"/>
                <a:gd name="T2" fmla="*/ 229 w 322"/>
                <a:gd name="T3" fmla="*/ 19 h 393"/>
                <a:gd name="T4" fmla="*/ 86 w 322"/>
                <a:gd name="T5" fmla="*/ 0 h 393"/>
                <a:gd name="T6" fmla="*/ 97 w 322"/>
                <a:gd name="T7" fmla="*/ 127 h 393"/>
                <a:gd name="T8" fmla="*/ 0 w 322"/>
                <a:gd name="T9" fmla="*/ 393 h 393"/>
                <a:gd name="T10" fmla="*/ 173 w 322"/>
                <a:gd name="T11" fmla="*/ 142 h 393"/>
                <a:gd name="T12" fmla="*/ 255 w 322"/>
                <a:gd name="T13" fmla="*/ 76 h 393"/>
                <a:gd name="T14" fmla="*/ 322 w 322"/>
                <a:gd name="T15" fmla="*/ 15 h 393"/>
                <a:gd name="T16" fmla="*/ 322 w 322"/>
                <a:gd name="T17" fmla="*/ 15 h 3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393"/>
                <a:gd name="T29" fmla="*/ 322 w 322"/>
                <a:gd name="T30" fmla="*/ 393 h 3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393">
                  <a:moveTo>
                    <a:pt x="322" y="15"/>
                  </a:moveTo>
                  <a:lnTo>
                    <a:pt x="229" y="19"/>
                  </a:lnTo>
                  <a:lnTo>
                    <a:pt x="86" y="0"/>
                  </a:lnTo>
                  <a:lnTo>
                    <a:pt x="97" y="127"/>
                  </a:lnTo>
                  <a:lnTo>
                    <a:pt x="0" y="393"/>
                  </a:lnTo>
                  <a:lnTo>
                    <a:pt x="173" y="142"/>
                  </a:lnTo>
                  <a:lnTo>
                    <a:pt x="255" y="76"/>
                  </a:lnTo>
                  <a:lnTo>
                    <a:pt x="322" y="15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Freeform 93"/>
            <p:cNvSpPr>
              <a:spLocks/>
            </p:cNvSpPr>
            <p:nvPr/>
          </p:nvSpPr>
          <p:spPr bwMode="auto">
            <a:xfrm>
              <a:off x="2612" y="2578"/>
              <a:ext cx="263" cy="274"/>
            </a:xfrm>
            <a:custGeom>
              <a:avLst/>
              <a:gdLst>
                <a:gd name="T0" fmla="*/ 234 w 525"/>
                <a:gd name="T1" fmla="*/ 62 h 547"/>
                <a:gd name="T2" fmla="*/ 167 w 525"/>
                <a:gd name="T3" fmla="*/ 129 h 547"/>
                <a:gd name="T4" fmla="*/ 203 w 525"/>
                <a:gd name="T5" fmla="*/ 138 h 547"/>
                <a:gd name="T6" fmla="*/ 0 w 525"/>
                <a:gd name="T7" fmla="*/ 547 h 547"/>
                <a:gd name="T8" fmla="*/ 140 w 525"/>
                <a:gd name="T9" fmla="*/ 441 h 547"/>
                <a:gd name="T10" fmla="*/ 213 w 525"/>
                <a:gd name="T11" fmla="*/ 526 h 547"/>
                <a:gd name="T12" fmla="*/ 321 w 525"/>
                <a:gd name="T13" fmla="*/ 496 h 547"/>
                <a:gd name="T14" fmla="*/ 361 w 525"/>
                <a:gd name="T15" fmla="*/ 384 h 547"/>
                <a:gd name="T16" fmla="*/ 525 w 525"/>
                <a:gd name="T17" fmla="*/ 62 h 547"/>
                <a:gd name="T18" fmla="*/ 294 w 525"/>
                <a:gd name="T19" fmla="*/ 313 h 547"/>
                <a:gd name="T20" fmla="*/ 228 w 525"/>
                <a:gd name="T21" fmla="*/ 159 h 547"/>
                <a:gd name="T22" fmla="*/ 285 w 525"/>
                <a:gd name="T23" fmla="*/ 0 h 547"/>
                <a:gd name="T24" fmla="*/ 234 w 525"/>
                <a:gd name="T25" fmla="*/ 62 h 547"/>
                <a:gd name="T26" fmla="*/ 234 w 525"/>
                <a:gd name="T27" fmla="*/ 62 h 5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5"/>
                <a:gd name="T43" fmla="*/ 0 h 547"/>
                <a:gd name="T44" fmla="*/ 525 w 525"/>
                <a:gd name="T45" fmla="*/ 547 h 5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5" h="547">
                  <a:moveTo>
                    <a:pt x="234" y="62"/>
                  </a:moveTo>
                  <a:lnTo>
                    <a:pt x="167" y="129"/>
                  </a:lnTo>
                  <a:lnTo>
                    <a:pt x="203" y="138"/>
                  </a:lnTo>
                  <a:lnTo>
                    <a:pt x="0" y="547"/>
                  </a:lnTo>
                  <a:lnTo>
                    <a:pt x="140" y="441"/>
                  </a:lnTo>
                  <a:lnTo>
                    <a:pt x="213" y="526"/>
                  </a:lnTo>
                  <a:lnTo>
                    <a:pt x="321" y="496"/>
                  </a:lnTo>
                  <a:lnTo>
                    <a:pt x="361" y="384"/>
                  </a:lnTo>
                  <a:lnTo>
                    <a:pt x="525" y="62"/>
                  </a:lnTo>
                  <a:lnTo>
                    <a:pt x="294" y="313"/>
                  </a:lnTo>
                  <a:lnTo>
                    <a:pt x="228" y="159"/>
                  </a:lnTo>
                  <a:lnTo>
                    <a:pt x="285" y="0"/>
                  </a:lnTo>
                  <a:lnTo>
                    <a:pt x="234" y="62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Freeform 94"/>
            <p:cNvSpPr>
              <a:spLocks/>
            </p:cNvSpPr>
            <p:nvPr/>
          </p:nvSpPr>
          <p:spPr bwMode="auto">
            <a:xfrm>
              <a:off x="2681" y="3282"/>
              <a:ext cx="278" cy="429"/>
            </a:xfrm>
            <a:custGeom>
              <a:avLst/>
              <a:gdLst>
                <a:gd name="T0" fmla="*/ 87 w 557"/>
                <a:gd name="T1" fmla="*/ 88 h 859"/>
                <a:gd name="T2" fmla="*/ 239 w 557"/>
                <a:gd name="T3" fmla="*/ 164 h 859"/>
                <a:gd name="T4" fmla="*/ 439 w 557"/>
                <a:gd name="T5" fmla="*/ 204 h 859"/>
                <a:gd name="T6" fmla="*/ 433 w 557"/>
                <a:gd name="T7" fmla="*/ 107 h 859"/>
                <a:gd name="T8" fmla="*/ 557 w 557"/>
                <a:gd name="T9" fmla="*/ 169 h 859"/>
                <a:gd name="T10" fmla="*/ 557 w 557"/>
                <a:gd name="T11" fmla="*/ 424 h 859"/>
                <a:gd name="T12" fmla="*/ 500 w 557"/>
                <a:gd name="T13" fmla="*/ 664 h 859"/>
                <a:gd name="T14" fmla="*/ 500 w 557"/>
                <a:gd name="T15" fmla="*/ 859 h 859"/>
                <a:gd name="T16" fmla="*/ 306 w 557"/>
                <a:gd name="T17" fmla="*/ 787 h 859"/>
                <a:gd name="T18" fmla="*/ 157 w 557"/>
                <a:gd name="T19" fmla="*/ 578 h 859"/>
                <a:gd name="T20" fmla="*/ 0 w 557"/>
                <a:gd name="T21" fmla="*/ 0 h 859"/>
                <a:gd name="T22" fmla="*/ 302 w 557"/>
                <a:gd name="T23" fmla="*/ 500 h 859"/>
                <a:gd name="T24" fmla="*/ 194 w 557"/>
                <a:gd name="T25" fmla="*/ 240 h 859"/>
                <a:gd name="T26" fmla="*/ 87 w 557"/>
                <a:gd name="T27" fmla="*/ 88 h 859"/>
                <a:gd name="T28" fmla="*/ 87 w 557"/>
                <a:gd name="T29" fmla="*/ 88 h 8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7"/>
                <a:gd name="T46" fmla="*/ 0 h 859"/>
                <a:gd name="T47" fmla="*/ 557 w 557"/>
                <a:gd name="T48" fmla="*/ 859 h 8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7" h="859">
                  <a:moveTo>
                    <a:pt x="87" y="88"/>
                  </a:moveTo>
                  <a:lnTo>
                    <a:pt x="239" y="164"/>
                  </a:lnTo>
                  <a:lnTo>
                    <a:pt x="439" y="204"/>
                  </a:lnTo>
                  <a:lnTo>
                    <a:pt x="433" y="107"/>
                  </a:lnTo>
                  <a:lnTo>
                    <a:pt x="557" y="169"/>
                  </a:lnTo>
                  <a:lnTo>
                    <a:pt x="557" y="424"/>
                  </a:lnTo>
                  <a:lnTo>
                    <a:pt x="500" y="664"/>
                  </a:lnTo>
                  <a:lnTo>
                    <a:pt x="500" y="859"/>
                  </a:lnTo>
                  <a:lnTo>
                    <a:pt x="306" y="787"/>
                  </a:lnTo>
                  <a:lnTo>
                    <a:pt x="157" y="578"/>
                  </a:lnTo>
                  <a:lnTo>
                    <a:pt x="0" y="0"/>
                  </a:lnTo>
                  <a:lnTo>
                    <a:pt x="302" y="500"/>
                  </a:lnTo>
                  <a:lnTo>
                    <a:pt x="194" y="240"/>
                  </a:lnTo>
                  <a:lnTo>
                    <a:pt x="87" y="8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Freeform 95"/>
            <p:cNvSpPr>
              <a:spLocks/>
            </p:cNvSpPr>
            <p:nvPr/>
          </p:nvSpPr>
          <p:spPr bwMode="auto">
            <a:xfrm>
              <a:off x="2717" y="2747"/>
              <a:ext cx="176" cy="302"/>
            </a:xfrm>
            <a:custGeom>
              <a:avLst/>
              <a:gdLst>
                <a:gd name="T0" fmla="*/ 295 w 352"/>
                <a:gd name="T1" fmla="*/ 603 h 603"/>
                <a:gd name="T2" fmla="*/ 143 w 352"/>
                <a:gd name="T3" fmla="*/ 521 h 603"/>
                <a:gd name="T4" fmla="*/ 85 w 352"/>
                <a:gd name="T5" fmla="*/ 490 h 603"/>
                <a:gd name="T6" fmla="*/ 85 w 352"/>
                <a:gd name="T7" fmla="*/ 433 h 603"/>
                <a:gd name="T8" fmla="*/ 85 w 352"/>
                <a:gd name="T9" fmla="*/ 369 h 603"/>
                <a:gd name="T10" fmla="*/ 85 w 352"/>
                <a:gd name="T11" fmla="*/ 291 h 603"/>
                <a:gd name="T12" fmla="*/ 0 w 352"/>
                <a:gd name="T13" fmla="*/ 224 h 603"/>
                <a:gd name="T14" fmla="*/ 158 w 352"/>
                <a:gd name="T15" fmla="*/ 291 h 603"/>
                <a:gd name="T16" fmla="*/ 230 w 352"/>
                <a:gd name="T17" fmla="*/ 251 h 603"/>
                <a:gd name="T18" fmla="*/ 300 w 352"/>
                <a:gd name="T19" fmla="*/ 0 h 603"/>
                <a:gd name="T20" fmla="*/ 331 w 352"/>
                <a:gd name="T21" fmla="*/ 403 h 603"/>
                <a:gd name="T22" fmla="*/ 352 w 352"/>
                <a:gd name="T23" fmla="*/ 542 h 603"/>
                <a:gd name="T24" fmla="*/ 295 w 352"/>
                <a:gd name="T25" fmla="*/ 603 h 603"/>
                <a:gd name="T26" fmla="*/ 295 w 352"/>
                <a:gd name="T27" fmla="*/ 603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2"/>
                <a:gd name="T43" fmla="*/ 0 h 603"/>
                <a:gd name="T44" fmla="*/ 352 w 352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2" h="603">
                  <a:moveTo>
                    <a:pt x="295" y="603"/>
                  </a:moveTo>
                  <a:lnTo>
                    <a:pt x="143" y="521"/>
                  </a:lnTo>
                  <a:lnTo>
                    <a:pt x="85" y="490"/>
                  </a:lnTo>
                  <a:lnTo>
                    <a:pt x="85" y="433"/>
                  </a:lnTo>
                  <a:lnTo>
                    <a:pt x="85" y="369"/>
                  </a:lnTo>
                  <a:lnTo>
                    <a:pt x="85" y="291"/>
                  </a:lnTo>
                  <a:lnTo>
                    <a:pt x="0" y="224"/>
                  </a:lnTo>
                  <a:lnTo>
                    <a:pt x="158" y="291"/>
                  </a:lnTo>
                  <a:lnTo>
                    <a:pt x="230" y="251"/>
                  </a:lnTo>
                  <a:lnTo>
                    <a:pt x="300" y="0"/>
                  </a:lnTo>
                  <a:lnTo>
                    <a:pt x="331" y="403"/>
                  </a:lnTo>
                  <a:lnTo>
                    <a:pt x="352" y="542"/>
                  </a:lnTo>
                  <a:lnTo>
                    <a:pt x="295" y="603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Freeform 96"/>
            <p:cNvSpPr>
              <a:spLocks/>
            </p:cNvSpPr>
            <p:nvPr/>
          </p:nvSpPr>
          <p:spPr bwMode="auto">
            <a:xfrm>
              <a:off x="2444" y="1974"/>
              <a:ext cx="112" cy="166"/>
            </a:xfrm>
            <a:custGeom>
              <a:avLst/>
              <a:gdLst>
                <a:gd name="T0" fmla="*/ 17 w 225"/>
                <a:gd name="T1" fmla="*/ 197 h 332"/>
                <a:gd name="T2" fmla="*/ 38 w 225"/>
                <a:gd name="T3" fmla="*/ 197 h 332"/>
                <a:gd name="T4" fmla="*/ 50 w 225"/>
                <a:gd name="T5" fmla="*/ 171 h 332"/>
                <a:gd name="T6" fmla="*/ 76 w 225"/>
                <a:gd name="T7" fmla="*/ 157 h 332"/>
                <a:gd name="T8" fmla="*/ 76 w 225"/>
                <a:gd name="T9" fmla="*/ 116 h 332"/>
                <a:gd name="T10" fmla="*/ 97 w 225"/>
                <a:gd name="T11" fmla="*/ 91 h 332"/>
                <a:gd name="T12" fmla="*/ 126 w 225"/>
                <a:gd name="T13" fmla="*/ 51 h 332"/>
                <a:gd name="T14" fmla="*/ 129 w 225"/>
                <a:gd name="T15" fmla="*/ 0 h 332"/>
                <a:gd name="T16" fmla="*/ 188 w 225"/>
                <a:gd name="T17" fmla="*/ 22 h 332"/>
                <a:gd name="T18" fmla="*/ 225 w 225"/>
                <a:gd name="T19" fmla="*/ 15 h 332"/>
                <a:gd name="T20" fmla="*/ 128 w 225"/>
                <a:gd name="T21" fmla="*/ 91 h 332"/>
                <a:gd name="T22" fmla="*/ 101 w 225"/>
                <a:gd name="T23" fmla="*/ 133 h 332"/>
                <a:gd name="T24" fmla="*/ 114 w 225"/>
                <a:gd name="T25" fmla="*/ 175 h 332"/>
                <a:gd name="T26" fmla="*/ 103 w 225"/>
                <a:gd name="T27" fmla="*/ 214 h 332"/>
                <a:gd name="T28" fmla="*/ 14 w 225"/>
                <a:gd name="T29" fmla="*/ 332 h 332"/>
                <a:gd name="T30" fmla="*/ 52 w 225"/>
                <a:gd name="T31" fmla="*/ 252 h 332"/>
                <a:gd name="T32" fmla="*/ 52 w 225"/>
                <a:gd name="T33" fmla="*/ 216 h 332"/>
                <a:gd name="T34" fmla="*/ 25 w 225"/>
                <a:gd name="T35" fmla="*/ 211 h 332"/>
                <a:gd name="T36" fmla="*/ 0 w 225"/>
                <a:gd name="T37" fmla="*/ 190 h 332"/>
                <a:gd name="T38" fmla="*/ 17 w 225"/>
                <a:gd name="T39" fmla="*/ 197 h 332"/>
                <a:gd name="T40" fmla="*/ 17 w 225"/>
                <a:gd name="T41" fmla="*/ 197 h 3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5"/>
                <a:gd name="T64" fmla="*/ 0 h 332"/>
                <a:gd name="T65" fmla="*/ 225 w 225"/>
                <a:gd name="T66" fmla="*/ 332 h 3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5" h="332">
                  <a:moveTo>
                    <a:pt x="17" y="197"/>
                  </a:moveTo>
                  <a:lnTo>
                    <a:pt x="38" y="197"/>
                  </a:lnTo>
                  <a:lnTo>
                    <a:pt x="50" y="171"/>
                  </a:lnTo>
                  <a:lnTo>
                    <a:pt x="76" y="157"/>
                  </a:lnTo>
                  <a:lnTo>
                    <a:pt x="76" y="116"/>
                  </a:lnTo>
                  <a:lnTo>
                    <a:pt x="97" y="91"/>
                  </a:lnTo>
                  <a:lnTo>
                    <a:pt x="126" y="51"/>
                  </a:lnTo>
                  <a:lnTo>
                    <a:pt x="129" y="0"/>
                  </a:lnTo>
                  <a:lnTo>
                    <a:pt x="188" y="22"/>
                  </a:lnTo>
                  <a:lnTo>
                    <a:pt x="225" y="15"/>
                  </a:lnTo>
                  <a:lnTo>
                    <a:pt x="128" y="91"/>
                  </a:lnTo>
                  <a:lnTo>
                    <a:pt x="101" y="133"/>
                  </a:lnTo>
                  <a:lnTo>
                    <a:pt x="114" y="175"/>
                  </a:lnTo>
                  <a:lnTo>
                    <a:pt x="103" y="214"/>
                  </a:lnTo>
                  <a:lnTo>
                    <a:pt x="14" y="332"/>
                  </a:lnTo>
                  <a:lnTo>
                    <a:pt x="52" y="252"/>
                  </a:lnTo>
                  <a:lnTo>
                    <a:pt x="52" y="216"/>
                  </a:lnTo>
                  <a:lnTo>
                    <a:pt x="25" y="211"/>
                  </a:lnTo>
                  <a:lnTo>
                    <a:pt x="0" y="190"/>
                  </a:lnTo>
                  <a:lnTo>
                    <a:pt x="17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Freeform 97"/>
            <p:cNvSpPr>
              <a:spLocks/>
            </p:cNvSpPr>
            <p:nvPr/>
          </p:nvSpPr>
          <p:spPr bwMode="auto">
            <a:xfrm>
              <a:off x="2444" y="2076"/>
              <a:ext cx="70" cy="110"/>
            </a:xfrm>
            <a:custGeom>
              <a:avLst/>
              <a:gdLst>
                <a:gd name="T0" fmla="*/ 0 w 141"/>
                <a:gd name="T1" fmla="*/ 196 h 219"/>
                <a:gd name="T2" fmla="*/ 46 w 141"/>
                <a:gd name="T3" fmla="*/ 213 h 219"/>
                <a:gd name="T4" fmla="*/ 71 w 141"/>
                <a:gd name="T5" fmla="*/ 201 h 219"/>
                <a:gd name="T6" fmla="*/ 84 w 141"/>
                <a:gd name="T7" fmla="*/ 209 h 219"/>
                <a:gd name="T8" fmla="*/ 107 w 141"/>
                <a:gd name="T9" fmla="*/ 219 h 219"/>
                <a:gd name="T10" fmla="*/ 126 w 141"/>
                <a:gd name="T11" fmla="*/ 219 h 219"/>
                <a:gd name="T12" fmla="*/ 141 w 141"/>
                <a:gd name="T13" fmla="*/ 205 h 219"/>
                <a:gd name="T14" fmla="*/ 97 w 141"/>
                <a:gd name="T15" fmla="*/ 196 h 219"/>
                <a:gd name="T16" fmla="*/ 80 w 141"/>
                <a:gd name="T17" fmla="*/ 177 h 219"/>
                <a:gd name="T18" fmla="*/ 74 w 141"/>
                <a:gd name="T19" fmla="*/ 148 h 219"/>
                <a:gd name="T20" fmla="*/ 52 w 141"/>
                <a:gd name="T21" fmla="*/ 171 h 219"/>
                <a:gd name="T22" fmla="*/ 34 w 141"/>
                <a:gd name="T23" fmla="*/ 171 h 219"/>
                <a:gd name="T24" fmla="*/ 23 w 141"/>
                <a:gd name="T25" fmla="*/ 162 h 219"/>
                <a:gd name="T26" fmla="*/ 25 w 141"/>
                <a:gd name="T27" fmla="*/ 135 h 219"/>
                <a:gd name="T28" fmla="*/ 61 w 141"/>
                <a:gd name="T29" fmla="*/ 101 h 219"/>
                <a:gd name="T30" fmla="*/ 103 w 141"/>
                <a:gd name="T31" fmla="*/ 36 h 219"/>
                <a:gd name="T32" fmla="*/ 107 w 141"/>
                <a:gd name="T33" fmla="*/ 0 h 219"/>
                <a:gd name="T34" fmla="*/ 42 w 141"/>
                <a:gd name="T35" fmla="*/ 70 h 219"/>
                <a:gd name="T36" fmla="*/ 15 w 141"/>
                <a:gd name="T37" fmla="*/ 135 h 219"/>
                <a:gd name="T38" fmla="*/ 0 w 141"/>
                <a:gd name="T39" fmla="*/ 196 h 219"/>
                <a:gd name="T40" fmla="*/ 0 w 141"/>
                <a:gd name="T41" fmla="*/ 196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219"/>
                <a:gd name="T65" fmla="*/ 141 w 141"/>
                <a:gd name="T66" fmla="*/ 219 h 2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219">
                  <a:moveTo>
                    <a:pt x="0" y="196"/>
                  </a:moveTo>
                  <a:lnTo>
                    <a:pt x="46" y="213"/>
                  </a:lnTo>
                  <a:lnTo>
                    <a:pt x="71" y="201"/>
                  </a:lnTo>
                  <a:lnTo>
                    <a:pt x="84" y="209"/>
                  </a:lnTo>
                  <a:lnTo>
                    <a:pt x="107" y="219"/>
                  </a:lnTo>
                  <a:lnTo>
                    <a:pt x="126" y="219"/>
                  </a:lnTo>
                  <a:lnTo>
                    <a:pt x="141" y="205"/>
                  </a:lnTo>
                  <a:lnTo>
                    <a:pt x="97" y="196"/>
                  </a:lnTo>
                  <a:lnTo>
                    <a:pt x="80" y="177"/>
                  </a:lnTo>
                  <a:lnTo>
                    <a:pt x="74" y="148"/>
                  </a:lnTo>
                  <a:lnTo>
                    <a:pt x="52" y="171"/>
                  </a:lnTo>
                  <a:lnTo>
                    <a:pt x="34" y="171"/>
                  </a:lnTo>
                  <a:lnTo>
                    <a:pt x="23" y="162"/>
                  </a:lnTo>
                  <a:lnTo>
                    <a:pt x="25" y="135"/>
                  </a:lnTo>
                  <a:lnTo>
                    <a:pt x="61" y="101"/>
                  </a:lnTo>
                  <a:lnTo>
                    <a:pt x="103" y="36"/>
                  </a:lnTo>
                  <a:lnTo>
                    <a:pt x="107" y="0"/>
                  </a:lnTo>
                  <a:lnTo>
                    <a:pt x="42" y="70"/>
                  </a:lnTo>
                  <a:lnTo>
                    <a:pt x="15" y="13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Freeform 98"/>
            <p:cNvSpPr>
              <a:spLocks/>
            </p:cNvSpPr>
            <p:nvPr/>
          </p:nvSpPr>
          <p:spPr bwMode="auto">
            <a:xfrm>
              <a:off x="2523" y="2095"/>
              <a:ext cx="60" cy="39"/>
            </a:xfrm>
            <a:custGeom>
              <a:avLst/>
              <a:gdLst>
                <a:gd name="T0" fmla="*/ 0 w 120"/>
                <a:gd name="T1" fmla="*/ 8 h 76"/>
                <a:gd name="T2" fmla="*/ 49 w 120"/>
                <a:gd name="T3" fmla="*/ 0 h 76"/>
                <a:gd name="T4" fmla="*/ 95 w 120"/>
                <a:gd name="T5" fmla="*/ 36 h 76"/>
                <a:gd name="T6" fmla="*/ 120 w 120"/>
                <a:gd name="T7" fmla="*/ 42 h 76"/>
                <a:gd name="T8" fmla="*/ 91 w 120"/>
                <a:gd name="T9" fmla="*/ 61 h 76"/>
                <a:gd name="T10" fmla="*/ 51 w 120"/>
                <a:gd name="T11" fmla="*/ 76 h 76"/>
                <a:gd name="T12" fmla="*/ 15 w 120"/>
                <a:gd name="T13" fmla="*/ 49 h 76"/>
                <a:gd name="T14" fmla="*/ 0 w 120"/>
                <a:gd name="T15" fmla="*/ 8 h 76"/>
                <a:gd name="T16" fmla="*/ 0 w 120"/>
                <a:gd name="T17" fmla="*/ 8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6"/>
                <a:gd name="T29" fmla="*/ 120 w 120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6">
                  <a:moveTo>
                    <a:pt x="0" y="8"/>
                  </a:moveTo>
                  <a:lnTo>
                    <a:pt x="49" y="0"/>
                  </a:lnTo>
                  <a:lnTo>
                    <a:pt x="95" y="36"/>
                  </a:lnTo>
                  <a:lnTo>
                    <a:pt x="120" y="42"/>
                  </a:lnTo>
                  <a:lnTo>
                    <a:pt x="91" y="61"/>
                  </a:lnTo>
                  <a:lnTo>
                    <a:pt x="51" y="76"/>
                  </a:lnTo>
                  <a:lnTo>
                    <a:pt x="15" y="4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Freeform 99"/>
            <p:cNvSpPr>
              <a:spLocks/>
            </p:cNvSpPr>
            <p:nvPr/>
          </p:nvSpPr>
          <p:spPr bwMode="auto">
            <a:xfrm>
              <a:off x="2522" y="2076"/>
              <a:ext cx="60" cy="33"/>
            </a:xfrm>
            <a:custGeom>
              <a:avLst/>
              <a:gdLst>
                <a:gd name="T0" fmla="*/ 78 w 120"/>
                <a:gd name="T1" fmla="*/ 67 h 67"/>
                <a:gd name="T2" fmla="*/ 57 w 120"/>
                <a:gd name="T3" fmla="*/ 40 h 67"/>
                <a:gd name="T4" fmla="*/ 80 w 120"/>
                <a:gd name="T5" fmla="*/ 15 h 67"/>
                <a:gd name="T6" fmla="*/ 120 w 120"/>
                <a:gd name="T7" fmla="*/ 42 h 67"/>
                <a:gd name="T8" fmla="*/ 91 w 120"/>
                <a:gd name="T9" fmla="*/ 0 h 67"/>
                <a:gd name="T10" fmla="*/ 67 w 120"/>
                <a:gd name="T11" fmla="*/ 0 h 67"/>
                <a:gd name="T12" fmla="*/ 25 w 120"/>
                <a:gd name="T13" fmla="*/ 8 h 67"/>
                <a:gd name="T14" fmla="*/ 0 w 120"/>
                <a:gd name="T15" fmla="*/ 38 h 67"/>
                <a:gd name="T16" fmla="*/ 0 w 120"/>
                <a:gd name="T17" fmla="*/ 61 h 67"/>
                <a:gd name="T18" fmla="*/ 78 w 120"/>
                <a:gd name="T19" fmla="*/ 67 h 67"/>
                <a:gd name="T20" fmla="*/ 78 w 120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78" y="67"/>
                  </a:moveTo>
                  <a:lnTo>
                    <a:pt x="57" y="40"/>
                  </a:lnTo>
                  <a:lnTo>
                    <a:pt x="80" y="15"/>
                  </a:lnTo>
                  <a:lnTo>
                    <a:pt x="120" y="42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25" y="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7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Freeform 100"/>
            <p:cNvSpPr>
              <a:spLocks/>
            </p:cNvSpPr>
            <p:nvPr/>
          </p:nvSpPr>
          <p:spPr bwMode="auto">
            <a:xfrm>
              <a:off x="2525" y="2043"/>
              <a:ext cx="75" cy="33"/>
            </a:xfrm>
            <a:custGeom>
              <a:avLst/>
              <a:gdLst>
                <a:gd name="T0" fmla="*/ 28 w 150"/>
                <a:gd name="T1" fmla="*/ 0 h 65"/>
                <a:gd name="T2" fmla="*/ 76 w 150"/>
                <a:gd name="T3" fmla="*/ 19 h 65"/>
                <a:gd name="T4" fmla="*/ 122 w 150"/>
                <a:gd name="T5" fmla="*/ 25 h 65"/>
                <a:gd name="T6" fmla="*/ 150 w 150"/>
                <a:gd name="T7" fmla="*/ 65 h 65"/>
                <a:gd name="T8" fmla="*/ 118 w 150"/>
                <a:gd name="T9" fmla="*/ 44 h 65"/>
                <a:gd name="T10" fmla="*/ 63 w 150"/>
                <a:gd name="T11" fmla="*/ 33 h 65"/>
                <a:gd name="T12" fmla="*/ 32 w 150"/>
                <a:gd name="T13" fmla="*/ 44 h 65"/>
                <a:gd name="T14" fmla="*/ 0 w 150"/>
                <a:gd name="T15" fmla="*/ 29 h 65"/>
                <a:gd name="T16" fmla="*/ 28 w 150"/>
                <a:gd name="T17" fmla="*/ 0 h 65"/>
                <a:gd name="T18" fmla="*/ 28 w 150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5"/>
                <a:gd name="T32" fmla="*/ 150 w 150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5">
                  <a:moveTo>
                    <a:pt x="28" y="0"/>
                  </a:moveTo>
                  <a:lnTo>
                    <a:pt x="76" y="19"/>
                  </a:lnTo>
                  <a:lnTo>
                    <a:pt x="122" y="25"/>
                  </a:lnTo>
                  <a:lnTo>
                    <a:pt x="150" y="65"/>
                  </a:lnTo>
                  <a:lnTo>
                    <a:pt x="118" y="44"/>
                  </a:lnTo>
                  <a:lnTo>
                    <a:pt x="63" y="33"/>
                  </a:lnTo>
                  <a:lnTo>
                    <a:pt x="32" y="44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Freeform 101"/>
            <p:cNvSpPr>
              <a:spLocks/>
            </p:cNvSpPr>
            <p:nvPr/>
          </p:nvSpPr>
          <p:spPr bwMode="auto">
            <a:xfrm>
              <a:off x="2449" y="2200"/>
              <a:ext cx="65" cy="28"/>
            </a:xfrm>
            <a:custGeom>
              <a:avLst/>
              <a:gdLst>
                <a:gd name="T0" fmla="*/ 36 w 129"/>
                <a:gd name="T1" fmla="*/ 11 h 55"/>
                <a:gd name="T2" fmla="*/ 61 w 129"/>
                <a:gd name="T3" fmla="*/ 8 h 55"/>
                <a:gd name="T4" fmla="*/ 95 w 129"/>
                <a:gd name="T5" fmla="*/ 30 h 55"/>
                <a:gd name="T6" fmla="*/ 129 w 129"/>
                <a:gd name="T7" fmla="*/ 55 h 55"/>
                <a:gd name="T8" fmla="*/ 45 w 129"/>
                <a:gd name="T9" fmla="*/ 42 h 55"/>
                <a:gd name="T10" fmla="*/ 0 w 129"/>
                <a:gd name="T11" fmla="*/ 27 h 55"/>
                <a:gd name="T12" fmla="*/ 15 w 129"/>
                <a:gd name="T13" fmla="*/ 0 h 55"/>
                <a:gd name="T14" fmla="*/ 36 w 129"/>
                <a:gd name="T15" fmla="*/ 11 h 55"/>
                <a:gd name="T16" fmla="*/ 36 w 129"/>
                <a:gd name="T17" fmla="*/ 1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5"/>
                <a:gd name="T29" fmla="*/ 129 w 12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5">
                  <a:moveTo>
                    <a:pt x="36" y="11"/>
                  </a:moveTo>
                  <a:lnTo>
                    <a:pt x="61" y="8"/>
                  </a:lnTo>
                  <a:lnTo>
                    <a:pt x="95" y="30"/>
                  </a:lnTo>
                  <a:lnTo>
                    <a:pt x="129" y="55"/>
                  </a:lnTo>
                  <a:lnTo>
                    <a:pt x="45" y="42"/>
                  </a:lnTo>
                  <a:lnTo>
                    <a:pt x="0" y="27"/>
                  </a:lnTo>
                  <a:lnTo>
                    <a:pt x="15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Freeform 102"/>
            <p:cNvSpPr>
              <a:spLocks/>
            </p:cNvSpPr>
            <p:nvPr/>
          </p:nvSpPr>
          <p:spPr bwMode="auto">
            <a:xfrm>
              <a:off x="2443" y="2218"/>
              <a:ext cx="81" cy="32"/>
            </a:xfrm>
            <a:custGeom>
              <a:avLst/>
              <a:gdLst>
                <a:gd name="T0" fmla="*/ 25 w 162"/>
                <a:gd name="T1" fmla="*/ 0 h 65"/>
                <a:gd name="T2" fmla="*/ 33 w 162"/>
                <a:gd name="T3" fmla="*/ 25 h 65"/>
                <a:gd name="T4" fmla="*/ 57 w 162"/>
                <a:gd name="T5" fmla="*/ 31 h 65"/>
                <a:gd name="T6" fmla="*/ 109 w 162"/>
                <a:gd name="T7" fmla="*/ 34 h 65"/>
                <a:gd name="T8" fmla="*/ 145 w 162"/>
                <a:gd name="T9" fmla="*/ 27 h 65"/>
                <a:gd name="T10" fmla="*/ 162 w 162"/>
                <a:gd name="T11" fmla="*/ 48 h 65"/>
                <a:gd name="T12" fmla="*/ 107 w 162"/>
                <a:gd name="T13" fmla="*/ 55 h 65"/>
                <a:gd name="T14" fmla="*/ 88 w 162"/>
                <a:gd name="T15" fmla="*/ 61 h 65"/>
                <a:gd name="T16" fmla="*/ 80 w 162"/>
                <a:gd name="T17" fmla="*/ 65 h 65"/>
                <a:gd name="T18" fmla="*/ 12 w 162"/>
                <a:gd name="T19" fmla="*/ 59 h 65"/>
                <a:gd name="T20" fmla="*/ 0 w 162"/>
                <a:gd name="T21" fmla="*/ 38 h 65"/>
                <a:gd name="T22" fmla="*/ 8 w 162"/>
                <a:gd name="T23" fmla="*/ 25 h 65"/>
                <a:gd name="T24" fmla="*/ 25 w 162"/>
                <a:gd name="T25" fmla="*/ 0 h 65"/>
                <a:gd name="T26" fmla="*/ 25 w 162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65"/>
                <a:gd name="T44" fmla="*/ 162 w 162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65">
                  <a:moveTo>
                    <a:pt x="25" y="0"/>
                  </a:moveTo>
                  <a:lnTo>
                    <a:pt x="33" y="25"/>
                  </a:lnTo>
                  <a:lnTo>
                    <a:pt x="57" y="31"/>
                  </a:lnTo>
                  <a:lnTo>
                    <a:pt x="109" y="34"/>
                  </a:lnTo>
                  <a:lnTo>
                    <a:pt x="145" y="27"/>
                  </a:lnTo>
                  <a:lnTo>
                    <a:pt x="162" y="48"/>
                  </a:lnTo>
                  <a:lnTo>
                    <a:pt x="107" y="55"/>
                  </a:lnTo>
                  <a:lnTo>
                    <a:pt x="88" y="61"/>
                  </a:lnTo>
                  <a:lnTo>
                    <a:pt x="80" y="65"/>
                  </a:lnTo>
                  <a:lnTo>
                    <a:pt x="12" y="59"/>
                  </a:lnTo>
                  <a:lnTo>
                    <a:pt x="0" y="38"/>
                  </a:lnTo>
                  <a:lnTo>
                    <a:pt x="8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Freeform 103"/>
            <p:cNvSpPr>
              <a:spLocks/>
            </p:cNvSpPr>
            <p:nvPr/>
          </p:nvSpPr>
          <p:spPr bwMode="auto">
            <a:xfrm>
              <a:off x="2436" y="2237"/>
              <a:ext cx="304" cy="426"/>
            </a:xfrm>
            <a:custGeom>
              <a:avLst/>
              <a:gdLst>
                <a:gd name="T0" fmla="*/ 17 w 609"/>
                <a:gd name="T1" fmla="*/ 0 h 852"/>
                <a:gd name="T2" fmla="*/ 78 w 609"/>
                <a:gd name="T3" fmla="*/ 42 h 852"/>
                <a:gd name="T4" fmla="*/ 76 w 609"/>
                <a:gd name="T5" fmla="*/ 63 h 852"/>
                <a:gd name="T6" fmla="*/ 67 w 609"/>
                <a:gd name="T7" fmla="*/ 76 h 852"/>
                <a:gd name="T8" fmla="*/ 40 w 609"/>
                <a:gd name="T9" fmla="*/ 116 h 852"/>
                <a:gd name="T10" fmla="*/ 44 w 609"/>
                <a:gd name="T11" fmla="*/ 131 h 852"/>
                <a:gd name="T12" fmla="*/ 48 w 609"/>
                <a:gd name="T13" fmla="*/ 154 h 852"/>
                <a:gd name="T14" fmla="*/ 103 w 609"/>
                <a:gd name="T15" fmla="*/ 171 h 852"/>
                <a:gd name="T16" fmla="*/ 264 w 609"/>
                <a:gd name="T17" fmla="*/ 164 h 852"/>
                <a:gd name="T18" fmla="*/ 316 w 609"/>
                <a:gd name="T19" fmla="*/ 141 h 852"/>
                <a:gd name="T20" fmla="*/ 388 w 609"/>
                <a:gd name="T21" fmla="*/ 154 h 852"/>
                <a:gd name="T22" fmla="*/ 451 w 609"/>
                <a:gd name="T23" fmla="*/ 152 h 852"/>
                <a:gd name="T24" fmla="*/ 502 w 609"/>
                <a:gd name="T25" fmla="*/ 128 h 852"/>
                <a:gd name="T26" fmla="*/ 434 w 609"/>
                <a:gd name="T27" fmla="*/ 185 h 852"/>
                <a:gd name="T28" fmla="*/ 380 w 609"/>
                <a:gd name="T29" fmla="*/ 196 h 852"/>
                <a:gd name="T30" fmla="*/ 327 w 609"/>
                <a:gd name="T31" fmla="*/ 257 h 852"/>
                <a:gd name="T32" fmla="*/ 327 w 609"/>
                <a:gd name="T33" fmla="*/ 331 h 852"/>
                <a:gd name="T34" fmla="*/ 375 w 609"/>
                <a:gd name="T35" fmla="*/ 388 h 852"/>
                <a:gd name="T36" fmla="*/ 358 w 609"/>
                <a:gd name="T37" fmla="*/ 468 h 852"/>
                <a:gd name="T38" fmla="*/ 308 w 609"/>
                <a:gd name="T39" fmla="*/ 538 h 852"/>
                <a:gd name="T40" fmla="*/ 299 w 609"/>
                <a:gd name="T41" fmla="*/ 624 h 852"/>
                <a:gd name="T42" fmla="*/ 401 w 609"/>
                <a:gd name="T43" fmla="*/ 544 h 852"/>
                <a:gd name="T44" fmla="*/ 519 w 609"/>
                <a:gd name="T45" fmla="*/ 409 h 852"/>
                <a:gd name="T46" fmla="*/ 609 w 609"/>
                <a:gd name="T47" fmla="*/ 342 h 852"/>
                <a:gd name="T48" fmla="*/ 525 w 609"/>
                <a:gd name="T49" fmla="*/ 462 h 852"/>
                <a:gd name="T50" fmla="*/ 415 w 609"/>
                <a:gd name="T51" fmla="*/ 572 h 852"/>
                <a:gd name="T52" fmla="*/ 310 w 609"/>
                <a:gd name="T53" fmla="*/ 780 h 852"/>
                <a:gd name="T54" fmla="*/ 262 w 609"/>
                <a:gd name="T55" fmla="*/ 852 h 852"/>
                <a:gd name="T56" fmla="*/ 264 w 609"/>
                <a:gd name="T57" fmla="*/ 759 h 852"/>
                <a:gd name="T58" fmla="*/ 268 w 609"/>
                <a:gd name="T59" fmla="*/ 645 h 852"/>
                <a:gd name="T60" fmla="*/ 268 w 609"/>
                <a:gd name="T61" fmla="*/ 491 h 852"/>
                <a:gd name="T62" fmla="*/ 270 w 609"/>
                <a:gd name="T63" fmla="*/ 399 h 852"/>
                <a:gd name="T64" fmla="*/ 270 w 609"/>
                <a:gd name="T65" fmla="*/ 358 h 852"/>
                <a:gd name="T66" fmla="*/ 261 w 609"/>
                <a:gd name="T67" fmla="*/ 221 h 852"/>
                <a:gd name="T68" fmla="*/ 204 w 609"/>
                <a:gd name="T69" fmla="*/ 200 h 852"/>
                <a:gd name="T70" fmla="*/ 114 w 609"/>
                <a:gd name="T71" fmla="*/ 198 h 852"/>
                <a:gd name="T72" fmla="*/ 48 w 609"/>
                <a:gd name="T73" fmla="*/ 188 h 852"/>
                <a:gd name="T74" fmla="*/ 10 w 609"/>
                <a:gd name="T75" fmla="*/ 169 h 852"/>
                <a:gd name="T76" fmla="*/ 0 w 609"/>
                <a:gd name="T77" fmla="*/ 135 h 852"/>
                <a:gd name="T78" fmla="*/ 10 w 609"/>
                <a:gd name="T79" fmla="*/ 103 h 852"/>
                <a:gd name="T80" fmla="*/ 21 w 609"/>
                <a:gd name="T81" fmla="*/ 74 h 852"/>
                <a:gd name="T82" fmla="*/ 17 w 609"/>
                <a:gd name="T83" fmla="*/ 0 h 852"/>
                <a:gd name="T84" fmla="*/ 17 w 609"/>
                <a:gd name="T85" fmla="*/ 0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9"/>
                <a:gd name="T130" fmla="*/ 0 h 852"/>
                <a:gd name="T131" fmla="*/ 609 w 609"/>
                <a:gd name="T132" fmla="*/ 852 h 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9" h="852">
                  <a:moveTo>
                    <a:pt x="17" y="0"/>
                  </a:moveTo>
                  <a:lnTo>
                    <a:pt x="78" y="42"/>
                  </a:lnTo>
                  <a:lnTo>
                    <a:pt x="76" y="63"/>
                  </a:lnTo>
                  <a:lnTo>
                    <a:pt x="67" y="76"/>
                  </a:lnTo>
                  <a:lnTo>
                    <a:pt x="40" y="116"/>
                  </a:lnTo>
                  <a:lnTo>
                    <a:pt x="44" y="131"/>
                  </a:lnTo>
                  <a:lnTo>
                    <a:pt x="48" y="154"/>
                  </a:lnTo>
                  <a:lnTo>
                    <a:pt x="103" y="171"/>
                  </a:lnTo>
                  <a:lnTo>
                    <a:pt x="264" y="164"/>
                  </a:lnTo>
                  <a:lnTo>
                    <a:pt x="316" y="141"/>
                  </a:lnTo>
                  <a:lnTo>
                    <a:pt x="388" y="154"/>
                  </a:lnTo>
                  <a:lnTo>
                    <a:pt x="451" y="152"/>
                  </a:lnTo>
                  <a:lnTo>
                    <a:pt x="502" y="128"/>
                  </a:lnTo>
                  <a:lnTo>
                    <a:pt x="434" y="185"/>
                  </a:lnTo>
                  <a:lnTo>
                    <a:pt x="380" y="196"/>
                  </a:lnTo>
                  <a:lnTo>
                    <a:pt x="327" y="257"/>
                  </a:lnTo>
                  <a:lnTo>
                    <a:pt x="327" y="331"/>
                  </a:lnTo>
                  <a:lnTo>
                    <a:pt x="375" y="388"/>
                  </a:lnTo>
                  <a:lnTo>
                    <a:pt x="358" y="468"/>
                  </a:lnTo>
                  <a:lnTo>
                    <a:pt x="308" y="538"/>
                  </a:lnTo>
                  <a:lnTo>
                    <a:pt x="299" y="624"/>
                  </a:lnTo>
                  <a:lnTo>
                    <a:pt x="401" y="544"/>
                  </a:lnTo>
                  <a:lnTo>
                    <a:pt x="519" y="409"/>
                  </a:lnTo>
                  <a:lnTo>
                    <a:pt x="609" y="342"/>
                  </a:lnTo>
                  <a:lnTo>
                    <a:pt x="525" y="462"/>
                  </a:lnTo>
                  <a:lnTo>
                    <a:pt x="415" y="572"/>
                  </a:lnTo>
                  <a:lnTo>
                    <a:pt x="310" y="780"/>
                  </a:lnTo>
                  <a:lnTo>
                    <a:pt x="262" y="852"/>
                  </a:lnTo>
                  <a:lnTo>
                    <a:pt x="264" y="759"/>
                  </a:lnTo>
                  <a:lnTo>
                    <a:pt x="268" y="645"/>
                  </a:lnTo>
                  <a:lnTo>
                    <a:pt x="268" y="491"/>
                  </a:lnTo>
                  <a:lnTo>
                    <a:pt x="270" y="399"/>
                  </a:lnTo>
                  <a:lnTo>
                    <a:pt x="270" y="358"/>
                  </a:lnTo>
                  <a:lnTo>
                    <a:pt x="261" y="221"/>
                  </a:lnTo>
                  <a:lnTo>
                    <a:pt x="204" y="200"/>
                  </a:lnTo>
                  <a:lnTo>
                    <a:pt x="114" y="198"/>
                  </a:lnTo>
                  <a:lnTo>
                    <a:pt x="48" y="188"/>
                  </a:lnTo>
                  <a:lnTo>
                    <a:pt x="10" y="169"/>
                  </a:lnTo>
                  <a:lnTo>
                    <a:pt x="0" y="135"/>
                  </a:lnTo>
                  <a:lnTo>
                    <a:pt x="10" y="103"/>
                  </a:lnTo>
                  <a:lnTo>
                    <a:pt x="21" y="7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Freeform 104"/>
            <p:cNvSpPr>
              <a:spLocks/>
            </p:cNvSpPr>
            <p:nvPr/>
          </p:nvSpPr>
          <p:spPr bwMode="auto">
            <a:xfrm>
              <a:off x="2510" y="2159"/>
              <a:ext cx="31" cy="87"/>
            </a:xfrm>
            <a:custGeom>
              <a:avLst/>
              <a:gdLst>
                <a:gd name="T0" fmla="*/ 0 w 63"/>
                <a:gd name="T1" fmla="*/ 0 h 173"/>
                <a:gd name="T2" fmla="*/ 6 w 63"/>
                <a:gd name="T3" fmla="*/ 27 h 173"/>
                <a:gd name="T4" fmla="*/ 0 w 63"/>
                <a:gd name="T5" fmla="*/ 46 h 173"/>
                <a:gd name="T6" fmla="*/ 29 w 63"/>
                <a:gd name="T7" fmla="*/ 86 h 173"/>
                <a:gd name="T8" fmla="*/ 63 w 63"/>
                <a:gd name="T9" fmla="*/ 173 h 173"/>
                <a:gd name="T10" fmla="*/ 61 w 63"/>
                <a:gd name="T11" fmla="*/ 86 h 173"/>
                <a:gd name="T12" fmla="*/ 46 w 63"/>
                <a:gd name="T13" fmla="*/ 50 h 173"/>
                <a:gd name="T14" fmla="*/ 0 w 63"/>
                <a:gd name="T15" fmla="*/ 0 h 173"/>
                <a:gd name="T16" fmla="*/ 0 w 63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73"/>
                <a:gd name="T29" fmla="*/ 63 w 63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73">
                  <a:moveTo>
                    <a:pt x="0" y="0"/>
                  </a:moveTo>
                  <a:lnTo>
                    <a:pt x="6" y="27"/>
                  </a:lnTo>
                  <a:lnTo>
                    <a:pt x="0" y="46"/>
                  </a:lnTo>
                  <a:lnTo>
                    <a:pt x="29" y="86"/>
                  </a:lnTo>
                  <a:lnTo>
                    <a:pt x="63" y="173"/>
                  </a:lnTo>
                  <a:lnTo>
                    <a:pt x="61" y="86"/>
                  </a:lnTo>
                  <a:lnTo>
                    <a:pt x="4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Freeform 105"/>
            <p:cNvSpPr>
              <a:spLocks/>
            </p:cNvSpPr>
            <p:nvPr/>
          </p:nvSpPr>
          <p:spPr bwMode="auto">
            <a:xfrm>
              <a:off x="2435" y="2120"/>
              <a:ext cx="27" cy="96"/>
            </a:xfrm>
            <a:custGeom>
              <a:avLst/>
              <a:gdLst>
                <a:gd name="T0" fmla="*/ 55 w 55"/>
                <a:gd name="T1" fmla="*/ 0 h 192"/>
                <a:gd name="T2" fmla="*/ 12 w 55"/>
                <a:gd name="T3" fmla="*/ 38 h 192"/>
                <a:gd name="T4" fmla="*/ 0 w 55"/>
                <a:gd name="T5" fmla="*/ 84 h 192"/>
                <a:gd name="T6" fmla="*/ 10 w 55"/>
                <a:gd name="T7" fmla="*/ 113 h 192"/>
                <a:gd name="T8" fmla="*/ 36 w 55"/>
                <a:gd name="T9" fmla="*/ 151 h 192"/>
                <a:gd name="T10" fmla="*/ 29 w 55"/>
                <a:gd name="T11" fmla="*/ 192 h 192"/>
                <a:gd name="T12" fmla="*/ 55 w 55"/>
                <a:gd name="T13" fmla="*/ 143 h 192"/>
                <a:gd name="T14" fmla="*/ 29 w 55"/>
                <a:gd name="T15" fmla="*/ 107 h 192"/>
                <a:gd name="T16" fmla="*/ 42 w 55"/>
                <a:gd name="T17" fmla="*/ 86 h 192"/>
                <a:gd name="T18" fmla="*/ 42 w 55"/>
                <a:gd name="T19" fmla="*/ 48 h 192"/>
                <a:gd name="T20" fmla="*/ 55 w 55"/>
                <a:gd name="T21" fmla="*/ 0 h 192"/>
                <a:gd name="T22" fmla="*/ 55 w 55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92"/>
                <a:gd name="T38" fmla="*/ 55 w 55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92">
                  <a:moveTo>
                    <a:pt x="55" y="0"/>
                  </a:moveTo>
                  <a:lnTo>
                    <a:pt x="12" y="38"/>
                  </a:lnTo>
                  <a:lnTo>
                    <a:pt x="0" y="84"/>
                  </a:lnTo>
                  <a:lnTo>
                    <a:pt x="10" y="113"/>
                  </a:lnTo>
                  <a:lnTo>
                    <a:pt x="36" y="151"/>
                  </a:lnTo>
                  <a:lnTo>
                    <a:pt x="29" y="192"/>
                  </a:lnTo>
                  <a:lnTo>
                    <a:pt x="55" y="143"/>
                  </a:lnTo>
                  <a:lnTo>
                    <a:pt x="29" y="107"/>
                  </a:lnTo>
                  <a:lnTo>
                    <a:pt x="42" y="86"/>
                  </a:lnTo>
                  <a:lnTo>
                    <a:pt x="42" y="4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106"/>
            <p:cNvSpPr>
              <a:spLocks/>
            </p:cNvSpPr>
            <p:nvPr/>
          </p:nvSpPr>
          <p:spPr bwMode="auto">
            <a:xfrm>
              <a:off x="2756" y="2179"/>
              <a:ext cx="29" cy="40"/>
            </a:xfrm>
            <a:custGeom>
              <a:avLst/>
              <a:gdLst>
                <a:gd name="T0" fmla="*/ 0 w 59"/>
                <a:gd name="T1" fmla="*/ 2 h 80"/>
                <a:gd name="T2" fmla="*/ 17 w 59"/>
                <a:gd name="T3" fmla="*/ 36 h 80"/>
                <a:gd name="T4" fmla="*/ 32 w 59"/>
                <a:gd name="T5" fmla="*/ 48 h 80"/>
                <a:gd name="T6" fmla="*/ 15 w 59"/>
                <a:gd name="T7" fmla="*/ 80 h 80"/>
                <a:gd name="T8" fmla="*/ 38 w 59"/>
                <a:gd name="T9" fmla="*/ 74 h 80"/>
                <a:gd name="T10" fmla="*/ 59 w 59"/>
                <a:gd name="T11" fmla="*/ 40 h 80"/>
                <a:gd name="T12" fmla="*/ 38 w 59"/>
                <a:gd name="T13" fmla="*/ 0 h 80"/>
                <a:gd name="T14" fmla="*/ 11 w 59"/>
                <a:gd name="T15" fmla="*/ 0 h 80"/>
                <a:gd name="T16" fmla="*/ 0 w 59"/>
                <a:gd name="T17" fmla="*/ 2 h 80"/>
                <a:gd name="T18" fmla="*/ 0 w 59"/>
                <a:gd name="T19" fmla="*/ 2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80"/>
                <a:gd name="T32" fmla="*/ 59 w 59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80">
                  <a:moveTo>
                    <a:pt x="0" y="2"/>
                  </a:moveTo>
                  <a:lnTo>
                    <a:pt x="17" y="36"/>
                  </a:lnTo>
                  <a:lnTo>
                    <a:pt x="32" y="48"/>
                  </a:lnTo>
                  <a:lnTo>
                    <a:pt x="15" y="80"/>
                  </a:lnTo>
                  <a:lnTo>
                    <a:pt x="38" y="74"/>
                  </a:lnTo>
                  <a:lnTo>
                    <a:pt x="59" y="40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Freeform 107"/>
            <p:cNvSpPr>
              <a:spLocks/>
            </p:cNvSpPr>
            <p:nvPr/>
          </p:nvSpPr>
          <p:spPr bwMode="auto">
            <a:xfrm>
              <a:off x="2736" y="2147"/>
              <a:ext cx="25" cy="50"/>
            </a:xfrm>
            <a:custGeom>
              <a:avLst/>
              <a:gdLst>
                <a:gd name="T0" fmla="*/ 0 w 49"/>
                <a:gd name="T1" fmla="*/ 74 h 100"/>
                <a:gd name="T2" fmla="*/ 8 w 49"/>
                <a:gd name="T3" fmla="*/ 100 h 100"/>
                <a:gd name="T4" fmla="*/ 21 w 49"/>
                <a:gd name="T5" fmla="*/ 98 h 100"/>
                <a:gd name="T6" fmla="*/ 19 w 49"/>
                <a:gd name="T7" fmla="*/ 76 h 100"/>
                <a:gd name="T8" fmla="*/ 49 w 49"/>
                <a:gd name="T9" fmla="*/ 34 h 100"/>
                <a:gd name="T10" fmla="*/ 25 w 49"/>
                <a:gd name="T11" fmla="*/ 51 h 100"/>
                <a:gd name="T12" fmla="*/ 28 w 49"/>
                <a:gd name="T13" fmla="*/ 0 h 100"/>
                <a:gd name="T14" fmla="*/ 0 w 49"/>
                <a:gd name="T15" fmla="*/ 74 h 100"/>
                <a:gd name="T16" fmla="*/ 0 w 49"/>
                <a:gd name="T17" fmla="*/ 74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00"/>
                <a:gd name="T29" fmla="*/ 49 w 49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00">
                  <a:moveTo>
                    <a:pt x="0" y="74"/>
                  </a:moveTo>
                  <a:lnTo>
                    <a:pt x="8" y="100"/>
                  </a:lnTo>
                  <a:lnTo>
                    <a:pt x="21" y="98"/>
                  </a:lnTo>
                  <a:lnTo>
                    <a:pt x="19" y="76"/>
                  </a:lnTo>
                  <a:lnTo>
                    <a:pt x="49" y="34"/>
                  </a:lnTo>
                  <a:lnTo>
                    <a:pt x="25" y="51"/>
                  </a:lnTo>
                  <a:lnTo>
                    <a:pt x="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Freeform 108"/>
            <p:cNvSpPr>
              <a:spLocks/>
            </p:cNvSpPr>
            <p:nvPr/>
          </p:nvSpPr>
          <p:spPr bwMode="auto">
            <a:xfrm>
              <a:off x="2754" y="2155"/>
              <a:ext cx="50" cy="52"/>
            </a:xfrm>
            <a:custGeom>
              <a:avLst/>
              <a:gdLst>
                <a:gd name="T0" fmla="*/ 0 w 101"/>
                <a:gd name="T1" fmla="*/ 24 h 102"/>
                <a:gd name="T2" fmla="*/ 44 w 101"/>
                <a:gd name="T3" fmla="*/ 28 h 102"/>
                <a:gd name="T4" fmla="*/ 61 w 101"/>
                <a:gd name="T5" fmla="*/ 28 h 102"/>
                <a:gd name="T6" fmla="*/ 82 w 101"/>
                <a:gd name="T7" fmla="*/ 19 h 102"/>
                <a:gd name="T8" fmla="*/ 80 w 101"/>
                <a:gd name="T9" fmla="*/ 62 h 102"/>
                <a:gd name="T10" fmla="*/ 70 w 101"/>
                <a:gd name="T11" fmla="*/ 102 h 102"/>
                <a:gd name="T12" fmla="*/ 88 w 101"/>
                <a:gd name="T13" fmla="*/ 81 h 102"/>
                <a:gd name="T14" fmla="*/ 101 w 101"/>
                <a:gd name="T15" fmla="*/ 42 h 102"/>
                <a:gd name="T16" fmla="*/ 91 w 101"/>
                <a:gd name="T17" fmla="*/ 0 h 102"/>
                <a:gd name="T18" fmla="*/ 50 w 101"/>
                <a:gd name="T19" fmla="*/ 5 h 102"/>
                <a:gd name="T20" fmla="*/ 0 w 101"/>
                <a:gd name="T21" fmla="*/ 24 h 102"/>
                <a:gd name="T22" fmla="*/ 0 w 101"/>
                <a:gd name="T23" fmla="*/ 24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102"/>
                <a:gd name="T38" fmla="*/ 101 w 101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102">
                  <a:moveTo>
                    <a:pt x="0" y="24"/>
                  </a:moveTo>
                  <a:lnTo>
                    <a:pt x="44" y="28"/>
                  </a:lnTo>
                  <a:lnTo>
                    <a:pt x="61" y="28"/>
                  </a:lnTo>
                  <a:lnTo>
                    <a:pt x="82" y="19"/>
                  </a:lnTo>
                  <a:lnTo>
                    <a:pt x="80" y="62"/>
                  </a:lnTo>
                  <a:lnTo>
                    <a:pt x="70" y="102"/>
                  </a:lnTo>
                  <a:lnTo>
                    <a:pt x="88" y="81"/>
                  </a:lnTo>
                  <a:lnTo>
                    <a:pt x="101" y="42"/>
                  </a:lnTo>
                  <a:lnTo>
                    <a:pt x="91" y="0"/>
                  </a:lnTo>
                  <a:lnTo>
                    <a:pt x="50" y="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Freeform 109"/>
            <p:cNvSpPr>
              <a:spLocks/>
            </p:cNvSpPr>
            <p:nvPr/>
          </p:nvSpPr>
          <p:spPr bwMode="auto">
            <a:xfrm>
              <a:off x="2732" y="1990"/>
              <a:ext cx="184" cy="438"/>
            </a:xfrm>
            <a:custGeom>
              <a:avLst/>
              <a:gdLst>
                <a:gd name="T0" fmla="*/ 76 w 367"/>
                <a:gd name="T1" fmla="*/ 316 h 876"/>
                <a:gd name="T2" fmla="*/ 120 w 367"/>
                <a:gd name="T3" fmla="*/ 310 h 876"/>
                <a:gd name="T4" fmla="*/ 152 w 367"/>
                <a:gd name="T5" fmla="*/ 316 h 876"/>
                <a:gd name="T6" fmla="*/ 171 w 367"/>
                <a:gd name="T7" fmla="*/ 346 h 876"/>
                <a:gd name="T8" fmla="*/ 160 w 367"/>
                <a:gd name="T9" fmla="*/ 392 h 876"/>
                <a:gd name="T10" fmla="*/ 143 w 367"/>
                <a:gd name="T11" fmla="*/ 430 h 876"/>
                <a:gd name="T12" fmla="*/ 122 w 367"/>
                <a:gd name="T13" fmla="*/ 452 h 876"/>
                <a:gd name="T14" fmla="*/ 52 w 367"/>
                <a:gd name="T15" fmla="*/ 506 h 876"/>
                <a:gd name="T16" fmla="*/ 12 w 367"/>
                <a:gd name="T17" fmla="*/ 509 h 876"/>
                <a:gd name="T18" fmla="*/ 48 w 367"/>
                <a:gd name="T19" fmla="*/ 530 h 876"/>
                <a:gd name="T20" fmla="*/ 40 w 367"/>
                <a:gd name="T21" fmla="*/ 637 h 876"/>
                <a:gd name="T22" fmla="*/ 42 w 367"/>
                <a:gd name="T23" fmla="*/ 711 h 876"/>
                <a:gd name="T24" fmla="*/ 0 w 367"/>
                <a:gd name="T25" fmla="*/ 876 h 876"/>
                <a:gd name="T26" fmla="*/ 59 w 367"/>
                <a:gd name="T27" fmla="*/ 768 h 876"/>
                <a:gd name="T28" fmla="*/ 69 w 367"/>
                <a:gd name="T29" fmla="*/ 703 h 876"/>
                <a:gd name="T30" fmla="*/ 69 w 367"/>
                <a:gd name="T31" fmla="*/ 637 h 876"/>
                <a:gd name="T32" fmla="*/ 86 w 367"/>
                <a:gd name="T33" fmla="*/ 671 h 876"/>
                <a:gd name="T34" fmla="*/ 94 w 367"/>
                <a:gd name="T35" fmla="*/ 699 h 876"/>
                <a:gd name="T36" fmla="*/ 149 w 367"/>
                <a:gd name="T37" fmla="*/ 720 h 876"/>
                <a:gd name="T38" fmla="*/ 185 w 367"/>
                <a:gd name="T39" fmla="*/ 701 h 876"/>
                <a:gd name="T40" fmla="*/ 208 w 367"/>
                <a:gd name="T41" fmla="*/ 713 h 876"/>
                <a:gd name="T42" fmla="*/ 255 w 367"/>
                <a:gd name="T43" fmla="*/ 656 h 876"/>
                <a:gd name="T44" fmla="*/ 291 w 367"/>
                <a:gd name="T45" fmla="*/ 563 h 876"/>
                <a:gd name="T46" fmla="*/ 350 w 367"/>
                <a:gd name="T47" fmla="*/ 536 h 876"/>
                <a:gd name="T48" fmla="*/ 350 w 367"/>
                <a:gd name="T49" fmla="*/ 460 h 876"/>
                <a:gd name="T50" fmla="*/ 367 w 367"/>
                <a:gd name="T51" fmla="*/ 355 h 876"/>
                <a:gd name="T52" fmla="*/ 305 w 367"/>
                <a:gd name="T53" fmla="*/ 232 h 876"/>
                <a:gd name="T54" fmla="*/ 348 w 367"/>
                <a:gd name="T55" fmla="*/ 188 h 876"/>
                <a:gd name="T56" fmla="*/ 341 w 367"/>
                <a:gd name="T57" fmla="*/ 36 h 876"/>
                <a:gd name="T58" fmla="*/ 232 w 367"/>
                <a:gd name="T59" fmla="*/ 6 h 876"/>
                <a:gd name="T60" fmla="*/ 196 w 367"/>
                <a:gd name="T61" fmla="*/ 57 h 876"/>
                <a:gd name="T62" fmla="*/ 177 w 367"/>
                <a:gd name="T63" fmla="*/ 0 h 876"/>
                <a:gd name="T64" fmla="*/ 132 w 367"/>
                <a:gd name="T65" fmla="*/ 65 h 876"/>
                <a:gd name="T66" fmla="*/ 139 w 367"/>
                <a:gd name="T67" fmla="*/ 101 h 876"/>
                <a:gd name="T68" fmla="*/ 71 w 367"/>
                <a:gd name="T69" fmla="*/ 118 h 876"/>
                <a:gd name="T70" fmla="*/ 94 w 367"/>
                <a:gd name="T71" fmla="*/ 260 h 876"/>
                <a:gd name="T72" fmla="*/ 65 w 367"/>
                <a:gd name="T73" fmla="*/ 268 h 876"/>
                <a:gd name="T74" fmla="*/ 23 w 367"/>
                <a:gd name="T75" fmla="*/ 312 h 876"/>
                <a:gd name="T76" fmla="*/ 35 w 367"/>
                <a:gd name="T77" fmla="*/ 342 h 876"/>
                <a:gd name="T78" fmla="*/ 76 w 367"/>
                <a:gd name="T79" fmla="*/ 316 h 876"/>
                <a:gd name="T80" fmla="*/ 76 w 367"/>
                <a:gd name="T81" fmla="*/ 316 h 8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7"/>
                <a:gd name="T124" fmla="*/ 0 h 876"/>
                <a:gd name="T125" fmla="*/ 367 w 367"/>
                <a:gd name="T126" fmla="*/ 876 h 8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7" h="876">
                  <a:moveTo>
                    <a:pt x="76" y="316"/>
                  </a:moveTo>
                  <a:lnTo>
                    <a:pt x="120" y="310"/>
                  </a:lnTo>
                  <a:lnTo>
                    <a:pt x="152" y="316"/>
                  </a:lnTo>
                  <a:lnTo>
                    <a:pt x="171" y="346"/>
                  </a:lnTo>
                  <a:lnTo>
                    <a:pt x="160" y="392"/>
                  </a:lnTo>
                  <a:lnTo>
                    <a:pt x="143" y="430"/>
                  </a:lnTo>
                  <a:lnTo>
                    <a:pt x="122" y="452"/>
                  </a:lnTo>
                  <a:lnTo>
                    <a:pt x="52" y="506"/>
                  </a:lnTo>
                  <a:lnTo>
                    <a:pt x="12" y="509"/>
                  </a:lnTo>
                  <a:lnTo>
                    <a:pt x="48" y="530"/>
                  </a:lnTo>
                  <a:lnTo>
                    <a:pt x="40" y="637"/>
                  </a:lnTo>
                  <a:lnTo>
                    <a:pt x="42" y="711"/>
                  </a:lnTo>
                  <a:lnTo>
                    <a:pt x="0" y="876"/>
                  </a:lnTo>
                  <a:lnTo>
                    <a:pt x="59" y="768"/>
                  </a:lnTo>
                  <a:lnTo>
                    <a:pt x="69" y="703"/>
                  </a:lnTo>
                  <a:lnTo>
                    <a:pt x="69" y="637"/>
                  </a:lnTo>
                  <a:lnTo>
                    <a:pt x="86" y="671"/>
                  </a:lnTo>
                  <a:lnTo>
                    <a:pt x="94" y="699"/>
                  </a:lnTo>
                  <a:lnTo>
                    <a:pt x="149" y="720"/>
                  </a:lnTo>
                  <a:lnTo>
                    <a:pt x="185" y="701"/>
                  </a:lnTo>
                  <a:lnTo>
                    <a:pt x="208" y="713"/>
                  </a:lnTo>
                  <a:lnTo>
                    <a:pt x="255" y="656"/>
                  </a:lnTo>
                  <a:lnTo>
                    <a:pt x="291" y="563"/>
                  </a:lnTo>
                  <a:lnTo>
                    <a:pt x="350" y="536"/>
                  </a:lnTo>
                  <a:lnTo>
                    <a:pt x="350" y="460"/>
                  </a:lnTo>
                  <a:lnTo>
                    <a:pt x="367" y="355"/>
                  </a:lnTo>
                  <a:lnTo>
                    <a:pt x="305" y="232"/>
                  </a:lnTo>
                  <a:lnTo>
                    <a:pt x="348" y="188"/>
                  </a:lnTo>
                  <a:lnTo>
                    <a:pt x="341" y="36"/>
                  </a:lnTo>
                  <a:lnTo>
                    <a:pt x="232" y="6"/>
                  </a:lnTo>
                  <a:lnTo>
                    <a:pt x="196" y="57"/>
                  </a:lnTo>
                  <a:lnTo>
                    <a:pt x="177" y="0"/>
                  </a:lnTo>
                  <a:lnTo>
                    <a:pt x="132" y="65"/>
                  </a:lnTo>
                  <a:lnTo>
                    <a:pt x="139" y="101"/>
                  </a:lnTo>
                  <a:lnTo>
                    <a:pt x="71" y="118"/>
                  </a:lnTo>
                  <a:lnTo>
                    <a:pt x="94" y="260"/>
                  </a:lnTo>
                  <a:lnTo>
                    <a:pt x="65" y="268"/>
                  </a:lnTo>
                  <a:lnTo>
                    <a:pt x="23" y="312"/>
                  </a:lnTo>
                  <a:lnTo>
                    <a:pt x="35" y="342"/>
                  </a:lnTo>
                  <a:lnTo>
                    <a:pt x="76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" name="Freeform 110"/>
            <p:cNvSpPr>
              <a:spLocks/>
            </p:cNvSpPr>
            <p:nvPr/>
          </p:nvSpPr>
          <p:spPr bwMode="auto">
            <a:xfrm>
              <a:off x="2708" y="2232"/>
              <a:ext cx="26" cy="22"/>
            </a:xfrm>
            <a:custGeom>
              <a:avLst/>
              <a:gdLst>
                <a:gd name="T0" fmla="*/ 7 w 51"/>
                <a:gd name="T1" fmla="*/ 0 h 43"/>
                <a:gd name="T2" fmla="*/ 0 w 51"/>
                <a:gd name="T3" fmla="*/ 21 h 43"/>
                <a:gd name="T4" fmla="*/ 7 w 51"/>
                <a:gd name="T5" fmla="*/ 38 h 43"/>
                <a:gd name="T6" fmla="*/ 30 w 51"/>
                <a:gd name="T7" fmla="*/ 43 h 43"/>
                <a:gd name="T8" fmla="*/ 51 w 51"/>
                <a:gd name="T9" fmla="*/ 21 h 43"/>
                <a:gd name="T10" fmla="*/ 19 w 51"/>
                <a:gd name="T11" fmla="*/ 15 h 43"/>
                <a:gd name="T12" fmla="*/ 7 w 51"/>
                <a:gd name="T13" fmla="*/ 0 h 43"/>
                <a:gd name="T14" fmla="*/ 7 w 51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43"/>
                <a:gd name="T26" fmla="*/ 51 w 51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43">
                  <a:moveTo>
                    <a:pt x="7" y="0"/>
                  </a:moveTo>
                  <a:lnTo>
                    <a:pt x="0" y="21"/>
                  </a:lnTo>
                  <a:lnTo>
                    <a:pt x="7" y="38"/>
                  </a:lnTo>
                  <a:lnTo>
                    <a:pt x="30" y="43"/>
                  </a:lnTo>
                  <a:lnTo>
                    <a:pt x="51" y="21"/>
                  </a:lnTo>
                  <a:lnTo>
                    <a:pt x="19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Freeform 111"/>
            <p:cNvSpPr>
              <a:spLocks/>
            </p:cNvSpPr>
            <p:nvPr/>
          </p:nvSpPr>
          <p:spPr bwMode="auto">
            <a:xfrm>
              <a:off x="2503" y="1926"/>
              <a:ext cx="58" cy="72"/>
            </a:xfrm>
            <a:custGeom>
              <a:avLst/>
              <a:gdLst>
                <a:gd name="T0" fmla="*/ 46 w 116"/>
                <a:gd name="T1" fmla="*/ 110 h 142"/>
                <a:gd name="T2" fmla="*/ 0 w 116"/>
                <a:gd name="T3" fmla="*/ 70 h 142"/>
                <a:gd name="T4" fmla="*/ 2 w 116"/>
                <a:gd name="T5" fmla="*/ 26 h 142"/>
                <a:gd name="T6" fmla="*/ 50 w 116"/>
                <a:gd name="T7" fmla="*/ 0 h 142"/>
                <a:gd name="T8" fmla="*/ 89 w 116"/>
                <a:gd name="T9" fmla="*/ 24 h 142"/>
                <a:gd name="T10" fmla="*/ 107 w 116"/>
                <a:gd name="T11" fmla="*/ 41 h 142"/>
                <a:gd name="T12" fmla="*/ 67 w 116"/>
                <a:gd name="T13" fmla="*/ 36 h 142"/>
                <a:gd name="T14" fmla="*/ 44 w 116"/>
                <a:gd name="T15" fmla="*/ 79 h 142"/>
                <a:gd name="T16" fmla="*/ 76 w 116"/>
                <a:gd name="T17" fmla="*/ 98 h 142"/>
                <a:gd name="T18" fmla="*/ 116 w 116"/>
                <a:gd name="T19" fmla="*/ 116 h 142"/>
                <a:gd name="T20" fmla="*/ 23 w 116"/>
                <a:gd name="T21" fmla="*/ 142 h 142"/>
                <a:gd name="T22" fmla="*/ 46 w 116"/>
                <a:gd name="T23" fmla="*/ 110 h 142"/>
                <a:gd name="T24" fmla="*/ 46 w 116"/>
                <a:gd name="T25" fmla="*/ 11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42"/>
                <a:gd name="T41" fmla="*/ 116 w 116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42">
                  <a:moveTo>
                    <a:pt x="46" y="110"/>
                  </a:moveTo>
                  <a:lnTo>
                    <a:pt x="0" y="70"/>
                  </a:lnTo>
                  <a:lnTo>
                    <a:pt x="2" y="26"/>
                  </a:lnTo>
                  <a:lnTo>
                    <a:pt x="50" y="0"/>
                  </a:lnTo>
                  <a:lnTo>
                    <a:pt x="89" y="24"/>
                  </a:lnTo>
                  <a:lnTo>
                    <a:pt x="107" y="41"/>
                  </a:lnTo>
                  <a:lnTo>
                    <a:pt x="67" y="36"/>
                  </a:lnTo>
                  <a:lnTo>
                    <a:pt x="44" y="79"/>
                  </a:lnTo>
                  <a:lnTo>
                    <a:pt x="76" y="98"/>
                  </a:lnTo>
                  <a:lnTo>
                    <a:pt x="116" y="116"/>
                  </a:lnTo>
                  <a:lnTo>
                    <a:pt x="23" y="142"/>
                  </a:lnTo>
                  <a:lnTo>
                    <a:pt x="4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112"/>
            <p:cNvSpPr>
              <a:spLocks/>
            </p:cNvSpPr>
            <p:nvPr/>
          </p:nvSpPr>
          <p:spPr bwMode="auto">
            <a:xfrm>
              <a:off x="2484" y="1808"/>
              <a:ext cx="360" cy="362"/>
            </a:xfrm>
            <a:custGeom>
              <a:avLst/>
              <a:gdLst>
                <a:gd name="T0" fmla="*/ 36 w 721"/>
                <a:gd name="T1" fmla="*/ 173 h 724"/>
                <a:gd name="T2" fmla="*/ 0 w 721"/>
                <a:gd name="T3" fmla="*/ 234 h 724"/>
                <a:gd name="T4" fmla="*/ 49 w 721"/>
                <a:gd name="T5" fmla="*/ 306 h 724"/>
                <a:gd name="T6" fmla="*/ 21 w 721"/>
                <a:gd name="T7" fmla="*/ 211 h 724"/>
                <a:gd name="T8" fmla="*/ 74 w 721"/>
                <a:gd name="T9" fmla="*/ 211 h 724"/>
                <a:gd name="T10" fmla="*/ 53 w 721"/>
                <a:gd name="T11" fmla="*/ 272 h 724"/>
                <a:gd name="T12" fmla="*/ 88 w 721"/>
                <a:gd name="T13" fmla="*/ 335 h 724"/>
                <a:gd name="T14" fmla="*/ 145 w 721"/>
                <a:gd name="T15" fmla="*/ 363 h 724"/>
                <a:gd name="T16" fmla="*/ 386 w 721"/>
                <a:gd name="T17" fmla="*/ 346 h 724"/>
                <a:gd name="T18" fmla="*/ 346 w 721"/>
                <a:gd name="T19" fmla="*/ 435 h 724"/>
                <a:gd name="T20" fmla="*/ 386 w 721"/>
                <a:gd name="T21" fmla="*/ 443 h 724"/>
                <a:gd name="T22" fmla="*/ 396 w 721"/>
                <a:gd name="T23" fmla="*/ 458 h 724"/>
                <a:gd name="T24" fmla="*/ 411 w 721"/>
                <a:gd name="T25" fmla="*/ 468 h 724"/>
                <a:gd name="T26" fmla="*/ 420 w 721"/>
                <a:gd name="T27" fmla="*/ 477 h 724"/>
                <a:gd name="T28" fmla="*/ 491 w 721"/>
                <a:gd name="T29" fmla="*/ 519 h 724"/>
                <a:gd name="T30" fmla="*/ 498 w 721"/>
                <a:gd name="T31" fmla="*/ 620 h 724"/>
                <a:gd name="T32" fmla="*/ 445 w 721"/>
                <a:gd name="T33" fmla="*/ 724 h 724"/>
                <a:gd name="T34" fmla="*/ 491 w 721"/>
                <a:gd name="T35" fmla="*/ 720 h 724"/>
                <a:gd name="T36" fmla="*/ 639 w 721"/>
                <a:gd name="T37" fmla="*/ 595 h 724"/>
                <a:gd name="T38" fmla="*/ 641 w 721"/>
                <a:gd name="T39" fmla="*/ 335 h 724"/>
                <a:gd name="T40" fmla="*/ 721 w 721"/>
                <a:gd name="T41" fmla="*/ 325 h 724"/>
                <a:gd name="T42" fmla="*/ 675 w 721"/>
                <a:gd name="T43" fmla="*/ 264 h 724"/>
                <a:gd name="T44" fmla="*/ 591 w 721"/>
                <a:gd name="T45" fmla="*/ 295 h 724"/>
                <a:gd name="T46" fmla="*/ 607 w 721"/>
                <a:gd name="T47" fmla="*/ 260 h 724"/>
                <a:gd name="T48" fmla="*/ 637 w 721"/>
                <a:gd name="T49" fmla="*/ 205 h 724"/>
                <a:gd name="T50" fmla="*/ 557 w 721"/>
                <a:gd name="T51" fmla="*/ 192 h 724"/>
                <a:gd name="T52" fmla="*/ 576 w 721"/>
                <a:gd name="T53" fmla="*/ 177 h 724"/>
                <a:gd name="T54" fmla="*/ 626 w 721"/>
                <a:gd name="T55" fmla="*/ 154 h 724"/>
                <a:gd name="T56" fmla="*/ 580 w 721"/>
                <a:gd name="T57" fmla="*/ 116 h 724"/>
                <a:gd name="T58" fmla="*/ 485 w 721"/>
                <a:gd name="T59" fmla="*/ 68 h 724"/>
                <a:gd name="T60" fmla="*/ 626 w 721"/>
                <a:gd name="T61" fmla="*/ 80 h 724"/>
                <a:gd name="T62" fmla="*/ 633 w 721"/>
                <a:gd name="T63" fmla="*/ 49 h 724"/>
                <a:gd name="T64" fmla="*/ 525 w 721"/>
                <a:gd name="T65" fmla="*/ 0 h 724"/>
                <a:gd name="T66" fmla="*/ 403 w 721"/>
                <a:gd name="T67" fmla="*/ 25 h 724"/>
                <a:gd name="T68" fmla="*/ 327 w 721"/>
                <a:gd name="T69" fmla="*/ 0 h 724"/>
                <a:gd name="T70" fmla="*/ 242 w 721"/>
                <a:gd name="T71" fmla="*/ 10 h 724"/>
                <a:gd name="T72" fmla="*/ 145 w 721"/>
                <a:gd name="T73" fmla="*/ 65 h 724"/>
                <a:gd name="T74" fmla="*/ 65 w 721"/>
                <a:gd name="T75" fmla="*/ 124 h 724"/>
                <a:gd name="T76" fmla="*/ 146 w 721"/>
                <a:gd name="T77" fmla="*/ 84 h 724"/>
                <a:gd name="T78" fmla="*/ 88 w 721"/>
                <a:gd name="T79" fmla="*/ 158 h 724"/>
                <a:gd name="T80" fmla="*/ 80 w 721"/>
                <a:gd name="T81" fmla="*/ 175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1"/>
                <a:gd name="T124" fmla="*/ 0 h 724"/>
                <a:gd name="T125" fmla="*/ 721 w 721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1" h="724">
                  <a:moveTo>
                    <a:pt x="80" y="175"/>
                  </a:moveTo>
                  <a:lnTo>
                    <a:pt x="36" y="173"/>
                  </a:lnTo>
                  <a:lnTo>
                    <a:pt x="11" y="205"/>
                  </a:lnTo>
                  <a:lnTo>
                    <a:pt x="0" y="234"/>
                  </a:lnTo>
                  <a:lnTo>
                    <a:pt x="6" y="262"/>
                  </a:lnTo>
                  <a:lnTo>
                    <a:pt x="49" y="306"/>
                  </a:lnTo>
                  <a:lnTo>
                    <a:pt x="8" y="243"/>
                  </a:lnTo>
                  <a:lnTo>
                    <a:pt x="21" y="211"/>
                  </a:lnTo>
                  <a:lnTo>
                    <a:pt x="53" y="196"/>
                  </a:lnTo>
                  <a:lnTo>
                    <a:pt x="74" y="211"/>
                  </a:lnTo>
                  <a:lnTo>
                    <a:pt x="53" y="221"/>
                  </a:lnTo>
                  <a:lnTo>
                    <a:pt x="53" y="272"/>
                  </a:lnTo>
                  <a:lnTo>
                    <a:pt x="84" y="302"/>
                  </a:lnTo>
                  <a:lnTo>
                    <a:pt x="88" y="335"/>
                  </a:lnTo>
                  <a:lnTo>
                    <a:pt x="126" y="355"/>
                  </a:lnTo>
                  <a:lnTo>
                    <a:pt x="145" y="363"/>
                  </a:lnTo>
                  <a:lnTo>
                    <a:pt x="207" y="336"/>
                  </a:lnTo>
                  <a:lnTo>
                    <a:pt x="386" y="346"/>
                  </a:lnTo>
                  <a:lnTo>
                    <a:pt x="373" y="390"/>
                  </a:lnTo>
                  <a:lnTo>
                    <a:pt x="346" y="435"/>
                  </a:lnTo>
                  <a:lnTo>
                    <a:pt x="397" y="401"/>
                  </a:lnTo>
                  <a:lnTo>
                    <a:pt x="386" y="443"/>
                  </a:lnTo>
                  <a:lnTo>
                    <a:pt x="428" y="420"/>
                  </a:lnTo>
                  <a:lnTo>
                    <a:pt x="396" y="458"/>
                  </a:lnTo>
                  <a:lnTo>
                    <a:pt x="437" y="435"/>
                  </a:lnTo>
                  <a:lnTo>
                    <a:pt x="411" y="468"/>
                  </a:lnTo>
                  <a:lnTo>
                    <a:pt x="441" y="447"/>
                  </a:lnTo>
                  <a:lnTo>
                    <a:pt x="420" y="477"/>
                  </a:lnTo>
                  <a:lnTo>
                    <a:pt x="474" y="468"/>
                  </a:lnTo>
                  <a:lnTo>
                    <a:pt x="491" y="519"/>
                  </a:lnTo>
                  <a:lnTo>
                    <a:pt x="485" y="572"/>
                  </a:lnTo>
                  <a:lnTo>
                    <a:pt x="498" y="620"/>
                  </a:lnTo>
                  <a:lnTo>
                    <a:pt x="475" y="681"/>
                  </a:lnTo>
                  <a:lnTo>
                    <a:pt x="445" y="724"/>
                  </a:lnTo>
                  <a:lnTo>
                    <a:pt x="500" y="684"/>
                  </a:lnTo>
                  <a:lnTo>
                    <a:pt x="491" y="720"/>
                  </a:lnTo>
                  <a:lnTo>
                    <a:pt x="561" y="643"/>
                  </a:lnTo>
                  <a:lnTo>
                    <a:pt x="639" y="595"/>
                  </a:lnTo>
                  <a:lnTo>
                    <a:pt x="618" y="470"/>
                  </a:lnTo>
                  <a:lnTo>
                    <a:pt x="641" y="335"/>
                  </a:lnTo>
                  <a:lnTo>
                    <a:pt x="683" y="291"/>
                  </a:lnTo>
                  <a:lnTo>
                    <a:pt x="721" y="325"/>
                  </a:lnTo>
                  <a:lnTo>
                    <a:pt x="706" y="279"/>
                  </a:lnTo>
                  <a:lnTo>
                    <a:pt x="675" y="264"/>
                  </a:lnTo>
                  <a:lnTo>
                    <a:pt x="641" y="264"/>
                  </a:lnTo>
                  <a:lnTo>
                    <a:pt x="591" y="295"/>
                  </a:lnTo>
                  <a:lnTo>
                    <a:pt x="571" y="314"/>
                  </a:lnTo>
                  <a:lnTo>
                    <a:pt x="607" y="260"/>
                  </a:lnTo>
                  <a:lnTo>
                    <a:pt x="645" y="230"/>
                  </a:lnTo>
                  <a:lnTo>
                    <a:pt x="637" y="205"/>
                  </a:lnTo>
                  <a:lnTo>
                    <a:pt x="603" y="194"/>
                  </a:lnTo>
                  <a:lnTo>
                    <a:pt x="557" y="192"/>
                  </a:lnTo>
                  <a:lnTo>
                    <a:pt x="532" y="192"/>
                  </a:lnTo>
                  <a:lnTo>
                    <a:pt x="576" y="177"/>
                  </a:lnTo>
                  <a:lnTo>
                    <a:pt x="626" y="177"/>
                  </a:lnTo>
                  <a:lnTo>
                    <a:pt x="626" y="154"/>
                  </a:lnTo>
                  <a:lnTo>
                    <a:pt x="607" y="135"/>
                  </a:lnTo>
                  <a:lnTo>
                    <a:pt x="580" y="116"/>
                  </a:lnTo>
                  <a:lnTo>
                    <a:pt x="462" y="93"/>
                  </a:lnTo>
                  <a:lnTo>
                    <a:pt x="485" y="68"/>
                  </a:lnTo>
                  <a:lnTo>
                    <a:pt x="580" y="70"/>
                  </a:lnTo>
                  <a:lnTo>
                    <a:pt x="626" y="80"/>
                  </a:lnTo>
                  <a:lnTo>
                    <a:pt x="656" y="80"/>
                  </a:lnTo>
                  <a:lnTo>
                    <a:pt x="633" y="49"/>
                  </a:lnTo>
                  <a:lnTo>
                    <a:pt x="571" y="13"/>
                  </a:lnTo>
                  <a:lnTo>
                    <a:pt x="525" y="0"/>
                  </a:lnTo>
                  <a:lnTo>
                    <a:pt x="430" y="0"/>
                  </a:lnTo>
                  <a:lnTo>
                    <a:pt x="403" y="25"/>
                  </a:lnTo>
                  <a:lnTo>
                    <a:pt x="363" y="27"/>
                  </a:lnTo>
                  <a:lnTo>
                    <a:pt x="327" y="0"/>
                  </a:lnTo>
                  <a:lnTo>
                    <a:pt x="270" y="8"/>
                  </a:lnTo>
                  <a:lnTo>
                    <a:pt x="242" y="10"/>
                  </a:lnTo>
                  <a:lnTo>
                    <a:pt x="219" y="55"/>
                  </a:lnTo>
                  <a:lnTo>
                    <a:pt x="145" y="65"/>
                  </a:lnTo>
                  <a:lnTo>
                    <a:pt x="84" y="99"/>
                  </a:lnTo>
                  <a:lnTo>
                    <a:pt x="65" y="124"/>
                  </a:lnTo>
                  <a:lnTo>
                    <a:pt x="95" y="101"/>
                  </a:lnTo>
                  <a:lnTo>
                    <a:pt x="146" y="84"/>
                  </a:lnTo>
                  <a:lnTo>
                    <a:pt x="120" y="120"/>
                  </a:lnTo>
                  <a:lnTo>
                    <a:pt x="88" y="158"/>
                  </a:lnTo>
                  <a:lnTo>
                    <a:pt x="8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Freeform 113"/>
            <p:cNvSpPr>
              <a:spLocks/>
            </p:cNvSpPr>
            <p:nvPr/>
          </p:nvSpPr>
          <p:spPr bwMode="auto">
            <a:xfrm>
              <a:off x="2774" y="1854"/>
              <a:ext cx="48" cy="46"/>
            </a:xfrm>
            <a:custGeom>
              <a:avLst/>
              <a:gdLst>
                <a:gd name="T0" fmla="*/ 0 w 97"/>
                <a:gd name="T1" fmla="*/ 0 h 91"/>
                <a:gd name="T2" fmla="*/ 76 w 97"/>
                <a:gd name="T3" fmla="*/ 2 h 91"/>
                <a:gd name="T4" fmla="*/ 97 w 97"/>
                <a:gd name="T5" fmla="*/ 42 h 91"/>
                <a:gd name="T6" fmla="*/ 97 w 97"/>
                <a:gd name="T7" fmla="*/ 69 h 91"/>
                <a:gd name="T8" fmla="*/ 68 w 97"/>
                <a:gd name="T9" fmla="*/ 91 h 91"/>
                <a:gd name="T10" fmla="*/ 59 w 97"/>
                <a:gd name="T11" fmla="*/ 51 h 91"/>
                <a:gd name="T12" fmla="*/ 32 w 97"/>
                <a:gd name="T13" fmla="*/ 12 h 91"/>
                <a:gd name="T14" fmla="*/ 0 w 97"/>
                <a:gd name="T15" fmla="*/ 0 h 91"/>
                <a:gd name="T16" fmla="*/ 0 w 97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91"/>
                <a:gd name="T29" fmla="*/ 97 w 9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91">
                  <a:moveTo>
                    <a:pt x="0" y="0"/>
                  </a:moveTo>
                  <a:lnTo>
                    <a:pt x="76" y="2"/>
                  </a:lnTo>
                  <a:lnTo>
                    <a:pt x="97" y="42"/>
                  </a:lnTo>
                  <a:lnTo>
                    <a:pt x="97" y="69"/>
                  </a:lnTo>
                  <a:lnTo>
                    <a:pt x="68" y="91"/>
                  </a:lnTo>
                  <a:lnTo>
                    <a:pt x="59" y="51"/>
                  </a:lnTo>
                  <a:lnTo>
                    <a:pt x="3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Freeform 114"/>
            <p:cNvSpPr>
              <a:spLocks/>
            </p:cNvSpPr>
            <p:nvPr/>
          </p:nvSpPr>
          <p:spPr bwMode="auto">
            <a:xfrm>
              <a:off x="2742" y="1829"/>
              <a:ext cx="210" cy="177"/>
            </a:xfrm>
            <a:custGeom>
              <a:avLst/>
              <a:gdLst>
                <a:gd name="T0" fmla="*/ 143 w 421"/>
                <a:gd name="T1" fmla="*/ 40 h 353"/>
                <a:gd name="T2" fmla="*/ 191 w 421"/>
                <a:gd name="T3" fmla="*/ 24 h 353"/>
                <a:gd name="T4" fmla="*/ 215 w 421"/>
                <a:gd name="T5" fmla="*/ 34 h 353"/>
                <a:gd name="T6" fmla="*/ 249 w 421"/>
                <a:gd name="T7" fmla="*/ 62 h 353"/>
                <a:gd name="T8" fmla="*/ 253 w 421"/>
                <a:gd name="T9" fmla="*/ 102 h 353"/>
                <a:gd name="T10" fmla="*/ 246 w 421"/>
                <a:gd name="T11" fmla="*/ 121 h 353"/>
                <a:gd name="T12" fmla="*/ 234 w 421"/>
                <a:gd name="T13" fmla="*/ 137 h 353"/>
                <a:gd name="T14" fmla="*/ 206 w 421"/>
                <a:gd name="T15" fmla="*/ 131 h 353"/>
                <a:gd name="T16" fmla="*/ 234 w 421"/>
                <a:gd name="T17" fmla="*/ 159 h 353"/>
                <a:gd name="T18" fmla="*/ 268 w 421"/>
                <a:gd name="T19" fmla="*/ 116 h 353"/>
                <a:gd name="T20" fmla="*/ 312 w 421"/>
                <a:gd name="T21" fmla="*/ 133 h 353"/>
                <a:gd name="T22" fmla="*/ 331 w 421"/>
                <a:gd name="T23" fmla="*/ 156 h 353"/>
                <a:gd name="T24" fmla="*/ 331 w 421"/>
                <a:gd name="T25" fmla="*/ 175 h 353"/>
                <a:gd name="T26" fmla="*/ 384 w 421"/>
                <a:gd name="T27" fmla="*/ 230 h 353"/>
                <a:gd name="T28" fmla="*/ 386 w 421"/>
                <a:gd name="T29" fmla="*/ 275 h 353"/>
                <a:gd name="T30" fmla="*/ 421 w 421"/>
                <a:gd name="T31" fmla="*/ 321 h 353"/>
                <a:gd name="T32" fmla="*/ 386 w 421"/>
                <a:gd name="T33" fmla="*/ 353 h 353"/>
                <a:gd name="T34" fmla="*/ 388 w 421"/>
                <a:gd name="T35" fmla="*/ 313 h 353"/>
                <a:gd name="T36" fmla="*/ 341 w 421"/>
                <a:gd name="T37" fmla="*/ 298 h 353"/>
                <a:gd name="T38" fmla="*/ 287 w 421"/>
                <a:gd name="T39" fmla="*/ 319 h 353"/>
                <a:gd name="T40" fmla="*/ 265 w 421"/>
                <a:gd name="T41" fmla="*/ 327 h 353"/>
                <a:gd name="T42" fmla="*/ 291 w 421"/>
                <a:gd name="T43" fmla="*/ 285 h 353"/>
                <a:gd name="T44" fmla="*/ 265 w 421"/>
                <a:gd name="T45" fmla="*/ 230 h 353"/>
                <a:gd name="T46" fmla="*/ 217 w 421"/>
                <a:gd name="T47" fmla="*/ 199 h 353"/>
                <a:gd name="T48" fmla="*/ 181 w 421"/>
                <a:gd name="T49" fmla="*/ 196 h 353"/>
                <a:gd name="T50" fmla="*/ 143 w 421"/>
                <a:gd name="T51" fmla="*/ 190 h 353"/>
                <a:gd name="T52" fmla="*/ 170 w 421"/>
                <a:gd name="T53" fmla="*/ 163 h 353"/>
                <a:gd name="T54" fmla="*/ 181 w 421"/>
                <a:gd name="T55" fmla="*/ 129 h 353"/>
                <a:gd name="T56" fmla="*/ 181 w 421"/>
                <a:gd name="T57" fmla="*/ 91 h 353"/>
                <a:gd name="T58" fmla="*/ 118 w 421"/>
                <a:gd name="T59" fmla="*/ 55 h 353"/>
                <a:gd name="T60" fmla="*/ 0 w 421"/>
                <a:gd name="T61" fmla="*/ 0 h 353"/>
                <a:gd name="T62" fmla="*/ 143 w 421"/>
                <a:gd name="T63" fmla="*/ 40 h 353"/>
                <a:gd name="T64" fmla="*/ 143 w 421"/>
                <a:gd name="T65" fmla="*/ 40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353"/>
                <a:gd name="T101" fmla="*/ 421 w 421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353">
                  <a:moveTo>
                    <a:pt x="143" y="40"/>
                  </a:moveTo>
                  <a:lnTo>
                    <a:pt x="191" y="24"/>
                  </a:lnTo>
                  <a:lnTo>
                    <a:pt x="215" y="34"/>
                  </a:lnTo>
                  <a:lnTo>
                    <a:pt x="249" y="62"/>
                  </a:lnTo>
                  <a:lnTo>
                    <a:pt x="253" y="102"/>
                  </a:lnTo>
                  <a:lnTo>
                    <a:pt x="246" y="121"/>
                  </a:lnTo>
                  <a:lnTo>
                    <a:pt x="234" y="137"/>
                  </a:lnTo>
                  <a:lnTo>
                    <a:pt x="206" y="131"/>
                  </a:lnTo>
                  <a:lnTo>
                    <a:pt x="234" y="159"/>
                  </a:lnTo>
                  <a:lnTo>
                    <a:pt x="268" y="116"/>
                  </a:lnTo>
                  <a:lnTo>
                    <a:pt x="312" y="133"/>
                  </a:lnTo>
                  <a:lnTo>
                    <a:pt x="331" y="156"/>
                  </a:lnTo>
                  <a:lnTo>
                    <a:pt x="331" y="175"/>
                  </a:lnTo>
                  <a:lnTo>
                    <a:pt x="384" y="230"/>
                  </a:lnTo>
                  <a:lnTo>
                    <a:pt x="386" y="275"/>
                  </a:lnTo>
                  <a:lnTo>
                    <a:pt x="421" y="321"/>
                  </a:lnTo>
                  <a:lnTo>
                    <a:pt x="386" y="353"/>
                  </a:lnTo>
                  <a:lnTo>
                    <a:pt x="388" y="313"/>
                  </a:lnTo>
                  <a:lnTo>
                    <a:pt x="341" y="298"/>
                  </a:lnTo>
                  <a:lnTo>
                    <a:pt x="287" y="319"/>
                  </a:lnTo>
                  <a:lnTo>
                    <a:pt x="265" y="327"/>
                  </a:lnTo>
                  <a:lnTo>
                    <a:pt x="291" y="285"/>
                  </a:lnTo>
                  <a:lnTo>
                    <a:pt x="265" y="230"/>
                  </a:lnTo>
                  <a:lnTo>
                    <a:pt x="217" y="199"/>
                  </a:lnTo>
                  <a:lnTo>
                    <a:pt x="181" y="196"/>
                  </a:lnTo>
                  <a:lnTo>
                    <a:pt x="143" y="190"/>
                  </a:lnTo>
                  <a:lnTo>
                    <a:pt x="170" y="163"/>
                  </a:lnTo>
                  <a:lnTo>
                    <a:pt x="181" y="129"/>
                  </a:lnTo>
                  <a:lnTo>
                    <a:pt x="181" y="91"/>
                  </a:lnTo>
                  <a:lnTo>
                    <a:pt x="118" y="55"/>
                  </a:lnTo>
                  <a:lnTo>
                    <a:pt x="0" y="0"/>
                  </a:lnTo>
                  <a:lnTo>
                    <a:pt x="14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Freeform 115"/>
            <p:cNvSpPr>
              <a:spLocks/>
            </p:cNvSpPr>
            <p:nvPr/>
          </p:nvSpPr>
          <p:spPr bwMode="auto">
            <a:xfrm>
              <a:off x="2862" y="2019"/>
              <a:ext cx="109" cy="216"/>
            </a:xfrm>
            <a:custGeom>
              <a:avLst/>
              <a:gdLst>
                <a:gd name="T0" fmla="*/ 103 w 217"/>
                <a:gd name="T1" fmla="*/ 0 h 433"/>
                <a:gd name="T2" fmla="*/ 184 w 217"/>
                <a:gd name="T3" fmla="*/ 17 h 433"/>
                <a:gd name="T4" fmla="*/ 205 w 217"/>
                <a:gd name="T5" fmla="*/ 68 h 433"/>
                <a:gd name="T6" fmla="*/ 205 w 217"/>
                <a:gd name="T7" fmla="*/ 122 h 433"/>
                <a:gd name="T8" fmla="*/ 217 w 217"/>
                <a:gd name="T9" fmla="*/ 167 h 433"/>
                <a:gd name="T10" fmla="*/ 182 w 217"/>
                <a:gd name="T11" fmla="*/ 213 h 433"/>
                <a:gd name="T12" fmla="*/ 169 w 217"/>
                <a:gd name="T13" fmla="*/ 281 h 433"/>
                <a:gd name="T14" fmla="*/ 135 w 217"/>
                <a:gd name="T15" fmla="*/ 310 h 433"/>
                <a:gd name="T16" fmla="*/ 135 w 217"/>
                <a:gd name="T17" fmla="*/ 344 h 433"/>
                <a:gd name="T18" fmla="*/ 135 w 217"/>
                <a:gd name="T19" fmla="*/ 361 h 433"/>
                <a:gd name="T20" fmla="*/ 133 w 217"/>
                <a:gd name="T21" fmla="*/ 373 h 433"/>
                <a:gd name="T22" fmla="*/ 110 w 217"/>
                <a:gd name="T23" fmla="*/ 409 h 433"/>
                <a:gd name="T24" fmla="*/ 0 w 217"/>
                <a:gd name="T25" fmla="*/ 433 h 433"/>
                <a:gd name="T26" fmla="*/ 95 w 217"/>
                <a:gd name="T27" fmla="*/ 327 h 433"/>
                <a:gd name="T28" fmla="*/ 103 w 217"/>
                <a:gd name="T29" fmla="*/ 240 h 433"/>
                <a:gd name="T30" fmla="*/ 68 w 217"/>
                <a:gd name="T31" fmla="*/ 188 h 433"/>
                <a:gd name="T32" fmla="*/ 165 w 217"/>
                <a:gd name="T33" fmla="*/ 200 h 433"/>
                <a:gd name="T34" fmla="*/ 165 w 217"/>
                <a:gd name="T35" fmla="*/ 163 h 433"/>
                <a:gd name="T36" fmla="*/ 150 w 217"/>
                <a:gd name="T37" fmla="*/ 108 h 433"/>
                <a:gd name="T38" fmla="*/ 144 w 217"/>
                <a:gd name="T39" fmla="*/ 167 h 433"/>
                <a:gd name="T40" fmla="*/ 122 w 217"/>
                <a:gd name="T41" fmla="*/ 177 h 433"/>
                <a:gd name="T42" fmla="*/ 91 w 217"/>
                <a:gd name="T43" fmla="*/ 152 h 433"/>
                <a:gd name="T44" fmla="*/ 110 w 217"/>
                <a:gd name="T45" fmla="*/ 84 h 433"/>
                <a:gd name="T46" fmla="*/ 53 w 217"/>
                <a:gd name="T47" fmla="*/ 36 h 433"/>
                <a:gd name="T48" fmla="*/ 103 w 217"/>
                <a:gd name="T49" fmla="*/ 0 h 433"/>
                <a:gd name="T50" fmla="*/ 103 w 217"/>
                <a:gd name="T51" fmla="*/ 0 h 4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7"/>
                <a:gd name="T79" fmla="*/ 0 h 433"/>
                <a:gd name="T80" fmla="*/ 217 w 217"/>
                <a:gd name="T81" fmla="*/ 433 h 4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7" h="433">
                  <a:moveTo>
                    <a:pt x="103" y="0"/>
                  </a:moveTo>
                  <a:lnTo>
                    <a:pt x="184" y="17"/>
                  </a:lnTo>
                  <a:lnTo>
                    <a:pt x="205" y="68"/>
                  </a:lnTo>
                  <a:lnTo>
                    <a:pt x="205" y="122"/>
                  </a:lnTo>
                  <a:lnTo>
                    <a:pt x="217" y="167"/>
                  </a:lnTo>
                  <a:lnTo>
                    <a:pt x="182" y="213"/>
                  </a:lnTo>
                  <a:lnTo>
                    <a:pt x="169" y="281"/>
                  </a:lnTo>
                  <a:lnTo>
                    <a:pt x="135" y="310"/>
                  </a:lnTo>
                  <a:lnTo>
                    <a:pt x="135" y="344"/>
                  </a:lnTo>
                  <a:lnTo>
                    <a:pt x="135" y="361"/>
                  </a:lnTo>
                  <a:lnTo>
                    <a:pt x="133" y="373"/>
                  </a:lnTo>
                  <a:lnTo>
                    <a:pt x="110" y="409"/>
                  </a:lnTo>
                  <a:lnTo>
                    <a:pt x="0" y="433"/>
                  </a:lnTo>
                  <a:lnTo>
                    <a:pt x="95" y="327"/>
                  </a:lnTo>
                  <a:lnTo>
                    <a:pt x="103" y="240"/>
                  </a:lnTo>
                  <a:lnTo>
                    <a:pt x="68" y="188"/>
                  </a:lnTo>
                  <a:lnTo>
                    <a:pt x="165" y="200"/>
                  </a:lnTo>
                  <a:lnTo>
                    <a:pt x="165" y="163"/>
                  </a:lnTo>
                  <a:lnTo>
                    <a:pt x="150" y="108"/>
                  </a:lnTo>
                  <a:lnTo>
                    <a:pt x="144" y="167"/>
                  </a:lnTo>
                  <a:lnTo>
                    <a:pt x="122" y="177"/>
                  </a:lnTo>
                  <a:lnTo>
                    <a:pt x="91" y="152"/>
                  </a:lnTo>
                  <a:lnTo>
                    <a:pt x="110" y="84"/>
                  </a:lnTo>
                  <a:lnTo>
                    <a:pt x="53" y="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Freeform 116"/>
            <p:cNvSpPr>
              <a:spLocks/>
            </p:cNvSpPr>
            <p:nvPr/>
          </p:nvSpPr>
          <p:spPr bwMode="auto">
            <a:xfrm>
              <a:off x="2926" y="1961"/>
              <a:ext cx="39" cy="83"/>
            </a:xfrm>
            <a:custGeom>
              <a:avLst/>
              <a:gdLst>
                <a:gd name="T0" fmla="*/ 12 w 78"/>
                <a:gd name="T1" fmla="*/ 0 h 167"/>
                <a:gd name="T2" fmla="*/ 50 w 78"/>
                <a:gd name="T3" fmla="*/ 8 h 167"/>
                <a:gd name="T4" fmla="*/ 55 w 78"/>
                <a:gd name="T5" fmla="*/ 53 h 167"/>
                <a:gd name="T6" fmla="*/ 78 w 78"/>
                <a:gd name="T7" fmla="*/ 99 h 167"/>
                <a:gd name="T8" fmla="*/ 78 w 78"/>
                <a:gd name="T9" fmla="*/ 101 h 167"/>
                <a:gd name="T10" fmla="*/ 78 w 78"/>
                <a:gd name="T11" fmla="*/ 105 h 167"/>
                <a:gd name="T12" fmla="*/ 78 w 78"/>
                <a:gd name="T13" fmla="*/ 114 h 167"/>
                <a:gd name="T14" fmla="*/ 74 w 78"/>
                <a:gd name="T15" fmla="*/ 141 h 167"/>
                <a:gd name="T16" fmla="*/ 0 w 78"/>
                <a:gd name="T17" fmla="*/ 167 h 167"/>
                <a:gd name="T18" fmla="*/ 42 w 78"/>
                <a:gd name="T19" fmla="*/ 95 h 167"/>
                <a:gd name="T20" fmla="*/ 31 w 78"/>
                <a:gd name="T21" fmla="*/ 63 h 167"/>
                <a:gd name="T22" fmla="*/ 12 w 78"/>
                <a:gd name="T23" fmla="*/ 0 h 167"/>
                <a:gd name="T24" fmla="*/ 12 w 7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67"/>
                <a:gd name="T41" fmla="*/ 78 w 7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67">
                  <a:moveTo>
                    <a:pt x="12" y="0"/>
                  </a:moveTo>
                  <a:lnTo>
                    <a:pt x="50" y="8"/>
                  </a:lnTo>
                  <a:lnTo>
                    <a:pt x="55" y="53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5"/>
                  </a:lnTo>
                  <a:lnTo>
                    <a:pt x="78" y="114"/>
                  </a:lnTo>
                  <a:lnTo>
                    <a:pt x="74" y="141"/>
                  </a:lnTo>
                  <a:lnTo>
                    <a:pt x="0" y="167"/>
                  </a:lnTo>
                  <a:lnTo>
                    <a:pt x="42" y="95"/>
                  </a:lnTo>
                  <a:lnTo>
                    <a:pt x="31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Freeform 117"/>
            <p:cNvSpPr>
              <a:spLocks/>
            </p:cNvSpPr>
            <p:nvPr/>
          </p:nvSpPr>
          <p:spPr bwMode="auto">
            <a:xfrm>
              <a:off x="2449" y="2211"/>
              <a:ext cx="73" cy="30"/>
            </a:xfrm>
            <a:custGeom>
              <a:avLst/>
              <a:gdLst>
                <a:gd name="T0" fmla="*/ 15 w 146"/>
                <a:gd name="T1" fmla="*/ 26 h 59"/>
                <a:gd name="T2" fmla="*/ 19 w 146"/>
                <a:gd name="T3" fmla="*/ 17 h 59"/>
                <a:gd name="T4" fmla="*/ 26 w 146"/>
                <a:gd name="T5" fmla="*/ 15 h 59"/>
                <a:gd name="T6" fmla="*/ 32 w 146"/>
                <a:gd name="T7" fmla="*/ 19 h 59"/>
                <a:gd name="T8" fmla="*/ 32 w 146"/>
                <a:gd name="T9" fmla="*/ 25 h 59"/>
                <a:gd name="T10" fmla="*/ 40 w 146"/>
                <a:gd name="T11" fmla="*/ 21 h 59"/>
                <a:gd name="T12" fmla="*/ 47 w 146"/>
                <a:gd name="T13" fmla="*/ 23 h 59"/>
                <a:gd name="T14" fmla="*/ 53 w 146"/>
                <a:gd name="T15" fmla="*/ 30 h 59"/>
                <a:gd name="T16" fmla="*/ 59 w 146"/>
                <a:gd name="T17" fmla="*/ 26 h 59"/>
                <a:gd name="T18" fmla="*/ 70 w 146"/>
                <a:gd name="T19" fmla="*/ 25 h 59"/>
                <a:gd name="T20" fmla="*/ 76 w 146"/>
                <a:gd name="T21" fmla="*/ 30 h 59"/>
                <a:gd name="T22" fmla="*/ 78 w 146"/>
                <a:gd name="T23" fmla="*/ 36 h 59"/>
                <a:gd name="T24" fmla="*/ 81 w 146"/>
                <a:gd name="T25" fmla="*/ 32 h 59"/>
                <a:gd name="T26" fmla="*/ 85 w 146"/>
                <a:gd name="T27" fmla="*/ 30 h 59"/>
                <a:gd name="T28" fmla="*/ 91 w 146"/>
                <a:gd name="T29" fmla="*/ 30 h 59"/>
                <a:gd name="T30" fmla="*/ 100 w 146"/>
                <a:gd name="T31" fmla="*/ 32 h 59"/>
                <a:gd name="T32" fmla="*/ 102 w 146"/>
                <a:gd name="T33" fmla="*/ 40 h 59"/>
                <a:gd name="T34" fmla="*/ 146 w 146"/>
                <a:gd name="T35" fmla="*/ 59 h 59"/>
                <a:gd name="T36" fmla="*/ 125 w 146"/>
                <a:gd name="T37" fmla="*/ 30 h 59"/>
                <a:gd name="T38" fmla="*/ 42 w 146"/>
                <a:gd name="T39" fmla="*/ 6 h 59"/>
                <a:gd name="T40" fmla="*/ 4 w 146"/>
                <a:gd name="T41" fmla="*/ 0 h 59"/>
                <a:gd name="T42" fmla="*/ 0 w 146"/>
                <a:gd name="T43" fmla="*/ 7 h 59"/>
                <a:gd name="T44" fmla="*/ 0 w 146"/>
                <a:gd name="T45" fmla="*/ 19 h 59"/>
                <a:gd name="T46" fmla="*/ 7 w 146"/>
                <a:gd name="T47" fmla="*/ 32 h 59"/>
                <a:gd name="T48" fmla="*/ 15 w 146"/>
                <a:gd name="T49" fmla="*/ 26 h 59"/>
                <a:gd name="T50" fmla="*/ 15 w 146"/>
                <a:gd name="T51" fmla="*/ 26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9"/>
                <a:gd name="T80" fmla="*/ 146 w 146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9">
                  <a:moveTo>
                    <a:pt x="15" y="26"/>
                  </a:moveTo>
                  <a:lnTo>
                    <a:pt x="19" y="17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40" y="21"/>
                  </a:lnTo>
                  <a:lnTo>
                    <a:pt x="47" y="23"/>
                  </a:lnTo>
                  <a:lnTo>
                    <a:pt x="53" y="30"/>
                  </a:lnTo>
                  <a:lnTo>
                    <a:pt x="59" y="26"/>
                  </a:lnTo>
                  <a:lnTo>
                    <a:pt x="70" y="25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81" y="32"/>
                  </a:lnTo>
                  <a:lnTo>
                    <a:pt x="85" y="30"/>
                  </a:lnTo>
                  <a:lnTo>
                    <a:pt x="91" y="30"/>
                  </a:lnTo>
                  <a:lnTo>
                    <a:pt x="100" y="32"/>
                  </a:lnTo>
                  <a:lnTo>
                    <a:pt x="102" y="40"/>
                  </a:lnTo>
                  <a:lnTo>
                    <a:pt x="146" y="59"/>
                  </a:lnTo>
                  <a:lnTo>
                    <a:pt x="125" y="30"/>
                  </a:lnTo>
                  <a:lnTo>
                    <a:pt x="42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Freeform 118"/>
            <p:cNvSpPr>
              <a:spLocks/>
            </p:cNvSpPr>
            <p:nvPr/>
          </p:nvSpPr>
          <p:spPr bwMode="auto">
            <a:xfrm>
              <a:off x="2629" y="2842"/>
              <a:ext cx="139" cy="215"/>
            </a:xfrm>
            <a:custGeom>
              <a:avLst/>
              <a:gdLst>
                <a:gd name="T0" fmla="*/ 63 w 280"/>
                <a:gd name="T1" fmla="*/ 36 h 432"/>
                <a:gd name="T2" fmla="*/ 95 w 280"/>
                <a:gd name="T3" fmla="*/ 13 h 432"/>
                <a:gd name="T4" fmla="*/ 192 w 280"/>
                <a:gd name="T5" fmla="*/ 53 h 432"/>
                <a:gd name="T6" fmla="*/ 257 w 280"/>
                <a:gd name="T7" fmla="*/ 97 h 432"/>
                <a:gd name="T8" fmla="*/ 249 w 280"/>
                <a:gd name="T9" fmla="*/ 150 h 432"/>
                <a:gd name="T10" fmla="*/ 268 w 280"/>
                <a:gd name="T11" fmla="*/ 188 h 432"/>
                <a:gd name="T12" fmla="*/ 264 w 280"/>
                <a:gd name="T13" fmla="*/ 219 h 432"/>
                <a:gd name="T14" fmla="*/ 245 w 280"/>
                <a:gd name="T15" fmla="*/ 230 h 432"/>
                <a:gd name="T16" fmla="*/ 257 w 280"/>
                <a:gd name="T17" fmla="*/ 259 h 432"/>
                <a:gd name="T18" fmla="*/ 257 w 280"/>
                <a:gd name="T19" fmla="*/ 291 h 432"/>
                <a:gd name="T20" fmla="*/ 238 w 280"/>
                <a:gd name="T21" fmla="*/ 310 h 432"/>
                <a:gd name="T22" fmla="*/ 133 w 280"/>
                <a:gd name="T23" fmla="*/ 304 h 432"/>
                <a:gd name="T24" fmla="*/ 78 w 280"/>
                <a:gd name="T25" fmla="*/ 304 h 432"/>
                <a:gd name="T26" fmla="*/ 32 w 280"/>
                <a:gd name="T27" fmla="*/ 295 h 432"/>
                <a:gd name="T28" fmla="*/ 0 w 280"/>
                <a:gd name="T29" fmla="*/ 276 h 432"/>
                <a:gd name="T30" fmla="*/ 0 w 280"/>
                <a:gd name="T31" fmla="*/ 319 h 432"/>
                <a:gd name="T32" fmla="*/ 23 w 280"/>
                <a:gd name="T33" fmla="*/ 306 h 432"/>
                <a:gd name="T34" fmla="*/ 88 w 280"/>
                <a:gd name="T35" fmla="*/ 314 h 432"/>
                <a:gd name="T36" fmla="*/ 224 w 280"/>
                <a:gd name="T37" fmla="*/ 325 h 432"/>
                <a:gd name="T38" fmla="*/ 232 w 280"/>
                <a:gd name="T39" fmla="*/ 352 h 432"/>
                <a:gd name="T40" fmla="*/ 234 w 280"/>
                <a:gd name="T41" fmla="*/ 390 h 432"/>
                <a:gd name="T42" fmla="*/ 253 w 280"/>
                <a:gd name="T43" fmla="*/ 403 h 432"/>
                <a:gd name="T44" fmla="*/ 268 w 280"/>
                <a:gd name="T45" fmla="*/ 432 h 432"/>
                <a:gd name="T46" fmla="*/ 280 w 280"/>
                <a:gd name="T47" fmla="*/ 375 h 432"/>
                <a:gd name="T48" fmla="*/ 280 w 280"/>
                <a:gd name="T49" fmla="*/ 333 h 432"/>
                <a:gd name="T50" fmla="*/ 280 w 280"/>
                <a:gd name="T51" fmla="*/ 190 h 432"/>
                <a:gd name="T52" fmla="*/ 270 w 280"/>
                <a:gd name="T53" fmla="*/ 133 h 432"/>
                <a:gd name="T54" fmla="*/ 272 w 280"/>
                <a:gd name="T55" fmla="*/ 88 h 432"/>
                <a:gd name="T56" fmla="*/ 211 w 280"/>
                <a:gd name="T57" fmla="*/ 50 h 432"/>
                <a:gd name="T58" fmla="*/ 120 w 280"/>
                <a:gd name="T59" fmla="*/ 0 h 432"/>
                <a:gd name="T60" fmla="*/ 88 w 280"/>
                <a:gd name="T61" fmla="*/ 0 h 432"/>
                <a:gd name="T62" fmla="*/ 38 w 280"/>
                <a:gd name="T63" fmla="*/ 34 h 432"/>
                <a:gd name="T64" fmla="*/ 57 w 280"/>
                <a:gd name="T65" fmla="*/ 61 h 432"/>
                <a:gd name="T66" fmla="*/ 89 w 280"/>
                <a:gd name="T67" fmla="*/ 91 h 432"/>
                <a:gd name="T68" fmla="*/ 63 w 280"/>
                <a:gd name="T69" fmla="*/ 36 h 432"/>
                <a:gd name="T70" fmla="*/ 63 w 280"/>
                <a:gd name="T71" fmla="*/ 36 h 4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0"/>
                <a:gd name="T109" fmla="*/ 0 h 432"/>
                <a:gd name="T110" fmla="*/ 280 w 280"/>
                <a:gd name="T111" fmla="*/ 432 h 4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0" h="432">
                  <a:moveTo>
                    <a:pt x="63" y="36"/>
                  </a:moveTo>
                  <a:lnTo>
                    <a:pt x="95" y="13"/>
                  </a:lnTo>
                  <a:lnTo>
                    <a:pt x="192" y="53"/>
                  </a:lnTo>
                  <a:lnTo>
                    <a:pt x="257" y="97"/>
                  </a:lnTo>
                  <a:lnTo>
                    <a:pt x="249" y="150"/>
                  </a:lnTo>
                  <a:lnTo>
                    <a:pt x="268" y="188"/>
                  </a:lnTo>
                  <a:lnTo>
                    <a:pt x="264" y="219"/>
                  </a:lnTo>
                  <a:lnTo>
                    <a:pt x="245" y="230"/>
                  </a:lnTo>
                  <a:lnTo>
                    <a:pt x="257" y="259"/>
                  </a:lnTo>
                  <a:lnTo>
                    <a:pt x="257" y="291"/>
                  </a:lnTo>
                  <a:lnTo>
                    <a:pt x="238" y="310"/>
                  </a:lnTo>
                  <a:lnTo>
                    <a:pt x="133" y="304"/>
                  </a:lnTo>
                  <a:lnTo>
                    <a:pt x="78" y="304"/>
                  </a:lnTo>
                  <a:lnTo>
                    <a:pt x="32" y="295"/>
                  </a:lnTo>
                  <a:lnTo>
                    <a:pt x="0" y="276"/>
                  </a:lnTo>
                  <a:lnTo>
                    <a:pt x="0" y="319"/>
                  </a:lnTo>
                  <a:lnTo>
                    <a:pt x="23" y="306"/>
                  </a:lnTo>
                  <a:lnTo>
                    <a:pt x="88" y="314"/>
                  </a:lnTo>
                  <a:lnTo>
                    <a:pt x="224" y="325"/>
                  </a:lnTo>
                  <a:lnTo>
                    <a:pt x="232" y="352"/>
                  </a:lnTo>
                  <a:lnTo>
                    <a:pt x="234" y="390"/>
                  </a:lnTo>
                  <a:lnTo>
                    <a:pt x="253" y="403"/>
                  </a:lnTo>
                  <a:lnTo>
                    <a:pt x="268" y="432"/>
                  </a:lnTo>
                  <a:lnTo>
                    <a:pt x="280" y="375"/>
                  </a:lnTo>
                  <a:lnTo>
                    <a:pt x="280" y="333"/>
                  </a:lnTo>
                  <a:lnTo>
                    <a:pt x="280" y="190"/>
                  </a:lnTo>
                  <a:lnTo>
                    <a:pt x="270" y="133"/>
                  </a:lnTo>
                  <a:lnTo>
                    <a:pt x="272" y="88"/>
                  </a:lnTo>
                  <a:lnTo>
                    <a:pt x="211" y="50"/>
                  </a:lnTo>
                  <a:lnTo>
                    <a:pt x="120" y="0"/>
                  </a:lnTo>
                  <a:lnTo>
                    <a:pt x="88" y="0"/>
                  </a:lnTo>
                  <a:lnTo>
                    <a:pt x="38" y="34"/>
                  </a:lnTo>
                  <a:lnTo>
                    <a:pt x="57" y="61"/>
                  </a:lnTo>
                  <a:lnTo>
                    <a:pt x="89" y="91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Freeform 119"/>
            <p:cNvSpPr>
              <a:spLocks/>
            </p:cNvSpPr>
            <p:nvPr/>
          </p:nvSpPr>
          <p:spPr bwMode="auto">
            <a:xfrm>
              <a:off x="2657" y="2821"/>
              <a:ext cx="34" cy="29"/>
            </a:xfrm>
            <a:custGeom>
              <a:avLst/>
              <a:gdLst>
                <a:gd name="T0" fmla="*/ 0 w 69"/>
                <a:gd name="T1" fmla="*/ 59 h 59"/>
                <a:gd name="T2" fmla="*/ 0 w 69"/>
                <a:gd name="T3" fmla="*/ 27 h 59"/>
                <a:gd name="T4" fmla="*/ 21 w 69"/>
                <a:gd name="T5" fmla="*/ 0 h 59"/>
                <a:gd name="T6" fmla="*/ 44 w 69"/>
                <a:gd name="T7" fmla="*/ 0 h 59"/>
                <a:gd name="T8" fmla="*/ 61 w 69"/>
                <a:gd name="T9" fmla="*/ 8 h 59"/>
                <a:gd name="T10" fmla="*/ 69 w 69"/>
                <a:gd name="T11" fmla="*/ 46 h 59"/>
                <a:gd name="T12" fmla="*/ 57 w 69"/>
                <a:gd name="T13" fmla="*/ 46 h 59"/>
                <a:gd name="T14" fmla="*/ 53 w 69"/>
                <a:gd name="T15" fmla="*/ 19 h 59"/>
                <a:gd name="T16" fmla="*/ 32 w 69"/>
                <a:gd name="T17" fmla="*/ 10 h 59"/>
                <a:gd name="T18" fmla="*/ 13 w 69"/>
                <a:gd name="T19" fmla="*/ 25 h 59"/>
                <a:gd name="T20" fmla="*/ 0 w 69"/>
                <a:gd name="T21" fmla="*/ 59 h 59"/>
                <a:gd name="T22" fmla="*/ 0 w 69"/>
                <a:gd name="T23" fmla="*/ 59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9"/>
                <a:gd name="T38" fmla="*/ 69 w 69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9">
                  <a:moveTo>
                    <a:pt x="0" y="59"/>
                  </a:moveTo>
                  <a:lnTo>
                    <a:pt x="0" y="27"/>
                  </a:lnTo>
                  <a:lnTo>
                    <a:pt x="21" y="0"/>
                  </a:lnTo>
                  <a:lnTo>
                    <a:pt x="44" y="0"/>
                  </a:lnTo>
                  <a:lnTo>
                    <a:pt x="61" y="8"/>
                  </a:lnTo>
                  <a:lnTo>
                    <a:pt x="69" y="46"/>
                  </a:lnTo>
                  <a:lnTo>
                    <a:pt x="57" y="46"/>
                  </a:lnTo>
                  <a:lnTo>
                    <a:pt x="53" y="19"/>
                  </a:lnTo>
                  <a:lnTo>
                    <a:pt x="32" y="10"/>
                  </a:lnTo>
                  <a:lnTo>
                    <a:pt x="13" y="2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Freeform 120"/>
            <p:cNvSpPr>
              <a:spLocks/>
            </p:cNvSpPr>
            <p:nvPr/>
          </p:nvSpPr>
          <p:spPr bwMode="auto">
            <a:xfrm>
              <a:off x="2184" y="2864"/>
              <a:ext cx="533" cy="241"/>
            </a:xfrm>
            <a:custGeom>
              <a:avLst/>
              <a:gdLst>
                <a:gd name="T0" fmla="*/ 247 w 1067"/>
                <a:gd name="T1" fmla="*/ 30 h 481"/>
                <a:gd name="T2" fmla="*/ 0 w 1067"/>
                <a:gd name="T3" fmla="*/ 323 h 481"/>
                <a:gd name="T4" fmla="*/ 29 w 1067"/>
                <a:gd name="T5" fmla="*/ 380 h 481"/>
                <a:gd name="T6" fmla="*/ 168 w 1067"/>
                <a:gd name="T7" fmla="*/ 420 h 481"/>
                <a:gd name="T8" fmla="*/ 533 w 1067"/>
                <a:gd name="T9" fmla="*/ 469 h 481"/>
                <a:gd name="T10" fmla="*/ 626 w 1067"/>
                <a:gd name="T11" fmla="*/ 481 h 481"/>
                <a:gd name="T12" fmla="*/ 900 w 1067"/>
                <a:gd name="T13" fmla="*/ 251 h 481"/>
                <a:gd name="T14" fmla="*/ 890 w 1067"/>
                <a:gd name="T15" fmla="*/ 215 h 481"/>
                <a:gd name="T16" fmla="*/ 901 w 1067"/>
                <a:gd name="T17" fmla="*/ 177 h 481"/>
                <a:gd name="T18" fmla="*/ 968 w 1067"/>
                <a:gd name="T19" fmla="*/ 184 h 481"/>
                <a:gd name="T20" fmla="*/ 1059 w 1067"/>
                <a:gd name="T21" fmla="*/ 192 h 481"/>
                <a:gd name="T22" fmla="*/ 936 w 1067"/>
                <a:gd name="T23" fmla="*/ 169 h 481"/>
                <a:gd name="T24" fmla="*/ 890 w 1067"/>
                <a:gd name="T25" fmla="*/ 150 h 481"/>
                <a:gd name="T26" fmla="*/ 890 w 1067"/>
                <a:gd name="T27" fmla="*/ 112 h 481"/>
                <a:gd name="T28" fmla="*/ 913 w 1067"/>
                <a:gd name="T29" fmla="*/ 97 h 481"/>
                <a:gd name="T30" fmla="*/ 1006 w 1067"/>
                <a:gd name="T31" fmla="*/ 108 h 481"/>
                <a:gd name="T32" fmla="*/ 1067 w 1067"/>
                <a:gd name="T33" fmla="*/ 108 h 481"/>
                <a:gd name="T34" fmla="*/ 991 w 1067"/>
                <a:gd name="T35" fmla="*/ 51 h 481"/>
                <a:gd name="T36" fmla="*/ 930 w 1067"/>
                <a:gd name="T37" fmla="*/ 4 h 481"/>
                <a:gd name="T38" fmla="*/ 708 w 1067"/>
                <a:gd name="T39" fmla="*/ 0 h 481"/>
                <a:gd name="T40" fmla="*/ 405 w 1067"/>
                <a:gd name="T41" fmla="*/ 0 h 481"/>
                <a:gd name="T42" fmla="*/ 247 w 1067"/>
                <a:gd name="T43" fmla="*/ 30 h 481"/>
                <a:gd name="T44" fmla="*/ 247 w 1067"/>
                <a:gd name="T45" fmla="*/ 30 h 4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67"/>
                <a:gd name="T70" fmla="*/ 0 h 481"/>
                <a:gd name="T71" fmla="*/ 1067 w 1067"/>
                <a:gd name="T72" fmla="*/ 481 h 4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67" h="481">
                  <a:moveTo>
                    <a:pt x="247" y="30"/>
                  </a:moveTo>
                  <a:lnTo>
                    <a:pt x="0" y="323"/>
                  </a:lnTo>
                  <a:lnTo>
                    <a:pt x="29" y="380"/>
                  </a:lnTo>
                  <a:lnTo>
                    <a:pt x="168" y="420"/>
                  </a:lnTo>
                  <a:lnTo>
                    <a:pt x="533" y="469"/>
                  </a:lnTo>
                  <a:lnTo>
                    <a:pt x="626" y="481"/>
                  </a:lnTo>
                  <a:lnTo>
                    <a:pt x="900" y="251"/>
                  </a:lnTo>
                  <a:lnTo>
                    <a:pt x="890" y="215"/>
                  </a:lnTo>
                  <a:lnTo>
                    <a:pt x="901" y="177"/>
                  </a:lnTo>
                  <a:lnTo>
                    <a:pt x="968" y="184"/>
                  </a:lnTo>
                  <a:lnTo>
                    <a:pt x="1059" y="192"/>
                  </a:lnTo>
                  <a:lnTo>
                    <a:pt x="936" y="169"/>
                  </a:lnTo>
                  <a:lnTo>
                    <a:pt x="890" y="150"/>
                  </a:lnTo>
                  <a:lnTo>
                    <a:pt x="890" y="112"/>
                  </a:lnTo>
                  <a:lnTo>
                    <a:pt x="913" y="97"/>
                  </a:lnTo>
                  <a:lnTo>
                    <a:pt x="1006" y="108"/>
                  </a:lnTo>
                  <a:lnTo>
                    <a:pt x="1067" y="108"/>
                  </a:lnTo>
                  <a:lnTo>
                    <a:pt x="991" y="51"/>
                  </a:lnTo>
                  <a:lnTo>
                    <a:pt x="930" y="4"/>
                  </a:lnTo>
                  <a:lnTo>
                    <a:pt x="708" y="0"/>
                  </a:lnTo>
                  <a:lnTo>
                    <a:pt x="405" y="0"/>
                  </a:lnTo>
                  <a:lnTo>
                    <a:pt x="24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Freeform 121"/>
            <p:cNvSpPr>
              <a:spLocks/>
            </p:cNvSpPr>
            <p:nvPr/>
          </p:nvSpPr>
          <p:spPr bwMode="auto">
            <a:xfrm>
              <a:off x="2623" y="2994"/>
              <a:ext cx="122" cy="102"/>
            </a:xfrm>
            <a:custGeom>
              <a:avLst/>
              <a:gdLst>
                <a:gd name="T0" fmla="*/ 0 w 245"/>
                <a:gd name="T1" fmla="*/ 2 h 206"/>
                <a:gd name="T2" fmla="*/ 3 w 245"/>
                <a:gd name="T3" fmla="*/ 61 h 206"/>
                <a:gd name="T4" fmla="*/ 28 w 245"/>
                <a:gd name="T5" fmla="*/ 84 h 206"/>
                <a:gd name="T6" fmla="*/ 66 w 245"/>
                <a:gd name="T7" fmla="*/ 93 h 206"/>
                <a:gd name="T8" fmla="*/ 89 w 245"/>
                <a:gd name="T9" fmla="*/ 128 h 206"/>
                <a:gd name="T10" fmla="*/ 118 w 245"/>
                <a:gd name="T11" fmla="*/ 166 h 206"/>
                <a:gd name="T12" fmla="*/ 165 w 245"/>
                <a:gd name="T13" fmla="*/ 206 h 206"/>
                <a:gd name="T14" fmla="*/ 207 w 245"/>
                <a:gd name="T15" fmla="*/ 198 h 206"/>
                <a:gd name="T16" fmla="*/ 245 w 245"/>
                <a:gd name="T17" fmla="*/ 152 h 206"/>
                <a:gd name="T18" fmla="*/ 237 w 245"/>
                <a:gd name="T19" fmla="*/ 116 h 206"/>
                <a:gd name="T20" fmla="*/ 207 w 245"/>
                <a:gd name="T21" fmla="*/ 114 h 206"/>
                <a:gd name="T22" fmla="*/ 190 w 245"/>
                <a:gd name="T23" fmla="*/ 74 h 206"/>
                <a:gd name="T24" fmla="*/ 154 w 245"/>
                <a:gd name="T25" fmla="*/ 82 h 206"/>
                <a:gd name="T26" fmla="*/ 119 w 245"/>
                <a:gd name="T27" fmla="*/ 82 h 206"/>
                <a:gd name="T28" fmla="*/ 76 w 245"/>
                <a:gd name="T29" fmla="*/ 63 h 206"/>
                <a:gd name="T30" fmla="*/ 30 w 245"/>
                <a:gd name="T31" fmla="*/ 61 h 206"/>
                <a:gd name="T32" fmla="*/ 15 w 245"/>
                <a:gd name="T33" fmla="*/ 31 h 206"/>
                <a:gd name="T34" fmla="*/ 15 w 245"/>
                <a:gd name="T35" fmla="*/ 0 h 206"/>
                <a:gd name="T36" fmla="*/ 0 w 245"/>
                <a:gd name="T37" fmla="*/ 2 h 206"/>
                <a:gd name="T38" fmla="*/ 0 w 245"/>
                <a:gd name="T39" fmla="*/ 2 h 2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5"/>
                <a:gd name="T61" fmla="*/ 0 h 206"/>
                <a:gd name="T62" fmla="*/ 245 w 245"/>
                <a:gd name="T63" fmla="*/ 206 h 2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5" h="206">
                  <a:moveTo>
                    <a:pt x="0" y="2"/>
                  </a:moveTo>
                  <a:lnTo>
                    <a:pt x="3" y="61"/>
                  </a:lnTo>
                  <a:lnTo>
                    <a:pt x="28" y="84"/>
                  </a:lnTo>
                  <a:lnTo>
                    <a:pt x="66" y="93"/>
                  </a:lnTo>
                  <a:lnTo>
                    <a:pt x="89" y="128"/>
                  </a:lnTo>
                  <a:lnTo>
                    <a:pt x="118" y="166"/>
                  </a:lnTo>
                  <a:lnTo>
                    <a:pt x="165" y="206"/>
                  </a:lnTo>
                  <a:lnTo>
                    <a:pt x="207" y="198"/>
                  </a:lnTo>
                  <a:lnTo>
                    <a:pt x="245" y="152"/>
                  </a:lnTo>
                  <a:lnTo>
                    <a:pt x="237" y="116"/>
                  </a:lnTo>
                  <a:lnTo>
                    <a:pt x="207" y="114"/>
                  </a:lnTo>
                  <a:lnTo>
                    <a:pt x="190" y="74"/>
                  </a:lnTo>
                  <a:lnTo>
                    <a:pt x="154" y="82"/>
                  </a:lnTo>
                  <a:lnTo>
                    <a:pt x="119" y="82"/>
                  </a:lnTo>
                  <a:lnTo>
                    <a:pt x="76" y="63"/>
                  </a:lnTo>
                  <a:lnTo>
                    <a:pt x="30" y="61"/>
                  </a:lnTo>
                  <a:lnTo>
                    <a:pt x="15" y="31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Freeform 122"/>
            <p:cNvSpPr>
              <a:spLocks/>
            </p:cNvSpPr>
            <p:nvPr/>
          </p:nvSpPr>
          <p:spPr bwMode="auto">
            <a:xfrm>
              <a:off x="2729" y="3032"/>
              <a:ext cx="34" cy="46"/>
            </a:xfrm>
            <a:custGeom>
              <a:avLst/>
              <a:gdLst>
                <a:gd name="T0" fmla="*/ 45 w 66"/>
                <a:gd name="T1" fmla="*/ 6 h 93"/>
                <a:gd name="T2" fmla="*/ 0 w 66"/>
                <a:gd name="T3" fmla="*/ 93 h 93"/>
                <a:gd name="T4" fmla="*/ 32 w 66"/>
                <a:gd name="T5" fmla="*/ 82 h 93"/>
                <a:gd name="T6" fmla="*/ 60 w 66"/>
                <a:gd name="T7" fmla="*/ 48 h 93"/>
                <a:gd name="T8" fmla="*/ 66 w 66"/>
                <a:gd name="T9" fmla="*/ 0 h 93"/>
                <a:gd name="T10" fmla="*/ 45 w 66"/>
                <a:gd name="T11" fmla="*/ 6 h 93"/>
                <a:gd name="T12" fmla="*/ 45 w 66"/>
                <a:gd name="T13" fmla="*/ 6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93"/>
                <a:gd name="T23" fmla="*/ 66 w 66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93">
                  <a:moveTo>
                    <a:pt x="45" y="6"/>
                  </a:moveTo>
                  <a:lnTo>
                    <a:pt x="0" y="93"/>
                  </a:lnTo>
                  <a:lnTo>
                    <a:pt x="32" y="82"/>
                  </a:lnTo>
                  <a:lnTo>
                    <a:pt x="60" y="48"/>
                  </a:lnTo>
                  <a:lnTo>
                    <a:pt x="66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Freeform 123"/>
            <p:cNvSpPr>
              <a:spLocks/>
            </p:cNvSpPr>
            <p:nvPr/>
          </p:nvSpPr>
          <p:spPr bwMode="auto">
            <a:xfrm>
              <a:off x="2713" y="3008"/>
              <a:ext cx="130" cy="218"/>
            </a:xfrm>
            <a:custGeom>
              <a:avLst/>
              <a:gdLst>
                <a:gd name="T0" fmla="*/ 0 w 261"/>
                <a:gd name="T1" fmla="*/ 175 h 437"/>
                <a:gd name="T2" fmla="*/ 48 w 261"/>
                <a:gd name="T3" fmla="*/ 194 h 437"/>
                <a:gd name="T4" fmla="*/ 130 w 261"/>
                <a:gd name="T5" fmla="*/ 131 h 437"/>
                <a:gd name="T6" fmla="*/ 160 w 261"/>
                <a:gd name="T7" fmla="*/ 125 h 437"/>
                <a:gd name="T8" fmla="*/ 168 w 261"/>
                <a:gd name="T9" fmla="*/ 95 h 437"/>
                <a:gd name="T10" fmla="*/ 162 w 261"/>
                <a:gd name="T11" fmla="*/ 70 h 437"/>
                <a:gd name="T12" fmla="*/ 149 w 261"/>
                <a:gd name="T13" fmla="*/ 49 h 437"/>
                <a:gd name="T14" fmla="*/ 149 w 261"/>
                <a:gd name="T15" fmla="*/ 0 h 437"/>
                <a:gd name="T16" fmla="*/ 187 w 261"/>
                <a:gd name="T17" fmla="*/ 26 h 437"/>
                <a:gd name="T18" fmla="*/ 236 w 261"/>
                <a:gd name="T19" fmla="*/ 55 h 437"/>
                <a:gd name="T20" fmla="*/ 261 w 261"/>
                <a:gd name="T21" fmla="*/ 154 h 437"/>
                <a:gd name="T22" fmla="*/ 232 w 261"/>
                <a:gd name="T23" fmla="*/ 93 h 437"/>
                <a:gd name="T24" fmla="*/ 179 w 261"/>
                <a:gd name="T25" fmla="*/ 45 h 437"/>
                <a:gd name="T26" fmla="*/ 187 w 261"/>
                <a:gd name="T27" fmla="*/ 116 h 437"/>
                <a:gd name="T28" fmla="*/ 168 w 261"/>
                <a:gd name="T29" fmla="*/ 148 h 437"/>
                <a:gd name="T30" fmla="*/ 118 w 261"/>
                <a:gd name="T31" fmla="*/ 154 h 437"/>
                <a:gd name="T32" fmla="*/ 139 w 261"/>
                <a:gd name="T33" fmla="*/ 182 h 437"/>
                <a:gd name="T34" fmla="*/ 185 w 261"/>
                <a:gd name="T35" fmla="*/ 192 h 437"/>
                <a:gd name="T36" fmla="*/ 225 w 261"/>
                <a:gd name="T37" fmla="*/ 232 h 437"/>
                <a:gd name="T38" fmla="*/ 249 w 261"/>
                <a:gd name="T39" fmla="*/ 171 h 437"/>
                <a:gd name="T40" fmla="*/ 253 w 261"/>
                <a:gd name="T41" fmla="*/ 239 h 437"/>
                <a:gd name="T42" fmla="*/ 230 w 261"/>
                <a:gd name="T43" fmla="*/ 380 h 437"/>
                <a:gd name="T44" fmla="*/ 198 w 261"/>
                <a:gd name="T45" fmla="*/ 437 h 437"/>
                <a:gd name="T46" fmla="*/ 149 w 261"/>
                <a:gd name="T47" fmla="*/ 380 h 437"/>
                <a:gd name="T48" fmla="*/ 114 w 261"/>
                <a:gd name="T49" fmla="*/ 292 h 437"/>
                <a:gd name="T50" fmla="*/ 61 w 261"/>
                <a:gd name="T51" fmla="*/ 215 h 437"/>
                <a:gd name="T52" fmla="*/ 0 w 261"/>
                <a:gd name="T53" fmla="*/ 175 h 437"/>
                <a:gd name="T54" fmla="*/ 0 w 261"/>
                <a:gd name="T55" fmla="*/ 175 h 4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1"/>
                <a:gd name="T85" fmla="*/ 0 h 437"/>
                <a:gd name="T86" fmla="*/ 261 w 261"/>
                <a:gd name="T87" fmla="*/ 437 h 4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1" h="437">
                  <a:moveTo>
                    <a:pt x="0" y="175"/>
                  </a:moveTo>
                  <a:lnTo>
                    <a:pt x="48" y="194"/>
                  </a:lnTo>
                  <a:lnTo>
                    <a:pt x="130" y="131"/>
                  </a:lnTo>
                  <a:lnTo>
                    <a:pt x="160" y="125"/>
                  </a:lnTo>
                  <a:lnTo>
                    <a:pt x="168" y="95"/>
                  </a:lnTo>
                  <a:lnTo>
                    <a:pt x="162" y="70"/>
                  </a:lnTo>
                  <a:lnTo>
                    <a:pt x="149" y="49"/>
                  </a:lnTo>
                  <a:lnTo>
                    <a:pt x="149" y="0"/>
                  </a:lnTo>
                  <a:lnTo>
                    <a:pt x="187" y="26"/>
                  </a:lnTo>
                  <a:lnTo>
                    <a:pt x="236" y="55"/>
                  </a:lnTo>
                  <a:lnTo>
                    <a:pt x="261" y="154"/>
                  </a:lnTo>
                  <a:lnTo>
                    <a:pt x="232" y="93"/>
                  </a:lnTo>
                  <a:lnTo>
                    <a:pt x="179" y="45"/>
                  </a:lnTo>
                  <a:lnTo>
                    <a:pt x="187" y="116"/>
                  </a:lnTo>
                  <a:lnTo>
                    <a:pt x="168" y="148"/>
                  </a:lnTo>
                  <a:lnTo>
                    <a:pt x="118" y="154"/>
                  </a:lnTo>
                  <a:lnTo>
                    <a:pt x="139" y="182"/>
                  </a:lnTo>
                  <a:lnTo>
                    <a:pt x="185" y="192"/>
                  </a:lnTo>
                  <a:lnTo>
                    <a:pt x="225" y="232"/>
                  </a:lnTo>
                  <a:lnTo>
                    <a:pt x="249" y="171"/>
                  </a:lnTo>
                  <a:lnTo>
                    <a:pt x="253" y="239"/>
                  </a:lnTo>
                  <a:lnTo>
                    <a:pt x="230" y="380"/>
                  </a:lnTo>
                  <a:lnTo>
                    <a:pt x="198" y="437"/>
                  </a:lnTo>
                  <a:lnTo>
                    <a:pt x="149" y="380"/>
                  </a:lnTo>
                  <a:lnTo>
                    <a:pt x="114" y="292"/>
                  </a:lnTo>
                  <a:lnTo>
                    <a:pt x="61" y="21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Freeform 124"/>
            <p:cNvSpPr>
              <a:spLocks/>
            </p:cNvSpPr>
            <p:nvPr/>
          </p:nvSpPr>
          <p:spPr bwMode="auto">
            <a:xfrm>
              <a:off x="2442" y="2367"/>
              <a:ext cx="137" cy="477"/>
            </a:xfrm>
            <a:custGeom>
              <a:avLst/>
              <a:gdLst>
                <a:gd name="T0" fmla="*/ 132 w 274"/>
                <a:gd name="T1" fmla="*/ 163 h 954"/>
                <a:gd name="T2" fmla="*/ 37 w 274"/>
                <a:gd name="T3" fmla="*/ 313 h 954"/>
                <a:gd name="T4" fmla="*/ 16 w 274"/>
                <a:gd name="T5" fmla="*/ 370 h 954"/>
                <a:gd name="T6" fmla="*/ 54 w 274"/>
                <a:gd name="T7" fmla="*/ 370 h 954"/>
                <a:gd name="T8" fmla="*/ 63 w 274"/>
                <a:gd name="T9" fmla="*/ 414 h 954"/>
                <a:gd name="T10" fmla="*/ 120 w 274"/>
                <a:gd name="T11" fmla="*/ 484 h 954"/>
                <a:gd name="T12" fmla="*/ 101 w 274"/>
                <a:gd name="T13" fmla="*/ 572 h 954"/>
                <a:gd name="T14" fmla="*/ 175 w 274"/>
                <a:gd name="T15" fmla="*/ 750 h 954"/>
                <a:gd name="T16" fmla="*/ 202 w 274"/>
                <a:gd name="T17" fmla="*/ 901 h 954"/>
                <a:gd name="T18" fmla="*/ 175 w 274"/>
                <a:gd name="T19" fmla="*/ 954 h 954"/>
                <a:gd name="T20" fmla="*/ 172 w 274"/>
                <a:gd name="T21" fmla="*/ 901 h 954"/>
                <a:gd name="T22" fmla="*/ 162 w 274"/>
                <a:gd name="T23" fmla="*/ 823 h 954"/>
                <a:gd name="T24" fmla="*/ 149 w 274"/>
                <a:gd name="T25" fmla="*/ 724 h 954"/>
                <a:gd name="T26" fmla="*/ 82 w 274"/>
                <a:gd name="T27" fmla="*/ 606 h 954"/>
                <a:gd name="T28" fmla="*/ 52 w 274"/>
                <a:gd name="T29" fmla="*/ 826 h 954"/>
                <a:gd name="T30" fmla="*/ 54 w 274"/>
                <a:gd name="T31" fmla="*/ 482 h 954"/>
                <a:gd name="T32" fmla="*/ 2 w 274"/>
                <a:gd name="T33" fmla="*/ 513 h 954"/>
                <a:gd name="T34" fmla="*/ 0 w 274"/>
                <a:gd name="T35" fmla="*/ 349 h 954"/>
                <a:gd name="T36" fmla="*/ 71 w 274"/>
                <a:gd name="T37" fmla="*/ 182 h 954"/>
                <a:gd name="T38" fmla="*/ 130 w 274"/>
                <a:gd name="T39" fmla="*/ 140 h 954"/>
                <a:gd name="T40" fmla="*/ 198 w 274"/>
                <a:gd name="T41" fmla="*/ 60 h 954"/>
                <a:gd name="T42" fmla="*/ 274 w 274"/>
                <a:gd name="T43" fmla="*/ 0 h 954"/>
                <a:gd name="T44" fmla="*/ 200 w 274"/>
                <a:gd name="T45" fmla="*/ 95 h 954"/>
                <a:gd name="T46" fmla="*/ 132 w 274"/>
                <a:gd name="T47" fmla="*/ 163 h 954"/>
                <a:gd name="T48" fmla="*/ 132 w 274"/>
                <a:gd name="T49" fmla="*/ 163 h 9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4"/>
                <a:gd name="T76" fmla="*/ 0 h 954"/>
                <a:gd name="T77" fmla="*/ 274 w 274"/>
                <a:gd name="T78" fmla="*/ 954 h 9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4" h="954">
                  <a:moveTo>
                    <a:pt x="132" y="163"/>
                  </a:moveTo>
                  <a:lnTo>
                    <a:pt x="37" y="313"/>
                  </a:lnTo>
                  <a:lnTo>
                    <a:pt x="16" y="370"/>
                  </a:lnTo>
                  <a:lnTo>
                    <a:pt x="54" y="370"/>
                  </a:lnTo>
                  <a:lnTo>
                    <a:pt x="63" y="414"/>
                  </a:lnTo>
                  <a:lnTo>
                    <a:pt x="120" y="484"/>
                  </a:lnTo>
                  <a:lnTo>
                    <a:pt x="101" y="572"/>
                  </a:lnTo>
                  <a:lnTo>
                    <a:pt x="175" y="750"/>
                  </a:lnTo>
                  <a:lnTo>
                    <a:pt x="202" y="901"/>
                  </a:lnTo>
                  <a:lnTo>
                    <a:pt x="175" y="954"/>
                  </a:lnTo>
                  <a:lnTo>
                    <a:pt x="172" y="901"/>
                  </a:lnTo>
                  <a:lnTo>
                    <a:pt x="162" y="823"/>
                  </a:lnTo>
                  <a:lnTo>
                    <a:pt x="149" y="724"/>
                  </a:lnTo>
                  <a:lnTo>
                    <a:pt x="82" y="606"/>
                  </a:lnTo>
                  <a:lnTo>
                    <a:pt x="52" y="826"/>
                  </a:lnTo>
                  <a:lnTo>
                    <a:pt x="54" y="482"/>
                  </a:lnTo>
                  <a:lnTo>
                    <a:pt x="2" y="513"/>
                  </a:lnTo>
                  <a:lnTo>
                    <a:pt x="0" y="349"/>
                  </a:lnTo>
                  <a:lnTo>
                    <a:pt x="71" y="182"/>
                  </a:lnTo>
                  <a:lnTo>
                    <a:pt x="130" y="140"/>
                  </a:lnTo>
                  <a:lnTo>
                    <a:pt x="198" y="60"/>
                  </a:lnTo>
                  <a:lnTo>
                    <a:pt x="274" y="0"/>
                  </a:lnTo>
                  <a:lnTo>
                    <a:pt x="200" y="95"/>
                  </a:lnTo>
                  <a:lnTo>
                    <a:pt x="132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Freeform 125"/>
            <p:cNvSpPr>
              <a:spLocks/>
            </p:cNvSpPr>
            <p:nvPr/>
          </p:nvSpPr>
          <p:spPr bwMode="auto">
            <a:xfrm>
              <a:off x="2564" y="2558"/>
              <a:ext cx="20" cy="236"/>
            </a:xfrm>
            <a:custGeom>
              <a:avLst/>
              <a:gdLst>
                <a:gd name="T0" fmla="*/ 0 w 40"/>
                <a:gd name="T1" fmla="*/ 171 h 471"/>
                <a:gd name="T2" fmla="*/ 2 w 40"/>
                <a:gd name="T3" fmla="*/ 471 h 471"/>
                <a:gd name="T4" fmla="*/ 40 w 40"/>
                <a:gd name="T5" fmla="*/ 95 h 471"/>
                <a:gd name="T6" fmla="*/ 19 w 40"/>
                <a:gd name="T7" fmla="*/ 0 h 471"/>
                <a:gd name="T8" fmla="*/ 0 w 40"/>
                <a:gd name="T9" fmla="*/ 171 h 471"/>
                <a:gd name="T10" fmla="*/ 0 w 40"/>
                <a:gd name="T11" fmla="*/ 171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71"/>
                <a:gd name="T20" fmla="*/ 40 w 40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71">
                  <a:moveTo>
                    <a:pt x="0" y="171"/>
                  </a:moveTo>
                  <a:lnTo>
                    <a:pt x="2" y="471"/>
                  </a:lnTo>
                  <a:lnTo>
                    <a:pt x="40" y="95"/>
                  </a:lnTo>
                  <a:lnTo>
                    <a:pt x="19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Freeform 126"/>
            <p:cNvSpPr>
              <a:spLocks/>
            </p:cNvSpPr>
            <p:nvPr/>
          </p:nvSpPr>
          <p:spPr bwMode="auto">
            <a:xfrm>
              <a:off x="2568" y="2331"/>
              <a:ext cx="261" cy="529"/>
            </a:xfrm>
            <a:custGeom>
              <a:avLst/>
              <a:gdLst>
                <a:gd name="T0" fmla="*/ 19 w 523"/>
                <a:gd name="T1" fmla="*/ 882 h 1057"/>
                <a:gd name="T2" fmla="*/ 99 w 523"/>
                <a:gd name="T3" fmla="*/ 626 h 1057"/>
                <a:gd name="T4" fmla="*/ 177 w 523"/>
                <a:gd name="T5" fmla="*/ 538 h 1057"/>
                <a:gd name="T6" fmla="*/ 229 w 523"/>
                <a:gd name="T7" fmla="*/ 434 h 1057"/>
                <a:gd name="T8" fmla="*/ 307 w 523"/>
                <a:gd name="T9" fmla="*/ 398 h 1057"/>
                <a:gd name="T10" fmla="*/ 307 w 523"/>
                <a:gd name="T11" fmla="*/ 354 h 1057"/>
                <a:gd name="T12" fmla="*/ 470 w 523"/>
                <a:gd name="T13" fmla="*/ 356 h 1057"/>
                <a:gd name="T14" fmla="*/ 510 w 523"/>
                <a:gd name="T15" fmla="*/ 143 h 1057"/>
                <a:gd name="T16" fmla="*/ 506 w 523"/>
                <a:gd name="T17" fmla="*/ 107 h 1057"/>
                <a:gd name="T18" fmla="*/ 491 w 523"/>
                <a:gd name="T19" fmla="*/ 19 h 1057"/>
                <a:gd name="T20" fmla="*/ 514 w 523"/>
                <a:gd name="T21" fmla="*/ 0 h 1057"/>
                <a:gd name="T22" fmla="*/ 523 w 523"/>
                <a:gd name="T23" fmla="*/ 158 h 1057"/>
                <a:gd name="T24" fmla="*/ 502 w 523"/>
                <a:gd name="T25" fmla="*/ 339 h 1057"/>
                <a:gd name="T26" fmla="*/ 493 w 523"/>
                <a:gd name="T27" fmla="*/ 458 h 1057"/>
                <a:gd name="T28" fmla="*/ 405 w 523"/>
                <a:gd name="T29" fmla="*/ 601 h 1057"/>
                <a:gd name="T30" fmla="*/ 413 w 523"/>
                <a:gd name="T31" fmla="*/ 525 h 1057"/>
                <a:gd name="T32" fmla="*/ 424 w 523"/>
                <a:gd name="T33" fmla="*/ 411 h 1057"/>
                <a:gd name="T34" fmla="*/ 341 w 523"/>
                <a:gd name="T35" fmla="*/ 381 h 1057"/>
                <a:gd name="T36" fmla="*/ 310 w 523"/>
                <a:gd name="T37" fmla="*/ 417 h 1057"/>
                <a:gd name="T38" fmla="*/ 238 w 523"/>
                <a:gd name="T39" fmla="*/ 458 h 1057"/>
                <a:gd name="T40" fmla="*/ 133 w 523"/>
                <a:gd name="T41" fmla="*/ 690 h 1057"/>
                <a:gd name="T42" fmla="*/ 48 w 523"/>
                <a:gd name="T43" fmla="*/ 884 h 1057"/>
                <a:gd name="T44" fmla="*/ 183 w 523"/>
                <a:gd name="T45" fmla="*/ 730 h 1057"/>
                <a:gd name="T46" fmla="*/ 0 w 523"/>
                <a:gd name="T47" fmla="*/ 1057 h 1057"/>
                <a:gd name="T48" fmla="*/ 8 w 523"/>
                <a:gd name="T49" fmla="*/ 913 h 1057"/>
                <a:gd name="T50" fmla="*/ 19 w 523"/>
                <a:gd name="T51" fmla="*/ 882 h 1057"/>
                <a:gd name="T52" fmla="*/ 19 w 523"/>
                <a:gd name="T53" fmla="*/ 882 h 10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3"/>
                <a:gd name="T82" fmla="*/ 0 h 1057"/>
                <a:gd name="T83" fmla="*/ 523 w 523"/>
                <a:gd name="T84" fmla="*/ 1057 h 10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3" h="1057">
                  <a:moveTo>
                    <a:pt x="19" y="882"/>
                  </a:moveTo>
                  <a:lnTo>
                    <a:pt x="99" y="626"/>
                  </a:lnTo>
                  <a:lnTo>
                    <a:pt x="177" y="538"/>
                  </a:lnTo>
                  <a:lnTo>
                    <a:pt x="229" y="434"/>
                  </a:lnTo>
                  <a:lnTo>
                    <a:pt x="307" y="398"/>
                  </a:lnTo>
                  <a:lnTo>
                    <a:pt x="307" y="354"/>
                  </a:lnTo>
                  <a:lnTo>
                    <a:pt x="470" y="356"/>
                  </a:lnTo>
                  <a:lnTo>
                    <a:pt x="510" y="143"/>
                  </a:lnTo>
                  <a:lnTo>
                    <a:pt x="506" y="107"/>
                  </a:lnTo>
                  <a:lnTo>
                    <a:pt x="491" y="19"/>
                  </a:lnTo>
                  <a:lnTo>
                    <a:pt x="514" y="0"/>
                  </a:lnTo>
                  <a:lnTo>
                    <a:pt x="523" y="158"/>
                  </a:lnTo>
                  <a:lnTo>
                    <a:pt x="502" y="339"/>
                  </a:lnTo>
                  <a:lnTo>
                    <a:pt x="493" y="458"/>
                  </a:lnTo>
                  <a:lnTo>
                    <a:pt x="405" y="601"/>
                  </a:lnTo>
                  <a:lnTo>
                    <a:pt x="413" y="525"/>
                  </a:lnTo>
                  <a:lnTo>
                    <a:pt x="424" y="411"/>
                  </a:lnTo>
                  <a:lnTo>
                    <a:pt x="341" y="381"/>
                  </a:lnTo>
                  <a:lnTo>
                    <a:pt x="310" y="417"/>
                  </a:lnTo>
                  <a:lnTo>
                    <a:pt x="238" y="458"/>
                  </a:lnTo>
                  <a:lnTo>
                    <a:pt x="133" y="690"/>
                  </a:lnTo>
                  <a:lnTo>
                    <a:pt x="48" y="884"/>
                  </a:lnTo>
                  <a:lnTo>
                    <a:pt x="183" y="730"/>
                  </a:lnTo>
                  <a:lnTo>
                    <a:pt x="0" y="1057"/>
                  </a:lnTo>
                  <a:lnTo>
                    <a:pt x="8" y="913"/>
                  </a:lnTo>
                  <a:lnTo>
                    <a:pt x="19" y="8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7" name="Freeform 127"/>
            <p:cNvSpPr>
              <a:spLocks/>
            </p:cNvSpPr>
            <p:nvPr/>
          </p:nvSpPr>
          <p:spPr bwMode="auto">
            <a:xfrm>
              <a:off x="2824" y="2396"/>
              <a:ext cx="228" cy="112"/>
            </a:xfrm>
            <a:custGeom>
              <a:avLst/>
              <a:gdLst>
                <a:gd name="T0" fmla="*/ 9 w 454"/>
                <a:gd name="T1" fmla="*/ 38 h 224"/>
                <a:gd name="T2" fmla="*/ 308 w 454"/>
                <a:gd name="T3" fmla="*/ 119 h 224"/>
                <a:gd name="T4" fmla="*/ 395 w 454"/>
                <a:gd name="T5" fmla="*/ 136 h 224"/>
                <a:gd name="T6" fmla="*/ 454 w 454"/>
                <a:gd name="T7" fmla="*/ 224 h 224"/>
                <a:gd name="T8" fmla="*/ 439 w 454"/>
                <a:gd name="T9" fmla="*/ 136 h 224"/>
                <a:gd name="T10" fmla="*/ 401 w 454"/>
                <a:gd name="T11" fmla="*/ 121 h 224"/>
                <a:gd name="T12" fmla="*/ 230 w 454"/>
                <a:gd name="T13" fmla="*/ 79 h 224"/>
                <a:gd name="T14" fmla="*/ 0 w 454"/>
                <a:gd name="T15" fmla="*/ 0 h 224"/>
                <a:gd name="T16" fmla="*/ 9 w 454"/>
                <a:gd name="T17" fmla="*/ 38 h 224"/>
                <a:gd name="T18" fmla="*/ 9 w 454"/>
                <a:gd name="T19" fmla="*/ 38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224"/>
                <a:gd name="T32" fmla="*/ 454 w 45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224">
                  <a:moveTo>
                    <a:pt x="9" y="38"/>
                  </a:moveTo>
                  <a:lnTo>
                    <a:pt x="308" y="119"/>
                  </a:lnTo>
                  <a:lnTo>
                    <a:pt x="395" y="136"/>
                  </a:lnTo>
                  <a:lnTo>
                    <a:pt x="454" y="224"/>
                  </a:lnTo>
                  <a:lnTo>
                    <a:pt x="439" y="136"/>
                  </a:lnTo>
                  <a:lnTo>
                    <a:pt x="401" y="121"/>
                  </a:lnTo>
                  <a:lnTo>
                    <a:pt x="230" y="79"/>
                  </a:lnTo>
                  <a:lnTo>
                    <a:pt x="0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Freeform 128"/>
            <p:cNvSpPr>
              <a:spLocks/>
            </p:cNvSpPr>
            <p:nvPr/>
          </p:nvSpPr>
          <p:spPr bwMode="auto">
            <a:xfrm>
              <a:off x="2271" y="2445"/>
              <a:ext cx="233" cy="416"/>
            </a:xfrm>
            <a:custGeom>
              <a:avLst/>
              <a:gdLst>
                <a:gd name="T0" fmla="*/ 418 w 466"/>
                <a:gd name="T1" fmla="*/ 37 h 831"/>
                <a:gd name="T2" fmla="*/ 314 w 466"/>
                <a:gd name="T3" fmla="*/ 65 h 831"/>
                <a:gd name="T4" fmla="*/ 219 w 466"/>
                <a:gd name="T5" fmla="*/ 97 h 831"/>
                <a:gd name="T6" fmla="*/ 128 w 466"/>
                <a:gd name="T7" fmla="*/ 149 h 831"/>
                <a:gd name="T8" fmla="*/ 61 w 466"/>
                <a:gd name="T9" fmla="*/ 215 h 831"/>
                <a:gd name="T10" fmla="*/ 31 w 466"/>
                <a:gd name="T11" fmla="*/ 386 h 831"/>
                <a:gd name="T12" fmla="*/ 29 w 466"/>
                <a:gd name="T13" fmla="*/ 462 h 831"/>
                <a:gd name="T14" fmla="*/ 103 w 466"/>
                <a:gd name="T15" fmla="*/ 282 h 831"/>
                <a:gd name="T16" fmla="*/ 133 w 466"/>
                <a:gd name="T17" fmla="*/ 333 h 831"/>
                <a:gd name="T18" fmla="*/ 44 w 466"/>
                <a:gd name="T19" fmla="*/ 472 h 831"/>
                <a:gd name="T20" fmla="*/ 51 w 466"/>
                <a:gd name="T21" fmla="*/ 538 h 831"/>
                <a:gd name="T22" fmla="*/ 82 w 466"/>
                <a:gd name="T23" fmla="*/ 626 h 831"/>
                <a:gd name="T24" fmla="*/ 122 w 466"/>
                <a:gd name="T25" fmla="*/ 489 h 831"/>
                <a:gd name="T26" fmla="*/ 135 w 466"/>
                <a:gd name="T27" fmla="*/ 563 h 831"/>
                <a:gd name="T28" fmla="*/ 82 w 466"/>
                <a:gd name="T29" fmla="*/ 715 h 831"/>
                <a:gd name="T30" fmla="*/ 245 w 466"/>
                <a:gd name="T31" fmla="*/ 664 h 831"/>
                <a:gd name="T32" fmla="*/ 299 w 466"/>
                <a:gd name="T33" fmla="*/ 573 h 831"/>
                <a:gd name="T34" fmla="*/ 272 w 466"/>
                <a:gd name="T35" fmla="*/ 723 h 831"/>
                <a:gd name="T36" fmla="*/ 103 w 466"/>
                <a:gd name="T37" fmla="*/ 797 h 831"/>
                <a:gd name="T38" fmla="*/ 69 w 466"/>
                <a:gd name="T39" fmla="*/ 831 h 831"/>
                <a:gd name="T40" fmla="*/ 42 w 466"/>
                <a:gd name="T41" fmla="*/ 700 h 831"/>
                <a:gd name="T42" fmla="*/ 44 w 466"/>
                <a:gd name="T43" fmla="*/ 592 h 831"/>
                <a:gd name="T44" fmla="*/ 0 w 466"/>
                <a:gd name="T45" fmla="*/ 428 h 831"/>
                <a:gd name="T46" fmla="*/ 46 w 466"/>
                <a:gd name="T47" fmla="*/ 189 h 831"/>
                <a:gd name="T48" fmla="*/ 166 w 466"/>
                <a:gd name="T49" fmla="*/ 107 h 831"/>
                <a:gd name="T50" fmla="*/ 344 w 466"/>
                <a:gd name="T51" fmla="*/ 37 h 831"/>
                <a:gd name="T52" fmla="*/ 466 w 466"/>
                <a:gd name="T53" fmla="*/ 0 h 831"/>
                <a:gd name="T54" fmla="*/ 418 w 466"/>
                <a:gd name="T55" fmla="*/ 37 h 831"/>
                <a:gd name="T56" fmla="*/ 418 w 466"/>
                <a:gd name="T57" fmla="*/ 37 h 8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6"/>
                <a:gd name="T88" fmla="*/ 0 h 831"/>
                <a:gd name="T89" fmla="*/ 466 w 466"/>
                <a:gd name="T90" fmla="*/ 831 h 8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6" h="831">
                  <a:moveTo>
                    <a:pt x="418" y="37"/>
                  </a:moveTo>
                  <a:lnTo>
                    <a:pt x="314" y="65"/>
                  </a:lnTo>
                  <a:lnTo>
                    <a:pt x="219" y="97"/>
                  </a:lnTo>
                  <a:lnTo>
                    <a:pt x="128" y="149"/>
                  </a:lnTo>
                  <a:lnTo>
                    <a:pt x="61" y="215"/>
                  </a:lnTo>
                  <a:lnTo>
                    <a:pt x="31" y="386"/>
                  </a:lnTo>
                  <a:lnTo>
                    <a:pt x="29" y="462"/>
                  </a:lnTo>
                  <a:lnTo>
                    <a:pt x="103" y="282"/>
                  </a:lnTo>
                  <a:lnTo>
                    <a:pt x="133" y="333"/>
                  </a:lnTo>
                  <a:lnTo>
                    <a:pt x="44" y="472"/>
                  </a:lnTo>
                  <a:lnTo>
                    <a:pt x="51" y="538"/>
                  </a:lnTo>
                  <a:lnTo>
                    <a:pt x="82" y="626"/>
                  </a:lnTo>
                  <a:lnTo>
                    <a:pt x="122" y="489"/>
                  </a:lnTo>
                  <a:lnTo>
                    <a:pt x="135" y="563"/>
                  </a:lnTo>
                  <a:lnTo>
                    <a:pt x="82" y="715"/>
                  </a:lnTo>
                  <a:lnTo>
                    <a:pt x="245" y="664"/>
                  </a:lnTo>
                  <a:lnTo>
                    <a:pt x="299" y="573"/>
                  </a:lnTo>
                  <a:lnTo>
                    <a:pt x="272" y="723"/>
                  </a:lnTo>
                  <a:lnTo>
                    <a:pt x="103" y="797"/>
                  </a:lnTo>
                  <a:lnTo>
                    <a:pt x="69" y="831"/>
                  </a:lnTo>
                  <a:lnTo>
                    <a:pt x="42" y="700"/>
                  </a:lnTo>
                  <a:lnTo>
                    <a:pt x="44" y="592"/>
                  </a:lnTo>
                  <a:lnTo>
                    <a:pt x="0" y="428"/>
                  </a:lnTo>
                  <a:lnTo>
                    <a:pt x="46" y="189"/>
                  </a:lnTo>
                  <a:lnTo>
                    <a:pt x="166" y="107"/>
                  </a:lnTo>
                  <a:lnTo>
                    <a:pt x="344" y="37"/>
                  </a:lnTo>
                  <a:lnTo>
                    <a:pt x="466" y="0"/>
                  </a:lnTo>
                  <a:lnTo>
                    <a:pt x="41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9" name="Freeform 129"/>
            <p:cNvSpPr>
              <a:spLocks/>
            </p:cNvSpPr>
            <p:nvPr/>
          </p:nvSpPr>
          <p:spPr bwMode="auto">
            <a:xfrm>
              <a:off x="2359" y="2555"/>
              <a:ext cx="153" cy="308"/>
            </a:xfrm>
            <a:custGeom>
              <a:avLst/>
              <a:gdLst>
                <a:gd name="T0" fmla="*/ 207 w 306"/>
                <a:gd name="T1" fmla="*/ 403 h 616"/>
                <a:gd name="T2" fmla="*/ 97 w 306"/>
                <a:gd name="T3" fmla="*/ 131 h 616"/>
                <a:gd name="T4" fmla="*/ 107 w 306"/>
                <a:gd name="T5" fmla="*/ 0 h 616"/>
                <a:gd name="T6" fmla="*/ 13 w 306"/>
                <a:gd name="T7" fmla="*/ 219 h 616"/>
                <a:gd name="T8" fmla="*/ 51 w 306"/>
                <a:gd name="T9" fmla="*/ 190 h 616"/>
                <a:gd name="T10" fmla="*/ 0 w 306"/>
                <a:gd name="T11" fmla="*/ 412 h 616"/>
                <a:gd name="T12" fmla="*/ 105 w 306"/>
                <a:gd name="T13" fmla="*/ 241 h 616"/>
                <a:gd name="T14" fmla="*/ 183 w 306"/>
                <a:gd name="T15" fmla="*/ 439 h 616"/>
                <a:gd name="T16" fmla="*/ 152 w 306"/>
                <a:gd name="T17" fmla="*/ 616 h 616"/>
                <a:gd name="T18" fmla="*/ 204 w 306"/>
                <a:gd name="T19" fmla="*/ 606 h 616"/>
                <a:gd name="T20" fmla="*/ 306 w 306"/>
                <a:gd name="T21" fmla="*/ 310 h 616"/>
                <a:gd name="T22" fmla="*/ 245 w 306"/>
                <a:gd name="T23" fmla="*/ 173 h 616"/>
                <a:gd name="T24" fmla="*/ 207 w 306"/>
                <a:gd name="T25" fmla="*/ 403 h 616"/>
                <a:gd name="T26" fmla="*/ 207 w 306"/>
                <a:gd name="T27" fmla="*/ 403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6"/>
                <a:gd name="T43" fmla="*/ 0 h 616"/>
                <a:gd name="T44" fmla="*/ 306 w 306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6" h="616">
                  <a:moveTo>
                    <a:pt x="207" y="403"/>
                  </a:moveTo>
                  <a:lnTo>
                    <a:pt x="97" y="131"/>
                  </a:lnTo>
                  <a:lnTo>
                    <a:pt x="107" y="0"/>
                  </a:lnTo>
                  <a:lnTo>
                    <a:pt x="13" y="219"/>
                  </a:lnTo>
                  <a:lnTo>
                    <a:pt x="51" y="190"/>
                  </a:lnTo>
                  <a:lnTo>
                    <a:pt x="0" y="412"/>
                  </a:lnTo>
                  <a:lnTo>
                    <a:pt x="105" y="241"/>
                  </a:lnTo>
                  <a:lnTo>
                    <a:pt x="183" y="439"/>
                  </a:lnTo>
                  <a:lnTo>
                    <a:pt x="152" y="616"/>
                  </a:lnTo>
                  <a:lnTo>
                    <a:pt x="204" y="606"/>
                  </a:lnTo>
                  <a:lnTo>
                    <a:pt x="306" y="310"/>
                  </a:lnTo>
                  <a:lnTo>
                    <a:pt x="245" y="173"/>
                  </a:lnTo>
                  <a:lnTo>
                    <a:pt x="207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Freeform 130"/>
            <p:cNvSpPr>
              <a:spLocks/>
            </p:cNvSpPr>
            <p:nvPr/>
          </p:nvSpPr>
          <p:spPr bwMode="auto">
            <a:xfrm>
              <a:off x="2871" y="2643"/>
              <a:ext cx="42" cy="248"/>
            </a:xfrm>
            <a:custGeom>
              <a:avLst/>
              <a:gdLst>
                <a:gd name="T0" fmla="*/ 9 w 84"/>
                <a:gd name="T1" fmla="*/ 496 h 496"/>
                <a:gd name="T2" fmla="*/ 0 w 84"/>
                <a:gd name="T3" fmla="*/ 199 h 496"/>
                <a:gd name="T4" fmla="*/ 82 w 84"/>
                <a:gd name="T5" fmla="*/ 0 h 496"/>
                <a:gd name="T6" fmla="*/ 84 w 84"/>
                <a:gd name="T7" fmla="*/ 190 h 496"/>
                <a:gd name="T8" fmla="*/ 32 w 84"/>
                <a:gd name="T9" fmla="*/ 268 h 496"/>
                <a:gd name="T10" fmla="*/ 19 w 84"/>
                <a:gd name="T11" fmla="*/ 386 h 496"/>
                <a:gd name="T12" fmla="*/ 9 w 84"/>
                <a:gd name="T13" fmla="*/ 496 h 496"/>
                <a:gd name="T14" fmla="*/ 9 w 84"/>
                <a:gd name="T15" fmla="*/ 496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496"/>
                <a:gd name="T26" fmla="*/ 84 w 84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496">
                  <a:moveTo>
                    <a:pt x="9" y="496"/>
                  </a:moveTo>
                  <a:lnTo>
                    <a:pt x="0" y="199"/>
                  </a:lnTo>
                  <a:lnTo>
                    <a:pt x="82" y="0"/>
                  </a:lnTo>
                  <a:lnTo>
                    <a:pt x="84" y="190"/>
                  </a:lnTo>
                  <a:lnTo>
                    <a:pt x="32" y="268"/>
                  </a:lnTo>
                  <a:lnTo>
                    <a:pt x="19" y="386"/>
                  </a:lnTo>
                  <a:lnTo>
                    <a:pt x="9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1" name="Freeform 131"/>
            <p:cNvSpPr>
              <a:spLocks/>
            </p:cNvSpPr>
            <p:nvPr/>
          </p:nvSpPr>
          <p:spPr bwMode="auto">
            <a:xfrm>
              <a:off x="2917" y="2695"/>
              <a:ext cx="47" cy="164"/>
            </a:xfrm>
            <a:custGeom>
              <a:avLst/>
              <a:gdLst>
                <a:gd name="T0" fmla="*/ 0 w 95"/>
                <a:gd name="T1" fmla="*/ 327 h 327"/>
                <a:gd name="T2" fmla="*/ 10 w 95"/>
                <a:gd name="T3" fmla="*/ 228 h 327"/>
                <a:gd name="T4" fmla="*/ 67 w 95"/>
                <a:gd name="T5" fmla="*/ 118 h 327"/>
                <a:gd name="T6" fmla="*/ 74 w 95"/>
                <a:gd name="T7" fmla="*/ 54 h 327"/>
                <a:gd name="T8" fmla="*/ 74 w 95"/>
                <a:gd name="T9" fmla="*/ 52 h 327"/>
                <a:gd name="T10" fmla="*/ 74 w 95"/>
                <a:gd name="T11" fmla="*/ 52 h 327"/>
                <a:gd name="T12" fmla="*/ 74 w 95"/>
                <a:gd name="T13" fmla="*/ 48 h 327"/>
                <a:gd name="T14" fmla="*/ 74 w 95"/>
                <a:gd name="T15" fmla="*/ 44 h 327"/>
                <a:gd name="T16" fmla="*/ 76 w 95"/>
                <a:gd name="T17" fmla="*/ 33 h 327"/>
                <a:gd name="T18" fmla="*/ 76 w 95"/>
                <a:gd name="T19" fmla="*/ 29 h 327"/>
                <a:gd name="T20" fmla="*/ 76 w 95"/>
                <a:gd name="T21" fmla="*/ 25 h 327"/>
                <a:gd name="T22" fmla="*/ 76 w 95"/>
                <a:gd name="T23" fmla="*/ 23 h 327"/>
                <a:gd name="T24" fmla="*/ 76 w 95"/>
                <a:gd name="T25" fmla="*/ 21 h 327"/>
                <a:gd name="T26" fmla="*/ 76 w 95"/>
                <a:gd name="T27" fmla="*/ 19 h 327"/>
                <a:gd name="T28" fmla="*/ 76 w 95"/>
                <a:gd name="T29" fmla="*/ 18 h 327"/>
                <a:gd name="T30" fmla="*/ 78 w 95"/>
                <a:gd name="T31" fmla="*/ 18 h 327"/>
                <a:gd name="T32" fmla="*/ 78 w 95"/>
                <a:gd name="T33" fmla="*/ 16 h 327"/>
                <a:gd name="T34" fmla="*/ 78 w 95"/>
                <a:gd name="T35" fmla="*/ 0 h 327"/>
                <a:gd name="T36" fmla="*/ 92 w 95"/>
                <a:gd name="T37" fmla="*/ 88 h 327"/>
                <a:gd name="T38" fmla="*/ 95 w 95"/>
                <a:gd name="T39" fmla="*/ 185 h 327"/>
                <a:gd name="T40" fmla="*/ 0 w 95"/>
                <a:gd name="T41" fmla="*/ 327 h 327"/>
                <a:gd name="T42" fmla="*/ 0 w 95"/>
                <a:gd name="T43" fmla="*/ 327 h 3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327"/>
                <a:gd name="T68" fmla="*/ 95 w 95"/>
                <a:gd name="T69" fmla="*/ 327 h 3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327">
                  <a:moveTo>
                    <a:pt x="0" y="327"/>
                  </a:moveTo>
                  <a:lnTo>
                    <a:pt x="10" y="228"/>
                  </a:lnTo>
                  <a:lnTo>
                    <a:pt x="67" y="118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48"/>
                  </a:lnTo>
                  <a:lnTo>
                    <a:pt x="74" y="44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78" y="0"/>
                  </a:lnTo>
                  <a:lnTo>
                    <a:pt x="92" y="88"/>
                  </a:lnTo>
                  <a:lnTo>
                    <a:pt x="95" y="185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2" name="Freeform 132"/>
            <p:cNvSpPr>
              <a:spLocks/>
            </p:cNvSpPr>
            <p:nvPr/>
          </p:nvSpPr>
          <p:spPr bwMode="auto">
            <a:xfrm>
              <a:off x="2754" y="3129"/>
              <a:ext cx="343" cy="166"/>
            </a:xfrm>
            <a:custGeom>
              <a:avLst/>
              <a:gdLst>
                <a:gd name="T0" fmla="*/ 19 w 687"/>
                <a:gd name="T1" fmla="*/ 57 h 333"/>
                <a:gd name="T2" fmla="*/ 23 w 687"/>
                <a:gd name="T3" fmla="*/ 143 h 333"/>
                <a:gd name="T4" fmla="*/ 107 w 687"/>
                <a:gd name="T5" fmla="*/ 223 h 333"/>
                <a:gd name="T6" fmla="*/ 299 w 687"/>
                <a:gd name="T7" fmla="*/ 230 h 333"/>
                <a:gd name="T8" fmla="*/ 295 w 687"/>
                <a:gd name="T9" fmla="*/ 50 h 333"/>
                <a:gd name="T10" fmla="*/ 354 w 687"/>
                <a:gd name="T11" fmla="*/ 131 h 333"/>
                <a:gd name="T12" fmla="*/ 350 w 687"/>
                <a:gd name="T13" fmla="*/ 219 h 333"/>
                <a:gd name="T14" fmla="*/ 472 w 687"/>
                <a:gd name="T15" fmla="*/ 302 h 333"/>
                <a:gd name="T16" fmla="*/ 468 w 687"/>
                <a:gd name="T17" fmla="*/ 253 h 333"/>
                <a:gd name="T18" fmla="*/ 460 w 687"/>
                <a:gd name="T19" fmla="*/ 166 h 333"/>
                <a:gd name="T20" fmla="*/ 525 w 687"/>
                <a:gd name="T21" fmla="*/ 291 h 333"/>
                <a:gd name="T22" fmla="*/ 629 w 687"/>
                <a:gd name="T23" fmla="*/ 230 h 333"/>
                <a:gd name="T24" fmla="*/ 656 w 687"/>
                <a:gd name="T25" fmla="*/ 173 h 333"/>
                <a:gd name="T26" fmla="*/ 629 w 687"/>
                <a:gd name="T27" fmla="*/ 46 h 333"/>
                <a:gd name="T28" fmla="*/ 687 w 687"/>
                <a:gd name="T29" fmla="*/ 150 h 333"/>
                <a:gd name="T30" fmla="*/ 671 w 687"/>
                <a:gd name="T31" fmla="*/ 226 h 333"/>
                <a:gd name="T32" fmla="*/ 550 w 687"/>
                <a:gd name="T33" fmla="*/ 333 h 333"/>
                <a:gd name="T34" fmla="*/ 449 w 687"/>
                <a:gd name="T35" fmla="*/ 321 h 333"/>
                <a:gd name="T36" fmla="*/ 264 w 687"/>
                <a:gd name="T37" fmla="*/ 291 h 333"/>
                <a:gd name="T38" fmla="*/ 65 w 687"/>
                <a:gd name="T39" fmla="*/ 249 h 333"/>
                <a:gd name="T40" fmla="*/ 11 w 687"/>
                <a:gd name="T41" fmla="*/ 139 h 333"/>
                <a:gd name="T42" fmla="*/ 0 w 687"/>
                <a:gd name="T43" fmla="*/ 0 h 333"/>
                <a:gd name="T44" fmla="*/ 42 w 687"/>
                <a:gd name="T45" fmla="*/ 31 h 333"/>
                <a:gd name="T46" fmla="*/ 19 w 687"/>
                <a:gd name="T47" fmla="*/ 57 h 333"/>
                <a:gd name="T48" fmla="*/ 19 w 687"/>
                <a:gd name="T49" fmla="*/ 57 h 3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7"/>
                <a:gd name="T76" fmla="*/ 0 h 333"/>
                <a:gd name="T77" fmla="*/ 687 w 687"/>
                <a:gd name="T78" fmla="*/ 333 h 3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7" h="333">
                  <a:moveTo>
                    <a:pt x="19" y="57"/>
                  </a:moveTo>
                  <a:lnTo>
                    <a:pt x="23" y="143"/>
                  </a:lnTo>
                  <a:lnTo>
                    <a:pt x="107" y="223"/>
                  </a:lnTo>
                  <a:lnTo>
                    <a:pt x="299" y="230"/>
                  </a:lnTo>
                  <a:lnTo>
                    <a:pt x="295" y="50"/>
                  </a:lnTo>
                  <a:lnTo>
                    <a:pt x="354" y="131"/>
                  </a:lnTo>
                  <a:lnTo>
                    <a:pt x="350" y="219"/>
                  </a:lnTo>
                  <a:lnTo>
                    <a:pt x="472" y="302"/>
                  </a:lnTo>
                  <a:lnTo>
                    <a:pt x="468" y="253"/>
                  </a:lnTo>
                  <a:lnTo>
                    <a:pt x="460" y="166"/>
                  </a:lnTo>
                  <a:lnTo>
                    <a:pt x="525" y="291"/>
                  </a:lnTo>
                  <a:lnTo>
                    <a:pt x="629" y="230"/>
                  </a:lnTo>
                  <a:lnTo>
                    <a:pt x="656" y="173"/>
                  </a:lnTo>
                  <a:lnTo>
                    <a:pt x="629" y="46"/>
                  </a:lnTo>
                  <a:lnTo>
                    <a:pt x="687" y="150"/>
                  </a:lnTo>
                  <a:lnTo>
                    <a:pt x="671" y="226"/>
                  </a:lnTo>
                  <a:lnTo>
                    <a:pt x="550" y="333"/>
                  </a:lnTo>
                  <a:lnTo>
                    <a:pt x="449" y="321"/>
                  </a:lnTo>
                  <a:lnTo>
                    <a:pt x="264" y="291"/>
                  </a:lnTo>
                  <a:lnTo>
                    <a:pt x="65" y="249"/>
                  </a:lnTo>
                  <a:lnTo>
                    <a:pt x="11" y="139"/>
                  </a:lnTo>
                  <a:lnTo>
                    <a:pt x="0" y="0"/>
                  </a:lnTo>
                  <a:lnTo>
                    <a:pt x="42" y="31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3" name="Freeform 133"/>
            <p:cNvSpPr>
              <a:spLocks/>
            </p:cNvSpPr>
            <p:nvPr/>
          </p:nvSpPr>
          <p:spPr bwMode="auto">
            <a:xfrm>
              <a:off x="2765" y="2755"/>
              <a:ext cx="308" cy="370"/>
            </a:xfrm>
            <a:custGeom>
              <a:avLst/>
              <a:gdLst>
                <a:gd name="T0" fmla="*/ 272 w 614"/>
                <a:gd name="T1" fmla="*/ 595 h 740"/>
                <a:gd name="T2" fmla="*/ 272 w 614"/>
                <a:gd name="T3" fmla="*/ 407 h 740"/>
                <a:gd name="T4" fmla="*/ 257 w 614"/>
                <a:gd name="T5" fmla="*/ 257 h 740"/>
                <a:gd name="T6" fmla="*/ 207 w 614"/>
                <a:gd name="T7" fmla="*/ 0 h 740"/>
                <a:gd name="T8" fmla="*/ 207 w 614"/>
                <a:gd name="T9" fmla="*/ 268 h 740"/>
                <a:gd name="T10" fmla="*/ 211 w 614"/>
                <a:gd name="T11" fmla="*/ 422 h 740"/>
                <a:gd name="T12" fmla="*/ 234 w 614"/>
                <a:gd name="T13" fmla="*/ 453 h 740"/>
                <a:gd name="T14" fmla="*/ 207 w 614"/>
                <a:gd name="T15" fmla="*/ 529 h 740"/>
                <a:gd name="T16" fmla="*/ 200 w 614"/>
                <a:gd name="T17" fmla="*/ 563 h 740"/>
                <a:gd name="T18" fmla="*/ 0 w 614"/>
                <a:gd name="T19" fmla="*/ 468 h 740"/>
                <a:gd name="T20" fmla="*/ 0 w 614"/>
                <a:gd name="T21" fmla="*/ 487 h 740"/>
                <a:gd name="T22" fmla="*/ 234 w 614"/>
                <a:gd name="T23" fmla="*/ 607 h 740"/>
                <a:gd name="T24" fmla="*/ 310 w 614"/>
                <a:gd name="T25" fmla="*/ 645 h 740"/>
                <a:gd name="T26" fmla="*/ 468 w 614"/>
                <a:gd name="T27" fmla="*/ 671 h 740"/>
                <a:gd name="T28" fmla="*/ 614 w 614"/>
                <a:gd name="T29" fmla="*/ 740 h 740"/>
                <a:gd name="T30" fmla="*/ 525 w 614"/>
                <a:gd name="T31" fmla="*/ 660 h 740"/>
                <a:gd name="T32" fmla="*/ 319 w 614"/>
                <a:gd name="T33" fmla="*/ 622 h 740"/>
                <a:gd name="T34" fmla="*/ 331 w 614"/>
                <a:gd name="T35" fmla="*/ 586 h 740"/>
                <a:gd name="T36" fmla="*/ 430 w 614"/>
                <a:gd name="T37" fmla="*/ 574 h 740"/>
                <a:gd name="T38" fmla="*/ 338 w 614"/>
                <a:gd name="T39" fmla="*/ 532 h 740"/>
                <a:gd name="T40" fmla="*/ 323 w 614"/>
                <a:gd name="T41" fmla="*/ 365 h 740"/>
                <a:gd name="T42" fmla="*/ 430 w 614"/>
                <a:gd name="T43" fmla="*/ 166 h 740"/>
                <a:gd name="T44" fmla="*/ 314 w 614"/>
                <a:gd name="T45" fmla="*/ 257 h 740"/>
                <a:gd name="T46" fmla="*/ 272 w 614"/>
                <a:gd name="T47" fmla="*/ 595 h 740"/>
                <a:gd name="T48" fmla="*/ 272 w 614"/>
                <a:gd name="T49" fmla="*/ 595 h 7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4"/>
                <a:gd name="T76" fmla="*/ 0 h 740"/>
                <a:gd name="T77" fmla="*/ 614 w 614"/>
                <a:gd name="T78" fmla="*/ 740 h 7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4" h="740">
                  <a:moveTo>
                    <a:pt x="272" y="595"/>
                  </a:moveTo>
                  <a:lnTo>
                    <a:pt x="272" y="407"/>
                  </a:lnTo>
                  <a:lnTo>
                    <a:pt x="257" y="257"/>
                  </a:lnTo>
                  <a:lnTo>
                    <a:pt x="207" y="0"/>
                  </a:lnTo>
                  <a:lnTo>
                    <a:pt x="207" y="268"/>
                  </a:lnTo>
                  <a:lnTo>
                    <a:pt x="211" y="422"/>
                  </a:lnTo>
                  <a:lnTo>
                    <a:pt x="234" y="453"/>
                  </a:lnTo>
                  <a:lnTo>
                    <a:pt x="207" y="529"/>
                  </a:lnTo>
                  <a:lnTo>
                    <a:pt x="200" y="563"/>
                  </a:lnTo>
                  <a:lnTo>
                    <a:pt x="0" y="468"/>
                  </a:lnTo>
                  <a:lnTo>
                    <a:pt x="0" y="487"/>
                  </a:lnTo>
                  <a:lnTo>
                    <a:pt x="234" y="607"/>
                  </a:lnTo>
                  <a:lnTo>
                    <a:pt x="310" y="645"/>
                  </a:lnTo>
                  <a:lnTo>
                    <a:pt x="468" y="671"/>
                  </a:lnTo>
                  <a:lnTo>
                    <a:pt x="614" y="740"/>
                  </a:lnTo>
                  <a:lnTo>
                    <a:pt x="525" y="660"/>
                  </a:lnTo>
                  <a:lnTo>
                    <a:pt x="319" y="622"/>
                  </a:lnTo>
                  <a:lnTo>
                    <a:pt x="331" y="586"/>
                  </a:lnTo>
                  <a:lnTo>
                    <a:pt x="430" y="574"/>
                  </a:lnTo>
                  <a:lnTo>
                    <a:pt x="338" y="532"/>
                  </a:lnTo>
                  <a:lnTo>
                    <a:pt x="323" y="365"/>
                  </a:lnTo>
                  <a:lnTo>
                    <a:pt x="430" y="166"/>
                  </a:lnTo>
                  <a:lnTo>
                    <a:pt x="314" y="257"/>
                  </a:lnTo>
                  <a:lnTo>
                    <a:pt x="272" y="5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Freeform 134"/>
            <p:cNvSpPr>
              <a:spLocks/>
            </p:cNvSpPr>
            <p:nvPr/>
          </p:nvSpPr>
          <p:spPr bwMode="auto">
            <a:xfrm>
              <a:off x="3022" y="3064"/>
              <a:ext cx="83" cy="68"/>
            </a:xfrm>
            <a:custGeom>
              <a:avLst/>
              <a:gdLst>
                <a:gd name="T0" fmla="*/ 0 w 166"/>
                <a:gd name="T1" fmla="*/ 0 h 137"/>
                <a:gd name="T2" fmla="*/ 113 w 166"/>
                <a:gd name="T3" fmla="*/ 65 h 137"/>
                <a:gd name="T4" fmla="*/ 166 w 166"/>
                <a:gd name="T5" fmla="*/ 137 h 137"/>
                <a:gd name="T6" fmla="*/ 162 w 166"/>
                <a:gd name="T7" fmla="*/ 80 h 137"/>
                <a:gd name="T8" fmla="*/ 63 w 166"/>
                <a:gd name="T9" fmla="*/ 4 h 137"/>
                <a:gd name="T10" fmla="*/ 0 w 166"/>
                <a:gd name="T11" fmla="*/ 0 h 137"/>
                <a:gd name="T12" fmla="*/ 0 w 166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7"/>
                <a:gd name="T23" fmla="*/ 166 w 166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7">
                  <a:moveTo>
                    <a:pt x="0" y="0"/>
                  </a:moveTo>
                  <a:lnTo>
                    <a:pt x="113" y="65"/>
                  </a:lnTo>
                  <a:lnTo>
                    <a:pt x="166" y="137"/>
                  </a:lnTo>
                  <a:lnTo>
                    <a:pt x="162" y="80"/>
                  </a:lnTo>
                  <a:lnTo>
                    <a:pt x="6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Freeform 135"/>
            <p:cNvSpPr>
              <a:spLocks/>
            </p:cNvSpPr>
            <p:nvPr/>
          </p:nvSpPr>
          <p:spPr bwMode="auto">
            <a:xfrm>
              <a:off x="2913" y="2476"/>
              <a:ext cx="209" cy="637"/>
            </a:xfrm>
            <a:custGeom>
              <a:avLst/>
              <a:gdLst>
                <a:gd name="T0" fmla="*/ 211 w 418"/>
                <a:gd name="T1" fmla="*/ 1091 h 1276"/>
                <a:gd name="T2" fmla="*/ 346 w 418"/>
                <a:gd name="T3" fmla="*/ 1177 h 1276"/>
                <a:gd name="T4" fmla="*/ 376 w 418"/>
                <a:gd name="T5" fmla="*/ 1276 h 1276"/>
                <a:gd name="T6" fmla="*/ 418 w 418"/>
                <a:gd name="T7" fmla="*/ 1204 h 1276"/>
                <a:gd name="T8" fmla="*/ 388 w 418"/>
                <a:gd name="T9" fmla="*/ 1141 h 1276"/>
                <a:gd name="T10" fmla="*/ 399 w 418"/>
                <a:gd name="T11" fmla="*/ 1065 h 1276"/>
                <a:gd name="T12" fmla="*/ 418 w 418"/>
                <a:gd name="T13" fmla="*/ 915 h 1276"/>
                <a:gd name="T14" fmla="*/ 414 w 418"/>
                <a:gd name="T15" fmla="*/ 782 h 1276"/>
                <a:gd name="T16" fmla="*/ 403 w 418"/>
                <a:gd name="T17" fmla="*/ 690 h 1276"/>
                <a:gd name="T18" fmla="*/ 391 w 418"/>
                <a:gd name="T19" fmla="*/ 593 h 1276"/>
                <a:gd name="T20" fmla="*/ 418 w 418"/>
                <a:gd name="T21" fmla="*/ 392 h 1276"/>
                <a:gd name="T22" fmla="*/ 388 w 418"/>
                <a:gd name="T23" fmla="*/ 284 h 1276"/>
                <a:gd name="T24" fmla="*/ 388 w 418"/>
                <a:gd name="T25" fmla="*/ 169 h 1276"/>
                <a:gd name="T26" fmla="*/ 300 w 418"/>
                <a:gd name="T27" fmla="*/ 57 h 1276"/>
                <a:gd name="T28" fmla="*/ 251 w 418"/>
                <a:gd name="T29" fmla="*/ 0 h 1276"/>
                <a:gd name="T30" fmla="*/ 100 w 418"/>
                <a:gd name="T31" fmla="*/ 0 h 1276"/>
                <a:gd name="T32" fmla="*/ 0 w 418"/>
                <a:gd name="T33" fmla="*/ 118 h 1276"/>
                <a:gd name="T34" fmla="*/ 116 w 418"/>
                <a:gd name="T35" fmla="*/ 54 h 1276"/>
                <a:gd name="T36" fmla="*/ 281 w 418"/>
                <a:gd name="T37" fmla="*/ 69 h 1276"/>
                <a:gd name="T38" fmla="*/ 346 w 418"/>
                <a:gd name="T39" fmla="*/ 196 h 1276"/>
                <a:gd name="T40" fmla="*/ 361 w 418"/>
                <a:gd name="T41" fmla="*/ 333 h 1276"/>
                <a:gd name="T42" fmla="*/ 237 w 418"/>
                <a:gd name="T43" fmla="*/ 398 h 1276"/>
                <a:gd name="T44" fmla="*/ 135 w 418"/>
                <a:gd name="T45" fmla="*/ 533 h 1276"/>
                <a:gd name="T46" fmla="*/ 311 w 418"/>
                <a:gd name="T47" fmla="*/ 403 h 1276"/>
                <a:gd name="T48" fmla="*/ 376 w 418"/>
                <a:gd name="T49" fmla="*/ 415 h 1276"/>
                <a:gd name="T50" fmla="*/ 350 w 418"/>
                <a:gd name="T51" fmla="*/ 721 h 1276"/>
                <a:gd name="T52" fmla="*/ 218 w 418"/>
                <a:gd name="T53" fmla="*/ 858 h 1276"/>
                <a:gd name="T54" fmla="*/ 232 w 418"/>
                <a:gd name="T55" fmla="*/ 993 h 1276"/>
                <a:gd name="T56" fmla="*/ 311 w 418"/>
                <a:gd name="T57" fmla="*/ 831 h 1276"/>
                <a:gd name="T58" fmla="*/ 365 w 418"/>
                <a:gd name="T59" fmla="*/ 782 h 1276"/>
                <a:gd name="T60" fmla="*/ 388 w 418"/>
                <a:gd name="T61" fmla="*/ 962 h 1276"/>
                <a:gd name="T62" fmla="*/ 361 w 418"/>
                <a:gd name="T63" fmla="*/ 1114 h 1276"/>
                <a:gd name="T64" fmla="*/ 327 w 418"/>
                <a:gd name="T65" fmla="*/ 1114 h 1276"/>
                <a:gd name="T66" fmla="*/ 169 w 418"/>
                <a:gd name="T67" fmla="*/ 1050 h 1276"/>
                <a:gd name="T68" fmla="*/ 119 w 418"/>
                <a:gd name="T69" fmla="*/ 1069 h 1276"/>
                <a:gd name="T70" fmla="*/ 211 w 418"/>
                <a:gd name="T71" fmla="*/ 1091 h 1276"/>
                <a:gd name="T72" fmla="*/ 211 w 418"/>
                <a:gd name="T73" fmla="*/ 1091 h 12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8"/>
                <a:gd name="T112" fmla="*/ 0 h 1276"/>
                <a:gd name="T113" fmla="*/ 418 w 418"/>
                <a:gd name="T114" fmla="*/ 1276 h 12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8" h="1276">
                  <a:moveTo>
                    <a:pt x="211" y="1091"/>
                  </a:moveTo>
                  <a:lnTo>
                    <a:pt x="346" y="1177"/>
                  </a:lnTo>
                  <a:lnTo>
                    <a:pt x="376" y="1276"/>
                  </a:lnTo>
                  <a:lnTo>
                    <a:pt x="418" y="1204"/>
                  </a:lnTo>
                  <a:lnTo>
                    <a:pt x="388" y="1141"/>
                  </a:lnTo>
                  <a:lnTo>
                    <a:pt x="399" y="1065"/>
                  </a:lnTo>
                  <a:lnTo>
                    <a:pt x="418" y="915"/>
                  </a:lnTo>
                  <a:lnTo>
                    <a:pt x="414" y="782"/>
                  </a:lnTo>
                  <a:lnTo>
                    <a:pt x="403" y="690"/>
                  </a:lnTo>
                  <a:lnTo>
                    <a:pt x="391" y="593"/>
                  </a:lnTo>
                  <a:lnTo>
                    <a:pt x="418" y="392"/>
                  </a:lnTo>
                  <a:lnTo>
                    <a:pt x="388" y="284"/>
                  </a:lnTo>
                  <a:lnTo>
                    <a:pt x="388" y="169"/>
                  </a:lnTo>
                  <a:lnTo>
                    <a:pt x="300" y="57"/>
                  </a:lnTo>
                  <a:lnTo>
                    <a:pt x="251" y="0"/>
                  </a:lnTo>
                  <a:lnTo>
                    <a:pt x="100" y="0"/>
                  </a:lnTo>
                  <a:lnTo>
                    <a:pt x="0" y="118"/>
                  </a:lnTo>
                  <a:lnTo>
                    <a:pt x="116" y="54"/>
                  </a:lnTo>
                  <a:lnTo>
                    <a:pt x="281" y="69"/>
                  </a:lnTo>
                  <a:lnTo>
                    <a:pt x="346" y="196"/>
                  </a:lnTo>
                  <a:lnTo>
                    <a:pt x="361" y="333"/>
                  </a:lnTo>
                  <a:lnTo>
                    <a:pt x="237" y="398"/>
                  </a:lnTo>
                  <a:lnTo>
                    <a:pt x="135" y="533"/>
                  </a:lnTo>
                  <a:lnTo>
                    <a:pt x="311" y="403"/>
                  </a:lnTo>
                  <a:lnTo>
                    <a:pt x="376" y="415"/>
                  </a:lnTo>
                  <a:lnTo>
                    <a:pt x="350" y="721"/>
                  </a:lnTo>
                  <a:lnTo>
                    <a:pt x="218" y="858"/>
                  </a:lnTo>
                  <a:lnTo>
                    <a:pt x="232" y="993"/>
                  </a:lnTo>
                  <a:lnTo>
                    <a:pt x="311" y="831"/>
                  </a:lnTo>
                  <a:lnTo>
                    <a:pt x="365" y="782"/>
                  </a:lnTo>
                  <a:lnTo>
                    <a:pt x="388" y="962"/>
                  </a:lnTo>
                  <a:lnTo>
                    <a:pt x="361" y="1114"/>
                  </a:lnTo>
                  <a:lnTo>
                    <a:pt x="327" y="1114"/>
                  </a:lnTo>
                  <a:lnTo>
                    <a:pt x="169" y="1050"/>
                  </a:lnTo>
                  <a:lnTo>
                    <a:pt x="119" y="1069"/>
                  </a:lnTo>
                  <a:lnTo>
                    <a:pt x="211" y="10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Freeform 136"/>
            <p:cNvSpPr>
              <a:spLocks/>
            </p:cNvSpPr>
            <p:nvPr/>
          </p:nvSpPr>
          <p:spPr bwMode="auto">
            <a:xfrm>
              <a:off x="2978" y="3267"/>
              <a:ext cx="58" cy="389"/>
            </a:xfrm>
            <a:custGeom>
              <a:avLst/>
              <a:gdLst>
                <a:gd name="T0" fmla="*/ 53 w 116"/>
                <a:gd name="T1" fmla="*/ 55 h 777"/>
                <a:gd name="T2" fmla="*/ 0 w 116"/>
                <a:gd name="T3" fmla="*/ 777 h 777"/>
                <a:gd name="T4" fmla="*/ 101 w 116"/>
                <a:gd name="T5" fmla="*/ 370 h 777"/>
                <a:gd name="T6" fmla="*/ 116 w 116"/>
                <a:gd name="T7" fmla="*/ 0 h 777"/>
                <a:gd name="T8" fmla="*/ 53 w 116"/>
                <a:gd name="T9" fmla="*/ 55 h 777"/>
                <a:gd name="T10" fmla="*/ 53 w 116"/>
                <a:gd name="T11" fmla="*/ 55 h 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777"/>
                <a:gd name="T20" fmla="*/ 116 w 116"/>
                <a:gd name="T21" fmla="*/ 777 h 7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777">
                  <a:moveTo>
                    <a:pt x="53" y="55"/>
                  </a:moveTo>
                  <a:lnTo>
                    <a:pt x="0" y="777"/>
                  </a:lnTo>
                  <a:lnTo>
                    <a:pt x="101" y="370"/>
                  </a:lnTo>
                  <a:lnTo>
                    <a:pt x="116" y="0"/>
                  </a:lnTo>
                  <a:lnTo>
                    <a:pt x="5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Freeform 137"/>
            <p:cNvSpPr>
              <a:spLocks/>
            </p:cNvSpPr>
            <p:nvPr/>
          </p:nvSpPr>
          <p:spPr bwMode="auto">
            <a:xfrm>
              <a:off x="2559" y="2987"/>
              <a:ext cx="404" cy="766"/>
            </a:xfrm>
            <a:custGeom>
              <a:avLst/>
              <a:gdLst>
                <a:gd name="T0" fmla="*/ 0 w 808"/>
                <a:gd name="T1" fmla="*/ 114 h 1532"/>
                <a:gd name="T2" fmla="*/ 48 w 808"/>
                <a:gd name="T3" fmla="*/ 1323 h 1532"/>
                <a:gd name="T4" fmla="*/ 131 w 808"/>
                <a:gd name="T5" fmla="*/ 1500 h 1532"/>
                <a:gd name="T6" fmla="*/ 808 w 808"/>
                <a:gd name="T7" fmla="*/ 1532 h 1532"/>
                <a:gd name="T8" fmla="*/ 240 w 808"/>
                <a:gd name="T9" fmla="*/ 1439 h 1532"/>
                <a:gd name="T10" fmla="*/ 177 w 808"/>
                <a:gd name="T11" fmla="*/ 1285 h 1532"/>
                <a:gd name="T12" fmla="*/ 131 w 808"/>
                <a:gd name="T13" fmla="*/ 669 h 1532"/>
                <a:gd name="T14" fmla="*/ 116 w 808"/>
                <a:gd name="T15" fmla="*/ 308 h 1532"/>
                <a:gd name="T16" fmla="*/ 354 w 808"/>
                <a:gd name="T17" fmla="*/ 545 h 1532"/>
                <a:gd name="T18" fmla="*/ 554 w 808"/>
                <a:gd name="T19" fmla="*/ 639 h 1532"/>
                <a:gd name="T20" fmla="*/ 424 w 808"/>
                <a:gd name="T21" fmla="*/ 462 h 1532"/>
                <a:gd name="T22" fmla="*/ 308 w 808"/>
                <a:gd name="T23" fmla="*/ 346 h 1532"/>
                <a:gd name="T24" fmla="*/ 177 w 808"/>
                <a:gd name="T25" fmla="*/ 245 h 1532"/>
                <a:gd name="T26" fmla="*/ 63 w 808"/>
                <a:gd name="T27" fmla="*/ 0 h 1532"/>
                <a:gd name="T28" fmla="*/ 0 w 808"/>
                <a:gd name="T29" fmla="*/ 114 h 1532"/>
                <a:gd name="T30" fmla="*/ 0 w 808"/>
                <a:gd name="T31" fmla="*/ 114 h 15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8"/>
                <a:gd name="T49" fmla="*/ 0 h 1532"/>
                <a:gd name="T50" fmla="*/ 808 w 808"/>
                <a:gd name="T51" fmla="*/ 1532 h 15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8" h="1532">
                  <a:moveTo>
                    <a:pt x="0" y="114"/>
                  </a:moveTo>
                  <a:lnTo>
                    <a:pt x="48" y="1323"/>
                  </a:lnTo>
                  <a:lnTo>
                    <a:pt x="131" y="1500"/>
                  </a:lnTo>
                  <a:lnTo>
                    <a:pt x="808" y="1532"/>
                  </a:lnTo>
                  <a:lnTo>
                    <a:pt x="240" y="1439"/>
                  </a:lnTo>
                  <a:lnTo>
                    <a:pt x="177" y="1285"/>
                  </a:lnTo>
                  <a:lnTo>
                    <a:pt x="131" y="669"/>
                  </a:lnTo>
                  <a:lnTo>
                    <a:pt x="116" y="308"/>
                  </a:lnTo>
                  <a:lnTo>
                    <a:pt x="354" y="545"/>
                  </a:lnTo>
                  <a:lnTo>
                    <a:pt x="554" y="639"/>
                  </a:lnTo>
                  <a:lnTo>
                    <a:pt x="424" y="462"/>
                  </a:lnTo>
                  <a:lnTo>
                    <a:pt x="308" y="346"/>
                  </a:lnTo>
                  <a:lnTo>
                    <a:pt x="177" y="245"/>
                  </a:lnTo>
                  <a:lnTo>
                    <a:pt x="6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Freeform 138"/>
            <p:cNvSpPr>
              <a:spLocks/>
            </p:cNvSpPr>
            <p:nvPr/>
          </p:nvSpPr>
          <p:spPr bwMode="auto">
            <a:xfrm>
              <a:off x="2371" y="3068"/>
              <a:ext cx="107" cy="577"/>
            </a:xfrm>
            <a:custGeom>
              <a:avLst/>
              <a:gdLst>
                <a:gd name="T0" fmla="*/ 215 w 215"/>
                <a:gd name="T1" fmla="*/ 38 h 1153"/>
                <a:gd name="T2" fmla="*/ 123 w 215"/>
                <a:gd name="T3" fmla="*/ 1153 h 1153"/>
                <a:gd name="T4" fmla="*/ 23 w 215"/>
                <a:gd name="T5" fmla="*/ 608 h 1153"/>
                <a:gd name="T6" fmla="*/ 0 w 215"/>
                <a:gd name="T7" fmla="*/ 0 h 1153"/>
                <a:gd name="T8" fmla="*/ 215 w 215"/>
                <a:gd name="T9" fmla="*/ 38 h 1153"/>
                <a:gd name="T10" fmla="*/ 215 w 215"/>
                <a:gd name="T11" fmla="*/ 38 h 1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1153"/>
                <a:gd name="T20" fmla="*/ 215 w 215"/>
                <a:gd name="T21" fmla="*/ 1153 h 1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1153">
                  <a:moveTo>
                    <a:pt x="215" y="38"/>
                  </a:moveTo>
                  <a:lnTo>
                    <a:pt x="123" y="1153"/>
                  </a:lnTo>
                  <a:lnTo>
                    <a:pt x="23" y="608"/>
                  </a:lnTo>
                  <a:lnTo>
                    <a:pt x="0" y="0"/>
                  </a:lnTo>
                  <a:lnTo>
                    <a:pt x="21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Freeform 139"/>
            <p:cNvSpPr>
              <a:spLocks/>
            </p:cNvSpPr>
            <p:nvPr/>
          </p:nvSpPr>
          <p:spPr bwMode="auto">
            <a:xfrm>
              <a:off x="2213" y="3017"/>
              <a:ext cx="239" cy="611"/>
            </a:xfrm>
            <a:custGeom>
              <a:avLst/>
              <a:gdLst>
                <a:gd name="T0" fmla="*/ 413 w 477"/>
                <a:gd name="T1" fmla="*/ 1169 h 1220"/>
                <a:gd name="T2" fmla="*/ 245 w 477"/>
                <a:gd name="T3" fmla="*/ 937 h 1220"/>
                <a:gd name="T4" fmla="*/ 152 w 477"/>
                <a:gd name="T5" fmla="*/ 1220 h 1220"/>
                <a:gd name="T6" fmla="*/ 0 w 477"/>
                <a:gd name="T7" fmla="*/ 754 h 1220"/>
                <a:gd name="T8" fmla="*/ 116 w 477"/>
                <a:gd name="T9" fmla="*/ 0 h 1220"/>
                <a:gd name="T10" fmla="*/ 477 w 477"/>
                <a:gd name="T11" fmla="*/ 68 h 1220"/>
                <a:gd name="T12" fmla="*/ 413 w 477"/>
                <a:gd name="T13" fmla="*/ 1169 h 1220"/>
                <a:gd name="T14" fmla="*/ 413 w 477"/>
                <a:gd name="T15" fmla="*/ 1169 h 1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7"/>
                <a:gd name="T25" fmla="*/ 0 h 1220"/>
                <a:gd name="T26" fmla="*/ 477 w 477"/>
                <a:gd name="T27" fmla="*/ 1220 h 1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7" h="1220">
                  <a:moveTo>
                    <a:pt x="413" y="1169"/>
                  </a:moveTo>
                  <a:lnTo>
                    <a:pt x="245" y="937"/>
                  </a:lnTo>
                  <a:lnTo>
                    <a:pt x="152" y="1220"/>
                  </a:lnTo>
                  <a:lnTo>
                    <a:pt x="0" y="754"/>
                  </a:lnTo>
                  <a:lnTo>
                    <a:pt x="116" y="0"/>
                  </a:lnTo>
                  <a:lnTo>
                    <a:pt x="477" y="68"/>
                  </a:lnTo>
                  <a:lnTo>
                    <a:pt x="413" y="1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Freeform 140"/>
            <p:cNvSpPr>
              <a:spLocks/>
            </p:cNvSpPr>
            <p:nvPr/>
          </p:nvSpPr>
          <p:spPr bwMode="auto">
            <a:xfrm>
              <a:off x="1483" y="2742"/>
              <a:ext cx="134" cy="225"/>
            </a:xfrm>
            <a:custGeom>
              <a:avLst/>
              <a:gdLst>
                <a:gd name="T0" fmla="*/ 23 w 268"/>
                <a:gd name="T1" fmla="*/ 254 h 450"/>
                <a:gd name="T2" fmla="*/ 83 w 268"/>
                <a:gd name="T3" fmla="*/ 207 h 450"/>
                <a:gd name="T4" fmla="*/ 194 w 268"/>
                <a:gd name="T5" fmla="*/ 47 h 450"/>
                <a:gd name="T6" fmla="*/ 268 w 268"/>
                <a:gd name="T7" fmla="*/ 0 h 450"/>
                <a:gd name="T8" fmla="*/ 230 w 268"/>
                <a:gd name="T9" fmla="*/ 51 h 450"/>
                <a:gd name="T10" fmla="*/ 258 w 268"/>
                <a:gd name="T11" fmla="*/ 55 h 450"/>
                <a:gd name="T12" fmla="*/ 205 w 268"/>
                <a:gd name="T13" fmla="*/ 98 h 450"/>
                <a:gd name="T14" fmla="*/ 207 w 268"/>
                <a:gd name="T15" fmla="*/ 157 h 450"/>
                <a:gd name="T16" fmla="*/ 188 w 268"/>
                <a:gd name="T17" fmla="*/ 197 h 450"/>
                <a:gd name="T18" fmla="*/ 205 w 268"/>
                <a:gd name="T19" fmla="*/ 262 h 450"/>
                <a:gd name="T20" fmla="*/ 190 w 268"/>
                <a:gd name="T21" fmla="*/ 330 h 450"/>
                <a:gd name="T22" fmla="*/ 218 w 268"/>
                <a:gd name="T23" fmla="*/ 378 h 450"/>
                <a:gd name="T24" fmla="*/ 150 w 268"/>
                <a:gd name="T25" fmla="*/ 414 h 450"/>
                <a:gd name="T26" fmla="*/ 160 w 268"/>
                <a:gd name="T27" fmla="*/ 450 h 450"/>
                <a:gd name="T28" fmla="*/ 116 w 268"/>
                <a:gd name="T29" fmla="*/ 431 h 450"/>
                <a:gd name="T30" fmla="*/ 70 w 268"/>
                <a:gd name="T31" fmla="*/ 393 h 450"/>
                <a:gd name="T32" fmla="*/ 70 w 268"/>
                <a:gd name="T33" fmla="*/ 325 h 450"/>
                <a:gd name="T34" fmla="*/ 0 w 268"/>
                <a:gd name="T35" fmla="*/ 338 h 450"/>
                <a:gd name="T36" fmla="*/ 23 w 268"/>
                <a:gd name="T37" fmla="*/ 254 h 450"/>
                <a:gd name="T38" fmla="*/ 23 w 268"/>
                <a:gd name="T39" fmla="*/ 254 h 4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450"/>
                <a:gd name="T62" fmla="*/ 268 w 268"/>
                <a:gd name="T63" fmla="*/ 450 h 4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450">
                  <a:moveTo>
                    <a:pt x="23" y="254"/>
                  </a:moveTo>
                  <a:lnTo>
                    <a:pt x="83" y="207"/>
                  </a:lnTo>
                  <a:lnTo>
                    <a:pt x="194" y="47"/>
                  </a:lnTo>
                  <a:lnTo>
                    <a:pt x="268" y="0"/>
                  </a:lnTo>
                  <a:lnTo>
                    <a:pt x="230" y="51"/>
                  </a:lnTo>
                  <a:lnTo>
                    <a:pt x="258" y="55"/>
                  </a:lnTo>
                  <a:lnTo>
                    <a:pt x="205" y="98"/>
                  </a:lnTo>
                  <a:lnTo>
                    <a:pt x="207" y="157"/>
                  </a:lnTo>
                  <a:lnTo>
                    <a:pt x="188" y="197"/>
                  </a:lnTo>
                  <a:lnTo>
                    <a:pt x="205" y="262"/>
                  </a:lnTo>
                  <a:lnTo>
                    <a:pt x="190" y="330"/>
                  </a:lnTo>
                  <a:lnTo>
                    <a:pt x="218" y="378"/>
                  </a:lnTo>
                  <a:lnTo>
                    <a:pt x="150" y="414"/>
                  </a:lnTo>
                  <a:lnTo>
                    <a:pt x="160" y="450"/>
                  </a:lnTo>
                  <a:lnTo>
                    <a:pt x="116" y="431"/>
                  </a:lnTo>
                  <a:lnTo>
                    <a:pt x="70" y="393"/>
                  </a:lnTo>
                  <a:lnTo>
                    <a:pt x="70" y="325"/>
                  </a:lnTo>
                  <a:lnTo>
                    <a:pt x="0" y="338"/>
                  </a:lnTo>
                  <a:lnTo>
                    <a:pt x="23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1" name="Freeform 141"/>
            <p:cNvSpPr>
              <a:spLocks/>
            </p:cNvSpPr>
            <p:nvPr/>
          </p:nvSpPr>
          <p:spPr bwMode="auto">
            <a:xfrm>
              <a:off x="1483" y="2886"/>
              <a:ext cx="85" cy="120"/>
            </a:xfrm>
            <a:custGeom>
              <a:avLst/>
              <a:gdLst>
                <a:gd name="T0" fmla="*/ 2 w 171"/>
                <a:gd name="T1" fmla="*/ 120 h 240"/>
                <a:gd name="T2" fmla="*/ 5 w 171"/>
                <a:gd name="T3" fmla="*/ 208 h 240"/>
                <a:gd name="T4" fmla="*/ 40 w 171"/>
                <a:gd name="T5" fmla="*/ 240 h 240"/>
                <a:gd name="T6" fmla="*/ 171 w 171"/>
                <a:gd name="T7" fmla="*/ 153 h 240"/>
                <a:gd name="T8" fmla="*/ 99 w 171"/>
                <a:gd name="T9" fmla="*/ 164 h 240"/>
                <a:gd name="T10" fmla="*/ 68 w 171"/>
                <a:gd name="T11" fmla="*/ 196 h 240"/>
                <a:gd name="T12" fmla="*/ 38 w 171"/>
                <a:gd name="T13" fmla="*/ 208 h 240"/>
                <a:gd name="T14" fmla="*/ 36 w 171"/>
                <a:gd name="T15" fmla="*/ 177 h 240"/>
                <a:gd name="T16" fmla="*/ 59 w 171"/>
                <a:gd name="T17" fmla="*/ 154 h 240"/>
                <a:gd name="T18" fmla="*/ 23 w 171"/>
                <a:gd name="T19" fmla="*/ 134 h 240"/>
                <a:gd name="T20" fmla="*/ 17 w 171"/>
                <a:gd name="T21" fmla="*/ 84 h 240"/>
                <a:gd name="T22" fmla="*/ 11 w 171"/>
                <a:gd name="T23" fmla="*/ 0 h 240"/>
                <a:gd name="T24" fmla="*/ 0 w 171"/>
                <a:gd name="T25" fmla="*/ 73 h 240"/>
                <a:gd name="T26" fmla="*/ 2 w 171"/>
                <a:gd name="T27" fmla="*/ 120 h 240"/>
                <a:gd name="T28" fmla="*/ 2 w 171"/>
                <a:gd name="T29" fmla="*/ 12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40"/>
                <a:gd name="T47" fmla="*/ 171 w 171"/>
                <a:gd name="T48" fmla="*/ 240 h 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40">
                  <a:moveTo>
                    <a:pt x="2" y="120"/>
                  </a:moveTo>
                  <a:lnTo>
                    <a:pt x="5" y="208"/>
                  </a:lnTo>
                  <a:lnTo>
                    <a:pt x="40" y="240"/>
                  </a:lnTo>
                  <a:lnTo>
                    <a:pt x="171" y="153"/>
                  </a:lnTo>
                  <a:lnTo>
                    <a:pt x="99" y="164"/>
                  </a:lnTo>
                  <a:lnTo>
                    <a:pt x="68" y="196"/>
                  </a:lnTo>
                  <a:lnTo>
                    <a:pt x="38" y="208"/>
                  </a:lnTo>
                  <a:lnTo>
                    <a:pt x="36" y="177"/>
                  </a:lnTo>
                  <a:lnTo>
                    <a:pt x="59" y="154"/>
                  </a:lnTo>
                  <a:lnTo>
                    <a:pt x="23" y="134"/>
                  </a:lnTo>
                  <a:lnTo>
                    <a:pt x="17" y="84"/>
                  </a:lnTo>
                  <a:lnTo>
                    <a:pt x="11" y="0"/>
                  </a:lnTo>
                  <a:lnTo>
                    <a:pt x="0" y="73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Freeform 142"/>
            <p:cNvSpPr>
              <a:spLocks/>
            </p:cNvSpPr>
            <p:nvPr/>
          </p:nvSpPr>
          <p:spPr bwMode="auto">
            <a:xfrm>
              <a:off x="1553" y="2917"/>
              <a:ext cx="119" cy="53"/>
            </a:xfrm>
            <a:custGeom>
              <a:avLst/>
              <a:gdLst>
                <a:gd name="T0" fmla="*/ 16 w 238"/>
                <a:gd name="T1" fmla="*/ 103 h 107"/>
                <a:gd name="T2" fmla="*/ 94 w 238"/>
                <a:gd name="T3" fmla="*/ 107 h 107"/>
                <a:gd name="T4" fmla="*/ 141 w 238"/>
                <a:gd name="T5" fmla="*/ 93 h 107"/>
                <a:gd name="T6" fmla="*/ 238 w 238"/>
                <a:gd name="T7" fmla="*/ 0 h 107"/>
                <a:gd name="T8" fmla="*/ 162 w 238"/>
                <a:gd name="T9" fmla="*/ 21 h 107"/>
                <a:gd name="T10" fmla="*/ 94 w 238"/>
                <a:gd name="T11" fmla="*/ 29 h 107"/>
                <a:gd name="T12" fmla="*/ 153 w 238"/>
                <a:gd name="T13" fmla="*/ 50 h 107"/>
                <a:gd name="T14" fmla="*/ 124 w 238"/>
                <a:gd name="T15" fmla="*/ 73 h 107"/>
                <a:gd name="T16" fmla="*/ 73 w 238"/>
                <a:gd name="T17" fmla="*/ 86 h 107"/>
                <a:gd name="T18" fmla="*/ 39 w 238"/>
                <a:gd name="T19" fmla="*/ 86 h 107"/>
                <a:gd name="T20" fmla="*/ 35 w 238"/>
                <a:gd name="T21" fmla="*/ 61 h 107"/>
                <a:gd name="T22" fmla="*/ 52 w 238"/>
                <a:gd name="T23" fmla="*/ 25 h 107"/>
                <a:gd name="T24" fmla="*/ 0 w 238"/>
                <a:gd name="T25" fmla="*/ 54 h 107"/>
                <a:gd name="T26" fmla="*/ 2 w 238"/>
                <a:gd name="T27" fmla="*/ 95 h 107"/>
                <a:gd name="T28" fmla="*/ 16 w 238"/>
                <a:gd name="T29" fmla="*/ 103 h 107"/>
                <a:gd name="T30" fmla="*/ 16 w 238"/>
                <a:gd name="T31" fmla="*/ 103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7"/>
                <a:gd name="T50" fmla="*/ 238 w 238"/>
                <a:gd name="T51" fmla="*/ 107 h 1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7">
                  <a:moveTo>
                    <a:pt x="16" y="103"/>
                  </a:moveTo>
                  <a:lnTo>
                    <a:pt x="94" y="107"/>
                  </a:lnTo>
                  <a:lnTo>
                    <a:pt x="141" y="93"/>
                  </a:lnTo>
                  <a:lnTo>
                    <a:pt x="238" y="0"/>
                  </a:lnTo>
                  <a:lnTo>
                    <a:pt x="162" y="21"/>
                  </a:lnTo>
                  <a:lnTo>
                    <a:pt x="94" y="29"/>
                  </a:lnTo>
                  <a:lnTo>
                    <a:pt x="153" y="50"/>
                  </a:lnTo>
                  <a:lnTo>
                    <a:pt x="124" y="73"/>
                  </a:lnTo>
                  <a:lnTo>
                    <a:pt x="73" y="86"/>
                  </a:lnTo>
                  <a:lnTo>
                    <a:pt x="39" y="86"/>
                  </a:lnTo>
                  <a:lnTo>
                    <a:pt x="35" y="61"/>
                  </a:lnTo>
                  <a:lnTo>
                    <a:pt x="52" y="25"/>
                  </a:lnTo>
                  <a:lnTo>
                    <a:pt x="0" y="54"/>
                  </a:lnTo>
                  <a:lnTo>
                    <a:pt x="2" y="95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Freeform 143"/>
            <p:cNvSpPr>
              <a:spLocks/>
            </p:cNvSpPr>
            <p:nvPr/>
          </p:nvSpPr>
          <p:spPr bwMode="auto">
            <a:xfrm>
              <a:off x="1614" y="2862"/>
              <a:ext cx="99" cy="27"/>
            </a:xfrm>
            <a:custGeom>
              <a:avLst/>
              <a:gdLst>
                <a:gd name="T0" fmla="*/ 173 w 198"/>
                <a:gd name="T1" fmla="*/ 55 h 55"/>
                <a:gd name="T2" fmla="*/ 129 w 198"/>
                <a:gd name="T3" fmla="*/ 55 h 55"/>
                <a:gd name="T4" fmla="*/ 76 w 198"/>
                <a:gd name="T5" fmla="*/ 44 h 55"/>
                <a:gd name="T6" fmla="*/ 0 w 198"/>
                <a:gd name="T7" fmla="*/ 34 h 55"/>
                <a:gd name="T8" fmla="*/ 105 w 198"/>
                <a:gd name="T9" fmla="*/ 19 h 55"/>
                <a:gd name="T10" fmla="*/ 129 w 198"/>
                <a:gd name="T11" fmla="*/ 0 h 55"/>
                <a:gd name="T12" fmla="*/ 150 w 198"/>
                <a:gd name="T13" fmla="*/ 17 h 55"/>
                <a:gd name="T14" fmla="*/ 171 w 198"/>
                <a:gd name="T15" fmla="*/ 30 h 55"/>
                <a:gd name="T16" fmla="*/ 198 w 198"/>
                <a:gd name="T17" fmla="*/ 27 h 55"/>
                <a:gd name="T18" fmla="*/ 173 w 198"/>
                <a:gd name="T19" fmla="*/ 55 h 55"/>
                <a:gd name="T20" fmla="*/ 173 w 198"/>
                <a:gd name="T21" fmla="*/ 55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55"/>
                <a:gd name="T35" fmla="*/ 198 w 198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55">
                  <a:moveTo>
                    <a:pt x="173" y="55"/>
                  </a:moveTo>
                  <a:lnTo>
                    <a:pt x="129" y="55"/>
                  </a:lnTo>
                  <a:lnTo>
                    <a:pt x="76" y="44"/>
                  </a:lnTo>
                  <a:lnTo>
                    <a:pt x="0" y="34"/>
                  </a:lnTo>
                  <a:lnTo>
                    <a:pt x="105" y="19"/>
                  </a:lnTo>
                  <a:lnTo>
                    <a:pt x="129" y="0"/>
                  </a:lnTo>
                  <a:lnTo>
                    <a:pt x="150" y="17"/>
                  </a:lnTo>
                  <a:lnTo>
                    <a:pt x="171" y="30"/>
                  </a:lnTo>
                  <a:lnTo>
                    <a:pt x="198" y="27"/>
                  </a:lnTo>
                  <a:lnTo>
                    <a:pt x="17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Freeform 144"/>
            <p:cNvSpPr>
              <a:spLocks/>
            </p:cNvSpPr>
            <p:nvPr/>
          </p:nvSpPr>
          <p:spPr bwMode="auto">
            <a:xfrm>
              <a:off x="1639" y="2815"/>
              <a:ext cx="69" cy="16"/>
            </a:xfrm>
            <a:custGeom>
              <a:avLst/>
              <a:gdLst>
                <a:gd name="T0" fmla="*/ 21 w 138"/>
                <a:gd name="T1" fmla="*/ 32 h 32"/>
                <a:gd name="T2" fmla="*/ 104 w 138"/>
                <a:gd name="T3" fmla="*/ 25 h 32"/>
                <a:gd name="T4" fmla="*/ 138 w 138"/>
                <a:gd name="T5" fmla="*/ 25 h 32"/>
                <a:gd name="T6" fmla="*/ 137 w 138"/>
                <a:gd name="T7" fmla="*/ 0 h 32"/>
                <a:gd name="T8" fmla="*/ 83 w 138"/>
                <a:gd name="T9" fmla="*/ 0 h 32"/>
                <a:gd name="T10" fmla="*/ 0 w 138"/>
                <a:gd name="T11" fmla="*/ 23 h 32"/>
                <a:gd name="T12" fmla="*/ 21 w 138"/>
                <a:gd name="T13" fmla="*/ 32 h 32"/>
                <a:gd name="T14" fmla="*/ 21 w 138"/>
                <a:gd name="T15" fmla="*/ 3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32"/>
                <a:gd name="T26" fmla="*/ 138 w 13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32">
                  <a:moveTo>
                    <a:pt x="21" y="32"/>
                  </a:moveTo>
                  <a:lnTo>
                    <a:pt x="104" y="25"/>
                  </a:lnTo>
                  <a:lnTo>
                    <a:pt x="138" y="25"/>
                  </a:lnTo>
                  <a:lnTo>
                    <a:pt x="137" y="0"/>
                  </a:lnTo>
                  <a:lnTo>
                    <a:pt x="83" y="0"/>
                  </a:lnTo>
                  <a:lnTo>
                    <a:pt x="0" y="23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5" name="Freeform 145"/>
            <p:cNvSpPr>
              <a:spLocks/>
            </p:cNvSpPr>
            <p:nvPr/>
          </p:nvSpPr>
          <p:spPr bwMode="auto">
            <a:xfrm>
              <a:off x="1649" y="2774"/>
              <a:ext cx="135" cy="39"/>
            </a:xfrm>
            <a:custGeom>
              <a:avLst/>
              <a:gdLst>
                <a:gd name="T0" fmla="*/ 20 w 270"/>
                <a:gd name="T1" fmla="*/ 21 h 78"/>
                <a:gd name="T2" fmla="*/ 121 w 270"/>
                <a:gd name="T3" fmla="*/ 25 h 78"/>
                <a:gd name="T4" fmla="*/ 159 w 270"/>
                <a:gd name="T5" fmla="*/ 34 h 78"/>
                <a:gd name="T6" fmla="*/ 188 w 270"/>
                <a:gd name="T7" fmla="*/ 53 h 78"/>
                <a:gd name="T8" fmla="*/ 247 w 270"/>
                <a:gd name="T9" fmla="*/ 78 h 78"/>
                <a:gd name="T10" fmla="*/ 270 w 270"/>
                <a:gd name="T11" fmla="*/ 65 h 78"/>
                <a:gd name="T12" fmla="*/ 230 w 270"/>
                <a:gd name="T13" fmla="*/ 40 h 78"/>
                <a:gd name="T14" fmla="*/ 182 w 270"/>
                <a:gd name="T15" fmla="*/ 25 h 78"/>
                <a:gd name="T16" fmla="*/ 133 w 270"/>
                <a:gd name="T17" fmla="*/ 17 h 78"/>
                <a:gd name="T18" fmla="*/ 85 w 270"/>
                <a:gd name="T19" fmla="*/ 2 h 78"/>
                <a:gd name="T20" fmla="*/ 26 w 270"/>
                <a:gd name="T21" fmla="*/ 6 h 78"/>
                <a:gd name="T22" fmla="*/ 0 w 270"/>
                <a:gd name="T23" fmla="*/ 0 h 78"/>
                <a:gd name="T24" fmla="*/ 20 w 270"/>
                <a:gd name="T25" fmla="*/ 21 h 78"/>
                <a:gd name="T26" fmla="*/ 20 w 270"/>
                <a:gd name="T27" fmla="*/ 21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78"/>
                <a:gd name="T44" fmla="*/ 270 w 270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78">
                  <a:moveTo>
                    <a:pt x="20" y="21"/>
                  </a:moveTo>
                  <a:lnTo>
                    <a:pt x="121" y="25"/>
                  </a:lnTo>
                  <a:lnTo>
                    <a:pt x="159" y="34"/>
                  </a:lnTo>
                  <a:lnTo>
                    <a:pt x="188" y="53"/>
                  </a:lnTo>
                  <a:lnTo>
                    <a:pt x="247" y="78"/>
                  </a:lnTo>
                  <a:lnTo>
                    <a:pt x="270" y="65"/>
                  </a:lnTo>
                  <a:lnTo>
                    <a:pt x="230" y="40"/>
                  </a:lnTo>
                  <a:lnTo>
                    <a:pt x="182" y="25"/>
                  </a:lnTo>
                  <a:lnTo>
                    <a:pt x="133" y="17"/>
                  </a:lnTo>
                  <a:lnTo>
                    <a:pt x="85" y="2"/>
                  </a:lnTo>
                  <a:lnTo>
                    <a:pt x="26" y="6"/>
                  </a:lnTo>
                  <a:lnTo>
                    <a:pt x="0" y="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6" name="Freeform 146"/>
            <p:cNvSpPr>
              <a:spLocks/>
            </p:cNvSpPr>
            <p:nvPr/>
          </p:nvSpPr>
          <p:spPr bwMode="auto">
            <a:xfrm>
              <a:off x="1587" y="2730"/>
              <a:ext cx="240" cy="76"/>
            </a:xfrm>
            <a:custGeom>
              <a:avLst/>
              <a:gdLst>
                <a:gd name="T0" fmla="*/ 53 w 481"/>
                <a:gd name="T1" fmla="*/ 34 h 152"/>
                <a:gd name="T2" fmla="*/ 105 w 481"/>
                <a:gd name="T3" fmla="*/ 32 h 152"/>
                <a:gd name="T4" fmla="*/ 215 w 481"/>
                <a:gd name="T5" fmla="*/ 9 h 152"/>
                <a:gd name="T6" fmla="*/ 266 w 481"/>
                <a:gd name="T7" fmla="*/ 9 h 152"/>
                <a:gd name="T8" fmla="*/ 390 w 481"/>
                <a:gd name="T9" fmla="*/ 53 h 152"/>
                <a:gd name="T10" fmla="*/ 424 w 481"/>
                <a:gd name="T11" fmla="*/ 62 h 152"/>
                <a:gd name="T12" fmla="*/ 447 w 481"/>
                <a:gd name="T13" fmla="*/ 95 h 152"/>
                <a:gd name="T14" fmla="*/ 468 w 481"/>
                <a:gd name="T15" fmla="*/ 119 h 152"/>
                <a:gd name="T16" fmla="*/ 472 w 481"/>
                <a:gd name="T17" fmla="*/ 152 h 152"/>
                <a:gd name="T18" fmla="*/ 481 w 481"/>
                <a:gd name="T19" fmla="*/ 129 h 152"/>
                <a:gd name="T20" fmla="*/ 466 w 481"/>
                <a:gd name="T21" fmla="*/ 97 h 152"/>
                <a:gd name="T22" fmla="*/ 424 w 481"/>
                <a:gd name="T23" fmla="*/ 55 h 152"/>
                <a:gd name="T24" fmla="*/ 291 w 481"/>
                <a:gd name="T25" fmla="*/ 5 h 152"/>
                <a:gd name="T26" fmla="*/ 217 w 481"/>
                <a:gd name="T27" fmla="*/ 0 h 152"/>
                <a:gd name="T28" fmla="*/ 127 w 481"/>
                <a:gd name="T29" fmla="*/ 13 h 152"/>
                <a:gd name="T30" fmla="*/ 57 w 481"/>
                <a:gd name="T31" fmla="*/ 17 h 152"/>
                <a:gd name="T32" fmla="*/ 27 w 481"/>
                <a:gd name="T33" fmla="*/ 38 h 152"/>
                <a:gd name="T34" fmla="*/ 0 w 481"/>
                <a:gd name="T35" fmla="*/ 78 h 152"/>
                <a:gd name="T36" fmla="*/ 53 w 481"/>
                <a:gd name="T37" fmla="*/ 34 h 152"/>
                <a:gd name="T38" fmla="*/ 53 w 481"/>
                <a:gd name="T39" fmla="*/ 34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1"/>
                <a:gd name="T61" fmla="*/ 0 h 152"/>
                <a:gd name="T62" fmla="*/ 481 w 481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1" h="152">
                  <a:moveTo>
                    <a:pt x="53" y="34"/>
                  </a:moveTo>
                  <a:lnTo>
                    <a:pt x="105" y="32"/>
                  </a:lnTo>
                  <a:lnTo>
                    <a:pt x="215" y="9"/>
                  </a:lnTo>
                  <a:lnTo>
                    <a:pt x="266" y="9"/>
                  </a:lnTo>
                  <a:lnTo>
                    <a:pt x="390" y="53"/>
                  </a:lnTo>
                  <a:lnTo>
                    <a:pt x="424" y="62"/>
                  </a:lnTo>
                  <a:lnTo>
                    <a:pt x="447" y="95"/>
                  </a:lnTo>
                  <a:lnTo>
                    <a:pt x="468" y="119"/>
                  </a:lnTo>
                  <a:lnTo>
                    <a:pt x="472" y="152"/>
                  </a:lnTo>
                  <a:lnTo>
                    <a:pt x="481" y="129"/>
                  </a:lnTo>
                  <a:lnTo>
                    <a:pt x="466" y="97"/>
                  </a:lnTo>
                  <a:lnTo>
                    <a:pt x="424" y="55"/>
                  </a:lnTo>
                  <a:lnTo>
                    <a:pt x="291" y="5"/>
                  </a:lnTo>
                  <a:lnTo>
                    <a:pt x="217" y="0"/>
                  </a:lnTo>
                  <a:lnTo>
                    <a:pt x="127" y="13"/>
                  </a:lnTo>
                  <a:lnTo>
                    <a:pt x="57" y="17"/>
                  </a:lnTo>
                  <a:lnTo>
                    <a:pt x="27" y="38"/>
                  </a:lnTo>
                  <a:lnTo>
                    <a:pt x="0" y="78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7" name="Freeform 147"/>
            <p:cNvSpPr>
              <a:spLocks/>
            </p:cNvSpPr>
            <p:nvPr/>
          </p:nvSpPr>
          <p:spPr bwMode="auto">
            <a:xfrm>
              <a:off x="1606" y="2802"/>
              <a:ext cx="737" cy="182"/>
            </a:xfrm>
            <a:custGeom>
              <a:avLst/>
              <a:gdLst>
                <a:gd name="T0" fmla="*/ 30 w 1476"/>
                <a:gd name="T1" fmla="*/ 323 h 365"/>
                <a:gd name="T2" fmla="*/ 344 w 1476"/>
                <a:gd name="T3" fmla="*/ 8 h 365"/>
                <a:gd name="T4" fmla="*/ 879 w 1476"/>
                <a:gd name="T5" fmla="*/ 0 h 365"/>
                <a:gd name="T6" fmla="*/ 1006 w 1476"/>
                <a:gd name="T7" fmla="*/ 12 h 365"/>
                <a:gd name="T8" fmla="*/ 1112 w 1476"/>
                <a:gd name="T9" fmla="*/ 42 h 365"/>
                <a:gd name="T10" fmla="*/ 1255 w 1476"/>
                <a:gd name="T11" fmla="*/ 92 h 365"/>
                <a:gd name="T12" fmla="*/ 1476 w 1476"/>
                <a:gd name="T13" fmla="*/ 149 h 365"/>
                <a:gd name="T14" fmla="*/ 1476 w 1476"/>
                <a:gd name="T15" fmla="*/ 244 h 365"/>
                <a:gd name="T16" fmla="*/ 1206 w 1476"/>
                <a:gd name="T17" fmla="*/ 303 h 365"/>
                <a:gd name="T18" fmla="*/ 1247 w 1476"/>
                <a:gd name="T19" fmla="*/ 168 h 365"/>
                <a:gd name="T20" fmla="*/ 1219 w 1476"/>
                <a:gd name="T21" fmla="*/ 133 h 365"/>
                <a:gd name="T22" fmla="*/ 1133 w 1476"/>
                <a:gd name="T23" fmla="*/ 101 h 365"/>
                <a:gd name="T24" fmla="*/ 947 w 1476"/>
                <a:gd name="T25" fmla="*/ 61 h 365"/>
                <a:gd name="T26" fmla="*/ 656 w 1476"/>
                <a:gd name="T27" fmla="*/ 44 h 365"/>
                <a:gd name="T28" fmla="*/ 321 w 1476"/>
                <a:gd name="T29" fmla="*/ 135 h 365"/>
                <a:gd name="T30" fmla="*/ 183 w 1476"/>
                <a:gd name="T31" fmla="*/ 245 h 365"/>
                <a:gd name="T32" fmla="*/ 105 w 1476"/>
                <a:gd name="T33" fmla="*/ 308 h 365"/>
                <a:gd name="T34" fmla="*/ 306 w 1476"/>
                <a:gd name="T35" fmla="*/ 301 h 365"/>
                <a:gd name="T36" fmla="*/ 441 w 1476"/>
                <a:gd name="T37" fmla="*/ 291 h 365"/>
                <a:gd name="T38" fmla="*/ 620 w 1476"/>
                <a:gd name="T39" fmla="*/ 295 h 365"/>
                <a:gd name="T40" fmla="*/ 696 w 1476"/>
                <a:gd name="T41" fmla="*/ 318 h 365"/>
                <a:gd name="T42" fmla="*/ 652 w 1476"/>
                <a:gd name="T43" fmla="*/ 365 h 365"/>
                <a:gd name="T44" fmla="*/ 567 w 1476"/>
                <a:gd name="T45" fmla="*/ 339 h 365"/>
                <a:gd name="T46" fmla="*/ 455 w 1476"/>
                <a:gd name="T47" fmla="*/ 320 h 365"/>
                <a:gd name="T48" fmla="*/ 297 w 1476"/>
                <a:gd name="T49" fmla="*/ 325 h 365"/>
                <a:gd name="T50" fmla="*/ 127 w 1476"/>
                <a:gd name="T51" fmla="*/ 346 h 365"/>
                <a:gd name="T52" fmla="*/ 0 w 1476"/>
                <a:gd name="T53" fmla="*/ 356 h 365"/>
                <a:gd name="T54" fmla="*/ 30 w 1476"/>
                <a:gd name="T55" fmla="*/ 323 h 365"/>
                <a:gd name="T56" fmla="*/ 30 w 1476"/>
                <a:gd name="T57" fmla="*/ 323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6"/>
                <a:gd name="T88" fmla="*/ 0 h 365"/>
                <a:gd name="T89" fmla="*/ 1476 w 1476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6" h="365">
                  <a:moveTo>
                    <a:pt x="30" y="323"/>
                  </a:moveTo>
                  <a:lnTo>
                    <a:pt x="344" y="8"/>
                  </a:lnTo>
                  <a:lnTo>
                    <a:pt x="879" y="0"/>
                  </a:lnTo>
                  <a:lnTo>
                    <a:pt x="1006" y="12"/>
                  </a:lnTo>
                  <a:lnTo>
                    <a:pt x="1112" y="42"/>
                  </a:lnTo>
                  <a:lnTo>
                    <a:pt x="1255" y="92"/>
                  </a:lnTo>
                  <a:lnTo>
                    <a:pt x="1476" y="149"/>
                  </a:lnTo>
                  <a:lnTo>
                    <a:pt x="1476" y="244"/>
                  </a:lnTo>
                  <a:lnTo>
                    <a:pt x="1206" y="303"/>
                  </a:lnTo>
                  <a:lnTo>
                    <a:pt x="1247" y="168"/>
                  </a:lnTo>
                  <a:lnTo>
                    <a:pt x="1219" y="133"/>
                  </a:lnTo>
                  <a:lnTo>
                    <a:pt x="1133" y="101"/>
                  </a:lnTo>
                  <a:lnTo>
                    <a:pt x="947" y="61"/>
                  </a:lnTo>
                  <a:lnTo>
                    <a:pt x="656" y="44"/>
                  </a:lnTo>
                  <a:lnTo>
                    <a:pt x="321" y="135"/>
                  </a:lnTo>
                  <a:lnTo>
                    <a:pt x="183" y="245"/>
                  </a:lnTo>
                  <a:lnTo>
                    <a:pt x="105" y="308"/>
                  </a:lnTo>
                  <a:lnTo>
                    <a:pt x="306" y="301"/>
                  </a:lnTo>
                  <a:lnTo>
                    <a:pt x="441" y="291"/>
                  </a:lnTo>
                  <a:lnTo>
                    <a:pt x="620" y="295"/>
                  </a:lnTo>
                  <a:lnTo>
                    <a:pt x="696" y="318"/>
                  </a:lnTo>
                  <a:lnTo>
                    <a:pt x="652" y="365"/>
                  </a:lnTo>
                  <a:lnTo>
                    <a:pt x="567" y="339"/>
                  </a:lnTo>
                  <a:lnTo>
                    <a:pt x="455" y="320"/>
                  </a:lnTo>
                  <a:lnTo>
                    <a:pt x="297" y="325"/>
                  </a:lnTo>
                  <a:lnTo>
                    <a:pt x="127" y="346"/>
                  </a:lnTo>
                  <a:lnTo>
                    <a:pt x="0" y="356"/>
                  </a:lnTo>
                  <a:lnTo>
                    <a:pt x="3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Freeform 148"/>
            <p:cNvSpPr>
              <a:spLocks/>
            </p:cNvSpPr>
            <p:nvPr/>
          </p:nvSpPr>
          <p:spPr bwMode="auto">
            <a:xfrm>
              <a:off x="1689" y="2815"/>
              <a:ext cx="65" cy="34"/>
            </a:xfrm>
            <a:custGeom>
              <a:avLst/>
              <a:gdLst>
                <a:gd name="T0" fmla="*/ 38 w 130"/>
                <a:gd name="T1" fmla="*/ 19 h 68"/>
                <a:gd name="T2" fmla="*/ 75 w 130"/>
                <a:gd name="T3" fmla="*/ 40 h 68"/>
                <a:gd name="T4" fmla="*/ 97 w 130"/>
                <a:gd name="T5" fmla="*/ 68 h 68"/>
                <a:gd name="T6" fmla="*/ 130 w 130"/>
                <a:gd name="T7" fmla="*/ 46 h 68"/>
                <a:gd name="T8" fmla="*/ 69 w 130"/>
                <a:gd name="T9" fmla="*/ 9 h 68"/>
                <a:gd name="T10" fmla="*/ 37 w 130"/>
                <a:gd name="T11" fmla="*/ 0 h 68"/>
                <a:gd name="T12" fmla="*/ 0 w 130"/>
                <a:gd name="T13" fmla="*/ 13 h 68"/>
                <a:gd name="T14" fmla="*/ 38 w 130"/>
                <a:gd name="T15" fmla="*/ 19 h 68"/>
                <a:gd name="T16" fmla="*/ 38 w 130"/>
                <a:gd name="T17" fmla="*/ 1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68"/>
                <a:gd name="T29" fmla="*/ 130 w 13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68">
                  <a:moveTo>
                    <a:pt x="38" y="19"/>
                  </a:moveTo>
                  <a:lnTo>
                    <a:pt x="75" y="40"/>
                  </a:lnTo>
                  <a:lnTo>
                    <a:pt x="97" y="68"/>
                  </a:lnTo>
                  <a:lnTo>
                    <a:pt x="130" y="46"/>
                  </a:lnTo>
                  <a:lnTo>
                    <a:pt x="69" y="9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Freeform 149"/>
            <p:cNvSpPr>
              <a:spLocks/>
            </p:cNvSpPr>
            <p:nvPr/>
          </p:nvSpPr>
          <p:spPr bwMode="auto">
            <a:xfrm>
              <a:off x="1975" y="2947"/>
              <a:ext cx="76" cy="193"/>
            </a:xfrm>
            <a:custGeom>
              <a:avLst/>
              <a:gdLst>
                <a:gd name="T0" fmla="*/ 7 w 152"/>
                <a:gd name="T1" fmla="*/ 36 h 386"/>
                <a:gd name="T2" fmla="*/ 36 w 152"/>
                <a:gd name="T3" fmla="*/ 93 h 386"/>
                <a:gd name="T4" fmla="*/ 49 w 152"/>
                <a:gd name="T5" fmla="*/ 179 h 386"/>
                <a:gd name="T6" fmla="*/ 59 w 152"/>
                <a:gd name="T7" fmla="*/ 234 h 386"/>
                <a:gd name="T8" fmla="*/ 82 w 152"/>
                <a:gd name="T9" fmla="*/ 291 h 386"/>
                <a:gd name="T10" fmla="*/ 121 w 152"/>
                <a:gd name="T11" fmla="*/ 342 h 386"/>
                <a:gd name="T12" fmla="*/ 152 w 152"/>
                <a:gd name="T13" fmla="*/ 386 h 386"/>
                <a:gd name="T14" fmla="*/ 139 w 152"/>
                <a:gd name="T15" fmla="*/ 342 h 386"/>
                <a:gd name="T16" fmla="*/ 91 w 152"/>
                <a:gd name="T17" fmla="*/ 264 h 386"/>
                <a:gd name="T18" fmla="*/ 70 w 152"/>
                <a:gd name="T19" fmla="*/ 192 h 386"/>
                <a:gd name="T20" fmla="*/ 59 w 152"/>
                <a:gd name="T21" fmla="*/ 116 h 386"/>
                <a:gd name="T22" fmla="*/ 45 w 152"/>
                <a:gd name="T23" fmla="*/ 82 h 386"/>
                <a:gd name="T24" fmla="*/ 21 w 152"/>
                <a:gd name="T25" fmla="*/ 36 h 386"/>
                <a:gd name="T26" fmla="*/ 26 w 152"/>
                <a:gd name="T27" fmla="*/ 19 h 386"/>
                <a:gd name="T28" fmla="*/ 63 w 152"/>
                <a:gd name="T29" fmla="*/ 17 h 386"/>
                <a:gd name="T30" fmla="*/ 112 w 152"/>
                <a:gd name="T31" fmla="*/ 46 h 386"/>
                <a:gd name="T32" fmla="*/ 99 w 152"/>
                <a:gd name="T33" fmla="*/ 6 h 386"/>
                <a:gd name="T34" fmla="*/ 49 w 152"/>
                <a:gd name="T35" fmla="*/ 0 h 386"/>
                <a:gd name="T36" fmla="*/ 24 w 152"/>
                <a:gd name="T37" fmla="*/ 0 h 386"/>
                <a:gd name="T38" fmla="*/ 0 w 152"/>
                <a:gd name="T39" fmla="*/ 10 h 386"/>
                <a:gd name="T40" fmla="*/ 7 w 152"/>
                <a:gd name="T41" fmla="*/ 36 h 386"/>
                <a:gd name="T42" fmla="*/ 7 w 152"/>
                <a:gd name="T43" fmla="*/ 36 h 3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386"/>
                <a:gd name="T68" fmla="*/ 152 w 152"/>
                <a:gd name="T69" fmla="*/ 386 h 3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386">
                  <a:moveTo>
                    <a:pt x="7" y="36"/>
                  </a:moveTo>
                  <a:lnTo>
                    <a:pt x="36" y="93"/>
                  </a:lnTo>
                  <a:lnTo>
                    <a:pt x="49" y="179"/>
                  </a:lnTo>
                  <a:lnTo>
                    <a:pt x="59" y="234"/>
                  </a:lnTo>
                  <a:lnTo>
                    <a:pt x="82" y="291"/>
                  </a:lnTo>
                  <a:lnTo>
                    <a:pt x="121" y="342"/>
                  </a:lnTo>
                  <a:lnTo>
                    <a:pt x="152" y="386"/>
                  </a:lnTo>
                  <a:lnTo>
                    <a:pt x="139" y="342"/>
                  </a:lnTo>
                  <a:lnTo>
                    <a:pt x="91" y="264"/>
                  </a:lnTo>
                  <a:lnTo>
                    <a:pt x="70" y="192"/>
                  </a:lnTo>
                  <a:lnTo>
                    <a:pt x="59" y="116"/>
                  </a:lnTo>
                  <a:lnTo>
                    <a:pt x="45" y="82"/>
                  </a:lnTo>
                  <a:lnTo>
                    <a:pt x="21" y="36"/>
                  </a:lnTo>
                  <a:lnTo>
                    <a:pt x="26" y="19"/>
                  </a:lnTo>
                  <a:lnTo>
                    <a:pt x="63" y="17"/>
                  </a:lnTo>
                  <a:lnTo>
                    <a:pt x="112" y="46"/>
                  </a:lnTo>
                  <a:lnTo>
                    <a:pt x="99" y="6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Freeform 150"/>
            <p:cNvSpPr>
              <a:spLocks/>
            </p:cNvSpPr>
            <p:nvPr/>
          </p:nvSpPr>
          <p:spPr bwMode="auto">
            <a:xfrm>
              <a:off x="1940" y="2999"/>
              <a:ext cx="247" cy="235"/>
            </a:xfrm>
            <a:custGeom>
              <a:avLst/>
              <a:gdLst>
                <a:gd name="T0" fmla="*/ 134 w 495"/>
                <a:gd name="T1" fmla="*/ 273 h 469"/>
                <a:gd name="T2" fmla="*/ 156 w 495"/>
                <a:gd name="T3" fmla="*/ 289 h 469"/>
                <a:gd name="T4" fmla="*/ 189 w 495"/>
                <a:gd name="T5" fmla="*/ 289 h 469"/>
                <a:gd name="T6" fmla="*/ 215 w 495"/>
                <a:gd name="T7" fmla="*/ 268 h 469"/>
                <a:gd name="T8" fmla="*/ 246 w 495"/>
                <a:gd name="T9" fmla="*/ 287 h 469"/>
                <a:gd name="T10" fmla="*/ 286 w 495"/>
                <a:gd name="T11" fmla="*/ 279 h 469"/>
                <a:gd name="T12" fmla="*/ 299 w 495"/>
                <a:gd name="T13" fmla="*/ 247 h 469"/>
                <a:gd name="T14" fmla="*/ 345 w 495"/>
                <a:gd name="T15" fmla="*/ 256 h 469"/>
                <a:gd name="T16" fmla="*/ 388 w 495"/>
                <a:gd name="T17" fmla="*/ 232 h 469"/>
                <a:gd name="T18" fmla="*/ 407 w 495"/>
                <a:gd name="T19" fmla="*/ 173 h 469"/>
                <a:gd name="T20" fmla="*/ 432 w 495"/>
                <a:gd name="T21" fmla="*/ 156 h 469"/>
                <a:gd name="T22" fmla="*/ 455 w 495"/>
                <a:gd name="T23" fmla="*/ 142 h 469"/>
                <a:gd name="T24" fmla="*/ 480 w 495"/>
                <a:gd name="T25" fmla="*/ 100 h 469"/>
                <a:gd name="T26" fmla="*/ 466 w 495"/>
                <a:gd name="T27" fmla="*/ 0 h 469"/>
                <a:gd name="T28" fmla="*/ 495 w 495"/>
                <a:gd name="T29" fmla="*/ 72 h 469"/>
                <a:gd name="T30" fmla="*/ 491 w 495"/>
                <a:gd name="T31" fmla="*/ 119 h 469"/>
                <a:gd name="T32" fmla="*/ 457 w 495"/>
                <a:gd name="T33" fmla="*/ 169 h 469"/>
                <a:gd name="T34" fmla="*/ 438 w 495"/>
                <a:gd name="T35" fmla="*/ 194 h 469"/>
                <a:gd name="T36" fmla="*/ 396 w 495"/>
                <a:gd name="T37" fmla="*/ 287 h 469"/>
                <a:gd name="T38" fmla="*/ 364 w 495"/>
                <a:gd name="T39" fmla="*/ 380 h 469"/>
                <a:gd name="T40" fmla="*/ 329 w 495"/>
                <a:gd name="T41" fmla="*/ 446 h 469"/>
                <a:gd name="T42" fmla="*/ 263 w 495"/>
                <a:gd name="T43" fmla="*/ 469 h 469"/>
                <a:gd name="T44" fmla="*/ 210 w 495"/>
                <a:gd name="T45" fmla="*/ 422 h 469"/>
                <a:gd name="T46" fmla="*/ 75 w 495"/>
                <a:gd name="T47" fmla="*/ 357 h 469"/>
                <a:gd name="T48" fmla="*/ 0 w 495"/>
                <a:gd name="T49" fmla="*/ 262 h 469"/>
                <a:gd name="T50" fmla="*/ 67 w 495"/>
                <a:gd name="T51" fmla="*/ 192 h 469"/>
                <a:gd name="T52" fmla="*/ 65 w 495"/>
                <a:gd name="T53" fmla="*/ 131 h 469"/>
                <a:gd name="T54" fmla="*/ 48 w 495"/>
                <a:gd name="T55" fmla="*/ 99 h 469"/>
                <a:gd name="T56" fmla="*/ 76 w 495"/>
                <a:gd name="T57" fmla="*/ 121 h 469"/>
                <a:gd name="T58" fmla="*/ 82 w 495"/>
                <a:gd name="T59" fmla="*/ 178 h 469"/>
                <a:gd name="T60" fmla="*/ 103 w 495"/>
                <a:gd name="T61" fmla="*/ 220 h 469"/>
                <a:gd name="T62" fmla="*/ 134 w 495"/>
                <a:gd name="T63" fmla="*/ 273 h 469"/>
                <a:gd name="T64" fmla="*/ 134 w 495"/>
                <a:gd name="T65" fmla="*/ 273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5"/>
                <a:gd name="T100" fmla="*/ 0 h 469"/>
                <a:gd name="T101" fmla="*/ 495 w 495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5" h="469">
                  <a:moveTo>
                    <a:pt x="134" y="273"/>
                  </a:moveTo>
                  <a:lnTo>
                    <a:pt x="156" y="289"/>
                  </a:lnTo>
                  <a:lnTo>
                    <a:pt x="189" y="289"/>
                  </a:lnTo>
                  <a:lnTo>
                    <a:pt x="215" y="268"/>
                  </a:lnTo>
                  <a:lnTo>
                    <a:pt x="246" y="287"/>
                  </a:lnTo>
                  <a:lnTo>
                    <a:pt x="286" y="279"/>
                  </a:lnTo>
                  <a:lnTo>
                    <a:pt x="299" y="247"/>
                  </a:lnTo>
                  <a:lnTo>
                    <a:pt x="345" y="256"/>
                  </a:lnTo>
                  <a:lnTo>
                    <a:pt x="388" y="232"/>
                  </a:lnTo>
                  <a:lnTo>
                    <a:pt x="407" y="173"/>
                  </a:lnTo>
                  <a:lnTo>
                    <a:pt x="432" y="156"/>
                  </a:lnTo>
                  <a:lnTo>
                    <a:pt x="455" y="142"/>
                  </a:lnTo>
                  <a:lnTo>
                    <a:pt x="480" y="100"/>
                  </a:lnTo>
                  <a:lnTo>
                    <a:pt x="466" y="0"/>
                  </a:lnTo>
                  <a:lnTo>
                    <a:pt x="495" y="72"/>
                  </a:lnTo>
                  <a:lnTo>
                    <a:pt x="491" y="119"/>
                  </a:lnTo>
                  <a:lnTo>
                    <a:pt x="457" y="169"/>
                  </a:lnTo>
                  <a:lnTo>
                    <a:pt x="438" y="194"/>
                  </a:lnTo>
                  <a:lnTo>
                    <a:pt x="396" y="287"/>
                  </a:lnTo>
                  <a:lnTo>
                    <a:pt x="364" y="380"/>
                  </a:lnTo>
                  <a:lnTo>
                    <a:pt x="329" y="446"/>
                  </a:lnTo>
                  <a:lnTo>
                    <a:pt x="263" y="469"/>
                  </a:lnTo>
                  <a:lnTo>
                    <a:pt x="210" y="422"/>
                  </a:lnTo>
                  <a:lnTo>
                    <a:pt x="75" y="357"/>
                  </a:lnTo>
                  <a:lnTo>
                    <a:pt x="0" y="262"/>
                  </a:lnTo>
                  <a:lnTo>
                    <a:pt x="67" y="192"/>
                  </a:lnTo>
                  <a:lnTo>
                    <a:pt x="65" y="131"/>
                  </a:lnTo>
                  <a:lnTo>
                    <a:pt x="48" y="99"/>
                  </a:lnTo>
                  <a:lnTo>
                    <a:pt x="76" y="121"/>
                  </a:lnTo>
                  <a:lnTo>
                    <a:pt x="82" y="178"/>
                  </a:lnTo>
                  <a:lnTo>
                    <a:pt x="103" y="220"/>
                  </a:lnTo>
                  <a:lnTo>
                    <a:pt x="134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1" name="Freeform 151"/>
            <p:cNvSpPr>
              <a:spLocks/>
            </p:cNvSpPr>
            <p:nvPr/>
          </p:nvSpPr>
          <p:spPr bwMode="auto">
            <a:xfrm>
              <a:off x="2018" y="2933"/>
              <a:ext cx="66" cy="171"/>
            </a:xfrm>
            <a:custGeom>
              <a:avLst/>
              <a:gdLst>
                <a:gd name="T0" fmla="*/ 0 w 132"/>
                <a:gd name="T1" fmla="*/ 47 h 342"/>
                <a:gd name="T2" fmla="*/ 21 w 132"/>
                <a:gd name="T3" fmla="*/ 81 h 342"/>
                <a:gd name="T4" fmla="*/ 38 w 132"/>
                <a:gd name="T5" fmla="*/ 140 h 342"/>
                <a:gd name="T6" fmla="*/ 52 w 132"/>
                <a:gd name="T7" fmla="*/ 205 h 342"/>
                <a:gd name="T8" fmla="*/ 65 w 132"/>
                <a:gd name="T9" fmla="*/ 254 h 342"/>
                <a:gd name="T10" fmla="*/ 130 w 132"/>
                <a:gd name="T11" fmla="*/ 342 h 342"/>
                <a:gd name="T12" fmla="*/ 132 w 132"/>
                <a:gd name="T13" fmla="*/ 298 h 342"/>
                <a:gd name="T14" fmla="*/ 99 w 132"/>
                <a:gd name="T15" fmla="*/ 233 h 342"/>
                <a:gd name="T16" fmla="*/ 82 w 132"/>
                <a:gd name="T17" fmla="*/ 195 h 342"/>
                <a:gd name="T18" fmla="*/ 73 w 132"/>
                <a:gd name="T19" fmla="*/ 161 h 342"/>
                <a:gd name="T20" fmla="*/ 46 w 132"/>
                <a:gd name="T21" fmla="*/ 91 h 342"/>
                <a:gd name="T22" fmla="*/ 17 w 132"/>
                <a:gd name="T23" fmla="*/ 49 h 342"/>
                <a:gd name="T24" fmla="*/ 42 w 132"/>
                <a:gd name="T25" fmla="*/ 26 h 342"/>
                <a:gd name="T26" fmla="*/ 71 w 132"/>
                <a:gd name="T27" fmla="*/ 32 h 342"/>
                <a:gd name="T28" fmla="*/ 76 w 132"/>
                <a:gd name="T29" fmla="*/ 11 h 342"/>
                <a:gd name="T30" fmla="*/ 40 w 132"/>
                <a:gd name="T31" fmla="*/ 0 h 342"/>
                <a:gd name="T32" fmla="*/ 14 w 132"/>
                <a:gd name="T33" fmla="*/ 9 h 342"/>
                <a:gd name="T34" fmla="*/ 4 w 132"/>
                <a:gd name="T35" fmla="*/ 34 h 342"/>
                <a:gd name="T36" fmla="*/ 0 w 132"/>
                <a:gd name="T37" fmla="*/ 47 h 342"/>
                <a:gd name="T38" fmla="*/ 0 w 132"/>
                <a:gd name="T39" fmla="*/ 47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342"/>
                <a:gd name="T62" fmla="*/ 132 w 13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342">
                  <a:moveTo>
                    <a:pt x="0" y="47"/>
                  </a:moveTo>
                  <a:lnTo>
                    <a:pt x="21" y="81"/>
                  </a:lnTo>
                  <a:lnTo>
                    <a:pt x="38" y="140"/>
                  </a:lnTo>
                  <a:lnTo>
                    <a:pt x="52" y="205"/>
                  </a:lnTo>
                  <a:lnTo>
                    <a:pt x="65" y="254"/>
                  </a:lnTo>
                  <a:lnTo>
                    <a:pt x="130" y="342"/>
                  </a:lnTo>
                  <a:lnTo>
                    <a:pt x="132" y="298"/>
                  </a:lnTo>
                  <a:lnTo>
                    <a:pt x="99" y="233"/>
                  </a:lnTo>
                  <a:lnTo>
                    <a:pt x="82" y="195"/>
                  </a:lnTo>
                  <a:lnTo>
                    <a:pt x="73" y="161"/>
                  </a:lnTo>
                  <a:lnTo>
                    <a:pt x="46" y="91"/>
                  </a:lnTo>
                  <a:lnTo>
                    <a:pt x="17" y="49"/>
                  </a:lnTo>
                  <a:lnTo>
                    <a:pt x="42" y="26"/>
                  </a:lnTo>
                  <a:lnTo>
                    <a:pt x="71" y="32"/>
                  </a:lnTo>
                  <a:lnTo>
                    <a:pt x="76" y="11"/>
                  </a:lnTo>
                  <a:lnTo>
                    <a:pt x="40" y="0"/>
                  </a:lnTo>
                  <a:lnTo>
                    <a:pt x="14" y="9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Freeform 152"/>
            <p:cNvSpPr>
              <a:spLocks/>
            </p:cNvSpPr>
            <p:nvPr/>
          </p:nvSpPr>
          <p:spPr bwMode="auto">
            <a:xfrm>
              <a:off x="2038" y="2937"/>
              <a:ext cx="139" cy="138"/>
            </a:xfrm>
            <a:custGeom>
              <a:avLst/>
              <a:gdLst>
                <a:gd name="T0" fmla="*/ 0 w 278"/>
                <a:gd name="T1" fmla="*/ 0 h 278"/>
                <a:gd name="T2" fmla="*/ 76 w 278"/>
                <a:gd name="T3" fmla="*/ 61 h 278"/>
                <a:gd name="T4" fmla="*/ 112 w 278"/>
                <a:gd name="T5" fmla="*/ 147 h 278"/>
                <a:gd name="T6" fmla="*/ 145 w 278"/>
                <a:gd name="T7" fmla="*/ 211 h 278"/>
                <a:gd name="T8" fmla="*/ 181 w 278"/>
                <a:gd name="T9" fmla="*/ 247 h 278"/>
                <a:gd name="T10" fmla="*/ 206 w 278"/>
                <a:gd name="T11" fmla="*/ 278 h 278"/>
                <a:gd name="T12" fmla="*/ 223 w 278"/>
                <a:gd name="T13" fmla="*/ 205 h 278"/>
                <a:gd name="T14" fmla="*/ 200 w 278"/>
                <a:gd name="T15" fmla="*/ 175 h 278"/>
                <a:gd name="T16" fmla="*/ 192 w 278"/>
                <a:gd name="T17" fmla="*/ 137 h 278"/>
                <a:gd name="T18" fmla="*/ 200 w 278"/>
                <a:gd name="T19" fmla="*/ 99 h 278"/>
                <a:gd name="T20" fmla="*/ 215 w 278"/>
                <a:gd name="T21" fmla="*/ 78 h 278"/>
                <a:gd name="T22" fmla="*/ 232 w 278"/>
                <a:gd name="T23" fmla="*/ 80 h 278"/>
                <a:gd name="T24" fmla="*/ 278 w 278"/>
                <a:gd name="T25" fmla="*/ 116 h 278"/>
                <a:gd name="T26" fmla="*/ 270 w 278"/>
                <a:gd name="T27" fmla="*/ 88 h 278"/>
                <a:gd name="T28" fmla="*/ 246 w 278"/>
                <a:gd name="T29" fmla="*/ 71 h 278"/>
                <a:gd name="T30" fmla="*/ 219 w 278"/>
                <a:gd name="T31" fmla="*/ 63 h 278"/>
                <a:gd name="T32" fmla="*/ 194 w 278"/>
                <a:gd name="T33" fmla="*/ 76 h 278"/>
                <a:gd name="T34" fmla="*/ 179 w 278"/>
                <a:gd name="T35" fmla="*/ 114 h 278"/>
                <a:gd name="T36" fmla="*/ 177 w 278"/>
                <a:gd name="T37" fmla="*/ 143 h 278"/>
                <a:gd name="T38" fmla="*/ 137 w 278"/>
                <a:gd name="T39" fmla="*/ 152 h 278"/>
                <a:gd name="T40" fmla="*/ 105 w 278"/>
                <a:gd name="T41" fmla="*/ 90 h 278"/>
                <a:gd name="T42" fmla="*/ 92 w 278"/>
                <a:gd name="T43" fmla="*/ 46 h 278"/>
                <a:gd name="T44" fmla="*/ 55 w 278"/>
                <a:gd name="T45" fmla="*/ 12 h 278"/>
                <a:gd name="T46" fmla="*/ 29 w 278"/>
                <a:gd name="T47" fmla="*/ 0 h 278"/>
                <a:gd name="T48" fmla="*/ 0 w 278"/>
                <a:gd name="T49" fmla="*/ 0 h 278"/>
                <a:gd name="T50" fmla="*/ 0 w 278"/>
                <a:gd name="T51" fmla="*/ 0 h 2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8"/>
                <a:gd name="T79" fmla="*/ 0 h 278"/>
                <a:gd name="T80" fmla="*/ 278 w 278"/>
                <a:gd name="T81" fmla="*/ 278 h 2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8" h="278">
                  <a:moveTo>
                    <a:pt x="0" y="0"/>
                  </a:moveTo>
                  <a:lnTo>
                    <a:pt x="76" y="61"/>
                  </a:lnTo>
                  <a:lnTo>
                    <a:pt x="112" y="147"/>
                  </a:lnTo>
                  <a:lnTo>
                    <a:pt x="145" y="211"/>
                  </a:lnTo>
                  <a:lnTo>
                    <a:pt x="181" y="247"/>
                  </a:lnTo>
                  <a:lnTo>
                    <a:pt x="206" y="278"/>
                  </a:lnTo>
                  <a:lnTo>
                    <a:pt x="223" y="205"/>
                  </a:lnTo>
                  <a:lnTo>
                    <a:pt x="200" y="175"/>
                  </a:lnTo>
                  <a:lnTo>
                    <a:pt x="192" y="137"/>
                  </a:lnTo>
                  <a:lnTo>
                    <a:pt x="200" y="99"/>
                  </a:lnTo>
                  <a:lnTo>
                    <a:pt x="215" y="78"/>
                  </a:lnTo>
                  <a:lnTo>
                    <a:pt x="232" y="80"/>
                  </a:lnTo>
                  <a:lnTo>
                    <a:pt x="278" y="116"/>
                  </a:lnTo>
                  <a:lnTo>
                    <a:pt x="270" y="88"/>
                  </a:lnTo>
                  <a:lnTo>
                    <a:pt x="246" y="71"/>
                  </a:lnTo>
                  <a:lnTo>
                    <a:pt x="219" y="63"/>
                  </a:lnTo>
                  <a:lnTo>
                    <a:pt x="194" y="76"/>
                  </a:lnTo>
                  <a:lnTo>
                    <a:pt x="179" y="114"/>
                  </a:lnTo>
                  <a:lnTo>
                    <a:pt x="177" y="143"/>
                  </a:lnTo>
                  <a:lnTo>
                    <a:pt x="137" y="152"/>
                  </a:lnTo>
                  <a:lnTo>
                    <a:pt x="105" y="90"/>
                  </a:lnTo>
                  <a:lnTo>
                    <a:pt x="92" y="46"/>
                  </a:lnTo>
                  <a:lnTo>
                    <a:pt x="55" y="1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3" name="Freeform 153"/>
            <p:cNvSpPr>
              <a:spLocks/>
            </p:cNvSpPr>
            <p:nvPr/>
          </p:nvSpPr>
          <p:spPr bwMode="auto">
            <a:xfrm>
              <a:off x="1917" y="2951"/>
              <a:ext cx="87" cy="120"/>
            </a:xfrm>
            <a:custGeom>
              <a:avLst/>
              <a:gdLst>
                <a:gd name="T0" fmla="*/ 131 w 173"/>
                <a:gd name="T1" fmla="*/ 140 h 239"/>
                <a:gd name="T2" fmla="*/ 116 w 173"/>
                <a:gd name="T3" fmla="*/ 239 h 239"/>
                <a:gd name="T4" fmla="*/ 85 w 173"/>
                <a:gd name="T5" fmla="*/ 203 h 239"/>
                <a:gd name="T6" fmla="*/ 89 w 173"/>
                <a:gd name="T7" fmla="*/ 137 h 239"/>
                <a:gd name="T8" fmla="*/ 53 w 173"/>
                <a:gd name="T9" fmla="*/ 89 h 239"/>
                <a:gd name="T10" fmla="*/ 49 w 173"/>
                <a:gd name="T11" fmla="*/ 70 h 239"/>
                <a:gd name="T12" fmla="*/ 0 w 173"/>
                <a:gd name="T13" fmla="*/ 0 h 239"/>
                <a:gd name="T14" fmla="*/ 135 w 173"/>
                <a:gd name="T15" fmla="*/ 32 h 239"/>
                <a:gd name="T16" fmla="*/ 171 w 173"/>
                <a:gd name="T17" fmla="*/ 125 h 239"/>
                <a:gd name="T18" fmla="*/ 173 w 173"/>
                <a:gd name="T19" fmla="*/ 157 h 239"/>
                <a:gd name="T20" fmla="*/ 158 w 173"/>
                <a:gd name="T21" fmla="*/ 133 h 239"/>
                <a:gd name="T22" fmla="*/ 146 w 173"/>
                <a:gd name="T23" fmla="*/ 133 h 239"/>
                <a:gd name="T24" fmla="*/ 131 w 173"/>
                <a:gd name="T25" fmla="*/ 140 h 239"/>
                <a:gd name="T26" fmla="*/ 131 w 173"/>
                <a:gd name="T27" fmla="*/ 140 h 2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239"/>
                <a:gd name="T44" fmla="*/ 173 w 173"/>
                <a:gd name="T45" fmla="*/ 239 h 2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239">
                  <a:moveTo>
                    <a:pt x="131" y="140"/>
                  </a:moveTo>
                  <a:lnTo>
                    <a:pt x="116" y="239"/>
                  </a:lnTo>
                  <a:lnTo>
                    <a:pt x="85" y="203"/>
                  </a:lnTo>
                  <a:lnTo>
                    <a:pt x="89" y="137"/>
                  </a:lnTo>
                  <a:lnTo>
                    <a:pt x="53" y="89"/>
                  </a:lnTo>
                  <a:lnTo>
                    <a:pt x="49" y="70"/>
                  </a:lnTo>
                  <a:lnTo>
                    <a:pt x="0" y="0"/>
                  </a:lnTo>
                  <a:lnTo>
                    <a:pt x="135" y="32"/>
                  </a:lnTo>
                  <a:lnTo>
                    <a:pt x="171" y="125"/>
                  </a:lnTo>
                  <a:lnTo>
                    <a:pt x="173" y="157"/>
                  </a:lnTo>
                  <a:lnTo>
                    <a:pt x="158" y="133"/>
                  </a:lnTo>
                  <a:lnTo>
                    <a:pt x="146" y="133"/>
                  </a:lnTo>
                  <a:lnTo>
                    <a:pt x="131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4" name="Freeform 154"/>
            <p:cNvSpPr>
              <a:spLocks/>
            </p:cNvSpPr>
            <p:nvPr/>
          </p:nvSpPr>
          <p:spPr bwMode="auto">
            <a:xfrm>
              <a:off x="1705" y="2254"/>
              <a:ext cx="114" cy="178"/>
            </a:xfrm>
            <a:custGeom>
              <a:avLst/>
              <a:gdLst>
                <a:gd name="T0" fmla="*/ 197 w 226"/>
                <a:gd name="T1" fmla="*/ 27 h 356"/>
                <a:gd name="T2" fmla="*/ 215 w 226"/>
                <a:gd name="T3" fmla="*/ 95 h 356"/>
                <a:gd name="T4" fmla="*/ 186 w 226"/>
                <a:gd name="T5" fmla="*/ 331 h 356"/>
                <a:gd name="T6" fmla="*/ 178 w 226"/>
                <a:gd name="T7" fmla="*/ 234 h 356"/>
                <a:gd name="T8" fmla="*/ 133 w 226"/>
                <a:gd name="T9" fmla="*/ 168 h 356"/>
                <a:gd name="T10" fmla="*/ 87 w 226"/>
                <a:gd name="T11" fmla="*/ 126 h 356"/>
                <a:gd name="T12" fmla="*/ 53 w 226"/>
                <a:gd name="T13" fmla="*/ 137 h 356"/>
                <a:gd name="T14" fmla="*/ 116 w 226"/>
                <a:gd name="T15" fmla="*/ 94 h 356"/>
                <a:gd name="T16" fmla="*/ 161 w 226"/>
                <a:gd name="T17" fmla="*/ 29 h 356"/>
                <a:gd name="T18" fmla="*/ 30 w 226"/>
                <a:gd name="T19" fmla="*/ 139 h 356"/>
                <a:gd name="T20" fmla="*/ 0 w 226"/>
                <a:gd name="T21" fmla="*/ 156 h 356"/>
                <a:gd name="T22" fmla="*/ 40 w 226"/>
                <a:gd name="T23" fmla="*/ 154 h 356"/>
                <a:gd name="T24" fmla="*/ 76 w 226"/>
                <a:gd name="T25" fmla="*/ 149 h 356"/>
                <a:gd name="T26" fmla="*/ 127 w 226"/>
                <a:gd name="T27" fmla="*/ 179 h 356"/>
                <a:gd name="T28" fmla="*/ 158 w 226"/>
                <a:gd name="T29" fmla="*/ 248 h 356"/>
                <a:gd name="T30" fmla="*/ 123 w 226"/>
                <a:gd name="T31" fmla="*/ 240 h 356"/>
                <a:gd name="T32" fmla="*/ 192 w 226"/>
                <a:gd name="T33" fmla="*/ 356 h 356"/>
                <a:gd name="T34" fmla="*/ 211 w 226"/>
                <a:gd name="T35" fmla="*/ 251 h 356"/>
                <a:gd name="T36" fmla="*/ 226 w 226"/>
                <a:gd name="T37" fmla="*/ 90 h 356"/>
                <a:gd name="T38" fmla="*/ 226 w 226"/>
                <a:gd name="T39" fmla="*/ 61 h 356"/>
                <a:gd name="T40" fmla="*/ 199 w 226"/>
                <a:gd name="T41" fmla="*/ 0 h 356"/>
                <a:gd name="T42" fmla="*/ 197 w 226"/>
                <a:gd name="T43" fmla="*/ 27 h 356"/>
                <a:gd name="T44" fmla="*/ 197 w 226"/>
                <a:gd name="T45" fmla="*/ 27 h 3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356"/>
                <a:gd name="T71" fmla="*/ 226 w 226"/>
                <a:gd name="T72" fmla="*/ 356 h 3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356">
                  <a:moveTo>
                    <a:pt x="197" y="27"/>
                  </a:moveTo>
                  <a:lnTo>
                    <a:pt x="215" y="95"/>
                  </a:lnTo>
                  <a:lnTo>
                    <a:pt x="186" y="331"/>
                  </a:lnTo>
                  <a:lnTo>
                    <a:pt x="178" y="234"/>
                  </a:lnTo>
                  <a:lnTo>
                    <a:pt x="133" y="168"/>
                  </a:lnTo>
                  <a:lnTo>
                    <a:pt x="87" y="126"/>
                  </a:lnTo>
                  <a:lnTo>
                    <a:pt x="53" y="137"/>
                  </a:lnTo>
                  <a:lnTo>
                    <a:pt x="116" y="94"/>
                  </a:lnTo>
                  <a:lnTo>
                    <a:pt x="161" y="29"/>
                  </a:lnTo>
                  <a:lnTo>
                    <a:pt x="30" y="139"/>
                  </a:lnTo>
                  <a:lnTo>
                    <a:pt x="0" y="156"/>
                  </a:lnTo>
                  <a:lnTo>
                    <a:pt x="40" y="154"/>
                  </a:lnTo>
                  <a:lnTo>
                    <a:pt x="76" y="149"/>
                  </a:lnTo>
                  <a:lnTo>
                    <a:pt x="127" y="179"/>
                  </a:lnTo>
                  <a:lnTo>
                    <a:pt x="158" y="248"/>
                  </a:lnTo>
                  <a:lnTo>
                    <a:pt x="123" y="240"/>
                  </a:lnTo>
                  <a:lnTo>
                    <a:pt x="192" y="356"/>
                  </a:lnTo>
                  <a:lnTo>
                    <a:pt x="211" y="251"/>
                  </a:lnTo>
                  <a:lnTo>
                    <a:pt x="226" y="90"/>
                  </a:lnTo>
                  <a:lnTo>
                    <a:pt x="226" y="61"/>
                  </a:lnTo>
                  <a:lnTo>
                    <a:pt x="199" y="0"/>
                  </a:lnTo>
                  <a:lnTo>
                    <a:pt x="19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5" name="Freeform 155"/>
            <p:cNvSpPr>
              <a:spLocks/>
            </p:cNvSpPr>
            <p:nvPr/>
          </p:nvSpPr>
          <p:spPr bwMode="auto">
            <a:xfrm>
              <a:off x="1537" y="2133"/>
              <a:ext cx="194" cy="288"/>
            </a:xfrm>
            <a:custGeom>
              <a:avLst/>
              <a:gdLst>
                <a:gd name="T0" fmla="*/ 354 w 388"/>
                <a:gd name="T1" fmla="*/ 369 h 576"/>
                <a:gd name="T2" fmla="*/ 276 w 388"/>
                <a:gd name="T3" fmla="*/ 460 h 576"/>
                <a:gd name="T4" fmla="*/ 242 w 388"/>
                <a:gd name="T5" fmla="*/ 576 h 576"/>
                <a:gd name="T6" fmla="*/ 109 w 388"/>
                <a:gd name="T7" fmla="*/ 367 h 576"/>
                <a:gd name="T8" fmla="*/ 34 w 388"/>
                <a:gd name="T9" fmla="*/ 228 h 576"/>
                <a:gd name="T10" fmla="*/ 0 w 388"/>
                <a:gd name="T11" fmla="*/ 145 h 576"/>
                <a:gd name="T12" fmla="*/ 31 w 388"/>
                <a:gd name="T13" fmla="*/ 50 h 576"/>
                <a:gd name="T14" fmla="*/ 116 w 388"/>
                <a:gd name="T15" fmla="*/ 0 h 576"/>
                <a:gd name="T16" fmla="*/ 34 w 388"/>
                <a:gd name="T17" fmla="*/ 65 h 576"/>
                <a:gd name="T18" fmla="*/ 52 w 388"/>
                <a:gd name="T19" fmla="*/ 107 h 576"/>
                <a:gd name="T20" fmla="*/ 135 w 388"/>
                <a:gd name="T21" fmla="*/ 213 h 576"/>
                <a:gd name="T22" fmla="*/ 53 w 388"/>
                <a:gd name="T23" fmla="*/ 171 h 576"/>
                <a:gd name="T24" fmla="*/ 97 w 388"/>
                <a:gd name="T25" fmla="*/ 308 h 576"/>
                <a:gd name="T26" fmla="*/ 238 w 388"/>
                <a:gd name="T27" fmla="*/ 546 h 576"/>
                <a:gd name="T28" fmla="*/ 263 w 388"/>
                <a:gd name="T29" fmla="*/ 453 h 576"/>
                <a:gd name="T30" fmla="*/ 329 w 388"/>
                <a:gd name="T31" fmla="*/ 375 h 576"/>
                <a:gd name="T32" fmla="*/ 249 w 388"/>
                <a:gd name="T33" fmla="*/ 274 h 576"/>
                <a:gd name="T34" fmla="*/ 388 w 388"/>
                <a:gd name="T35" fmla="*/ 369 h 576"/>
                <a:gd name="T36" fmla="*/ 373 w 388"/>
                <a:gd name="T37" fmla="*/ 392 h 576"/>
                <a:gd name="T38" fmla="*/ 354 w 388"/>
                <a:gd name="T39" fmla="*/ 369 h 576"/>
                <a:gd name="T40" fmla="*/ 354 w 388"/>
                <a:gd name="T41" fmla="*/ 369 h 5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576"/>
                <a:gd name="T65" fmla="*/ 388 w 388"/>
                <a:gd name="T66" fmla="*/ 576 h 5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576">
                  <a:moveTo>
                    <a:pt x="354" y="369"/>
                  </a:moveTo>
                  <a:lnTo>
                    <a:pt x="276" y="460"/>
                  </a:lnTo>
                  <a:lnTo>
                    <a:pt x="242" y="576"/>
                  </a:lnTo>
                  <a:lnTo>
                    <a:pt x="109" y="367"/>
                  </a:lnTo>
                  <a:lnTo>
                    <a:pt x="34" y="228"/>
                  </a:lnTo>
                  <a:lnTo>
                    <a:pt x="0" y="145"/>
                  </a:lnTo>
                  <a:lnTo>
                    <a:pt x="31" y="50"/>
                  </a:lnTo>
                  <a:lnTo>
                    <a:pt x="116" y="0"/>
                  </a:lnTo>
                  <a:lnTo>
                    <a:pt x="34" y="65"/>
                  </a:lnTo>
                  <a:lnTo>
                    <a:pt x="52" y="107"/>
                  </a:lnTo>
                  <a:lnTo>
                    <a:pt x="135" y="213"/>
                  </a:lnTo>
                  <a:lnTo>
                    <a:pt x="53" y="171"/>
                  </a:lnTo>
                  <a:lnTo>
                    <a:pt x="97" y="308"/>
                  </a:lnTo>
                  <a:lnTo>
                    <a:pt x="238" y="546"/>
                  </a:lnTo>
                  <a:lnTo>
                    <a:pt x="263" y="453"/>
                  </a:lnTo>
                  <a:lnTo>
                    <a:pt x="329" y="375"/>
                  </a:lnTo>
                  <a:lnTo>
                    <a:pt x="249" y="274"/>
                  </a:lnTo>
                  <a:lnTo>
                    <a:pt x="388" y="369"/>
                  </a:lnTo>
                  <a:lnTo>
                    <a:pt x="373" y="392"/>
                  </a:lnTo>
                  <a:lnTo>
                    <a:pt x="354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6" name="Freeform 156"/>
            <p:cNvSpPr>
              <a:spLocks/>
            </p:cNvSpPr>
            <p:nvPr/>
          </p:nvSpPr>
          <p:spPr bwMode="auto">
            <a:xfrm>
              <a:off x="1683" y="2308"/>
              <a:ext cx="90" cy="439"/>
            </a:xfrm>
            <a:custGeom>
              <a:avLst/>
              <a:gdLst>
                <a:gd name="T0" fmla="*/ 23 w 179"/>
                <a:gd name="T1" fmla="*/ 64 h 878"/>
                <a:gd name="T2" fmla="*/ 55 w 179"/>
                <a:gd name="T3" fmla="*/ 188 h 878"/>
                <a:gd name="T4" fmla="*/ 42 w 179"/>
                <a:gd name="T5" fmla="*/ 300 h 878"/>
                <a:gd name="T6" fmla="*/ 120 w 179"/>
                <a:gd name="T7" fmla="*/ 230 h 878"/>
                <a:gd name="T8" fmla="*/ 38 w 179"/>
                <a:gd name="T9" fmla="*/ 363 h 878"/>
                <a:gd name="T10" fmla="*/ 0 w 179"/>
                <a:gd name="T11" fmla="*/ 631 h 878"/>
                <a:gd name="T12" fmla="*/ 6 w 179"/>
                <a:gd name="T13" fmla="*/ 842 h 878"/>
                <a:gd name="T14" fmla="*/ 74 w 179"/>
                <a:gd name="T15" fmla="*/ 851 h 878"/>
                <a:gd name="T16" fmla="*/ 148 w 179"/>
                <a:gd name="T17" fmla="*/ 878 h 878"/>
                <a:gd name="T18" fmla="*/ 179 w 179"/>
                <a:gd name="T19" fmla="*/ 616 h 878"/>
                <a:gd name="T20" fmla="*/ 179 w 179"/>
                <a:gd name="T21" fmla="*/ 574 h 878"/>
                <a:gd name="T22" fmla="*/ 177 w 179"/>
                <a:gd name="T23" fmla="*/ 505 h 878"/>
                <a:gd name="T24" fmla="*/ 177 w 179"/>
                <a:gd name="T25" fmla="*/ 439 h 878"/>
                <a:gd name="T26" fmla="*/ 175 w 179"/>
                <a:gd name="T27" fmla="*/ 410 h 878"/>
                <a:gd name="T28" fmla="*/ 167 w 179"/>
                <a:gd name="T29" fmla="*/ 287 h 878"/>
                <a:gd name="T30" fmla="*/ 76 w 179"/>
                <a:gd name="T31" fmla="*/ 389 h 878"/>
                <a:gd name="T32" fmla="*/ 150 w 179"/>
                <a:gd name="T33" fmla="*/ 224 h 878"/>
                <a:gd name="T34" fmla="*/ 148 w 179"/>
                <a:gd name="T35" fmla="*/ 186 h 878"/>
                <a:gd name="T36" fmla="*/ 116 w 179"/>
                <a:gd name="T37" fmla="*/ 163 h 878"/>
                <a:gd name="T38" fmla="*/ 74 w 179"/>
                <a:gd name="T39" fmla="*/ 135 h 878"/>
                <a:gd name="T40" fmla="*/ 74 w 179"/>
                <a:gd name="T41" fmla="*/ 80 h 878"/>
                <a:gd name="T42" fmla="*/ 108 w 179"/>
                <a:gd name="T43" fmla="*/ 38 h 878"/>
                <a:gd name="T44" fmla="*/ 49 w 179"/>
                <a:gd name="T45" fmla="*/ 0 h 878"/>
                <a:gd name="T46" fmla="*/ 25 w 179"/>
                <a:gd name="T47" fmla="*/ 53 h 878"/>
                <a:gd name="T48" fmla="*/ 23 w 179"/>
                <a:gd name="T49" fmla="*/ 64 h 878"/>
                <a:gd name="T50" fmla="*/ 23 w 179"/>
                <a:gd name="T51" fmla="*/ 64 h 8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878"/>
                <a:gd name="T80" fmla="*/ 179 w 179"/>
                <a:gd name="T81" fmla="*/ 878 h 8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878">
                  <a:moveTo>
                    <a:pt x="23" y="64"/>
                  </a:moveTo>
                  <a:lnTo>
                    <a:pt x="55" y="188"/>
                  </a:lnTo>
                  <a:lnTo>
                    <a:pt x="42" y="300"/>
                  </a:lnTo>
                  <a:lnTo>
                    <a:pt x="120" y="230"/>
                  </a:lnTo>
                  <a:lnTo>
                    <a:pt x="38" y="363"/>
                  </a:lnTo>
                  <a:lnTo>
                    <a:pt x="0" y="631"/>
                  </a:lnTo>
                  <a:lnTo>
                    <a:pt x="6" y="842"/>
                  </a:lnTo>
                  <a:lnTo>
                    <a:pt x="74" y="851"/>
                  </a:lnTo>
                  <a:lnTo>
                    <a:pt x="148" y="878"/>
                  </a:lnTo>
                  <a:lnTo>
                    <a:pt x="179" y="616"/>
                  </a:lnTo>
                  <a:lnTo>
                    <a:pt x="179" y="574"/>
                  </a:lnTo>
                  <a:lnTo>
                    <a:pt x="177" y="505"/>
                  </a:lnTo>
                  <a:lnTo>
                    <a:pt x="177" y="439"/>
                  </a:lnTo>
                  <a:lnTo>
                    <a:pt x="175" y="410"/>
                  </a:lnTo>
                  <a:lnTo>
                    <a:pt x="167" y="287"/>
                  </a:lnTo>
                  <a:lnTo>
                    <a:pt x="76" y="389"/>
                  </a:lnTo>
                  <a:lnTo>
                    <a:pt x="150" y="224"/>
                  </a:lnTo>
                  <a:lnTo>
                    <a:pt x="148" y="186"/>
                  </a:lnTo>
                  <a:lnTo>
                    <a:pt x="116" y="163"/>
                  </a:lnTo>
                  <a:lnTo>
                    <a:pt x="74" y="135"/>
                  </a:lnTo>
                  <a:lnTo>
                    <a:pt x="74" y="80"/>
                  </a:lnTo>
                  <a:lnTo>
                    <a:pt x="108" y="38"/>
                  </a:lnTo>
                  <a:lnTo>
                    <a:pt x="49" y="0"/>
                  </a:lnTo>
                  <a:lnTo>
                    <a:pt x="25" y="53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7" name="Freeform 157"/>
            <p:cNvSpPr>
              <a:spLocks/>
            </p:cNvSpPr>
            <p:nvPr/>
          </p:nvSpPr>
          <p:spPr bwMode="auto">
            <a:xfrm>
              <a:off x="1744" y="2338"/>
              <a:ext cx="33" cy="62"/>
            </a:xfrm>
            <a:custGeom>
              <a:avLst/>
              <a:gdLst>
                <a:gd name="T0" fmla="*/ 36 w 64"/>
                <a:gd name="T1" fmla="*/ 0 h 123"/>
                <a:gd name="T2" fmla="*/ 0 w 64"/>
                <a:gd name="T3" fmla="*/ 87 h 123"/>
                <a:gd name="T4" fmla="*/ 34 w 64"/>
                <a:gd name="T5" fmla="*/ 123 h 123"/>
                <a:gd name="T6" fmla="*/ 36 w 64"/>
                <a:gd name="T7" fmla="*/ 85 h 123"/>
                <a:gd name="T8" fmla="*/ 64 w 64"/>
                <a:gd name="T9" fmla="*/ 34 h 123"/>
                <a:gd name="T10" fmla="*/ 36 w 64"/>
                <a:gd name="T11" fmla="*/ 0 h 123"/>
                <a:gd name="T12" fmla="*/ 36 w 64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23"/>
                <a:gd name="T23" fmla="*/ 64 w 64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23">
                  <a:moveTo>
                    <a:pt x="36" y="0"/>
                  </a:moveTo>
                  <a:lnTo>
                    <a:pt x="0" y="87"/>
                  </a:lnTo>
                  <a:lnTo>
                    <a:pt x="34" y="123"/>
                  </a:lnTo>
                  <a:lnTo>
                    <a:pt x="36" y="85"/>
                  </a:lnTo>
                  <a:lnTo>
                    <a:pt x="64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Freeform 158"/>
            <p:cNvSpPr>
              <a:spLocks/>
            </p:cNvSpPr>
            <p:nvPr/>
          </p:nvSpPr>
          <p:spPr bwMode="auto">
            <a:xfrm>
              <a:off x="1668" y="2389"/>
              <a:ext cx="50" cy="349"/>
            </a:xfrm>
            <a:custGeom>
              <a:avLst/>
              <a:gdLst>
                <a:gd name="T0" fmla="*/ 83 w 98"/>
                <a:gd name="T1" fmla="*/ 0 h 698"/>
                <a:gd name="T2" fmla="*/ 57 w 98"/>
                <a:gd name="T3" fmla="*/ 93 h 698"/>
                <a:gd name="T4" fmla="*/ 1 w 98"/>
                <a:gd name="T5" fmla="*/ 449 h 698"/>
                <a:gd name="T6" fmla="*/ 0 w 98"/>
                <a:gd name="T7" fmla="*/ 698 h 698"/>
                <a:gd name="T8" fmla="*/ 26 w 98"/>
                <a:gd name="T9" fmla="*/ 690 h 698"/>
                <a:gd name="T10" fmla="*/ 41 w 98"/>
                <a:gd name="T11" fmla="*/ 466 h 698"/>
                <a:gd name="T12" fmla="*/ 53 w 98"/>
                <a:gd name="T13" fmla="*/ 259 h 698"/>
                <a:gd name="T14" fmla="*/ 98 w 98"/>
                <a:gd name="T15" fmla="*/ 73 h 698"/>
                <a:gd name="T16" fmla="*/ 83 w 98"/>
                <a:gd name="T17" fmla="*/ 0 h 698"/>
                <a:gd name="T18" fmla="*/ 83 w 98"/>
                <a:gd name="T19" fmla="*/ 0 h 6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98"/>
                <a:gd name="T32" fmla="*/ 98 w 98"/>
                <a:gd name="T33" fmla="*/ 698 h 6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98">
                  <a:moveTo>
                    <a:pt x="83" y="0"/>
                  </a:moveTo>
                  <a:lnTo>
                    <a:pt x="57" y="93"/>
                  </a:lnTo>
                  <a:lnTo>
                    <a:pt x="1" y="449"/>
                  </a:lnTo>
                  <a:lnTo>
                    <a:pt x="0" y="698"/>
                  </a:lnTo>
                  <a:lnTo>
                    <a:pt x="26" y="690"/>
                  </a:lnTo>
                  <a:lnTo>
                    <a:pt x="41" y="466"/>
                  </a:lnTo>
                  <a:lnTo>
                    <a:pt x="53" y="259"/>
                  </a:lnTo>
                  <a:lnTo>
                    <a:pt x="98" y="7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Freeform 159"/>
            <p:cNvSpPr>
              <a:spLocks/>
            </p:cNvSpPr>
            <p:nvPr/>
          </p:nvSpPr>
          <p:spPr bwMode="auto">
            <a:xfrm>
              <a:off x="1742" y="2363"/>
              <a:ext cx="23" cy="181"/>
            </a:xfrm>
            <a:custGeom>
              <a:avLst/>
              <a:gdLst>
                <a:gd name="T0" fmla="*/ 23 w 46"/>
                <a:gd name="T1" fmla="*/ 97 h 363"/>
                <a:gd name="T2" fmla="*/ 44 w 46"/>
                <a:gd name="T3" fmla="*/ 363 h 363"/>
                <a:gd name="T4" fmla="*/ 46 w 46"/>
                <a:gd name="T5" fmla="*/ 308 h 363"/>
                <a:gd name="T6" fmla="*/ 44 w 46"/>
                <a:gd name="T7" fmla="*/ 213 h 363"/>
                <a:gd name="T8" fmla="*/ 42 w 46"/>
                <a:gd name="T9" fmla="*/ 84 h 363"/>
                <a:gd name="T10" fmla="*/ 44 w 46"/>
                <a:gd name="T11" fmla="*/ 0 h 363"/>
                <a:gd name="T12" fmla="*/ 0 w 46"/>
                <a:gd name="T13" fmla="*/ 80 h 363"/>
                <a:gd name="T14" fmla="*/ 23 w 46"/>
                <a:gd name="T15" fmla="*/ 97 h 363"/>
                <a:gd name="T16" fmla="*/ 23 w 46"/>
                <a:gd name="T17" fmla="*/ 97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63"/>
                <a:gd name="T29" fmla="*/ 46 w 46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63">
                  <a:moveTo>
                    <a:pt x="23" y="97"/>
                  </a:moveTo>
                  <a:lnTo>
                    <a:pt x="44" y="363"/>
                  </a:lnTo>
                  <a:lnTo>
                    <a:pt x="46" y="308"/>
                  </a:lnTo>
                  <a:lnTo>
                    <a:pt x="44" y="213"/>
                  </a:lnTo>
                  <a:lnTo>
                    <a:pt x="42" y="84"/>
                  </a:lnTo>
                  <a:lnTo>
                    <a:pt x="44" y="0"/>
                  </a:lnTo>
                  <a:lnTo>
                    <a:pt x="0" y="80"/>
                  </a:lnTo>
                  <a:lnTo>
                    <a:pt x="2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Freeform 160"/>
            <p:cNvSpPr>
              <a:spLocks/>
            </p:cNvSpPr>
            <p:nvPr/>
          </p:nvSpPr>
          <p:spPr bwMode="auto">
            <a:xfrm>
              <a:off x="1798" y="2259"/>
              <a:ext cx="358" cy="580"/>
            </a:xfrm>
            <a:custGeom>
              <a:avLst/>
              <a:gdLst>
                <a:gd name="T0" fmla="*/ 143 w 717"/>
                <a:gd name="T1" fmla="*/ 103 h 1159"/>
                <a:gd name="T2" fmla="*/ 263 w 717"/>
                <a:gd name="T3" fmla="*/ 163 h 1159"/>
                <a:gd name="T4" fmla="*/ 369 w 717"/>
                <a:gd name="T5" fmla="*/ 209 h 1159"/>
                <a:gd name="T6" fmla="*/ 603 w 717"/>
                <a:gd name="T7" fmla="*/ 285 h 1159"/>
                <a:gd name="T8" fmla="*/ 645 w 717"/>
                <a:gd name="T9" fmla="*/ 380 h 1159"/>
                <a:gd name="T10" fmla="*/ 668 w 717"/>
                <a:gd name="T11" fmla="*/ 620 h 1159"/>
                <a:gd name="T12" fmla="*/ 675 w 717"/>
                <a:gd name="T13" fmla="*/ 775 h 1159"/>
                <a:gd name="T14" fmla="*/ 717 w 717"/>
                <a:gd name="T15" fmla="*/ 1049 h 1159"/>
                <a:gd name="T16" fmla="*/ 702 w 717"/>
                <a:gd name="T17" fmla="*/ 1144 h 1159"/>
                <a:gd name="T18" fmla="*/ 573 w 717"/>
                <a:gd name="T19" fmla="*/ 1159 h 1159"/>
                <a:gd name="T20" fmla="*/ 679 w 717"/>
                <a:gd name="T21" fmla="*/ 1023 h 1159"/>
                <a:gd name="T22" fmla="*/ 622 w 717"/>
                <a:gd name="T23" fmla="*/ 888 h 1159"/>
                <a:gd name="T24" fmla="*/ 491 w 717"/>
                <a:gd name="T25" fmla="*/ 869 h 1159"/>
                <a:gd name="T26" fmla="*/ 607 w 717"/>
                <a:gd name="T27" fmla="*/ 652 h 1159"/>
                <a:gd name="T28" fmla="*/ 557 w 717"/>
                <a:gd name="T29" fmla="*/ 665 h 1159"/>
                <a:gd name="T30" fmla="*/ 614 w 717"/>
                <a:gd name="T31" fmla="*/ 361 h 1159"/>
                <a:gd name="T32" fmla="*/ 474 w 717"/>
                <a:gd name="T33" fmla="*/ 277 h 1159"/>
                <a:gd name="T34" fmla="*/ 259 w 717"/>
                <a:gd name="T35" fmla="*/ 211 h 1159"/>
                <a:gd name="T36" fmla="*/ 44 w 717"/>
                <a:gd name="T37" fmla="*/ 91 h 1159"/>
                <a:gd name="T38" fmla="*/ 0 w 717"/>
                <a:gd name="T39" fmla="*/ 0 h 1159"/>
                <a:gd name="T40" fmla="*/ 143 w 717"/>
                <a:gd name="T41" fmla="*/ 103 h 1159"/>
                <a:gd name="T42" fmla="*/ 143 w 717"/>
                <a:gd name="T43" fmla="*/ 103 h 1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7"/>
                <a:gd name="T67" fmla="*/ 0 h 1159"/>
                <a:gd name="T68" fmla="*/ 717 w 717"/>
                <a:gd name="T69" fmla="*/ 1159 h 1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7" h="1159">
                  <a:moveTo>
                    <a:pt x="143" y="103"/>
                  </a:moveTo>
                  <a:lnTo>
                    <a:pt x="263" y="163"/>
                  </a:lnTo>
                  <a:lnTo>
                    <a:pt x="369" y="209"/>
                  </a:lnTo>
                  <a:lnTo>
                    <a:pt x="603" y="285"/>
                  </a:lnTo>
                  <a:lnTo>
                    <a:pt x="645" y="380"/>
                  </a:lnTo>
                  <a:lnTo>
                    <a:pt x="668" y="620"/>
                  </a:lnTo>
                  <a:lnTo>
                    <a:pt x="675" y="775"/>
                  </a:lnTo>
                  <a:lnTo>
                    <a:pt x="717" y="1049"/>
                  </a:lnTo>
                  <a:lnTo>
                    <a:pt x="702" y="1144"/>
                  </a:lnTo>
                  <a:lnTo>
                    <a:pt x="573" y="1159"/>
                  </a:lnTo>
                  <a:lnTo>
                    <a:pt x="679" y="1023"/>
                  </a:lnTo>
                  <a:lnTo>
                    <a:pt x="622" y="888"/>
                  </a:lnTo>
                  <a:lnTo>
                    <a:pt x="491" y="869"/>
                  </a:lnTo>
                  <a:lnTo>
                    <a:pt x="607" y="652"/>
                  </a:lnTo>
                  <a:lnTo>
                    <a:pt x="557" y="665"/>
                  </a:lnTo>
                  <a:lnTo>
                    <a:pt x="614" y="361"/>
                  </a:lnTo>
                  <a:lnTo>
                    <a:pt x="474" y="277"/>
                  </a:lnTo>
                  <a:lnTo>
                    <a:pt x="259" y="211"/>
                  </a:lnTo>
                  <a:lnTo>
                    <a:pt x="44" y="91"/>
                  </a:lnTo>
                  <a:lnTo>
                    <a:pt x="0" y="0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Freeform 161"/>
            <p:cNvSpPr>
              <a:spLocks/>
            </p:cNvSpPr>
            <p:nvPr/>
          </p:nvSpPr>
          <p:spPr bwMode="auto">
            <a:xfrm>
              <a:off x="1772" y="2285"/>
              <a:ext cx="170" cy="521"/>
            </a:xfrm>
            <a:custGeom>
              <a:avLst/>
              <a:gdLst>
                <a:gd name="T0" fmla="*/ 236 w 340"/>
                <a:gd name="T1" fmla="*/ 103 h 1044"/>
                <a:gd name="T2" fmla="*/ 323 w 340"/>
                <a:gd name="T3" fmla="*/ 377 h 1044"/>
                <a:gd name="T4" fmla="*/ 270 w 340"/>
                <a:gd name="T5" fmla="*/ 417 h 1044"/>
                <a:gd name="T6" fmla="*/ 340 w 340"/>
                <a:gd name="T7" fmla="*/ 477 h 1044"/>
                <a:gd name="T8" fmla="*/ 203 w 340"/>
                <a:gd name="T9" fmla="*/ 1044 h 1044"/>
                <a:gd name="T10" fmla="*/ 110 w 340"/>
                <a:gd name="T11" fmla="*/ 1044 h 1044"/>
                <a:gd name="T12" fmla="*/ 89 w 340"/>
                <a:gd name="T13" fmla="*/ 991 h 1044"/>
                <a:gd name="T14" fmla="*/ 51 w 340"/>
                <a:gd name="T15" fmla="*/ 953 h 1044"/>
                <a:gd name="T16" fmla="*/ 0 w 340"/>
                <a:gd name="T17" fmla="*/ 934 h 1044"/>
                <a:gd name="T18" fmla="*/ 70 w 340"/>
                <a:gd name="T19" fmla="*/ 550 h 1044"/>
                <a:gd name="T20" fmla="*/ 93 w 340"/>
                <a:gd name="T21" fmla="*/ 158 h 1044"/>
                <a:gd name="T22" fmla="*/ 83 w 340"/>
                <a:gd name="T23" fmla="*/ 0 h 1044"/>
                <a:gd name="T24" fmla="*/ 142 w 340"/>
                <a:gd name="T25" fmla="*/ 50 h 1044"/>
                <a:gd name="T26" fmla="*/ 125 w 340"/>
                <a:gd name="T27" fmla="*/ 612 h 1044"/>
                <a:gd name="T28" fmla="*/ 167 w 340"/>
                <a:gd name="T29" fmla="*/ 285 h 1044"/>
                <a:gd name="T30" fmla="*/ 203 w 340"/>
                <a:gd name="T31" fmla="*/ 76 h 1044"/>
                <a:gd name="T32" fmla="*/ 236 w 340"/>
                <a:gd name="T33" fmla="*/ 103 h 1044"/>
                <a:gd name="T34" fmla="*/ 236 w 340"/>
                <a:gd name="T35" fmla="*/ 103 h 10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0"/>
                <a:gd name="T55" fmla="*/ 0 h 1044"/>
                <a:gd name="T56" fmla="*/ 340 w 340"/>
                <a:gd name="T57" fmla="*/ 1044 h 10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0" h="1044">
                  <a:moveTo>
                    <a:pt x="236" y="103"/>
                  </a:moveTo>
                  <a:lnTo>
                    <a:pt x="323" y="377"/>
                  </a:lnTo>
                  <a:lnTo>
                    <a:pt x="270" y="417"/>
                  </a:lnTo>
                  <a:lnTo>
                    <a:pt x="340" y="477"/>
                  </a:lnTo>
                  <a:lnTo>
                    <a:pt x="203" y="1044"/>
                  </a:lnTo>
                  <a:lnTo>
                    <a:pt x="110" y="1044"/>
                  </a:lnTo>
                  <a:lnTo>
                    <a:pt x="89" y="991"/>
                  </a:lnTo>
                  <a:lnTo>
                    <a:pt x="51" y="953"/>
                  </a:lnTo>
                  <a:lnTo>
                    <a:pt x="0" y="934"/>
                  </a:lnTo>
                  <a:lnTo>
                    <a:pt x="70" y="550"/>
                  </a:lnTo>
                  <a:lnTo>
                    <a:pt x="93" y="158"/>
                  </a:lnTo>
                  <a:lnTo>
                    <a:pt x="83" y="0"/>
                  </a:lnTo>
                  <a:lnTo>
                    <a:pt x="142" y="50"/>
                  </a:lnTo>
                  <a:lnTo>
                    <a:pt x="125" y="612"/>
                  </a:lnTo>
                  <a:lnTo>
                    <a:pt x="167" y="285"/>
                  </a:lnTo>
                  <a:lnTo>
                    <a:pt x="203" y="76"/>
                  </a:lnTo>
                  <a:lnTo>
                    <a:pt x="23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Freeform 162"/>
            <p:cNvSpPr>
              <a:spLocks/>
            </p:cNvSpPr>
            <p:nvPr/>
          </p:nvSpPr>
          <p:spPr bwMode="auto">
            <a:xfrm>
              <a:off x="1913" y="2356"/>
              <a:ext cx="194" cy="469"/>
            </a:xfrm>
            <a:custGeom>
              <a:avLst/>
              <a:gdLst>
                <a:gd name="T0" fmla="*/ 234 w 388"/>
                <a:gd name="T1" fmla="*/ 922 h 939"/>
                <a:gd name="T2" fmla="*/ 206 w 388"/>
                <a:gd name="T3" fmla="*/ 810 h 939"/>
                <a:gd name="T4" fmla="*/ 263 w 388"/>
                <a:gd name="T5" fmla="*/ 785 h 939"/>
                <a:gd name="T6" fmla="*/ 367 w 388"/>
                <a:gd name="T7" fmla="*/ 867 h 939"/>
                <a:gd name="T8" fmla="*/ 251 w 388"/>
                <a:gd name="T9" fmla="*/ 694 h 939"/>
                <a:gd name="T10" fmla="*/ 263 w 388"/>
                <a:gd name="T11" fmla="*/ 623 h 939"/>
                <a:gd name="T12" fmla="*/ 322 w 388"/>
                <a:gd name="T13" fmla="*/ 540 h 939"/>
                <a:gd name="T14" fmla="*/ 247 w 388"/>
                <a:gd name="T15" fmla="*/ 528 h 939"/>
                <a:gd name="T16" fmla="*/ 346 w 388"/>
                <a:gd name="T17" fmla="*/ 334 h 939"/>
                <a:gd name="T18" fmla="*/ 382 w 388"/>
                <a:gd name="T19" fmla="*/ 226 h 939"/>
                <a:gd name="T20" fmla="*/ 388 w 388"/>
                <a:gd name="T21" fmla="*/ 112 h 939"/>
                <a:gd name="T22" fmla="*/ 111 w 388"/>
                <a:gd name="T23" fmla="*/ 0 h 939"/>
                <a:gd name="T24" fmla="*/ 194 w 388"/>
                <a:gd name="T25" fmla="*/ 264 h 939"/>
                <a:gd name="T26" fmla="*/ 164 w 388"/>
                <a:gd name="T27" fmla="*/ 317 h 939"/>
                <a:gd name="T28" fmla="*/ 206 w 388"/>
                <a:gd name="T29" fmla="*/ 363 h 939"/>
                <a:gd name="T30" fmla="*/ 111 w 388"/>
                <a:gd name="T31" fmla="*/ 734 h 939"/>
                <a:gd name="T32" fmla="*/ 90 w 388"/>
                <a:gd name="T33" fmla="*/ 764 h 939"/>
                <a:gd name="T34" fmla="*/ 0 w 388"/>
                <a:gd name="T35" fmla="*/ 939 h 939"/>
                <a:gd name="T36" fmla="*/ 234 w 388"/>
                <a:gd name="T37" fmla="*/ 922 h 939"/>
                <a:gd name="T38" fmla="*/ 234 w 388"/>
                <a:gd name="T39" fmla="*/ 922 h 9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8"/>
                <a:gd name="T61" fmla="*/ 0 h 939"/>
                <a:gd name="T62" fmla="*/ 388 w 388"/>
                <a:gd name="T63" fmla="*/ 939 h 9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8" h="939">
                  <a:moveTo>
                    <a:pt x="234" y="922"/>
                  </a:moveTo>
                  <a:lnTo>
                    <a:pt x="206" y="810"/>
                  </a:lnTo>
                  <a:lnTo>
                    <a:pt x="263" y="785"/>
                  </a:lnTo>
                  <a:lnTo>
                    <a:pt x="367" y="867"/>
                  </a:lnTo>
                  <a:lnTo>
                    <a:pt x="251" y="694"/>
                  </a:lnTo>
                  <a:lnTo>
                    <a:pt x="263" y="623"/>
                  </a:lnTo>
                  <a:lnTo>
                    <a:pt x="322" y="540"/>
                  </a:lnTo>
                  <a:lnTo>
                    <a:pt x="247" y="528"/>
                  </a:lnTo>
                  <a:lnTo>
                    <a:pt x="346" y="334"/>
                  </a:lnTo>
                  <a:lnTo>
                    <a:pt x="382" y="226"/>
                  </a:lnTo>
                  <a:lnTo>
                    <a:pt x="388" y="112"/>
                  </a:lnTo>
                  <a:lnTo>
                    <a:pt x="111" y="0"/>
                  </a:lnTo>
                  <a:lnTo>
                    <a:pt x="194" y="264"/>
                  </a:lnTo>
                  <a:lnTo>
                    <a:pt x="164" y="317"/>
                  </a:lnTo>
                  <a:lnTo>
                    <a:pt x="206" y="363"/>
                  </a:lnTo>
                  <a:lnTo>
                    <a:pt x="111" y="734"/>
                  </a:lnTo>
                  <a:lnTo>
                    <a:pt x="90" y="764"/>
                  </a:lnTo>
                  <a:lnTo>
                    <a:pt x="0" y="939"/>
                  </a:lnTo>
                  <a:lnTo>
                    <a:pt x="234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Freeform 163"/>
            <p:cNvSpPr>
              <a:spLocks/>
            </p:cNvSpPr>
            <p:nvPr/>
          </p:nvSpPr>
          <p:spPr bwMode="auto">
            <a:xfrm>
              <a:off x="1106" y="2336"/>
              <a:ext cx="485" cy="583"/>
            </a:xfrm>
            <a:custGeom>
              <a:avLst/>
              <a:gdLst>
                <a:gd name="T0" fmla="*/ 331 w 970"/>
                <a:gd name="T1" fmla="*/ 602 h 1165"/>
                <a:gd name="T2" fmla="*/ 416 w 970"/>
                <a:gd name="T3" fmla="*/ 736 h 1165"/>
                <a:gd name="T4" fmla="*/ 296 w 970"/>
                <a:gd name="T5" fmla="*/ 812 h 1165"/>
                <a:gd name="T6" fmla="*/ 393 w 970"/>
                <a:gd name="T7" fmla="*/ 863 h 1165"/>
                <a:gd name="T8" fmla="*/ 454 w 970"/>
                <a:gd name="T9" fmla="*/ 1004 h 1165"/>
                <a:gd name="T10" fmla="*/ 321 w 970"/>
                <a:gd name="T11" fmla="*/ 1002 h 1165"/>
                <a:gd name="T12" fmla="*/ 239 w 970"/>
                <a:gd name="T13" fmla="*/ 1099 h 1165"/>
                <a:gd name="T14" fmla="*/ 167 w 970"/>
                <a:gd name="T15" fmla="*/ 1165 h 1165"/>
                <a:gd name="T16" fmla="*/ 281 w 970"/>
                <a:gd name="T17" fmla="*/ 1131 h 1165"/>
                <a:gd name="T18" fmla="*/ 393 w 970"/>
                <a:gd name="T19" fmla="*/ 1051 h 1165"/>
                <a:gd name="T20" fmla="*/ 546 w 970"/>
                <a:gd name="T21" fmla="*/ 1051 h 1165"/>
                <a:gd name="T22" fmla="*/ 791 w 970"/>
                <a:gd name="T23" fmla="*/ 1015 h 1165"/>
                <a:gd name="T24" fmla="*/ 878 w 970"/>
                <a:gd name="T25" fmla="*/ 1026 h 1165"/>
                <a:gd name="T26" fmla="*/ 867 w 970"/>
                <a:gd name="T27" fmla="*/ 926 h 1165"/>
                <a:gd name="T28" fmla="*/ 867 w 970"/>
                <a:gd name="T29" fmla="*/ 842 h 1165"/>
                <a:gd name="T30" fmla="*/ 970 w 970"/>
                <a:gd name="T31" fmla="*/ 908 h 1165"/>
                <a:gd name="T32" fmla="*/ 846 w 970"/>
                <a:gd name="T33" fmla="*/ 595 h 1165"/>
                <a:gd name="T34" fmla="*/ 838 w 970"/>
                <a:gd name="T35" fmla="*/ 838 h 1165"/>
                <a:gd name="T36" fmla="*/ 772 w 970"/>
                <a:gd name="T37" fmla="*/ 946 h 1165"/>
                <a:gd name="T38" fmla="*/ 641 w 970"/>
                <a:gd name="T39" fmla="*/ 983 h 1165"/>
                <a:gd name="T40" fmla="*/ 574 w 970"/>
                <a:gd name="T41" fmla="*/ 665 h 1165"/>
                <a:gd name="T42" fmla="*/ 570 w 970"/>
                <a:gd name="T43" fmla="*/ 538 h 1165"/>
                <a:gd name="T44" fmla="*/ 471 w 970"/>
                <a:gd name="T45" fmla="*/ 352 h 1165"/>
                <a:gd name="T46" fmla="*/ 182 w 970"/>
                <a:gd name="T47" fmla="*/ 0 h 1165"/>
                <a:gd name="T48" fmla="*/ 101 w 970"/>
                <a:gd name="T49" fmla="*/ 103 h 1165"/>
                <a:gd name="T50" fmla="*/ 80 w 970"/>
                <a:gd name="T51" fmla="*/ 306 h 1165"/>
                <a:gd name="T52" fmla="*/ 0 w 970"/>
                <a:gd name="T53" fmla="*/ 595 h 1165"/>
                <a:gd name="T54" fmla="*/ 0 w 970"/>
                <a:gd name="T55" fmla="*/ 768 h 1165"/>
                <a:gd name="T56" fmla="*/ 169 w 970"/>
                <a:gd name="T57" fmla="*/ 228 h 1165"/>
                <a:gd name="T58" fmla="*/ 314 w 970"/>
                <a:gd name="T59" fmla="*/ 393 h 1165"/>
                <a:gd name="T60" fmla="*/ 426 w 970"/>
                <a:gd name="T61" fmla="*/ 458 h 1165"/>
                <a:gd name="T62" fmla="*/ 363 w 970"/>
                <a:gd name="T63" fmla="*/ 532 h 1165"/>
                <a:gd name="T64" fmla="*/ 431 w 970"/>
                <a:gd name="T65" fmla="*/ 606 h 1165"/>
                <a:gd name="T66" fmla="*/ 331 w 970"/>
                <a:gd name="T67" fmla="*/ 602 h 1165"/>
                <a:gd name="T68" fmla="*/ 331 w 970"/>
                <a:gd name="T69" fmla="*/ 602 h 1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0"/>
                <a:gd name="T106" fmla="*/ 0 h 1165"/>
                <a:gd name="T107" fmla="*/ 970 w 970"/>
                <a:gd name="T108" fmla="*/ 1165 h 1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0" h="1165">
                  <a:moveTo>
                    <a:pt x="331" y="602"/>
                  </a:moveTo>
                  <a:lnTo>
                    <a:pt x="416" y="736"/>
                  </a:lnTo>
                  <a:lnTo>
                    <a:pt x="296" y="812"/>
                  </a:lnTo>
                  <a:lnTo>
                    <a:pt x="393" y="863"/>
                  </a:lnTo>
                  <a:lnTo>
                    <a:pt x="454" y="1004"/>
                  </a:lnTo>
                  <a:lnTo>
                    <a:pt x="321" y="1002"/>
                  </a:lnTo>
                  <a:lnTo>
                    <a:pt x="239" y="1099"/>
                  </a:lnTo>
                  <a:lnTo>
                    <a:pt x="167" y="1165"/>
                  </a:lnTo>
                  <a:lnTo>
                    <a:pt x="281" y="1131"/>
                  </a:lnTo>
                  <a:lnTo>
                    <a:pt x="393" y="1051"/>
                  </a:lnTo>
                  <a:lnTo>
                    <a:pt x="546" y="1051"/>
                  </a:lnTo>
                  <a:lnTo>
                    <a:pt x="791" y="1015"/>
                  </a:lnTo>
                  <a:lnTo>
                    <a:pt x="878" y="1026"/>
                  </a:lnTo>
                  <a:lnTo>
                    <a:pt x="867" y="926"/>
                  </a:lnTo>
                  <a:lnTo>
                    <a:pt x="867" y="842"/>
                  </a:lnTo>
                  <a:lnTo>
                    <a:pt x="970" y="908"/>
                  </a:lnTo>
                  <a:lnTo>
                    <a:pt x="846" y="595"/>
                  </a:lnTo>
                  <a:lnTo>
                    <a:pt x="838" y="838"/>
                  </a:lnTo>
                  <a:lnTo>
                    <a:pt x="772" y="946"/>
                  </a:lnTo>
                  <a:lnTo>
                    <a:pt x="641" y="983"/>
                  </a:lnTo>
                  <a:lnTo>
                    <a:pt x="574" y="665"/>
                  </a:lnTo>
                  <a:lnTo>
                    <a:pt x="570" y="538"/>
                  </a:lnTo>
                  <a:lnTo>
                    <a:pt x="471" y="352"/>
                  </a:lnTo>
                  <a:lnTo>
                    <a:pt x="182" y="0"/>
                  </a:lnTo>
                  <a:lnTo>
                    <a:pt x="101" y="103"/>
                  </a:lnTo>
                  <a:lnTo>
                    <a:pt x="80" y="306"/>
                  </a:lnTo>
                  <a:lnTo>
                    <a:pt x="0" y="595"/>
                  </a:lnTo>
                  <a:lnTo>
                    <a:pt x="0" y="768"/>
                  </a:lnTo>
                  <a:lnTo>
                    <a:pt x="169" y="228"/>
                  </a:lnTo>
                  <a:lnTo>
                    <a:pt x="314" y="393"/>
                  </a:lnTo>
                  <a:lnTo>
                    <a:pt x="426" y="458"/>
                  </a:lnTo>
                  <a:lnTo>
                    <a:pt x="363" y="532"/>
                  </a:lnTo>
                  <a:lnTo>
                    <a:pt x="431" y="606"/>
                  </a:lnTo>
                  <a:lnTo>
                    <a:pt x="331" y="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Freeform 164"/>
            <p:cNvSpPr>
              <a:spLocks/>
            </p:cNvSpPr>
            <p:nvPr/>
          </p:nvSpPr>
          <p:spPr bwMode="auto">
            <a:xfrm>
              <a:off x="1174" y="2198"/>
              <a:ext cx="495" cy="542"/>
            </a:xfrm>
            <a:custGeom>
              <a:avLst/>
              <a:gdLst>
                <a:gd name="T0" fmla="*/ 732 w 990"/>
                <a:gd name="T1" fmla="*/ 21 h 1084"/>
                <a:gd name="T2" fmla="*/ 711 w 990"/>
                <a:gd name="T3" fmla="*/ 71 h 1084"/>
                <a:gd name="T4" fmla="*/ 717 w 990"/>
                <a:gd name="T5" fmla="*/ 187 h 1084"/>
                <a:gd name="T6" fmla="*/ 865 w 990"/>
                <a:gd name="T7" fmla="*/ 639 h 1084"/>
                <a:gd name="T8" fmla="*/ 990 w 990"/>
                <a:gd name="T9" fmla="*/ 1084 h 1084"/>
                <a:gd name="T10" fmla="*/ 949 w 990"/>
                <a:gd name="T11" fmla="*/ 1080 h 1084"/>
                <a:gd name="T12" fmla="*/ 707 w 990"/>
                <a:gd name="T13" fmla="*/ 512 h 1084"/>
                <a:gd name="T14" fmla="*/ 597 w 990"/>
                <a:gd name="T15" fmla="*/ 455 h 1084"/>
                <a:gd name="T16" fmla="*/ 593 w 990"/>
                <a:gd name="T17" fmla="*/ 607 h 1084"/>
                <a:gd name="T18" fmla="*/ 629 w 990"/>
                <a:gd name="T19" fmla="*/ 789 h 1084"/>
                <a:gd name="T20" fmla="*/ 544 w 990"/>
                <a:gd name="T21" fmla="*/ 645 h 1084"/>
                <a:gd name="T22" fmla="*/ 502 w 990"/>
                <a:gd name="T23" fmla="*/ 441 h 1084"/>
                <a:gd name="T24" fmla="*/ 502 w 990"/>
                <a:gd name="T25" fmla="*/ 322 h 1084"/>
                <a:gd name="T26" fmla="*/ 304 w 990"/>
                <a:gd name="T27" fmla="*/ 346 h 1084"/>
                <a:gd name="T28" fmla="*/ 154 w 990"/>
                <a:gd name="T29" fmla="*/ 409 h 1084"/>
                <a:gd name="T30" fmla="*/ 237 w 990"/>
                <a:gd name="T31" fmla="*/ 571 h 1084"/>
                <a:gd name="T32" fmla="*/ 0 w 990"/>
                <a:gd name="T33" fmla="*/ 352 h 1084"/>
                <a:gd name="T34" fmla="*/ 51 w 990"/>
                <a:gd name="T35" fmla="*/ 282 h 1084"/>
                <a:gd name="T36" fmla="*/ 488 w 990"/>
                <a:gd name="T37" fmla="*/ 164 h 1084"/>
                <a:gd name="T38" fmla="*/ 585 w 990"/>
                <a:gd name="T39" fmla="*/ 112 h 1084"/>
                <a:gd name="T40" fmla="*/ 700 w 990"/>
                <a:gd name="T41" fmla="*/ 8 h 1084"/>
                <a:gd name="T42" fmla="*/ 766 w 990"/>
                <a:gd name="T43" fmla="*/ 0 h 1084"/>
                <a:gd name="T44" fmla="*/ 732 w 990"/>
                <a:gd name="T45" fmla="*/ 21 h 1084"/>
                <a:gd name="T46" fmla="*/ 732 w 990"/>
                <a:gd name="T47" fmla="*/ 21 h 10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90"/>
                <a:gd name="T73" fmla="*/ 0 h 1084"/>
                <a:gd name="T74" fmla="*/ 990 w 990"/>
                <a:gd name="T75" fmla="*/ 1084 h 10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90" h="1084">
                  <a:moveTo>
                    <a:pt x="732" y="21"/>
                  </a:moveTo>
                  <a:lnTo>
                    <a:pt x="711" y="71"/>
                  </a:lnTo>
                  <a:lnTo>
                    <a:pt x="717" y="187"/>
                  </a:lnTo>
                  <a:lnTo>
                    <a:pt x="865" y="639"/>
                  </a:lnTo>
                  <a:lnTo>
                    <a:pt x="990" y="1084"/>
                  </a:lnTo>
                  <a:lnTo>
                    <a:pt x="949" y="1080"/>
                  </a:lnTo>
                  <a:lnTo>
                    <a:pt x="707" y="512"/>
                  </a:lnTo>
                  <a:lnTo>
                    <a:pt x="597" y="455"/>
                  </a:lnTo>
                  <a:lnTo>
                    <a:pt x="593" y="607"/>
                  </a:lnTo>
                  <a:lnTo>
                    <a:pt x="629" y="789"/>
                  </a:lnTo>
                  <a:lnTo>
                    <a:pt x="544" y="645"/>
                  </a:lnTo>
                  <a:lnTo>
                    <a:pt x="502" y="441"/>
                  </a:lnTo>
                  <a:lnTo>
                    <a:pt x="502" y="322"/>
                  </a:lnTo>
                  <a:lnTo>
                    <a:pt x="304" y="346"/>
                  </a:lnTo>
                  <a:lnTo>
                    <a:pt x="154" y="409"/>
                  </a:lnTo>
                  <a:lnTo>
                    <a:pt x="237" y="571"/>
                  </a:lnTo>
                  <a:lnTo>
                    <a:pt x="0" y="352"/>
                  </a:lnTo>
                  <a:lnTo>
                    <a:pt x="51" y="282"/>
                  </a:lnTo>
                  <a:lnTo>
                    <a:pt x="488" y="164"/>
                  </a:lnTo>
                  <a:lnTo>
                    <a:pt x="585" y="112"/>
                  </a:lnTo>
                  <a:lnTo>
                    <a:pt x="700" y="8"/>
                  </a:lnTo>
                  <a:lnTo>
                    <a:pt x="766" y="0"/>
                  </a:lnTo>
                  <a:lnTo>
                    <a:pt x="73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Freeform 165"/>
            <p:cNvSpPr>
              <a:spLocks/>
            </p:cNvSpPr>
            <p:nvPr/>
          </p:nvSpPr>
          <p:spPr bwMode="auto">
            <a:xfrm>
              <a:off x="1056" y="2390"/>
              <a:ext cx="465" cy="721"/>
            </a:xfrm>
            <a:custGeom>
              <a:avLst/>
              <a:gdLst>
                <a:gd name="T0" fmla="*/ 291 w 930"/>
                <a:gd name="T1" fmla="*/ 0 h 1443"/>
                <a:gd name="T2" fmla="*/ 386 w 930"/>
                <a:gd name="T3" fmla="*/ 432 h 1443"/>
                <a:gd name="T4" fmla="*/ 259 w 930"/>
                <a:gd name="T5" fmla="*/ 494 h 1443"/>
                <a:gd name="T6" fmla="*/ 291 w 930"/>
                <a:gd name="T7" fmla="*/ 669 h 1443"/>
                <a:gd name="T8" fmla="*/ 376 w 930"/>
                <a:gd name="T9" fmla="*/ 846 h 1443"/>
                <a:gd name="T10" fmla="*/ 205 w 930"/>
                <a:gd name="T11" fmla="*/ 776 h 1443"/>
                <a:gd name="T12" fmla="*/ 127 w 930"/>
                <a:gd name="T13" fmla="*/ 939 h 1443"/>
                <a:gd name="T14" fmla="*/ 295 w 930"/>
                <a:gd name="T15" fmla="*/ 875 h 1443"/>
                <a:gd name="T16" fmla="*/ 127 w 930"/>
                <a:gd name="T17" fmla="*/ 1010 h 1443"/>
                <a:gd name="T18" fmla="*/ 86 w 930"/>
                <a:gd name="T19" fmla="*/ 1154 h 1443"/>
                <a:gd name="T20" fmla="*/ 184 w 930"/>
                <a:gd name="T21" fmla="*/ 1209 h 1443"/>
                <a:gd name="T22" fmla="*/ 411 w 930"/>
                <a:gd name="T23" fmla="*/ 1034 h 1443"/>
                <a:gd name="T24" fmla="*/ 378 w 930"/>
                <a:gd name="T25" fmla="*/ 1143 h 1443"/>
                <a:gd name="T26" fmla="*/ 470 w 930"/>
                <a:gd name="T27" fmla="*/ 1051 h 1443"/>
                <a:gd name="T28" fmla="*/ 654 w 930"/>
                <a:gd name="T29" fmla="*/ 1034 h 1443"/>
                <a:gd name="T30" fmla="*/ 626 w 930"/>
                <a:gd name="T31" fmla="*/ 1183 h 1443"/>
                <a:gd name="T32" fmla="*/ 763 w 930"/>
                <a:gd name="T33" fmla="*/ 1084 h 1443"/>
                <a:gd name="T34" fmla="*/ 840 w 930"/>
                <a:gd name="T35" fmla="*/ 1287 h 1443"/>
                <a:gd name="T36" fmla="*/ 930 w 930"/>
                <a:gd name="T37" fmla="*/ 1249 h 1443"/>
                <a:gd name="T38" fmla="*/ 763 w 930"/>
                <a:gd name="T39" fmla="*/ 1378 h 1443"/>
                <a:gd name="T40" fmla="*/ 396 w 930"/>
                <a:gd name="T41" fmla="*/ 1443 h 1443"/>
                <a:gd name="T42" fmla="*/ 184 w 930"/>
                <a:gd name="T43" fmla="*/ 1414 h 1443"/>
                <a:gd name="T44" fmla="*/ 97 w 930"/>
                <a:gd name="T45" fmla="*/ 1401 h 1443"/>
                <a:gd name="T46" fmla="*/ 36 w 930"/>
                <a:gd name="T47" fmla="*/ 1295 h 1443"/>
                <a:gd name="T48" fmla="*/ 0 w 930"/>
                <a:gd name="T49" fmla="*/ 1192 h 1443"/>
                <a:gd name="T50" fmla="*/ 15 w 930"/>
                <a:gd name="T51" fmla="*/ 1072 h 1443"/>
                <a:gd name="T52" fmla="*/ 23 w 930"/>
                <a:gd name="T53" fmla="*/ 1019 h 1443"/>
                <a:gd name="T54" fmla="*/ 23 w 930"/>
                <a:gd name="T55" fmla="*/ 865 h 1443"/>
                <a:gd name="T56" fmla="*/ 68 w 930"/>
                <a:gd name="T57" fmla="*/ 799 h 1443"/>
                <a:gd name="T58" fmla="*/ 70 w 930"/>
                <a:gd name="T59" fmla="*/ 757 h 1443"/>
                <a:gd name="T60" fmla="*/ 70 w 930"/>
                <a:gd name="T61" fmla="*/ 686 h 1443"/>
                <a:gd name="T62" fmla="*/ 70 w 930"/>
                <a:gd name="T63" fmla="*/ 618 h 1443"/>
                <a:gd name="T64" fmla="*/ 68 w 930"/>
                <a:gd name="T65" fmla="*/ 588 h 1443"/>
                <a:gd name="T66" fmla="*/ 103 w 930"/>
                <a:gd name="T67" fmla="*/ 361 h 1443"/>
                <a:gd name="T68" fmla="*/ 217 w 930"/>
                <a:gd name="T69" fmla="*/ 135 h 1443"/>
                <a:gd name="T70" fmla="*/ 291 w 930"/>
                <a:gd name="T71" fmla="*/ 0 h 1443"/>
                <a:gd name="T72" fmla="*/ 291 w 930"/>
                <a:gd name="T73" fmla="*/ 0 h 14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0"/>
                <a:gd name="T112" fmla="*/ 0 h 1443"/>
                <a:gd name="T113" fmla="*/ 930 w 930"/>
                <a:gd name="T114" fmla="*/ 1443 h 14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0" h="1443">
                  <a:moveTo>
                    <a:pt x="291" y="0"/>
                  </a:moveTo>
                  <a:lnTo>
                    <a:pt x="386" y="432"/>
                  </a:lnTo>
                  <a:lnTo>
                    <a:pt x="259" y="494"/>
                  </a:lnTo>
                  <a:lnTo>
                    <a:pt x="291" y="669"/>
                  </a:lnTo>
                  <a:lnTo>
                    <a:pt x="376" y="846"/>
                  </a:lnTo>
                  <a:lnTo>
                    <a:pt x="205" y="776"/>
                  </a:lnTo>
                  <a:lnTo>
                    <a:pt x="127" y="939"/>
                  </a:lnTo>
                  <a:lnTo>
                    <a:pt x="295" y="875"/>
                  </a:lnTo>
                  <a:lnTo>
                    <a:pt x="127" y="1010"/>
                  </a:lnTo>
                  <a:lnTo>
                    <a:pt x="86" y="1154"/>
                  </a:lnTo>
                  <a:lnTo>
                    <a:pt x="184" y="1209"/>
                  </a:lnTo>
                  <a:lnTo>
                    <a:pt x="411" y="1034"/>
                  </a:lnTo>
                  <a:lnTo>
                    <a:pt x="378" y="1143"/>
                  </a:lnTo>
                  <a:lnTo>
                    <a:pt x="470" y="1051"/>
                  </a:lnTo>
                  <a:lnTo>
                    <a:pt x="654" y="1034"/>
                  </a:lnTo>
                  <a:lnTo>
                    <a:pt x="626" y="1183"/>
                  </a:lnTo>
                  <a:lnTo>
                    <a:pt x="763" y="1084"/>
                  </a:lnTo>
                  <a:lnTo>
                    <a:pt x="840" y="1287"/>
                  </a:lnTo>
                  <a:lnTo>
                    <a:pt x="930" y="1249"/>
                  </a:lnTo>
                  <a:lnTo>
                    <a:pt x="763" y="1378"/>
                  </a:lnTo>
                  <a:lnTo>
                    <a:pt x="396" y="1443"/>
                  </a:lnTo>
                  <a:lnTo>
                    <a:pt x="184" y="1414"/>
                  </a:lnTo>
                  <a:lnTo>
                    <a:pt x="97" y="1401"/>
                  </a:lnTo>
                  <a:lnTo>
                    <a:pt x="36" y="1295"/>
                  </a:lnTo>
                  <a:lnTo>
                    <a:pt x="0" y="1192"/>
                  </a:lnTo>
                  <a:lnTo>
                    <a:pt x="15" y="1072"/>
                  </a:lnTo>
                  <a:lnTo>
                    <a:pt x="23" y="1019"/>
                  </a:lnTo>
                  <a:lnTo>
                    <a:pt x="23" y="865"/>
                  </a:lnTo>
                  <a:lnTo>
                    <a:pt x="68" y="799"/>
                  </a:lnTo>
                  <a:lnTo>
                    <a:pt x="70" y="757"/>
                  </a:lnTo>
                  <a:lnTo>
                    <a:pt x="70" y="686"/>
                  </a:lnTo>
                  <a:lnTo>
                    <a:pt x="70" y="618"/>
                  </a:lnTo>
                  <a:lnTo>
                    <a:pt x="68" y="588"/>
                  </a:lnTo>
                  <a:lnTo>
                    <a:pt x="103" y="361"/>
                  </a:lnTo>
                  <a:lnTo>
                    <a:pt x="217" y="135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Freeform 166"/>
            <p:cNvSpPr>
              <a:spLocks/>
            </p:cNvSpPr>
            <p:nvPr/>
          </p:nvSpPr>
          <p:spPr bwMode="auto">
            <a:xfrm>
              <a:off x="1186" y="2944"/>
              <a:ext cx="846" cy="886"/>
            </a:xfrm>
            <a:custGeom>
              <a:avLst/>
              <a:gdLst>
                <a:gd name="T0" fmla="*/ 846 w 1692"/>
                <a:gd name="T1" fmla="*/ 56 h 1772"/>
                <a:gd name="T2" fmla="*/ 1321 w 1692"/>
                <a:gd name="T3" fmla="*/ 0 h 1772"/>
                <a:gd name="T4" fmla="*/ 1553 w 1692"/>
                <a:gd name="T5" fmla="*/ 101 h 1772"/>
                <a:gd name="T6" fmla="*/ 1601 w 1692"/>
                <a:gd name="T7" fmla="*/ 379 h 1772"/>
                <a:gd name="T8" fmla="*/ 1608 w 1692"/>
                <a:gd name="T9" fmla="*/ 533 h 1772"/>
                <a:gd name="T10" fmla="*/ 1692 w 1692"/>
                <a:gd name="T11" fmla="*/ 1217 h 1772"/>
                <a:gd name="T12" fmla="*/ 1669 w 1692"/>
                <a:gd name="T13" fmla="*/ 1456 h 1772"/>
                <a:gd name="T14" fmla="*/ 1515 w 1692"/>
                <a:gd name="T15" fmla="*/ 1597 h 1772"/>
                <a:gd name="T16" fmla="*/ 1424 w 1692"/>
                <a:gd name="T17" fmla="*/ 1679 h 1772"/>
                <a:gd name="T18" fmla="*/ 1139 w 1692"/>
                <a:gd name="T19" fmla="*/ 977 h 1772"/>
                <a:gd name="T20" fmla="*/ 984 w 1692"/>
                <a:gd name="T21" fmla="*/ 308 h 1772"/>
                <a:gd name="T22" fmla="*/ 969 w 1692"/>
                <a:gd name="T23" fmla="*/ 1409 h 1772"/>
                <a:gd name="T24" fmla="*/ 853 w 1692"/>
                <a:gd name="T25" fmla="*/ 801 h 1772"/>
                <a:gd name="T26" fmla="*/ 754 w 1692"/>
                <a:gd name="T27" fmla="*/ 1409 h 1772"/>
                <a:gd name="T28" fmla="*/ 484 w 1692"/>
                <a:gd name="T29" fmla="*/ 1641 h 1772"/>
                <a:gd name="T30" fmla="*/ 753 w 1692"/>
                <a:gd name="T31" fmla="*/ 1595 h 1772"/>
                <a:gd name="T32" fmla="*/ 545 w 1692"/>
                <a:gd name="T33" fmla="*/ 1772 h 1772"/>
                <a:gd name="T34" fmla="*/ 169 w 1692"/>
                <a:gd name="T35" fmla="*/ 1586 h 1772"/>
                <a:gd name="T36" fmla="*/ 0 w 1692"/>
                <a:gd name="T37" fmla="*/ 1456 h 1772"/>
                <a:gd name="T38" fmla="*/ 148 w 1692"/>
                <a:gd name="T39" fmla="*/ 609 h 1772"/>
                <a:gd name="T40" fmla="*/ 154 w 1692"/>
                <a:gd name="T41" fmla="*/ 215 h 1772"/>
                <a:gd name="T42" fmla="*/ 570 w 1692"/>
                <a:gd name="T43" fmla="*/ 215 h 1772"/>
                <a:gd name="T44" fmla="*/ 846 w 1692"/>
                <a:gd name="T45" fmla="*/ 56 h 1772"/>
                <a:gd name="T46" fmla="*/ 846 w 1692"/>
                <a:gd name="T47" fmla="*/ 56 h 17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2"/>
                <a:gd name="T73" fmla="*/ 0 h 1772"/>
                <a:gd name="T74" fmla="*/ 1692 w 1692"/>
                <a:gd name="T75" fmla="*/ 1772 h 17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2" h="1772">
                  <a:moveTo>
                    <a:pt x="846" y="56"/>
                  </a:moveTo>
                  <a:lnTo>
                    <a:pt x="1321" y="0"/>
                  </a:lnTo>
                  <a:lnTo>
                    <a:pt x="1553" y="101"/>
                  </a:lnTo>
                  <a:lnTo>
                    <a:pt x="1601" y="379"/>
                  </a:lnTo>
                  <a:lnTo>
                    <a:pt x="1608" y="533"/>
                  </a:lnTo>
                  <a:lnTo>
                    <a:pt x="1692" y="1217"/>
                  </a:lnTo>
                  <a:lnTo>
                    <a:pt x="1669" y="1456"/>
                  </a:lnTo>
                  <a:lnTo>
                    <a:pt x="1515" y="1597"/>
                  </a:lnTo>
                  <a:lnTo>
                    <a:pt x="1424" y="1679"/>
                  </a:lnTo>
                  <a:lnTo>
                    <a:pt x="1139" y="977"/>
                  </a:lnTo>
                  <a:lnTo>
                    <a:pt x="984" y="308"/>
                  </a:lnTo>
                  <a:lnTo>
                    <a:pt x="969" y="1409"/>
                  </a:lnTo>
                  <a:lnTo>
                    <a:pt x="853" y="801"/>
                  </a:lnTo>
                  <a:lnTo>
                    <a:pt x="754" y="1409"/>
                  </a:lnTo>
                  <a:lnTo>
                    <a:pt x="484" y="1641"/>
                  </a:lnTo>
                  <a:lnTo>
                    <a:pt x="753" y="1595"/>
                  </a:lnTo>
                  <a:lnTo>
                    <a:pt x="545" y="1772"/>
                  </a:lnTo>
                  <a:lnTo>
                    <a:pt x="169" y="1586"/>
                  </a:lnTo>
                  <a:lnTo>
                    <a:pt x="0" y="1456"/>
                  </a:lnTo>
                  <a:lnTo>
                    <a:pt x="148" y="609"/>
                  </a:lnTo>
                  <a:lnTo>
                    <a:pt x="154" y="215"/>
                  </a:lnTo>
                  <a:lnTo>
                    <a:pt x="570" y="215"/>
                  </a:lnTo>
                  <a:lnTo>
                    <a:pt x="846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Freeform 167"/>
            <p:cNvSpPr>
              <a:spLocks/>
            </p:cNvSpPr>
            <p:nvPr/>
          </p:nvSpPr>
          <p:spPr bwMode="auto">
            <a:xfrm>
              <a:off x="1666" y="1974"/>
              <a:ext cx="62" cy="87"/>
            </a:xfrm>
            <a:custGeom>
              <a:avLst/>
              <a:gdLst>
                <a:gd name="T0" fmla="*/ 102 w 123"/>
                <a:gd name="T1" fmla="*/ 26 h 175"/>
                <a:gd name="T2" fmla="*/ 74 w 123"/>
                <a:gd name="T3" fmla="*/ 0 h 175"/>
                <a:gd name="T4" fmla="*/ 28 w 123"/>
                <a:gd name="T5" fmla="*/ 0 h 175"/>
                <a:gd name="T6" fmla="*/ 9 w 123"/>
                <a:gd name="T7" fmla="*/ 40 h 175"/>
                <a:gd name="T8" fmla="*/ 0 w 123"/>
                <a:gd name="T9" fmla="*/ 85 h 175"/>
                <a:gd name="T10" fmla="*/ 7 w 123"/>
                <a:gd name="T11" fmla="*/ 123 h 175"/>
                <a:gd name="T12" fmla="*/ 45 w 123"/>
                <a:gd name="T13" fmla="*/ 175 h 175"/>
                <a:gd name="T14" fmla="*/ 51 w 123"/>
                <a:gd name="T15" fmla="*/ 154 h 175"/>
                <a:gd name="T16" fmla="*/ 30 w 123"/>
                <a:gd name="T17" fmla="*/ 135 h 175"/>
                <a:gd name="T18" fmla="*/ 17 w 123"/>
                <a:gd name="T19" fmla="*/ 95 h 175"/>
                <a:gd name="T20" fmla="*/ 42 w 123"/>
                <a:gd name="T21" fmla="*/ 22 h 175"/>
                <a:gd name="T22" fmla="*/ 66 w 123"/>
                <a:gd name="T23" fmla="*/ 11 h 175"/>
                <a:gd name="T24" fmla="*/ 68 w 123"/>
                <a:gd name="T25" fmla="*/ 34 h 175"/>
                <a:gd name="T26" fmla="*/ 91 w 123"/>
                <a:gd name="T27" fmla="*/ 41 h 175"/>
                <a:gd name="T28" fmla="*/ 87 w 123"/>
                <a:gd name="T29" fmla="*/ 62 h 175"/>
                <a:gd name="T30" fmla="*/ 63 w 123"/>
                <a:gd name="T31" fmla="*/ 70 h 175"/>
                <a:gd name="T32" fmla="*/ 82 w 123"/>
                <a:gd name="T33" fmla="*/ 97 h 175"/>
                <a:gd name="T34" fmla="*/ 55 w 123"/>
                <a:gd name="T35" fmla="*/ 119 h 175"/>
                <a:gd name="T36" fmla="*/ 64 w 123"/>
                <a:gd name="T37" fmla="*/ 140 h 175"/>
                <a:gd name="T38" fmla="*/ 89 w 123"/>
                <a:gd name="T39" fmla="*/ 146 h 175"/>
                <a:gd name="T40" fmla="*/ 97 w 123"/>
                <a:gd name="T41" fmla="*/ 169 h 175"/>
                <a:gd name="T42" fmla="*/ 114 w 123"/>
                <a:gd name="T43" fmla="*/ 169 h 175"/>
                <a:gd name="T44" fmla="*/ 102 w 123"/>
                <a:gd name="T45" fmla="*/ 131 h 175"/>
                <a:gd name="T46" fmla="*/ 108 w 123"/>
                <a:gd name="T47" fmla="*/ 112 h 175"/>
                <a:gd name="T48" fmla="*/ 89 w 123"/>
                <a:gd name="T49" fmla="*/ 100 h 175"/>
                <a:gd name="T50" fmla="*/ 89 w 123"/>
                <a:gd name="T51" fmla="*/ 89 h 175"/>
                <a:gd name="T52" fmla="*/ 120 w 123"/>
                <a:gd name="T53" fmla="*/ 64 h 175"/>
                <a:gd name="T54" fmla="*/ 123 w 123"/>
                <a:gd name="T55" fmla="*/ 41 h 175"/>
                <a:gd name="T56" fmla="*/ 102 w 123"/>
                <a:gd name="T57" fmla="*/ 26 h 175"/>
                <a:gd name="T58" fmla="*/ 102 w 123"/>
                <a:gd name="T59" fmla="*/ 26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75"/>
                <a:gd name="T92" fmla="*/ 123 w 123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75">
                  <a:moveTo>
                    <a:pt x="102" y="26"/>
                  </a:moveTo>
                  <a:lnTo>
                    <a:pt x="74" y="0"/>
                  </a:lnTo>
                  <a:lnTo>
                    <a:pt x="28" y="0"/>
                  </a:lnTo>
                  <a:lnTo>
                    <a:pt x="9" y="40"/>
                  </a:lnTo>
                  <a:lnTo>
                    <a:pt x="0" y="85"/>
                  </a:lnTo>
                  <a:lnTo>
                    <a:pt x="7" y="123"/>
                  </a:lnTo>
                  <a:lnTo>
                    <a:pt x="45" y="175"/>
                  </a:lnTo>
                  <a:lnTo>
                    <a:pt x="51" y="154"/>
                  </a:lnTo>
                  <a:lnTo>
                    <a:pt x="30" y="135"/>
                  </a:lnTo>
                  <a:lnTo>
                    <a:pt x="17" y="95"/>
                  </a:lnTo>
                  <a:lnTo>
                    <a:pt x="42" y="22"/>
                  </a:lnTo>
                  <a:lnTo>
                    <a:pt x="66" y="11"/>
                  </a:lnTo>
                  <a:lnTo>
                    <a:pt x="68" y="34"/>
                  </a:lnTo>
                  <a:lnTo>
                    <a:pt x="91" y="41"/>
                  </a:lnTo>
                  <a:lnTo>
                    <a:pt x="87" y="62"/>
                  </a:lnTo>
                  <a:lnTo>
                    <a:pt x="63" y="70"/>
                  </a:lnTo>
                  <a:lnTo>
                    <a:pt x="82" y="97"/>
                  </a:lnTo>
                  <a:lnTo>
                    <a:pt x="55" y="119"/>
                  </a:lnTo>
                  <a:lnTo>
                    <a:pt x="64" y="140"/>
                  </a:lnTo>
                  <a:lnTo>
                    <a:pt x="89" y="146"/>
                  </a:lnTo>
                  <a:lnTo>
                    <a:pt x="97" y="169"/>
                  </a:lnTo>
                  <a:lnTo>
                    <a:pt x="114" y="169"/>
                  </a:lnTo>
                  <a:lnTo>
                    <a:pt x="102" y="131"/>
                  </a:lnTo>
                  <a:lnTo>
                    <a:pt x="108" y="112"/>
                  </a:lnTo>
                  <a:lnTo>
                    <a:pt x="89" y="100"/>
                  </a:lnTo>
                  <a:lnTo>
                    <a:pt x="89" y="89"/>
                  </a:lnTo>
                  <a:lnTo>
                    <a:pt x="120" y="64"/>
                  </a:lnTo>
                  <a:lnTo>
                    <a:pt x="123" y="41"/>
                  </a:lnTo>
                  <a:lnTo>
                    <a:pt x="10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Freeform 168"/>
            <p:cNvSpPr>
              <a:spLocks/>
            </p:cNvSpPr>
            <p:nvPr/>
          </p:nvSpPr>
          <p:spPr bwMode="auto">
            <a:xfrm>
              <a:off x="1562" y="1712"/>
              <a:ext cx="372" cy="554"/>
            </a:xfrm>
            <a:custGeom>
              <a:avLst/>
              <a:gdLst>
                <a:gd name="T0" fmla="*/ 298 w 743"/>
                <a:gd name="T1" fmla="*/ 492 h 1108"/>
                <a:gd name="T2" fmla="*/ 199 w 743"/>
                <a:gd name="T3" fmla="*/ 521 h 1108"/>
                <a:gd name="T4" fmla="*/ 192 w 743"/>
                <a:gd name="T5" fmla="*/ 673 h 1108"/>
                <a:gd name="T6" fmla="*/ 264 w 743"/>
                <a:gd name="T7" fmla="*/ 762 h 1108"/>
                <a:gd name="T8" fmla="*/ 321 w 743"/>
                <a:gd name="T9" fmla="*/ 762 h 1108"/>
                <a:gd name="T10" fmla="*/ 338 w 743"/>
                <a:gd name="T11" fmla="*/ 715 h 1108"/>
                <a:gd name="T12" fmla="*/ 374 w 743"/>
                <a:gd name="T13" fmla="*/ 892 h 1108"/>
                <a:gd name="T14" fmla="*/ 538 w 743"/>
                <a:gd name="T15" fmla="*/ 1017 h 1108"/>
                <a:gd name="T16" fmla="*/ 665 w 743"/>
                <a:gd name="T17" fmla="*/ 1084 h 1108"/>
                <a:gd name="T18" fmla="*/ 734 w 743"/>
                <a:gd name="T19" fmla="*/ 1055 h 1108"/>
                <a:gd name="T20" fmla="*/ 743 w 743"/>
                <a:gd name="T21" fmla="*/ 1059 h 1108"/>
                <a:gd name="T22" fmla="*/ 697 w 743"/>
                <a:gd name="T23" fmla="*/ 1108 h 1108"/>
                <a:gd name="T24" fmla="*/ 572 w 743"/>
                <a:gd name="T25" fmla="*/ 1087 h 1108"/>
                <a:gd name="T26" fmla="*/ 429 w 743"/>
                <a:gd name="T27" fmla="*/ 1042 h 1108"/>
                <a:gd name="T28" fmla="*/ 319 w 743"/>
                <a:gd name="T29" fmla="*/ 962 h 1108"/>
                <a:gd name="T30" fmla="*/ 298 w 743"/>
                <a:gd name="T31" fmla="*/ 840 h 1108"/>
                <a:gd name="T32" fmla="*/ 222 w 743"/>
                <a:gd name="T33" fmla="*/ 728 h 1108"/>
                <a:gd name="T34" fmla="*/ 140 w 743"/>
                <a:gd name="T35" fmla="*/ 726 h 1108"/>
                <a:gd name="T36" fmla="*/ 98 w 743"/>
                <a:gd name="T37" fmla="*/ 722 h 1108"/>
                <a:gd name="T38" fmla="*/ 34 w 743"/>
                <a:gd name="T39" fmla="*/ 751 h 1108"/>
                <a:gd name="T40" fmla="*/ 0 w 743"/>
                <a:gd name="T41" fmla="*/ 365 h 1108"/>
                <a:gd name="T42" fmla="*/ 87 w 743"/>
                <a:gd name="T43" fmla="*/ 87 h 1108"/>
                <a:gd name="T44" fmla="*/ 370 w 743"/>
                <a:gd name="T45" fmla="*/ 4 h 1108"/>
                <a:gd name="T46" fmla="*/ 334 w 743"/>
                <a:gd name="T47" fmla="*/ 51 h 1108"/>
                <a:gd name="T48" fmla="*/ 348 w 743"/>
                <a:gd name="T49" fmla="*/ 89 h 1108"/>
                <a:gd name="T50" fmla="*/ 488 w 743"/>
                <a:gd name="T51" fmla="*/ 97 h 1108"/>
                <a:gd name="T52" fmla="*/ 481 w 743"/>
                <a:gd name="T53" fmla="*/ 154 h 1108"/>
                <a:gd name="T54" fmla="*/ 486 w 743"/>
                <a:gd name="T55" fmla="*/ 190 h 1108"/>
                <a:gd name="T56" fmla="*/ 553 w 743"/>
                <a:gd name="T57" fmla="*/ 266 h 1108"/>
                <a:gd name="T58" fmla="*/ 479 w 743"/>
                <a:gd name="T59" fmla="*/ 409 h 1108"/>
                <a:gd name="T60" fmla="*/ 490 w 743"/>
                <a:gd name="T61" fmla="*/ 447 h 1108"/>
                <a:gd name="T62" fmla="*/ 503 w 743"/>
                <a:gd name="T63" fmla="*/ 473 h 1108"/>
                <a:gd name="T64" fmla="*/ 551 w 743"/>
                <a:gd name="T65" fmla="*/ 496 h 1108"/>
                <a:gd name="T66" fmla="*/ 443 w 743"/>
                <a:gd name="T67" fmla="*/ 597 h 1108"/>
                <a:gd name="T68" fmla="*/ 397 w 743"/>
                <a:gd name="T69" fmla="*/ 637 h 1108"/>
                <a:gd name="T70" fmla="*/ 376 w 743"/>
                <a:gd name="T71" fmla="*/ 637 h 1108"/>
                <a:gd name="T72" fmla="*/ 353 w 743"/>
                <a:gd name="T73" fmla="*/ 540 h 1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3"/>
                <a:gd name="T112" fmla="*/ 0 h 1108"/>
                <a:gd name="T113" fmla="*/ 743 w 743"/>
                <a:gd name="T114" fmla="*/ 1108 h 1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3" h="1108">
                  <a:moveTo>
                    <a:pt x="353" y="540"/>
                  </a:moveTo>
                  <a:lnTo>
                    <a:pt x="298" y="492"/>
                  </a:lnTo>
                  <a:lnTo>
                    <a:pt x="241" y="492"/>
                  </a:lnTo>
                  <a:lnTo>
                    <a:pt x="199" y="521"/>
                  </a:lnTo>
                  <a:lnTo>
                    <a:pt x="184" y="557"/>
                  </a:lnTo>
                  <a:lnTo>
                    <a:pt x="192" y="673"/>
                  </a:lnTo>
                  <a:lnTo>
                    <a:pt x="241" y="720"/>
                  </a:lnTo>
                  <a:lnTo>
                    <a:pt x="264" y="762"/>
                  </a:lnTo>
                  <a:lnTo>
                    <a:pt x="294" y="766"/>
                  </a:lnTo>
                  <a:lnTo>
                    <a:pt x="321" y="762"/>
                  </a:lnTo>
                  <a:lnTo>
                    <a:pt x="321" y="732"/>
                  </a:lnTo>
                  <a:lnTo>
                    <a:pt x="338" y="715"/>
                  </a:lnTo>
                  <a:lnTo>
                    <a:pt x="336" y="802"/>
                  </a:lnTo>
                  <a:lnTo>
                    <a:pt x="374" y="892"/>
                  </a:lnTo>
                  <a:lnTo>
                    <a:pt x="456" y="958"/>
                  </a:lnTo>
                  <a:lnTo>
                    <a:pt x="538" y="1017"/>
                  </a:lnTo>
                  <a:lnTo>
                    <a:pt x="614" y="1061"/>
                  </a:lnTo>
                  <a:lnTo>
                    <a:pt x="665" y="1084"/>
                  </a:lnTo>
                  <a:lnTo>
                    <a:pt x="701" y="1080"/>
                  </a:lnTo>
                  <a:lnTo>
                    <a:pt x="734" y="1055"/>
                  </a:lnTo>
                  <a:lnTo>
                    <a:pt x="743" y="1019"/>
                  </a:lnTo>
                  <a:lnTo>
                    <a:pt x="743" y="1059"/>
                  </a:lnTo>
                  <a:lnTo>
                    <a:pt x="730" y="1091"/>
                  </a:lnTo>
                  <a:lnTo>
                    <a:pt x="697" y="1108"/>
                  </a:lnTo>
                  <a:lnTo>
                    <a:pt x="627" y="1099"/>
                  </a:lnTo>
                  <a:lnTo>
                    <a:pt x="572" y="1087"/>
                  </a:lnTo>
                  <a:lnTo>
                    <a:pt x="502" y="1068"/>
                  </a:lnTo>
                  <a:lnTo>
                    <a:pt x="429" y="1042"/>
                  </a:lnTo>
                  <a:lnTo>
                    <a:pt x="355" y="1006"/>
                  </a:lnTo>
                  <a:lnTo>
                    <a:pt x="319" y="962"/>
                  </a:lnTo>
                  <a:lnTo>
                    <a:pt x="306" y="911"/>
                  </a:lnTo>
                  <a:lnTo>
                    <a:pt x="298" y="840"/>
                  </a:lnTo>
                  <a:lnTo>
                    <a:pt x="289" y="806"/>
                  </a:lnTo>
                  <a:lnTo>
                    <a:pt x="222" y="728"/>
                  </a:lnTo>
                  <a:lnTo>
                    <a:pt x="173" y="696"/>
                  </a:lnTo>
                  <a:lnTo>
                    <a:pt x="140" y="726"/>
                  </a:lnTo>
                  <a:lnTo>
                    <a:pt x="108" y="762"/>
                  </a:lnTo>
                  <a:lnTo>
                    <a:pt x="98" y="722"/>
                  </a:lnTo>
                  <a:lnTo>
                    <a:pt x="87" y="787"/>
                  </a:lnTo>
                  <a:lnTo>
                    <a:pt x="34" y="751"/>
                  </a:lnTo>
                  <a:lnTo>
                    <a:pt x="2" y="637"/>
                  </a:lnTo>
                  <a:lnTo>
                    <a:pt x="0" y="365"/>
                  </a:lnTo>
                  <a:lnTo>
                    <a:pt x="47" y="198"/>
                  </a:lnTo>
                  <a:lnTo>
                    <a:pt x="87" y="87"/>
                  </a:lnTo>
                  <a:lnTo>
                    <a:pt x="226" y="0"/>
                  </a:lnTo>
                  <a:lnTo>
                    <a:pt x="370" y="4"/>
                  </a:lnTo>
                  <a:lnTo>
                    <a:pt x="262" y="25"/>
                  </a:lnTo>
                  <a:lnTo>
                    <a:pt x="334" y="51"/>
                  </a:lnTo>
                  <a:lnTo>
                    <a:pt x="283" y="125"/>
                  </a:lnTo>
                  <a:lnTo>
                    <a:pt x="348" y="89"/>
                  </a:lnTo>
                  <a:lnTo>
                    <a:pt x="336" y="190"/>
                  </a:lnTo>
                  <a:lnTo>
                    <a:pt x="488" y="97"/>
                  </a:lnTo>
                  <a:lnTo>
                    <a:pt x="446" y="169"/>
                  </a:lnTo>
                  <a:lnTo>
                    <a:pt x="481" y="154"/>
                  </a:lnTo>
                  <a:lnTo>
                    <a:pt x="441" y="222"/>
                  </a:lnTo>
                  <a:lnTo>
                    <a:pt x="486" y="190"/>
                  </a:lnTo>
                  <a:lnTo>
                    <a:pt x="426" y="331"/>
                  </a:lnTo>
                  <a:lnTo>
                    <a:pt x="553" y="266"/>
                  </a:lnTo>
                  <a:lnTo>
                    <a:pt x="488" y="316"/>
                  </a:lnTo>
                  <a:lnTo>
                    <a:pt x="479" y="409"/>
                  </a:lnTo>
                  <a:lnTo>
                    <a:pt x="585" y="325"/>
                  </a:lnTo>
                  <a:lnTo>
                    <a:pt x="490" y="447"/>
                  </a:lnTo>
                  <a:lnTo>
                    <a:pt x="524" y="445"/>
                  </a:lnTo>
                  <a:lnTo>
                    <a:pt x="503" y="473"/>
                  </a:lnTo>
                  <a:lnTo>
                    <a:pt x="618" y="439"/>
                  </a:lnTo>
                  <a:lnTo>
                    <a:pt x="551" y="496"/>
                  </a:lnTo>
                  <a:lnTo>
                    <a:pt x="467" y="551"/>
                  </a:lnTo>
                  <a:lnTo>
                    <a:pt x="443" y="597"/>
                  </a:lnTo>
                  <a:lnTo>
                    <a:pt x="446" y="644"/>
                  </a:lnTo>
                  <a:lnTo>
                    <a:pt x="397" y="637"/>
                  </a:lnTo>
                  <a:lnTo>
                    <a:pt x="386" y="582"/>
                  </a:lnTo>
                  <a:lnTo>
                    <a:pt x="376" y="637"/>
                  </a:lnTo>
                  <a:lnTo>
                    <a:pt x="353" y="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Freeform 169"/>
            <p:cNvSpPr>
              <a:spLocks/>
            </p:cNvSpPr>
            <p:nvPr/>
          </p:nvSpPr>
          <p:spPr bwMode="auto">
            <a:xfrm>
              <a:off x="1683" y="1682"/>
              <a:ext cx="390" cy="243"/>
            </a:xfrm>
            <a:custGeom>
              <a:avLst/>
              <a:gdLst>
                <a:gd name="T0" fmla="*/ 249 w 780"/>
                <a:gd name="T1" fmla="*/ 2 h 487"/>
                <a:gd name="T2" fmla="*/ 331 w 780"/>
                <a:gd name="T3" fmla="*/ 4 h 487"/>
                <a:gd name="T4" fmla="*/ 380 w 780"/>
                <a:gd name="T5" fmla="*/ 38 h 487"/>
                <a:gd name="T6" fmla="*/ 629 w 780"/>
                <a:gd name="T7" fmla="*/ 110 h 487"/>
                <a:gd name="T8" fmla="*/ 683 w 780"/>
                <a:gd name="T9" fmla="*/ 215 h 487"/>
                <a:gd name="T10" fmla="*/ 654 w 780"/>
                <a:gd name="T11" fmla="*/ 316 h 487"/>
                <a:gd name="T12" fmla="*/ 608 w 780"/>
                <a:gd name="T13" fmla="*/ 179 h 487"/>
                <a:gd name="T14" fmla="*/ 481 w 780"/>
                <a:gd name="T15" fmla="*/ 146 h 487"/>
                <a:gd name="T16" fmla="*/ 432 w 780"/>
                <a:gd name="T17" fmla="*/ 152 h 487"/>
                <a:gd name="T18" fmla="*/ 532 w 780"/>
                <a:gd name="T19" fmla="*/ 99 h 487"/>
                <a:gd name="T20" fmla="*/ 357 w 780"/>
                <a:gd name="T21" fmla="*/ 74 h 487"/>
                <a:gd name="T22" fmla="*/ 213 w 780"/>
                <a:gd name="T23" fmla="*/ 69 h 487"/>
                <a:gd name="T24" fmla="*/ 219 w 780"/>
                <a:gd name="T25" fmla="*/ 131 h 487"/>
                <a:gd name="T26" fmla="*/ 299 w 780"/>
                <a:gd name="T27" fmla="*/ 188 h 487"/>
                <a:gd name="T28" fmla="*/ 354 w 780"/>
                <a:gd name="T29" fmla="*/ 249 h 487"/>
                <a:gd name="T30" fmla="*/ 403 w 780"/>
                <a:gd name="T31" fmla="*/ 264 h 487"/>
                <a:gd name="T32" fmla="*/ 468 w 780"/>
                <a:gd name="T33" fmla="*/ 323 h 487"/>
                <a:gd name="T34" fmla="*/ 588 w 780"/>
                <a:gd name="T35" fmla="*/ 354 h 487"/>
                <a:gd name="T36" fmla="*/ 641 w 780"/>
                <a:gd name="T37" fmla="*/ 340 h 487"/>
                <a:gd name="T38" fmla="*/ 709 w 780"/>
                <a:gd name="T39" fmla="*/ 266 h 487"/>
                <a:gd name="T40" fmla="*/ 622 w 780"/>
                <a:gd name="T41" fmla="*/ 135 h 487"/>
                <a:gd name="T42" fmla="*/ 747 w 780"/>
                <a:gd name="T43" fmla="*/ 285 h 487"/>
                <a:gd name="T44" fmla="*/ 761 w 780"/>
                <a:gd name="T45" fmla="*/ 413 h 487"/>
                <a:gd name="T46" fmla="*/ 690 w 780"/>
                <a:gd name="T47" fmla="*/ 462 h 487"/>
                <a:gd name="T48" fmla="*/ 637 w 780"/>
                <a:gd name="T49" fmla="*/ 487 h 487"/>
                <a:gd name="T50" fmla="*/ 542 w 780"/>
                <a:gd name="T51" fmla="*/ 422 h 487"/>
                <a:gd name="T52" fmla="*/ 432 w 780"/>
                <a:gd name="T53" fmla="*/ 329 h 487"/>
                <a:gd name="T54" fmla="*/ 329 w 780"/>
                <a:gd name="T55" fmla="*/ 264 h 487"/>
                <a:gd name="T56" fmla="*/ 293 w 780"/>
                <a:gd name="T57" fmla="*/ 215 h 487"/>
                <a:gd name="T58" fmla="*/ 266 w 780"/>
                <a:gd name="T59" fmla="*/ 162 h 487"/>
                <a:gd name="T60" fmla="*/ 160 w 780"/>
                <a:gd name="T61" fmla="*/ 84 h 487"/>
                <a:gd name="T62" fmla="*/ 0 w 780"/>
                <a:gd name="T63" fmla="*/ 69 h 487"/>
                <a:gd name="T64" fmla="*/ 190 w 780"/>
                <a:gd name="T65" fmla="*/ 0 h 487"/>
                <a:gd name="T66" fmla="*/ 99 w 780"/>
                <a:gd name="T67" fmla="*/ 48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0"/>
                <a:gd name="T103" fmla="*/ 0 h 487"/>
                <a:gd name="T104" fmla="*/ 780 w 780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0" h="487">
                  <a:moveTo>
                    <a:pt x="99" y="48"/>
                  </a:moveTo>
                  <a:lnTo>
                    <a:pt x="249" y="2"/>
                  </a:lnTo>
                  <a:lnTo>
                    <a:pt x="238" y="32"/>
                  </a:lnTo>
                  <a:lnTo>
                    <a:pt x="331" y="4"/>
                  </a:lnTo>
                  <a:lnTo>
                    <a:pt x="418" y="25"/>
                  </a:lnTo>
                  <a:lnTo>
                    <a:pt x="380" y="38"/>
                  </a:lnTo>
                  <a:lnTo>
                    <a:pt x="540" y="50"/>
                  </a:lnTo>
                  <a:lnTo>
                    <a:pt x="629" y="110"/>
                  </a:lnTo>
                  <a:lnTo>
                    <a:pt x="551" y="99"/>
                  </a:lnTo>
                  <a:lnTo>
                    <a:pt x="683" y="215"/>
                  </a:lnTo>
                  <a:lnTo>
                    <a:pt x="626" y="204"/>
                  </a:lnTo>
                  <a:lnTo>
                    <a:pt x="654" y="316"/>
                  </a:lnTo>
                  <a:lnTo>
                    <a:pt x="576" y="194"/>
                  </a:lnTo>
                  <a:lnTo>
                    <a:pt x="608" y="179"/>
                  </a:lnTo>
                  <a:lnTo>
                    <a:pt x="521" y="139"/>
                  </a:lnTo>
                  <a:lnTo>
                    <a:pt x="481" y="146"/>
                  </a:lnTo>
                  <a:lnTo>
                    <a:pt x="468" y="173"/>
                  </a:lnTo>
                  <a:lnTo>
                    <a:pt x="432" y="152"/>
                  </a:lnTo>
                  <a:lnTo>
                    <a:pt x="475" y="91"/>
                  </a:lnTo>
                  <a:lnTo>
                    <a:pt x="532" y="99"/>
                  </a:lnTo>
                  <a:lnTo>
                    <a:pt x="510" y="80"/>
                  </a:lnTo>
                  <a:lnTo>
                    <a:pt x="357" y="74"/>
                  </a:lnTo>
                  <a:lnTo>
                    <a:pt x="299" y="67"/>
                  </a:lnTo>
                  <a:lnTo>
                    <a:pt x="213" y="69"/>
                  </a:lnTo>
                  <a:lnTo>
                    <a:pt x="213" y="97"/>
                  </a:lnTo>
                  <a:lnTo>
                    <a:pt x="219" y="131"/>
                  </a:lnTo>
                  <a:lnTo>
                    <a:pt x="308" y="162"/>
                  </a:lnTo>
                  <a:lnTo>
                    <a:pt x="299" y="188"/>
                  </a:lnTo>
                  <a:lnTo>
                    <a:pt x="380" y="177"/>
                  </a:lnTo>
                  <a:lnTo>
                    <a:pt x="354" y="249"/>
                  </a:lnTo>
                  <a:lnTo>
                    <a:pt x="466" y="232"/>
                  </a:lnTo>
                  <a:lnTo>
                    <a:pt x="403" y="264"/>
                  </a:lnTo>
                  <a:lnTo>
                    <a:pt x="510" y="264"/>
                  </a:lnTo>
                  <a:lnTo>
                    <a:pt x="468" y="323"/>
                  </a:lnTo>
                  <a:lnTo>
                    <a:pt x="536" y="369"/>
                  </a:lnTo>
                  <a:lnTo>
                    <a:pt x="588" y="354"/>
                  </a:lnTo>
                  <a:lnTo>
                    <a:pt x="567" y="276"/>
                  </a:lnTo>
                  <a:lnTo>
                    <a:pt x="641" y="340"/>
                  </a:lnTo>
                  <a:lnTo>
                    <a:pt x="711" y="348"/>
                  </a:lnTo>
                  <a:lnTo>
                    <a:pt x="709" y="266"/>
                  </a:lnTo>
                  <a:lnTo>
                    <a:pt x="715" y="205"/>
                  </a:lnTo>
                  <a:lnTo>
                    <a:pt x="622" y="135"/>
                  </a:lnTo>
                  <a:lnTo>
                    <a:pt x="738" y="205"/>
                  </a:lnTo>
                  <a:lnTo>
                    <a:pt x="747" y="285"/>
                  </a:lnTo>
                  <a:lnTo>
                    <a:pt x="780" y="338"/>
                  </a:lnTo>
                  <a:lnTo>
                    <a:pt x="761" y="413"/>
                  </a:lnTo>
                  <a:lnTo>
                    <a:pt x="709" y="434"/>
                  </a:lnTo>
                  <a:lnTo>
                    <a:pt x="690" y="462"/>
                  </a:lnTo>
                  <a:lnTo>
                    <a:pt x="652" y="464"/>
                  </a:lnTo>
                  <a:lnTo>
                    <a:pt x="637" y="487"/>
                  </a:lnTo>
                  <a:lnTo>
                    <a:pt x="589" y="451"/>
                  </a:lnTo>
                  <a:lnTo>
                    <a:pt x="542" y="422"/>
                  </a:lnTo>
                  <a:lnTo>
                    <a:pt x="426" y="392"/>
                  </a:lnTo>
                  <a:lnTo>
                    <a:pt x="432" y="329"/>
                  </a:lnTo>
                  <a:lnTo>
                    <a:pt x="337" y="316"/>
                  </a:lnTo>
                  <a:lnTo>
                    <a:pt x="329" y="264"/>
                  </a:lnTo>
                  <a:lnTo>
                    <a:pt x="285" y="278"/>
                  </a:lnTo>
                  <a:lnTo>
                    <a:pt x="293" y="215"/>
                  </a:lnTo>
                  <a:lnTo>
                    <a:pt x="268" y="268"/>
                  </a:lnTo>
                  <a:lnTo>
                    <a:pt x="266" y="162"/>
                  </a:lnTo>
                  <a:lnTo>
                    <a:pt x="160" y="135"/>
                  </a:lnTo>
                  <a:lnTo>
                    <a:pt x="160" y="84"/>
                  </a:lnTo>
                  <a:lnTo>
                    <a:pt x="68" y="63"/>
                  </a:lnTo>
                  <a:lnTo>
                    <a:pt x="0" y="69"/>
                  </a:lnTo>
                  <a:lnTo>
                    <a:pt x="70" y="15"/>
                  </a:lnTo>
                  <a:lnTo>
                    <a:pt x="190" y="0"/>
                  </a:lnTo>
                  <a:lnTo>
                    <a:pt x="9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Freeform 170"/>
            <p:cNvSpPr>
              <a:spLocks/>
            </p:cNvSpPr>
            <p:nvPr/>
          </p:nvSpPr>
          <p:spPr bwMode="auto">
            <a:xfrm>
              <a:off x="1908" y="1874"/>
              <a:ext cx="95" cy="136"/>
            </a:xfrm>
            <a:custGeom>
              <a:avLst/>
              <a:gdLst>
                <a:gd name="T0" fmla="*/ 190 w 190"/>
                <a:gd name="T1" fmla="*/ 99 h 272"/>
                <a:gd name="T2" fmla="*/ 190 w 190"/>
                <a:gd name="T3" fmla="*/ 169 h 272"/>
                <a:gd name="T4" fmla="*/ 190 w 190"/>
                <a:gd name="T5" fmla="*/ 232 h 272"/>
                <a:gd name="T6" fmla="*/ 154 w 190"/>
                <a:gd name="T7" fmla="*/ 272 h 272"/>
                <a:gd name="T8" fmla="*/ 180 w 190"/>
                <a:gd name="T9" fmla="*/ 217 h 272"/>
                <a:gd name="T10" fmla="*/ 173 w 190"/>
                <a:gd name="T11" fmla="*/ 118 h 272"/>
                <a:gd name="T12" fmla="*/ 137 w 190"/>
                <a:gd name="T13" fmla="*/ 82 h 272"/>
                <a:gd name="T14" fmla="*/ 61 w 190"/>
                <a:gd name="T15" fmla="*/ 67 h 272"/>
                <a:gd name="T16" fmla="*/ 0 w 190"/>
                <a:gd name="T17" fmla="*/ 0 h 272"/>
                <a:gd name="T18" fmla="*/ 190 w 190"/>
                <a:gd name="T19" fmla="*/ 59 h 272"/>
                <a:gd name="T20" fmla="*/ 190 w 190"/>
                <a:gd name="T21" fmla="*/ 99 h 272"/>
                <a:gd name="T22" fmla="*/ 190 w 190"/>
                <a:gd name="T23" fmla="*/ 99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272"/>
                <a:gd name="T38" fmla="*/ 190 w 190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272">
                  <a:moveTo>
                    <a:pt x="190" y="99"/>
                  </a:moveTo>
                  <a:lnTo>
                    <a:pt x="190" y="169"/>
                  </a:lnTo>
                  <a:lnTo>
                    <a:pt x="190" y="232"/>
                  </a:lnTo>
                  <a:lnTo>
                    <a:pt x="154" y="272"/>
                  </a:lnTo>
                  <a:lnTo>
                    <a:pt x="180" y="217"/>
                  </a:lnTo>
                  <a:lnTo>
                    <a:pt x="173" y="118"/>
                  </a:lnTo>
                  <a:lnTo>
                    <a:pt x="137" y="8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190" y="59"/>
                  </a:lnTo>
                  <a:lnTo>
                    <a:pt x="19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Freeform 171"/>
            <p:cNvSpPr>
              <a:spLocks/>
            </p:cNvSpPr>
            <p:nvPr/>
          </p:nvSpPr>
          <p:spPr bwMode="auto">
            <a:xfrm>
              <a:off x="1894" y="1972"/>
              <a:ext cx="86" cy="43"/>
            </a:xfrm>
            <a:custGeom>
              <a:avLst/>
              <a:gdLst>
                <a:gd name="T0" fmla="*/ 69 w 173"/>
                <a:gd name="T1" fmla="*/ 30 h 85"/>
                <a:gd name="T2" fmla="*/ 0 w 173"/>
                <a:gd name="T3" fmla="*/ 38 h 85"/>
                <a:gd name="T4" fmla="*/ 34 w 173"/>
                <a:gd name="T5" fmla="*/ 6 h 85"/>
                <a:gd name="T6" fmla="*/ 63 w 173"/>
                <a:gd name="T7" fmla="*/ 0 h 85"/>
                <a:gd name="T8" fmla="*/ 101 w 173"/>
                <a:gd name="T9" fmla="*/ 25 h 85"/>
                <a:gd name="T10" fmla="*/ 158 w 173"/>
                <a:gd name="T11" fmla="*/ 25 h 85"/>
                <a:gd name="T12" fmla="*/ 173 w 173"/>
                <a:gd name="T13" fmla="*/ 47 h 85"/>
                <a:gd name="T14" fmla="*/ 126 w 173"/>
                <a:gd name="T15" fmla="*/ 85 h 85"/>
                <a:gd name="T16" fmla="*/ 88 w 173"/>
                <a:gd name="T17" fmla="*/ 57 h 85"/>
                <a:gd name="T18" fmla="*/ 61 w 173"/>
                <a:gd name="T19" fmla="*/ 57 h 85"/>
                <a:gd name="T20" fmla="*/ 19 w 173"/>
                <a:gd name="T21" fmla="*/ 64 h 85"/>
                <a:gd name="T22" fmla="*/ 69 w 173"/>
                <a:gd name="T23" fmla="*/ 30 h 85"/>
                <a:gd name="T24" fmla="*/ 69 w 173"/>
                <a:gd name="T25" fmla="*/ 3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5"/>
                <a:gd name="T41" fmla="*/ 173 w 17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5">
                  <a:moveTo>
                    <a:pt x="69" y="30"/>
                  </a:moveTo>
                  <a:lnTo>
                    <a:pt x="0" y="38"/>
                  </a:lnTo>
                  <a:lnTo>
                    <a:pt x="34" y="6"/>
                  </a:lnTo>
                  <a:lnTo>
                    <a:pt x="63" y="0"/>
                  </a:lnTo>
                  <a:lnTo>
                    <a:pt x="101" y="25"/>
                  </a:lnTo>
                  <a:lnTo>
                    <a:pt x="158" y="25"/>
                  </a:lnTo>
                  <a:lnTo>
                    <a:pt x="173" y="47"/>
                  </a:lnTo>
                  <a:lnTo>
                    <a:pt x="126" y="85"/>
                  </a:lnTo>
                  <a:lnTo>
                    <a:pt x="88" y="57"/>
                  </a:lnTo>
                  <a:lnTo>
                    <a:pt x="61" y="57"/>
                  </a:lnTo>
                  <a:lnTo>
                    <a:pt x="19" y="6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Freeform 172"/>
            <p:cNvSpPr>
              <a:spLocks/>
            </p:cNvSpPr>
            <p:nvPr/>
          </p:nvSpPr>
          <p:spPr bwMode="auto">
            <a:xfrm>
              <a:off x="1907" y="1998"/>
              <a:ext cx="66" cy="50"/>
            </a:xfrm>
            <a:custGeom>
              <a:avLst/>
              <a:gdLst>
                <a:gd name="T0" fmla="*/ 0 w 131"/>
                <a:gd name="T1" fmla="*/ 52 h 101"/>
                <a:gd name="T2" fmla="*/ 11 w 131"/>
                <a:gd name="T3" fmla="*/ 42 h 101"/>
                <a:gd name="T4" fmla="*/ 25 w 131"/>
                <a:gd name="T5" fmla="*/ 31 h 101"/>
                <a:gd name="T6" fmla="*/ 64 w 131"/>
                <a:gd name="T7" fmla="*/ 27 h 101"/>
                <a:gd name="T8" fmla="*/ 68 w 131"/>
                <a:gd name="T9" fmla="*/ 10 h 101"/>
                <a:gd name="T10" fmla="*/ 95 w 131"/>
                <a:gd name="T11" fmla="*/ 0 h 101"/>
                <a:gd name="T12" fmla="*/ 108 w 131"/>
                <a:gd name="T13" fmla="*/ 12 h 101"/>
                <a:gd name="T14" fmla="*/ 104 w 131"/>
                <a:gd name="T15" fmla="*/ 29 h 101"/>
                <a:gd name="T16" fmla="*/ 131 w 131"/>
                <a:gd name="T17" fmla="*/ 42 h 101"/>
                <a:gd name="T18" fmla="*/ 97 w 131"/>
                <a:gd name="T19" fmla="*/ 63 h 101"/>
                <a:gd name="T20" fmla="*/ 72 w 131"/>
                <a:gd name="T21" fmla="*/ 74 h 101"/>
                <a:gd name="T22" fmla="*/ 25 w 131"/>
                <a:gd name="T23" fmla="*/ 101 h 101"/>
                <a:gd name="T24" fmla="*/ 57 w 131"/>
                <a:gd name="T25" fmla="*/ 69 h 101"/>
                <a:gd name="T26" fmla="*/ 28 w 131"/>
                <a:gd name="T27" fmla="*/ 65 h 101"/>
                <a:gd name="T28" fmla="*/ 15 w 131"/>
                <a:gd name="T29" fmla="*/ 55 h 101"/>
                <a:gd name="T30" fmla="*/ 0 w 131"/>
                <a:gd name="T31" fmla="*/ 52 h 101"/>
                <a:gd name="T32" fmla="*/ 0 w 131"/>
                <a:gd name="T33" fmla="*/ 52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101"/>
                <a:gd name="T53" fmla="*/ 131 w 131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101">
                  <a:moveTo>
                    <a:pt x="0" y="52"/>
                  </a:moveTo>
                  <a:lnTo>
                    <a:pt x="11" y="42"/>
                  </a:lnTo>
                  <a:lnTo>
                    <a:pt x="25" y="31"/>
                  </a:lnTo>
                  <a:lnTo>
                    <a:pt x="64" y="27"/>
                  </a:lnTo>
                  <a:lnTo>
                    <a:pt x="68" y="10"/>
                  </a:lnTo>
                  <a:lnTo>
                    <a:pt x="95" y="0"/>
                  </a:lnTo>
                  <a:lnTo>
                    <a:pt x="108" y="12"/>
                  </a:lnTo>
                  <a:lnTo>
                    <a:pt x="104" y="29"/>
                  </a:lnTo>
                  <a:lnTo>
                    <a:pt x="131" y="42"/>
                  </a:lnTo>
                  <a:lnTo>
                    <a:pt x="97" y="63"/>
                  </a:lnTo>
                  <a:lnTo>
                    <a:pt x="72" y="74"/>
                  </a:lnTo>
                  <a:lnTo>
                    <a:pt x="25" y="101"/>
                  </a:lnTo>
                  <a:lnTo>
                    <a:pt x="57" y="69"/>
                  </a:lnTo>
                  <a:lnTo>
                    <a:pt x="28" y="65"/>
                  </a:lnTo>
                  <a:lnTo>
                    <a:pt x="15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Freeform 173"/>
            <p:cNvSpPr>
              <a:spLocks/>
            </p:cNvSpPr>
            <p:nvPr/>
          </p:nvSpPr>
          <p:spPr bwMode="auto">
            <a:xfrm>
              <a:off x="1941" y="1996"/>
              <a:ext cx="66" cy="137"/>
            </a:xfrm>
            <a:custGeom>
              <a:avLst/>
              <a:gdLst>
                <a:gd name="T0" fmla="*/ 0 w 132"/>
                <a:gd name="T1" fmla="*/ 225 h 274"/>
                <a:gd name="T2" fmla="*/ 2 w 132"/>
                <a:gd name="T3" fmla="*/ 249 h 274"/>
                <a:gd name="T4" fmla="*/ 19 w 132"/>
                <a:gd name="T5" fmla="*/ 257 h 274"/>
                <a:gd name="T6" fmla="*/ 52 w 132"/>
                <a:gd name="T7" fmla="*/ 251 h 274"/>
                <a:gd name="T8" fmla="*/ 61 w 132"/>
                <a:gd name="T9" fmla="*/ 265 h 274"/>
                <a:gd name="T10" fmla="*/ 44 w 132"/>
                <a:gd name="T11" fmla="*/ 270 h 274"/>
                <a:gd name="T12" fmla="*/ 92 w 132"/>
                <a:gd name="T13" fmla="*/ 274 h 274"/>
                <a:gd name="T14" fmla="*/ 114 w 132"/>
                <a:gd name="T15" fmla="*/ 270 h 274"/>
                <a:gd name="T16" fmla="*/ 126 w 132"/>
                <a:gd name="T17" fmla="*/ 249 h 274"/>
                <a:gd name="T18" fmla="*/ 132 w 132"/>
                <a:gd name="T19" fmla="*/ 204 h 274"/>
                <a:gd name="T20" fmla="*/ 118 w 132"/>
                <a:gd name="T21" fmla="*/ 160 h 274"/>
                <a:gd name="T22" fmla="*/ 93 w 132"/>
                <a:gd name="T23" fmla="*/ 46 h 274"/>
                <a:gd name="T24" fmla="*/ 107 w 132"/>
                <a:gd name="T25" fmla="*/ 0 h 274"/>
                <a:gd name="T26" fmla="*/ 80 w 132"/>
                <a:gd name="T27" fmla="*/ 38 h 274"/>
                <a:gd name="T28" fmla="*/ 105 w 132"/>
                <a:gd name="T29" fmla="*/ 126 h 274"/>
                <a:gd name="T30" fmla="*/ 120 w 132"/>
                <a:gd name="T31" fmla="*/ 208 h 274"/>
                <a:gd name="T32" fmla="*/ 120 w 132"/>
                <a:gd name="T33" fmla="*/ 234 h 274"/>
                <a:gd name="T34" fmla="*/ 112 w 132"/>
                <a:gd name="T35" fmla="*/ 255 h 274"/>
                <a:gd name="T36" fmla="*/ 97 w 132"/>
                <a:gd name="T37" fmla="*/ 257 h 274"/>
                <a:gd name="T38" fmla="*/ 82 w 132"/>
                <a:gd name="T39" fmla="*/ 255 h 274"/>
                <a:gd name="T40" fmla="*/ 59 w 132"/>
                <a:gd name="T41" fmla="*/ 234 h 274"/>
                <a:gd name="T42" fmla="*/ 23 w 132"/>
                <a:gd name="T43" fmla="*/ 242 h 274"/>
                <a:gd name="T44" fmla="*/ 10 w 132"/>
                <a:gd name="T45" fmla="*/ 227 h 274"/>
                <a:gd name="T46" fmla="*/ 10 w 132"/>
                <a:gd name="T47" fmla="*/ 192 h 274"/>
                <a:gd name="T48" fmla="*/ 0 w 132"/>
                <a:gd name="T49" fmla="*/ 225 h 274"/>
                <a:gd name="T50" fmla="*/ 0 w 132"/>
                <a:gd name="T51" fmla="*/ 225 h 2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274"/>
                <a:gd name="T80" fmla="*/ 132 w 132"/>
                <a:gd name="T81" fmla="*/ 274 h 2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274">
                  <a:moveTo>
                    <a:pt x="0" y="225"/>
                  </a:moveTo>
                  <a:lnTo>
                    <a:pt x="2" y="249"/>
                  </a:lnTo>
                  <a:lnTo>
                    <a:pt x="19" y="257"/>
                  </a:lnTo>
                  <a:lnTo>
                    <a:pt x="52" y="251"/>
                  </a:lnTo>
                  <a:lnTo>
                    <a:pt x="61" y="265"/>
                  </a:lnTo>
                  <a:lnTo>
                    <a:pt x="44" y="270"/>
                  </a:lnTo>
                  <a:lnTo>
                    <a:pt x="92" y="274"/>
                  </a:lnTo>
                  <a:lnTo>
                    <a:pt x="114" y="270"/>
                  </a:lnTo>
                  <a:lnTo>
                    <a:pt x="126" y="249"/>
                  </a:lnTo>
                  <a:lnTo>
                    <a:pt x="132" y="204"/>
                  </a:lnTo>
                  <a:lnTo>
                    <a:pt x="118" y="160"/>
                  </a:lnTo>
                  <a:lnTo>
                    <a:pt x="93" y="46"/>
                  </a:lnTo>
                  <a:lnTo>
                    <a:pt x="107" y="0"/>
                  </a:lnTo>
                  <a:lnTo>
                    <a:pt x="80" y="38"/>
                  </a:lnTo>
                  <a:lnTo>
                    <a:pt x="105" y="126"/>
                  </a:lnTo>
                  <a:lnTo>
                    <a:pt x="120" y="208"/>
                  </a:lnTo>
                  <a:lnTo>
                    <a:pt x="120" y="234"/>
                  </a:lnTo>
                  <a:lnTo>
                    <a:pt x="112" y="255"/>
                  </a:lnTo>
                  <a:lnTo>
                    <a:pt x="97" y="257"/>
                  </a:lnTo>
                  <a:lnTo>
                    <a:pt x="82" y="255"/>
                  </a:lnTo>
                  <a:lnTo>
                    <a:pt x="59" y="234"/>
                  </a:lnTo>
                  <a:lnTo>
                    <a:pt x="23" y="242"/>
                  </a:lnTo>
                  <a:lnTo>
                    <a:pt x="10" y="227"/>
                  </a:lnTo>
                  <a:lnTo>
                    <a:pt x="10" y="192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Freeform 174"/>
            <p:cNvSpPr>
              <a:spLocks/>
            </p:cNvSpPr>
            <p:nvPr/>
          </p:nvSpPr>
          <p:spPr bwMode="auto">
            <a:xfrm>
              <a:off x="1884" y="2122"/>
              <a:ext cx="95" cy="45"/>
            </a:xfrm>
            <a:custGeom>
              <a:avLst/>
              <a:gdLst>
                <a:gd name="T0" fmla="*/ 171 w 190"/>
                <a:gd name="T1" fmla="*/ 8 h 90"/>
                <a:gd name="T2" fmla="*/ 147 w 190"/>
                <a:gd name="T3" fmla="*/ 76 h 90"/>
                <a:gd name="T4" fmla="*/ 124 w 190"/>
                <a:gd name="T5" fmla="*/ 88 h 90"/>
                <a:gd name="T6" fmla="*/ 88 w 190"/>
                <a:gd name="T7" fmla="*/ 80 h 90"/>
                <a:gd name="T8" fmla="*/ 44 w 190"/>
                <a:gd name="T9" fmla="*/ 84 h 90"/>
                <a:gd name="T10" fmla="*/ 0 w 190"/>
                <a:gd name="T11" fmla="*/ 90 h 90"/>
                <a:gd name="T12" fmla="*/ 38 w 190"/>
                <a:gd name="T13" fmla="*/ 55 h 90"/>
                <a:gd name="T14" fmla="*/ 59 w 190"/>
                <a:gd name="T15" fmla="*/ 71 h 90"/>
                <a:gd name="T16" fmla="*/ 93 w 190"/>
                <a:gd name="T17" fmla="*/ 61 h 90"/>
                <a:gd name="T18" fmla="*/ 137 w 190"/>
                <a:gd name="T19" fmla="*/ 63 h 90"/>
                <a:gd name="T20" fmla="*/ 164 w 190"/>
                <a:gd name="T21" fmla="*/ 12 h 90"/>
                <a:gd name="T22" fmla="*/ 173 w 190"/>
                <a:gd name="T23" fmla="*/ 0 h 90"/>
                <a:gd name="T24" fmla="*/ 190 w 190"/>
                <a:gd name="T25" fmla="*/ 17 h 90"/>
                <a:gd name="T26" fmla="*/ 171 w 190"/>
                <a:gd name="T27" fmla="*/ 8 h 90"/>
                <a:gd name="T28" fmla="*/ 171 w 190"/>
                <a:gd name="T29" fmla="*/ 8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90"/>
                <a:gd name="T47" fmla="*/ 190 w 190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90">
                  <a:moveTo>
                    <a:pt x="171" y="8"/>
                  </a:moveTo>
                  <a:lnTo>
                    <a:pt x="147" y="76"/>
                  </a:lnTo>
                  <a:lnTo>
                    <a:pt x="124" y="88"/>
                  </a:lnTo>
                  <a:lnTo>
                    <a:pt x="88" y="80"/>
                  </a:lnTo>
                  <a:lnTo>
                    <a:pt x="44" y="84"/>
                  </a:lnTo>
                  <a:lnTo>
                    <a:pt x="0" y="90"/>
                  </a:lnTo>
                  <a:lnTo>
                    <a:pt x="38" y="55"/>
                  </a:lnTo>
                  <a:lnTo>
                    <a:pt x="59" y="71"/>
                  </a:lnTo>
                  <a:lnTo>
                    <a:pt x="93" y="61"/>
                  </a:lnTo>
                  <a:lnTo>
                    <a:pt x="137" y="63"/>
                  </a:lnTo>
                  <a:lnTo>
                    <a:pt x="164" y="12"/>
                  </a:lnTo>
                  <a:lnTo>
                    <a:pt x="173" y="0"/>
                  </a:lnTo>
                  <a:lnTo>
                    <a:pt x="190" y="17"/>
                  </a:lnTo>
                  <a:lnTo>
                    <a:pt x="17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Freeform 175"/>
            <p:cNvSpPr>
              <a:spLocks/>
            </p:cNvSpPr>
            <p:nvPr/>
          </p:nvSpPr>
          <p:spPr bwMode="auto">
            <a:xfrm>
              <a:off x="1903" y="2161"/>
              <a:ext cx="53" cy="32"/>
            </a:xfrm>
            <a:custGeom>
              <a:avLst/>
              <a:gdLst>
                <a:gd name="T0" fmla="*/ 84 w 107"/>
                <a:gd name="T1" fmla="*/ 12 h 65"/>
                <a:gd name="T2" fmla="*/ 107 w 107"/>
                <a:gd name="T3" fmla="*/ 19 h 65"/>
                <a:gd name="T4" fmla="*/ 71 w 107"/>
                <a:gd name="T5" fmla="*/ 65 h 65"/>
                <a:gd name="T6" fmla="*/ 72 w 107"/>
                <a:gd name="T7" fmla="*/ 32 h 65"/>
                <a:gd name="T8" fmla="*/ 46 w 107"/>
                <a:gd name="T9" fmla="*/ 31 h 65"/>
                <a:gd name="T10" fmla="*/ 19 w 107"/>
                <a:gd name="T11" fmla="*/ 19 h 65"/>
                <a:gd name="T12" fmla="*/ 0 w 107"/>
                <a:gd name="T13" fmla="*/ 2 h 65"/>
                <a:gd name="T14" fmla="*/ 40 w 107"/>
                <a:gd name="T15" fmla="*/ 0 h 65"/>
                <a:gd name="T16" fmla="*/ 84 w 107"/>
                <a:gd name="T17" fmla="*/ 12 h 65"/>
                <a:gd name="T18" fmla="*/ 84 w 107"/>
                <a:gd name="T19" fmla="*/ 1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65"/>
                <a:gd name="T32" fmla="*/ 107 w 10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65">
                  <a:moveTo>
                    <a:pt x="84" y="12"/>
                  </a:moveTo>
                  <a:lnTo>
                    <a:pt x="107" y="19"/>
                  </a:lnTo>
                  <a:lnTo>
                    <a:pt x="71" y="65"/>
                  </a:lnTo>
                  <a:lnTo>
                    <a:pt x="72" y="32"/>
                  </a:lnTo>
                  <a:lnTo>
                    <a:pt x="46" y="31"/>
                  </a:lnTo>
                  <a:lnTo>
                    <a:pt x="19" y="19"/>
                  </a:lnTo>
                  <a:lnTo>
                    <a:pt x="0" y="2"/>
                  </a:lnTo>
                  <a:lnTo>
                    <a:pt x="40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Freeform 176"/>
            <p:cNvSpPr>
              <a:spLocks/>
            </p:cNvSpPr>
            <p:nvPr/>
          </p:nvSpPr>
          <p:spPr bwMode="auto">
            <a:xfrm>
              <a:off x="1916" y="2178"/>
              <a:ext cx="33" cy="78"/>
            </a:xfrm>
            <a:custGeom>
              <a:avLst/>
              <a:gdLst>
                <a:gd name="T0" fmla="*/ 65 w 65"/>
                <a:gd name="T1" fmla="*/ 0 h 156"/>
                <a:gd name="T2" fmla="*/ 42 w 65"/>
                <a:gd name="T3" fmla="*/ 42 h 156"/>
                <a:gd name="T4" fmla="*/ 42 w 65"/>
                <a:gd name="T5" fmla="*/ 103 h 156"/>
                <a:gd name="T6" fmla="*/ 40 w 65"/>
                <a:gd name="T7" fmla="*/ 126 h 156"/>
                <a:gd name="T8" fmla="*/ 19 w 65"/>
                <a:gd name="T9" fmla="*/ 156 h 156"/>
                <a:gd name="T10" fmla="*/ 34 w 65"/>
                <a:gd name="T11" fmla="*/ 101 h 156"/>
                <a:gd name="T12" fmla="*/ 28 w 65"/>
                <a:gd name="T13" fmla="*/ 67 h 156"/>
                <a:gd name="T14" fmla="*/ 0 w 65"/>
                <a:gd name="T15" fmla="*/ 44 h 156"/>
                <a:gd name="T16" fmla="*/ 15 w 65"/>
                <a:gd name="T17" fmla="*/ 23 h 156"/>
                <a:gd name="T18" fmla="*/ 53 w 65"/>
                <a:gd name="T19" fmla="*/ 4 h 156"/>
                <a:gd name="T20" fmla="*/ 65 w 65"/>
                <a:gd name="T21" fmla="*/ 0 h 156"/>
                <a:gd name="T22" fmla="*/ 65 w 65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156"/>
                <a:gd name="T38" fmla="*/ 65 w 65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156">
                  <a:moveTo>
                    <a:pt x="65" y="0"/>
                  </a:moveTo>
                  <a:lnTo>
                    <a:pt x="42" y="42"/>
                  </a:lnTo>
                  <a:lnTo>
                    <a:pt x="42" y="103"/>
                  </a:lnTo>
                  <a:lnTo>
                    <a:pt x="40" y="126"/>
                  </a:lnTo>
                  <a:lnTo>
                    <a:pt x="19" y="156"/>
                  </a:lnTo>
                  <a:lnTo>
                    <a:pt x="34" y="101"/>
                  </a:lnTo>
                  <a:lnTo>
                    <a:pt x="28" y="67"/>
                  </a:lnTo>
                  <a:lnTo>
                    <a:pt x="0" y="44"/>
                  </a:lnTo>
                  <a:lnTo>
                    <a:pt x="15" y="23"/>
                  </a:lnTo>
                  <a:lnTo>
                    <a:pt x="53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Freeform 177"/>
            <p:cNvSpPr>
              <a:spLocks/>
            </p:cNvSpPr>
            <p:nvPr/>
          </p:nvSpPr>
          <p:spPr bwMode="auto">
            <a:xfrm>
              <a:off x="1563" y="2066"/>
              <a:ext cx="55" cy="170"/>
            </a:xfrm>
            <a:custGeom>
              <a:avLst/>
              <a:gdLst>
                <a:gd name="T0" fmla="*/ 83 w 110"/>
                <a:gd name="T1" fmla="*/ 29 h 340"/>
                <a:gd name="T2" fmla="*/ 57 w 110"/>
                <a:gd name="T3" fmla="*/ 124 h 340"/>
                <a:gd name="T4" fmla="*/ 0 w 110"/>
                <a:gd name="T5" fmla="*/ 200 h 340"/>
                <a:gd name="T6" fmla="*/ 58 w 110"/>
                <a:gd name="T7" fmla="*/ 276 h 340"/>
                <a:gd name="T8" fmla="*/ 110 w 110"/>
                <a:gd name="T9" fmla="*/ 340 h 340"/>
                <a:gd name="T10" fmla="*/ 98 w 110"/>
                <a:gd name="T11" fmla="*/ 230 h 340"/>
                <a:gd name="T12" fmla="*/ 95 w 110"/>
                <a:gd name="T13" fmla="*/ 129 h 340"/>
                <a:gd name="T14" fmla="*/ 108 w 110"/>
                <a:gd name="T15" fmla="*/ 59 h 340"/>
                <a:gd name="T16" fmla="*/ 106 w 110"/>
                <a:gd name="T17" fmla="*/ 0 h 340"/>
                <a:gd name="T18" fmla="*/ 83 w 110"/>
                <a:gd name="T19" fmla="*/ 29 h 340"/>
                <a:gd name="T20" fmla="*/ 83 w 110"/>
                <a:gd name="T21" fmla="*/ 29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340"/>
                <a:gd name="T35" fmla="*/ 110 w 110"/>
                <a:gd name="T36" fmla="*/ 340 h 3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340">
                  <a:moveTo>
                    <a:pt x="83" y="29"/>
                  </a:moveTo>
                  <a:lnTo>
                    <a:pt x="57" y="124"/>
                  </a:lnTo>
                  <a:lnTo>
                    <a:pt x="0" y="200"/>
                  </a:lnTo>
                  <a:lnTo>
                    <a:pt x="58" y="276"/>
                  </a:lnTo>
                  <a:lnTo>
                    <a:pt x="110" y="340"/>
                  </a:lnTo>
                  <a:lnTo>
                    <a:pt x="98" y="230"/>
                  </a:lnTo>
                  <a:lnTo>
                    <a:pt x="95" y="129"/>
                  </a:lnTo>
                  <a:lnTo>
                    <a:pt x="108" y="59"/>
                  </a:lnTo>
                  <a:lnTo>
                    <a:pt x="106" y="0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8" name="Freeform 178"/>
            <p:cNvSpPr>
              <a:spLocks/>
            </p:cNvSpPr>
            <p:nvPr/>
          </p:nvSpPr>
          <p:spPr bwMode="auto">
            <a:xfrm>
              <a:off x="1601" y="2200"/>
              <a:ext cx="121" cy="115"/>
            </a:xfrm>
            <a:custGeom>
              <a:avLst/>
              <a:gdLst>
                <a:gd name="T0" fmla="*/ 0 w 241"/>
                <a:gd name="T1" fmla="*/ 0 h 230"/>
                <a:gd name="T2" fmla="*/ 28 w 241"/>
                <a:gd name="T3" fmla="*/ 63 h 230"/>
                <a:gd name="T4" fmla="*/ 125 w 241"/>
                <a:gd name="T5" fmla="*/ 150 h 230"/>
                <a:gd name="T6" fmla="*/ 201 w 241"/>
                <a:gd name="T7" fmla="*/ 224 h 230"/>
                <a:gd name="T8" fmla="*/ 241 w 241"/>
                <a:gd name="T9" fmla="*/ 230 h 230"/>
                <a:gd name="T10" fmla="*/ 0 w 241"/>
                <a:gd name="T11" fmla="*/ 0 h 230"/>
                <a:gd name="T12" fmla="*/ 0 w 241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230"/>
                <a:gd name="T23" fmla="*/ 241 w 241"/>
                <a:gd name="T24" fmla="*/ 230 h 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230">
                  <a:moveTo>
                    <a:pt x="0" y="0"/>
                  </a:moveTo>
                  <a:lnTo>
                    <a:pt x="28" y="63"/>
                  </a:lnTo>
                  <a:lnTo>
                    <a:pt x="125" y="150"/>
                  </a:lnTo>
                  <a:lnTo>
                    <a:pt x="201" y="224"/>
                  </a:lnTo>
                  <a:lnTo>
                    <a:pt x="241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9" name="Freeform 179"/>
            <p:cNvSpPr>
              <a:spLocks/>
            </p:cNvSpPr>
            <p:nvPr/>
          </p:nvSpPr>
          <p:spPr bwMode="auto">
            <a:xfrm>
              <a:off x="1759" y="2239"/>
              <a:ext cx="58" cy="55"/>
            </a:xfrm>
            <a:custGeom>
              <a:avLst/>
              <a:gdLst>
                <a:gd name="T0" fmla="*/ 78 w 116"/>
                <a:gd name="T1" fmla="*/ 0 h 110"/>
                <a:gd name="T2" fmla="*/ 65 w 116"/>
                <a:gd name="T3" fmla="*/ 44 h 110"/>
                <a:gd name="T4" fmla="*/ 34 w 116"/>
                <a:gd name="T5" fmla="*/ 74 h 110"/>
                <a:gd name="T6" fmla="*/ 0 w 116"/>
                <a:gd name="T7" fmla="*/ 110 h 110"/>
                <a:gd name="T8" fmla="*/ 86 w 116"/>
                <a:gd name="T9" fmla="*/ 70 h 110"/>
                <a:gd name="T10" fmla="*/ 116 w 116"/>
                <a:gd name="T11" fmla="*/ 0 h 110"/>
                <a:gd name="T12" fmla="*/ 78 w 116"/>
                <a:gd name="T13" fmla="*/ 0 h 110"/>
                <a:gd name="T14" fmla="*/ 78 w 116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10"/>
                <a:gd name="T26" fmla="*/ 116 w 11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10">
                  <a:moveTo>
                    <a:pt x="78" y="0"/>
                  </a:moveTo>
                  <a:lnTo>
                    <a:pt x="65" y="44"/>
                  </a:lnTo>
                  <a:lnTo>
                    <a:pt x="34" y="74"/>
                  </a:lnTo>
                  <a:lnTo>
                    <a:pt x="0" y="110"/>
                  </a:lnTo>
                  <a:lnTo>
                    <a:pt x="86" y="70"/>
                  </a:lnTo>
                  <a:lnTo>
                    <a:pt x="11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Freeform 180"/>
            <p:cNvSpPr>
              <a:spLocks/>
            </p:cNvSpPr>
            <p:nvPr/>
          </p:nvSpPr>
          <p:spPr bwMode="auto">
            <a:xfrm>
              <a:off x="1469" y="3036"/>
              <a:ext cx="231" cy="784"/>
            </a:xfrm>
            <a:custGeom>
              <a:avLst/>
              <a:gdLst>
                <a:gd name="T0" fmla="*/ 386 w 462"/>
                <a:gd name="T1" fmla="*/ 448 h 1568"/>
                <a:gd name="T2" fmla="*/ 373 w 462"/>
                <a:gd name="T3" fmla="*/ 1053 h 1568"/>
                <a:gd name="T4" fmla="*/ 284 w 462"/>
                <a:gd name="T5" fmla="*/ 1401 h 1568"/>
                <a:gd name="T6" fmla="*/ 0 w 462"/>
                <a:gd name="T7" fmla="*/ 1568 h 1568"/>
                <a:gd name="T8" fmla="*/ 219 w 462"/>
                <a:gd name="T9" fmla="*/ 1517 h 1568"/>
                <a:gd name="T10" fmla="*/ 373 w 462"/>
                <a:gd name="T11" fmla="*/ 1387 h 1568"/>
                <a:gd name="T12" fmla="*/ 462 w 462"/>
                <a:gd name="T13" fmla="*/ 602 h 1568"/>
                <a:gd name="T14" fmla="*/ 462 w 462"/>
                <a:gd name="T15" fmla="*/ 0 h 1568"/>
                <a:gd name="T16" fmla="*/ 295 w 462"/>
                <a:gd name="T17" fmla="*/ 270 h 1568"/>
                <a:gd name="T18" fmla="*/ 386 w 462"/>
                <a:gd name="T19" fmla="*/ 448 h 1568"/>
                <a:gd name="T20" fmla="*/ 386 w 462"/>
                <a:gd name="T21" fmla="*/ 448 h 15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2"/>
                <a:gd name="T34" fmla="*/ 0 h 1568"/>
                <a:gd name="T35" fmla="*/ 462 w 462"/>
                <a:gd name="T36" fmla="*/ 1568 h 15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2" h="1568">
                  <a:moveTo>
                    <a:pt x="386" y="448"/>
                  </a:moveTo>
                  <a:lnTo>
                    <a:pt x="373" y="1053"/>
                  </a:lnTo>
                  <a:lnTo>
                    <a:pt x="284" y="1401"/>
                  </a:lnTo>
                  <a:lnTo>
                    <a:pt x="0" y="1568"/>
                  </a:lnTo>
                  <a:lnTo>
                    <a:pt x="219" y="1517"/>
                  </a:lnTo>
                  <a:lnTo>
                    <a:pt x="373" y="1387"/>
                  </a:lnTo>
                  <a:lnTo>
                    <a:pt x="462" y="602"/>
                  </a:lnTo>
                  <a:lnTo>
                    <a:pt x="462" y="0"/>
                  </a:lnTo>
                  <a:lnTo>
                    <a:pt x="295" y="270"/>
                  </a:lnTo>
                  <a:lnTo>
                    <a:pt x="386" y="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Freeform 181"/>
            <p:cNvSpPr>
              <a:spLocks/>
            </p:cNvSpPr>
            <p:nvPr/>
          </p:nvSpPr>
          <p:spPr bwMode="auto">
            <a:xfrm>
              <a:off x="1721" y="2842"/>
              <a:ext cx="475" cy="125"/>
            </a:xfrm>
            <a:custGeom>
              <a:avLst/>
              <a:gdLst>
                <a:gd name="T0" fmla="*/ 0 w 951"/>
                <a:gd name="T1" fmla="*/ 181 h 251"/>
                <a:gd name="T2" fmla="*/ 139 w 951"/>
                <a:gd name="T3" fmla="*/ 84 h 251"/>
                <a:gd name="T4" fmla="*/ 445 w 951"/>
                <a:gd name="T5" fmla="*/ 0 h 251"/>
                <a:gd name="T6" fmla="*/ 721 w 951"/>
                <a:gd name="T7" fmla="*/ 36 h 251"/>
                <a:gd name="T8" fmla="*/ 936 w 951"/>
                <a:gd name="T9" fmla="*/ 103 h 251"/>
                <a:gd name="T10" fmla="*/ 951 w 951"/>
                <a:gd name="T11" fmla="*/ 185 h 251"/>
                <a:gd name="T12" fmla="*/ 818 w 951"/>
                <a:gd name="T13" fmla="*/ 251 h 251"/>
                <a:gd name="T14" fmla="*/ 711 w 951"/>
                <a:gd name="T15" fmla="*/ 175 h 251"/>
                <a:gd name="T16" fmla="*/ 593 w 951"/>
                <a:gd name="T17" fmla="*/ 169 h 251"/>
                <a:gd name="T18" fmla="*/ 460 w 951"/>
                <a:gd name="T19" fmla="*/ 185 h 251"/>
                <a:gd name="T20" fmla="*/ 257 w 951"/>
                <a:gd name="T21" fmla="*/ 169 h 251"/>
                <a:gd name="T22" fmla="*/ 0 w 951"/>
                <a:gd name="T23" fmla="*/ 181 h 251"/>
                <a:gd name="T24" fmla="*/ 0 w 951"/>
                <a:gd name="T25" fmla="*/ 181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1"/>
                <a:gd name="T40" fmla="*/ 0 h 251"/>
                <a:gd name="T41" fmla="*/ 951 w 951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1" h="251">
                  <a:moveTo>
                    <a:pt x="0" y="181"/>
                  </a:moveTo>
                  <a:lnTo>
                    <a:pt x="139" y="84"/>
                  </a:lnTo>
                  <a:lnTo>
                    <a:pt x="445" y="0"/>
                  </a:lnTo>
                  <a:lnTo>
                    <a:pt x="721" y="36"/>
                  </a:lnTo>
                  <a:lnTo>
                    <a:pt x="936" y="103"/>
                  </a:lnTo>
                  <a:lnTo>
                    <a:pt x="951" y="185"/>
                  </a:lnTo>
                  <a:lnTo>
                    <a:pt x="818" y="251"/>
                  </a:lnTo>
                  <a:lnTo>
                    <a:pt x="711" y="175"/>
                  </a:lnTo>
                  <a:lnTo>
                    <a:pt x="593" y="169"/>
                  </a:lnTo>
                  <a:lnTo>
                    <a:pt x="460" y="185"/>
                  </a:lnTo>
                  <a:lnTo>
                    <a:pt x="257" y="16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878" name="AutoShape 182"/>
          <p:cNvSpPr>
            <a:spLocks noChangeArrowheads="1"/>
          </p:cNvSpPr>
          <p:nvPr/>
        </p:nvSpPr>
        <p:spPr bwMode="auto">
          <a:xfrm>
            <a:off x="381000" y="303213"/>
            <a:ext cx="7772400" cy="2136775"/>
          </a:xfrm>
          <a:prstGeom prst="wedgeRoundRectCallout">
            <a:avLst>
              <a:gd name="adj1" fmla="val -3125"/>
              <a:gd name="adj2" fmla="val 7303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Assets are commonly divided into classes and that two of these classes are current assets and property, plant, and equipment.</a:t>
            </a:r>
          </a:p>
        </p:txBody>
      </p:sp>
      <p:sp>
        <p:nvSpPr>
          <p:cNvPr id="157880" name="AutoShape 18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5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 flipH="1">
            <a:off x="381000" y="381000"/>
            <a:ext cx="5713413" cy="2667000"/>
          </a:xfrm>
          <a:prstGeom prst="wedgeRoundRectCallout">
            <a:avLst>
              <a:gd name="adj1" fmla="val -45417"/>
              <a:gd name="adj2" fmla="val 616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That’s correct.  Cash and other assets that are expected to be converted into cash, sold, or used up usually in less than a year are current assets.</a:t>
            </a:r>
          </a:p>
        </p:txBody>
      </p:sp>
      <p:grpSp>
        <p:nvGrpSpPr>
          <p:cNvPr id="8195" name="Group 66"/>
          <p:cNvGrpSpPr>
            <a:grpSpLocks/>
          </p:cNvGrpSpPr>
          <p:nvPr/>
        </p:nvGrpSpPr>
        <p:grpSpPr bwMode="auto">
          <a:xfrm>
            <a:off x="5527675" y="2493963"/>
            <a:ext cx="2592388" cy="3162300"/>
            <a:chOff x="3482" y="1571"/>
            <a:chExt cx="1633" cy="1992"/>
          </a:xfrm>
        </p:grpSpPr>
        <p:sp>
          <p:nvSpPr>
            <p:cNvPr id="8197" name="Freeform 4"/>
            <p:cNvSpPr>
              <a:spLocks/>
            </p:cNvSpPr>
            <p:nvPr/>
          </p:nvSpPr>
          <p:spPr bwMode="auto">
            <a:xfrm>
              <a:off x="3482" y="2581"/>
              <a:ext cx="1616" cy="979"/>
            </a:xfrm>
            <a:custGeom>
              <a:avLst/>
              <a:gdLst>
                <a:gd name="T0" fmla="*/ 73 w 1616"/>
                <a:gd name="T1" fmla="*/ 586 h 979"/>
                <a:gd name="T2" fmla="*/ 59 w 1616"/>
                <a:gd name="T3" fmla="*/ 527 h 979"/>
                <a:gd name="T4" fmla="*/ 49 w 1616"/>
                <a:gd name="T5" fmla="*/ 464 h 979"/>
                <a:gd name="T6" fmla="*/ 0 w 1616"/>
                <a:gd name="T7" fmla="*/ 378 h 979"/>
                <a:gd name="T8" fmla="*/ 40 w 1616"/>
                <a:gd name="T9" fmla="*/ 249 h 979"/>
                <a:gd name="T10" fmla="*/ 177 w 1616"/>
                <a:gd name="T11" fmla="*/ 205 h 979"/>
                <a:gd name="T12" fmla="*/ 416 w 1616"/>
                <a:gd name="T13" fmla="*/ 170 h 979"/>
                <a:gd name="T14" fmla="*/ 563 w 1616"/>
                <a:gd name="T15" fmla="*/ 96 h 979"/>
                <a:gd name="T16" fmla="*/ 583 w 1616"/>
                <a:gd name="T17" fmla="*/ 284 h 979"/>
                <a:gd name="T18" fmla="*/ 877 w 1616"/>
                <a:gd name="T19" fmla="*/ 129 h 979"/>
                <a:gd name="T20" fmla="*/ 912 w 1616"/>
                <a:gd name="T21" fmla="*/ 94 h 979"/>
                <a:gd name="T22" fmla="*/ 930 w 1616"/>
                <a:gd name="T23" fmla="*/ 0 h 979"/>
                <a:gd name="T24" fmla="*/ 1043 w 1616"/>
                <a:gd name="T25" fmla="*/ 47 h 979"/>
                <a:gd name="T26" fmla="*/ 1069 w 1616"/>
                <a:gd name="T27" fmla="*/ 121 h 979"/>
                <a:gd name="T28" fmla="*/ 1456 w 1616"/>
                <a:gd name="T29" fmla="*/ 178 h 979"/>
                <a:gd name="T30" fmla="*/ 1494 w 1616"/>
                <a:gd name="T31" fmla="*/ 217 h 979"/>
                <a:gd name="T32" fmla="*/ 1579 w 1616"/>
                <a:gd name="T33" fmla="*/ 269 h 979"/>
                <a:gd name="T34" fmla="*/ 1593 w 1616"/>
                <a:gd name="T35" fmla="*/ 366 h 979"/>
                <a:gd name="T36" fmla="*/ 1593 w 1616"/>
                <a:gd name="T37" fmla="*/ 440 h 979"/>
                <a:gd name="T38" fmla="*/ 1587 w 1616"/>
                <a:gd name="T39" fmla="*/ 551 h 979"/>
                <a:gd name="T40" fmla="*/ 1616 w 1616"/>
                <a:gd name="T41" fmla="*/ 647 h 979"/>
                <a:gd name="T42" fmla="*/ 1583 w 1616"/>
                <a:gd name="T43" fmla="*/ 754 h 979"/>
                <a:gd name="T44" fmla="*/ 1579 w 1616"/>
                <a:gd name="T45" fmla="*/ 816 h 979"/>
                <a:gd name="T46" fmla="*/ 1587 w 1616"/>
                <a:gd name="T47" fmla="*/ 861 h 979"/>
                <a:gd name="T48" fmla="*/ 1569 w 1616"/>
                <a:gd name="T49" fmla="*/ 905 h 979"/>
                <a:gd name="T50" fmla="*/ 1500 w 1616"/>
                <a:gd name="T51" fmla="*/ 949 h 979"/>
                <a:gd name="T52" fmla="*/ 1427 w 1616"/>
                <a:gd name="T53" fmla="*/ 972 h 979"/>
                <a:gd name="T54" fmla="*/ 465 w 1616"/>
                <a:gd name="T55" fmla="*/ 979 h 979"/>
                <a:gd name="T56" fmla="*/ 28 w 1616"/>
                <a:gd name="T57" fmla="*/ 978 h 979"/>
                <a:gd name="T58" fmla="*/ 29 w 1616"/>
                <a:gd name="T59" fmla="*/ 715 h 979"/>
                <a:gd name="T60" fmla="*/ 73 w 1616"/>
                <a:gd name="T61" fmla="*/ 586 h 979"/>
                <a:gd name="T62" fmla="*/ 73 w 1616"/>
                <a:gd name="T63" fmla="*/ 586 h 9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6"/>
                <a:gd name="T97" fmla="*/ 0 h 979"/>
                <a:gd name="T98" fmla="*/ 1616 w 1616"/>
                <a:gd name="T99" fmla="*/ 979 h 9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6" h="979">
                  <a:moveTo>
                    <a:pt x="73" y="586"/>
                  </a:moveTo>
                  <a:lnTo>
                    <a:pt x="59" y="527"/>
                  </a:lnTo>
                  <a:lnTo>
                    <a:pt x="49" y="464"/>
                  </a:lnTo>
                  <a:lnTo>
                    <a:pt x="0" y="378"/>
                  </a:lnTo>
                  <a:lnTo>
                    <a:pt x="40" y="249"/>
                  </a:lnTo>
                  <a:lnTo>
                    <a:pt x="177" y="205"/>
                  </a:lnTo>
                  <a:lnTo>
                    <a:pt x="416" y="170"/>
                  </a:lnTo>
                  <a:lnTo>
                    <a:pt x="563" y="96"/>
                  </a:lnTo>
                  <a:lnTo>
                    <a:pt x="583" y="284"/>
                  </a:lnTo>
                  <a:lnTo>
                    <a:pt x="877" y="129"/>
                  </a:lnTo>
                  <a:lnTo>
                    <a:pt x="912" y="94"/>
                  </a:lnTo>
                  <a:lnTo>
                    <a:pt x="930" y="0"/>
                  </a:lnTo>
                  <a:lnTo>
                    <a:pt x="1043" y="47"/>
                  </a:lnTo>
                  <a:lnTo>
                    <a:pt x="1069" y="121"/>
                  </a:lnTo>
                  <a:lnTo>
                    <a:pt x="1456" y="178"/>
                  </a:lnTo>
                  <a:lnTo>
                    <a:pt x="1494" y="217"/>
                  </a:lnTo>
                  <a:lnTo>
                    <a:pt x="1579" y="269"/>
                  </a:lnTo>
                  <a:lnTo>
                    <a:pt x="1593" y="366"/>
                  </a:lnTo>
                  <a:lnTo>
                    <a:pt x="1593" y="440"/>
                  </a:lnTo>
                  <a:lnTo>
                    <a:pt x="1587" y="551"/>
                  </a:lnTo>
                  <a:lnTo>
                    <a:pt x="1616" y="647"/>
                  </a:lnTo>
                  <a:lnTo>
                    <a:pt x="1583" y="754"/>
                  </a:lnTo>
                  <a:lnTo>
                    <a:pt x="1579" y="816"/>
                  </a:lnTo>
                  <a:lnTo>
                    <a:pt x="1587" y="861"/>
                  </a:lnTo>
                  <a:lnTo>
                    <a:pt x="1569" y="905"/>
                  </a:lnTo>
                  <a:lnTo>
                    <a:pt x="1500" y="949"/>
                  </a:lnTo>
                  <a:lnTo>
                    <a:pt x="1427" y="972"/>
                  </a:lnTo>
                  <a:lnTo>
                    <a:pt x="465" y="979"/>
                  </a:lnTo>
                  <a:lnTo>
                    <a:pt x="28" y="978"/>
                  </a:lnTo>
                  <a:lnTo>
                    <a:pt x="29" y="715"/>
                  </a:lnTo>
                  <a:lnTo>
                    <a:pt x="73" y="58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5"/>
            <p:cNvSpPr>
              <a:spLocks/>
            </p:cNvSpPr>
            <p:nvPr/>
          </p:nvSpPr>
          <p:spPr bwMode="auto">
            <a:xfrm>
              <a:off x="4181" y="1596"/>
              <a:ext cx="612" cy="762"/>
            </a:xfrm>
            <a:custGeom>
              <a:avLst/>
              <a:gdLst>
                <a:gd name="T0" fmla="*/ 137 w 637"/>
                <a:gd name="T1" fmla="*/ 281 h 849"/>
                <a:gd name="T2" fmla="*/ 286 w 637"/>
                <a:gd name="T3" fmla="*/ 574 h 849"/>
                <a:gd name="T4" fmla="*/ 443 w 637"/>
                <a:gd name="T5" fmla="*/ 598 h 849"/>
                <a:gd name="T6" fmla="*/ 424 w 637"/>
                <a:gd name="T7" fmla="*/ 849 h 849"/>
                <a:gd name="T8" fmla="*/ 582 w 637"/>
                <a:gd name="T9" fmla="*/ 671 h 849"/>
                <a:gd name="T10" fmla="*/ 634 w 637"/>
                <a:gd name="T11" fmla="*/ 610 h 849"/>
                <a:gd name="T12" fmla="*/ 634 w 637"/>
                <a:gd name="T13" fmla="*/ 501 h 849"/>
                <a:gd name="T14" fmla="*/ 637 w 637"/>
                <a:gd name="T15" fmla="*/ 368 h 849"/>
                <a:gd name="T16" fmla="*/ 613 w 637"/>
                <a:gd name="T17" fmla="*/ 302 h 849"/>
                <a:gd name="T18" fmla="*/ 525 w 637"/>
                <a:gd name="T19" fmla="*/ 165 h 849"/>
                <a:gd name="T20" fmla="*/ 449 w 637"/>
                <a:gd name="T21" fmla="*/ 83 h 849"/>
                <a:gd name="T22" fmla="*/ 364 w 637"/>
                <a:gd name="T23" fmla="*/ 62 h 849"/>
                <a:gd name="T24" fmla="*/ 276 w 637"/>
                <a:gd name="T25" fmla="*/ 20 h 849"/>
                <a:gd name="T26" fmla="*/ 149 w 637"/>
                <a:gd name="T27" fmla="*/ 0 h 849"/>
                <a:gd name="T28" fmla="*/ 0 w 637"/>
                <a:gd name="T29" fmla="*/ 93 h 849"/>
                <a:gd name="T30" fmla="*/ 137 w 637"/>
                <a:gd name="T31" fmla="*/ 281 h 849"/>
                <a:gd name="T32" fmla="*/ 137 w 637"/>
                <a:gd name="T33" fmla="*/ 281 h 8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7"/>
                <a:gd name="T52" fmla="*/ 0 h 849"/>
                <a:gd name="T53" fmla="*/ 637 w 637"/>
                <a:gd name="T54" fmla="*/ 849 h 8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7" h="849">
                  <a:moveTo>
                    <a:pt x="137" y="281"/>
                  </a:moveTo>
                  <a:lnTo>
                    <a:pt x="286" y="574"/>
                  </a:lnTo>
                  <a:lnTo>
                    <a:pt x="443" y="598"/>
                  </a:lnTo>
                  <a:lnTo>
                    <a:pt x="424" y="849"/>
                  </a:lnTo>
                  <a:lnTo>
                    <a:pt x="582" y="671"/>
                  </a:lnTo>
                  <a:lnTo>
                    <a:pt x="634" y="610"/>
                  </a:lnTo>
                  <a:lnTo>
                    <a:pt x="634" y="501"/>
                  </a:lnTo>
                  <a:lnTo>
                    <a:pt x="637" y="368"/>
                  </a:lnTo>
                  <a:lnTo>
                    <a:pt x="613" y="302"/>
                  </a:lnTo>
                  <a:lnTo>
                    <a:pt x="525" y="165"/>
                  </a:lnTo>
                  <a:lnTo>
                    <a:pt x="449" y="83"/>
                  </a:lnTo>
                  <a:lnTo>
                    <a:pt x="364" y="62"/>
                  </a:lnTo>
                  <a:lnTo>
                    <a:pt x="276" y="20"/>
                  </a:lnTo>
                  <a:lnTo>
                    <a:pt x="149" y="0"/>
                  </a:lnTo>
                  <a:lnTo>
                    <a:pt x="0" y="93"/>
                  </a:lnTo>
                  <a:lnTo>
                    <a:pt x="137" y="281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6"/>
            <p:cNvSpPr>
              <a:spLocks/>
            </p:cNvSpPr>
            <p:nvPr/>
          </p:nvSpPr>
          <p:spPr bwMode="auto">
            <a:xfrm>
              <a:off x="3807" y="1832"/>
              <a:ext cx="823" cy="1086"/>
            </a:xfrm>
            <a:custGeom>
              <a:avLst/>
              <a:gdLst>
                <a:gd name="T0" fmla="*/ 292 w 857"/>
                <a:gd name="T1" fmla="*/ 1024 h 1211"/>
                <a:gd name="T2" fmla="*/ 298 w 857"/>
                <a:gd name="T3" fmla="*/ 766 h 1211"/>
                <a:gd name="T4" fmla="*/ 95 w 857"/>
                <a:gd name="T5" fmla="*/ 752 h 1211"/>
                <a:gd name="T6" fmla="*/ 5 w 857"/>
                <a:gd name="T7" fmla="*/ 720 h 1211"/>
                <a:gd name="T8" fmla="*/ 5 w 857"/>
                <a:gd name="T9" fmla="*/ 680 h 1211"/>
                <a:gd name="T10" fmla="*/ 30 w 857"/>
                <a:gd name="T11" fmla="*/ 614 h 1211"/>
                <a:gd name="T12" fmla="*/ 22 w 857"/>
                <a:gd name="T13" fmla="*/ 549 h 1211"/>
                <a:gd name="T14" fmla="*/ 26 w 857"/>
                <a:gd name="T15" fmla="*/ 511 h 1211"/>
                <a:gd name="T16" fmla="*/ 32 w 857"/>
                <a:gd name="T17" fmla="*/ 481 h 1211"/>
                <a:gd name="T18" fmla="*/ 3 w 857"/>
                <a:gd name="T19" fmla="*/ 422 h 1211"/>
                <a:gd name="T20" fmla="*/ 0 w 857"/>
                <a:gd name="T21" fmla="*/ 389 h 1211"/>
                <a:gd name="T22" fmla="*/ 62 w 857"/>
                <a:gd name="T23" fmla="*/ 332 h 1211"/>
                <a:gd name="T24" fmla="*/ 106 w 857"/>
                <a:gd name="T25" fmla="*/ 230 h 1211"/>
                <a:gd name="T26" fmla="*/ 93 w 857"/>
                <a:gd name="T27" fmla="*/ 171 h 1211"/>
                <a:gd name="T28" fmla="*/ 163 w 857"/>
                <a:gd name="T29" fmla="*/ 68 h 1211"/>
                <a:gd name="T30" fmla="*/ 462 w 857"/>
                <a:gd name="T31" fmla="*/ 0 h 1211"/>
                <a:gd name="T32" fmla="*/ 528 w 857"/>
                <a:gd name="T33" fmla="*/ 47 h 1211"/>
                <a:gd name="T34" fmla="*/ 671 w 857"/>
                <a:gd name="T35" fmla="*/ 232 h 1211"/>
                <a:gd name="T36" fmla="*/ 709 w 857"/>
                <a:gd name="T37" fmla="*/ 332 h 1211"/>
                <a:gd name="T38" fmla="*/ 857 w 857"/>
                <a:gd name="T39" fmla="*/ 401 h 1211"/>
                <a:gd name="T40" fmla="*/ 808 w 857"/>
                <a:gd name="T41" fmla="*/ 538 h 1211"/>
                <a:gd name="T42" fmla="*/ 642 w 857"/>
                <a:gd name="T43" fmla="*/ 602 h 1211"/>
                <a:gd name="T44" fmla="*/ 635 w 857"/>
                <a:gd name="T45" fmla="*/ 810 h 1211"/>
                <a:gd name="T46" fmla="*/ 621 w 857"/>
                <a:gd name="T47" fmla="*/ 859 h 1211"/>
                <a:gd name="T48" fmla="*/ 524 w 857"/>
                <a:gd name="T49" fmla="*/ 994 h 1211"/>
                <a:gd name="T50" fmla="*/ 368 w 857"/>
                <a:gd name="T51" fmla="*/ 1155 h 1211"/>
                <a:gd name="T52" fmla="*/ 287 w 857"/>
                <a:gd name="T53" fmla="*/ 1211 h 1211"/>
                <a:gd name="T54" fmla="*/ 268 w 857"/>
                <a:gd name="T55" fmla="*/ 1169 h 1211"/>
                <a:gd name="T56" fmla="*/ 292 w 857"/>
                <a:gd name="T57" fmla="*/ 1024 h 1211"/>
                <a:gd name="T58" fmla="*/ 292 w 857"/>
                <a:gd name="T59" fmla="*/ 1024 h 12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7"/>
                <a:gd name="T91" fmla="*/ 0 h 1211"/>
                <a:gd name="T92" fmla="*/ 857 w 857"/>
                <a:gd name="T93" fmla="*/ 1211 h 12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7" h="1211">
                  <a:moveTo>
                    <a:pt x="292" y="1024"/>
                  </a:moveTo>
                  <a:lnTo>
                    <a:pt x="298" y="766"/>
                  </a:lnTo>
                  <a:lnTo>
                    <a:pt x="95" y="752"/>
                  </a:lnTo>
                  <a:lnTo>
                    <a:pt x="5" y="720"/>
                  </a:lnTo>
                  <a:lnTo>
                    <a:pt x="5" y="680"/>
                  </a:lnTo>
                  <a:lnTo>
                    <a:pt x="30" y="614"/>
                  </a:lnTo>
                  <a:lnTo>
                    <a:pt x="22" y="549"/>
                  </a:lnTo>
                  <a:lnTo>
                    <a:pt x="26" y="511"/>
                  </a:lnTo>
                  <a:lnTo>
                    <a:pt x="32" y="481"/>
                  </a:lnTo>
                  <a:lnTo>
                    <a:pt x="3" y="422"/>
                  </a:lnTo>
                  <a:lnTo>
                    <a:pt x="0" y="389"/>
                  </a:lnTo>
                  <a:lnTo>
                    <a:pt x="62" y="332"/>
                  </a:lnTo>
                  <a:lnTo>
                    <a:pt x="106" y="230"/>
                  </a:lnTo>
                  <a:lnTo>
                    <a:pt x="93" y="171"/>
                  </a:lnTo>
                  <a:lnTo>
                    <a:pt x="163" y="68"/>
                  </a:lnTo>
                  <a:lnTo>
                    <a:pt x="462" y="0"/>
                  </a:lnTo>
                  <a:lnTo>
                    <a:pt x="528" y="47"/>
                  </a:lnTo>
                  <a:lnTo>
                    <a:pt x="671" y="232"/>
                  </a:lnTo>
                  <a:lnTo>
                    <a:pt x="709" y="332"/>
                  </a:lnTo>
                  <a:lnTo>
                    <a:pt x="857" y="401"/>
                  </a:lnTo>
                  <a:lnTo>
                    <a:pt x="808" y="538"/>
                  </a:lnTo>
                  <a:lnTo>
                    <a:pt x="642" y="602"/>
                  </a:lnTo>
                  <a:lnTo>
                    <a:pt x="635" y="810"/>
                  </a:lnTo>
                  <a:lnTo>
                    <a:pt x="621" y="859"/>
                  </a:lnTo>
                  <a:lnTo>
                    <a:pt x="524" y="994"/>
                  </a:lnTo>
                  <a:lnTo>
                    <a:pt x="368" y="1155"/>
                  </a:lnTo>
                  <a:lnTo>
                    <a:pt x="287" y="1211"/>
                  </a:lnTo>
                  <a:lnTo>
                    <a:pt x="268" y="1169"/>
                  </a:lnTo>
                  <a:lnTo>
                    <a:pt x="292" y="1024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7"/>
            <p:cNvSpPr>
              <a:spLocks/>
            </p:cNvSpPr>
            <p:nvPr/>
          </p:nvSpPr>
          <p:spPr bwMode="auto">
            <a:xfrm>
              <a:off x="3810" y="1856"/>
              <a:ext cx="625" cy="1089"/>
            </a:xfrm>
            <a:custGeom>
              <a:avLst/>
              <a:gdLst>
                <a:gd name="T0" fmla="*/ 111 w 651"/>
                <a:gd name="T1" fmla="*/ 284 h 1215"/>
                <a:gd name="T2" fmla="*/ 44 w 651"/>
                <a:gd name="T3" fmla="*/ 356 h 1215"/>
                <a:gd name="T4" fmla="*/ 78 w 651"/>
                <a:gd name="T5" fmla="*/ 363 h 1215"/>
                <a:gd name="T6" fmla="*/ 128 w 651"/>
                <a:gd name="T7" fmla="*/ 403 h 1215"/>
                <a:gd name="T8" fmla="*/ 192 w 651"/>
                <a:gd name="T9" fmla="*/ 428 h 1215"/>
                <a:gd name="T10" fmla="*/ 204 w 651"/>
                <a:gd name="T11" fmla="*/ 590 h 1215"/>
                <a:gd name="T12" fmla="*/ 101 w 651"/>
                <a:gd name="T13" fmla="*/ 443 h 1215"/>
                <a:gd name="T14" fmla="*/ 56 w 651"/>
                <a:gd name="T15" fmla="*/ 445 h 1215"/>
                <a:gd name="T16" fmla="*/ 42 w 651"/>
                <a:gd name="T17" fmla="*/ 485 h 1215"/>
                <a:gd name="T18" fmla="*/ 19 w 651"/>
                <a:gd name="T19" fmla="*/ 534 h 1215"/>
                <a:gd name="T20" fmla="*/ 90 w 651"/>
                <a:gd name="T21" fmla="*/ 588 h 1215"/>
                <a:gd name="T22" fmla="*/ 46 w 651"/>
                <a:gd name="T23" fmla="*/ 658 h 1215"/>
                <a:gd name="T24" fmla="*/ 183 w 651"/>
                <a:gd name="T25" fmla="*/ 690 h 1215"/>
                <a:gd name="T26" fmla="*/ 358 w 651"/>
                <a:gd name="T27" fmla="*/ 668 h 1215"/>
                <a:gd name="T28" fmla="*/ 462 w 651"/>
                <a:gd name="T29" fmla="*/ 649 h 1215"/>
                <a:gd name="T30" fmla="*/ 514 w 651"/>
                <a:gd name="T31" fmla="*/ 662 h 1215"/>
                <a:gd name="T32" fmla="*/ 381 w 651"/>
                <a:gd name="T33" fmla="*/ 763 h 1215"/>
                <a:gd name="T34" fmla="*/ 362 w 651"/>
                <a:gd name="T35" fmla="*/ 871 h 1215"/>
                <a:gd name="T36" fmla="*/ 365 w 651"/>
                <a:gd name="T37" fmla="*/ 1025 h 1215"/>
                <a:gd name="T38" fmla="*/ 394 w 651"/>
                <a:gd name="T39" fmla="*/ 1040 h 1215"/>
                <a:gd name="T40" fmla="*/ 556 w 651"/>
                <a:gd name="T41" fmla="*/ 882 h 1215"/>
                <a:gd name="T42" fmla="*/ 609 w 651"/>
                <a:gd name="T43" fmla="*/ 612 h 1215"/>
                <a:gd name="T44" fmla="*/ 641 w 651"/>
                <a:gd name="T45" fmla="*/ 554 h 1215"/>
                <a:gd name="T46" fmla="*/ 626 w 651"/>
                <a:gd name="T47" fmla="*/ 822 h 1215"/>
                <a:gd name="T48" fmla="*/ 426 w 651"/>
                <a:gd name="T49" fmla="*/ 1069 h 1215"/>
                <a:gd name="T50" fmla="*/ 272 w 651"/>
                <a:gd name="T51" fmla="*/ 970 h 1215"/>
                <a:gd name="T52" fmla="*/ 200 w 651"/>
                <a:gd name="T53" fmla="*/ 728 h 1215"/>
                <a:gd name="T54" fmla="*/ 16 w 651"/>
                <a:gd name="T55" fmla="*/ 698 h 1215"/>
                <a:gd name="T56" fmla="*/ 33 w 651"/>
                <a:gd name="T57" fmla="*/ 590 h 1215"/>
                <a:gd name="T58" fmla="*/ 14 w 651"/>
                <a:gd name="T59" fmla="*/ 515 h 1215"/>
                <a:gd name="T60" fmla="*/ 29 w 651"/>
                <a:gd name="T61" fmla="*/ 457 h 1215"/>
                <a:gd name="T62" fmla="*/ 25 w 651"/>
                <a:gd name="T63" fmla="*/ 327 h 1215"/>
                <a:gd name="T64" fmla="*/ 101 w 651"/>
                <a:gd name="T65" fmla="*/ 179 h 1215"/>
                <a:gd name="T66" fmla="*/ 172 w 651"/>
                <a:gd name="T67" fmla="*/ 42 h 1215"/>
                <a:gd name="T68" fmla="*/ 506 w 651"/>
                <a:gd name="T69" fmla="*/ 27 h 1215"/>
                <a:gd name="T70" fmla="*/ 270 w 651"/>
                <a:gd name="T71" fmla="*/ 42 h 1215"/>
                <a:gd name="T72" fmla="*/ 185 w 651"/>
                <a:gd name="T73" fmla="*/ 92 h 1215"/>
                <a:gd name="T74" fmla="*/ 132 w 651"/>
                <a:gd name="T75" fmla="*/ 152 h 1215"/>
                <a:gd name="T76" fmla="*/ 124 w 651"/>
                <a:gd name="T77" fmla="*/ 242 h 12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1"/>
                <a:gd name="T118" fmla="*/ 0 h 1215"/>
                <a:gd name="T119" fmla="*/ 651 w 651"/>
                <a:gd name="T120" fmla="*/ 1215 h 12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1" h="1215">
                  <a:moveTo>
                    <a:pt x="124" y="242"/>
                  </a:moveTo>
                  <a:lnTo>
                    <a:pt x="111" y="284"/>
                  </a:lnTo>
                  <a:lnTo>
                    <a:pt x="84" y="322"/>
                  </a:lnTo>
                  <a:lnTo>
                    <a:pt x="44" y="356"/>
                  </a:lnTo>
                  <a:lnTo>
                    <a:pt x="50" y="381"/>
                  </a:lnTo>
                  <a:lnTo>
                    <a:pt x="78" y="363"/>
                  </a:lnTo>
                  <a:lnTo>
                    <a:pt x="95" y="390"/>
                  </a:lnTo>
                  <a:lnTo>
                    <a:pt x="128" y="403"/>
                  </a:lnTo>
                  <a:lnTo>
                    <a:pt x="130" y="373"/>
                  </a:lnTo>
                  <a:lnTo>
                    <a:pt x="192" y="428"/>
                  </a:lnTo>
                  <a:lnTo>
                    <a:pt x="208" y="466"/>
                  </a:lnTo>
                  <a:lnTo>
                    <a:pt x="204" y="590"/>
                  </a:lnTo>
                  <a:lnTo>
                    <a:pt x="133" y="445"/>
                  </a:lnTo>
                  <a:lnTo>
                    <a:pt x="101" y="443"/>
                  </a:lnTo>
                  <a:lnTo>
                    <a:pt x="73" y="434"/>
                  </a:lnTo>
                  <a:lnTo>
                    <a:pt x="56" y="445"/>
                  </a:lnTo>
                  <a:lnTo>
                    <a:pt x="52" y="460"/>
                  </a:lnTo>
                  <a:lnTo>
                    <a:pt x="42" y="485"/>
                  </a:lnTo>
                  <a:lnTo>
                    <a:pt x="25" y="496"/>
                  </a:lnTo>
                  <a:lnTo>
                    <a:pt x="19" y="534"/>
                  </a:lnTo>
                  <a:lnTo>
                    <a:pt x="80" y="554"/>
                  </a:lnTo>
                  <a:lnTo>
                    <a:pt x="90" y="588"/>
                  </a:lnTo>
                  <a:lnTo>
                    <a:pt x="69" y="624"/>
                  </a:lnTo>
                  <a:lnTo>
                    <a:pt x="46" y="658"/>
                  </a:lnTo>
                  <a:lnTo>
                    <a:pt x="67" y="683"/>
                  </a:lnTo>
                  <a:lnTo>
                    <a:pt x="183" y="690"/>
                  </a:lnTo>
                  <a:lnTo>
                    <a:pt x="289" y="664"/>
                  </a:lnTo>
                  <a:lnTo>
                    <a:pt x="358" y="668"/>
                  </a:lnTo>
                  <a:lnTo>
                    <a:pt x="419" y="662"/>
                  </a:lnTo>
                  <a:lnTo>
                    <a:pt x="462" y="649"/>
                  </a:lnTo>
                  <a:lnTo>
                    <a:pt x="527" y="612"/>
                  </a:lnTo>
                  <a:lnTo>
                    <a:pt x="514" y="662"/>
                  </a:lnTo>
                  <a:lnTo>
                    <a:pt x="472" y="707"/>
                  </a:lnTo>
                  <a:lnTo>
                    <a:pt x="381" y="763"/>
                  </a:lnTo>
                  <a:lnTo>
                    <a:pt x="348" y="823"/>
                  </a:lnTo>
                  <a:lnTo>
                    <a:pt x="362" y="871"/>
                  </a:lnTo>
                  <a:lnTo>
                    <a:pt x="377" y="928"/>
                  </a:lnTo>
                  <a:lnTo>
                    <a:pt x="365" y="1025"/>
                  </a:lnTo>
                  <a:lnTo>
                    <a:pt x="343" y="1078"/>
                  </a:lnTo>
                  <a:lnTo>
                    <a:pt x="394" y="1040"/>
                  </a:lnTo>
                  <a:lnTo>
                    <a:pt x="489" y="926"/>
                  </a:lnTo>
                  <a:lnTo>
                    <a:pt x="556" y="882"/>
                  </a:lnTo>
                  <a:lnTo>
                    <a:pt x="607" y="702"/>
                  </a:lnTo>
                  <a:lnTo>
                    <a:pt x="609" y="612"/>
                  </a:lnTo>
                  <a:lnTo>
                    <a:pt x="577" y="554"/>
                  </a:lnTo>
                  <a:lnTo>
                    <a:pt x="641" y="554"/>
                  </a:lnTo>
                  <a:lnTo>
                    <a:pt x="651" y="631"/>
                  </a:lnTo>
                  <a:lnTo>
                    <a:pt x="626" y="822"/>
                  </a:lnTo>
                  <a:lnTo>
                    <a:pt x="559" y="924"/>
                  </a:lnTo>
                  <a:lnTo>
                    <a:pt x="426" y="1069"/>
                  </a:lnTo>
                  <a:lnTo>
                    <a:pt x="270" y="1215"/>
                  </a:lnTo>
                  <a:lnTo>
                    <a:pt x="272" y="970"/>
                  </a:lnTo>
                  <a:lnTo>
                    <a:pt x="272" y="738"/>
                  </a:lnTo>
                  <a:lnTo>
                    <a:pt x="200" y="728"/>
                  </a:lnTo>
                  <a:lnTo>
                    <a:pt x="52" y="717"/>
                  </a:lnTo>
                  <a:lnTo>
                    <a:pt x="16" y="698"/>
                  </a:lnTo>
                  <a:lnTo>
                    <a:pt x="0" y="658"/>
                  </a:lnTo>
                  <a:lnTo>
                    <a:pt x="33" y="590"/>
                  </a:lnTo>
                  <a:lnTo>
                    <a:pt x="6" y="538"/>
                  </a:lnTo>
                  <a:lnTo>
                    <a:pt x="14" y="515"/>
                  </a:lnTo>
                  <a:lnTo>
                    <a:pt x="14" y="491"/>
                  </a:lnTo>
                  <a:lnTo>
                    <a:pt x="29" y="457"/>
                  </a:lnTo>
                  <a:lnTo>
                    <a:pt x="6" y="388"/>
                  </a:lnTo>
                  <a:lnTo>
                    <a:pt x="25" y="327"/>
                  </a:lnTo>
                  <a:lnTo>
                    <a:pt x="75" y="265"/>
                  </a:lnTo>
                  <a:lnTo>
                    <a:pt x="101" y="179"/>
                  </a:lnTo>
                  <a:lnTo>
                    <a:pt x="97" y="137"/>
                  </a:lnTo>
                  <a:lnTo>
                    <a:pt x="172" y="42"/>
                  </a:lnTo>
                  <a:lnTo>
                    <a:pt x="269" y="0"/>
                  </a:lnTo>
                  <a:lnTo>
                    <a:pt x="506" y="27"/>
                  </a:lnTo>
                  <a:lnTo>
                    <a:pt x="356" y="25"/>
                  </a:lnTo>
                  <a:lnTo>
                    <a:pt x="270" y="42"/>
                  </a:lnTo>
                  <a:lnTo>
                    <a:pt x="229" y="63"/>
                  </a:lnTo>
                  <a:lnTo>
                    <a:pt x="185" y="92"/>
                  </a:lnTo>
                  <a:lnTo>
                    <a:pt x="147" y="124"/>
                  </a:lnTo>
                  <a:lnTo>
                    <a:pt x="132" y="152"/>
                  </a:lnTo>
                  <a:lnTo>
                    <a:pt x="135" y="192"/>
                  </a:lnTo>
                  <a:lnTo>
                    <a:pt x="124" y="242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8"/>
            <p:cNvSpPr>
              <a:spLocks/>
            </p:cNvSpPr>
            <p:nvPr/>
          </p:nvSpPr>
          <p:spPr bwMode="auto">
            <a:xfrm>
              <a:off x="3958" y="1990"/>
              <a:ext cx="138" cy="171"/>
            </a:xfrm>
            <a:custGeom>
              <a:avLst/>
              <a:gdLst>
                <a:gd name="T0" fmla="*/ 16 w 145"/>
                <a:gd name="T1" fmla="*/ 26 h 190"/>
                <a:gd name="T2" fmla="*/ 19 w 145"/>
                <a:gd name="T3" fmla="*/ 68 h 190"/>
                <a:gd name="T4" fmla="*/ 2 w 145"/>
                <a:gd name="T5" fmla="*/ 96 h 190"/>
                <a:gd name="T6" fmla="*/ 0 w 145"/>
                <a:gd name="T7" fmla="*/ 134 h 190"/>
                <a:gd name="T8" fmla="*/ 40 w 145"/>
                <a:gd name="T9" fmla="*/ 190 h 190"/>
                <a:gd name="T10" fmla="*/ 92 w 145"/>
                <a:gd name="T11" fmla="*/ 180 h 190"/>
                <a:gd name="T12" fmla="*/ 145 w 145"/>
                <a:gd name="T13" fmla="*/ 150 h 190"/>
                <a:gd name="T14" fmla="*/ 101 w 145"/>
                <a:gd name="T15" fmla="*/ 129 h 190"/>
                <a:gd name="T16" fmla="*/ 86 w 145"/>
                <a:gd name="T17" fmla="*/ 98 h 190"/>
                <a:gd name="T18" fmla="*/ 143 w 145"/>
                <a:gd name="T19" fmla="*/ 125 h 190"/>
                <a:gd name="T20" fmla="*/ 134 w 145"/>
                <a:gd name="T21" fmla="*/ 89 h 190"/>
                <a:gd name="T22" fmla="*/ 105 w 145"/>
                <a:gd name="T23" fmla="*/ 64 h 190"/>
                <a:gd name="T24" fmla="*/ 71 w 145"/>
                <a:gd name="T25" fmla="*/ 64 h 190"/>
                <a:gd name="T26" fmla="*/ 65 w 145"/>
                <a:gd name="T27" fmla="*/ 32 h 190"/>
                <a:gd name="T28" fmla="*/ 132 w 145"/>
                <a:gd name="T29" fmla="*/ 28 h 190"/>
                <a:gd name="T30" fmla="*/ 86 w 145"/>
                <a:gd name="T31" fmla="*/ 9 h 190"/>
                <a:gd name="T32" fmla="*/ 38 w 145"/>
                <a:gd name="T33" fmla="*/ 0 h 190"/>
                <a:gd name="T34" fmla="*/ 16 w 145"/>
                <a:gd name="T35" fmla="*/ 26 h 190"/>
                <a:gd name="T36" fmla="*/ 16 w 145"/>
                <a:gd name="T37" fmla="*/ 26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90"/>
                <a:gd name="T59" fmla="*/ 145 w 145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90">
                  <a:moveTo>
                    <a:pt x="16" y="26"/>
                  </a:moveTo>
                  <a:lnTo>
                    <a:pt x="19" y="68"/>
                  </a:lnTo>
                  <a:lnTo>
                    <a:pt x="2" y="96"/>
                  </a:lnTo>
                  <a:lnTo>
                    <a:pt x="0" y="134"/>
                  </a:lnTo>
                  <a:lnTo>
                    <a:pt x="40" y="190"/>
                  </a:lnTo>
                  <a:lnTo>
                    <a:pt x="92" y="180"/>
                  </a:lnTo>
                  <a:lnTo>
                    <a:pt x="145" y="150"/>
                  </a:lnTo>
                  <a:lnTo>
                    <a:pt x="101" y="129"/>
                  </a:lnTo>
                  <a:lnTo>
                    <a:pt x="86" y="98"/>
                  </a:lnTo>
                  <a:lnTo>
                    <a:pt x="143" y="125"/>
                  </a:lnTo>
                  <a:lnTo>
                    <a:pt x="134" y="89"/>
                  </a:lnTo>
                  <a:lnTo>
                    <a:pt x="105" y="64"/>
                  </a:lnTo>
                  <a:lnTo>
                    <a:pt x="71" y="64"/>
                  </a:lnTo>
                  <a:lnTo>
                    <a:pt x="65" y="32"/>
                  </a:lnTo>
                  <a:lnTo>
                    <a:pt x="132" y="28"/>
                  </a:lnTo>
                  <a:lnTo>
                    <a:pt x="86" y="9"/>
                  </a:lnTo>
                  <a:lnTo>
                    <a:pt x="38" y="0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9"/>
            <p:cNvSpPr>
              <a:spLocks/>
            </p:cNvSpPr>
            <p:nvPr/>
          </p:nvSpPr>
          <p:spPr bwMode="auto">
            <a:xfrm>
              <a:off x="4175" y="1856"/>
              <a:ext cx="344" cy="411"/>
            </a:xfrm>
            <a:custGeom>
              <a:avLst/>
              <a:gdLst>
                <a:gd name="T0" fmla="*/ 72 w 357"/>
                <a:gd name="T1" fmla="*/ 29 h 458"/>
                <a:gd name="T2" fmla="*/ 23 w 357"/>
                <a:gd name="T3" fmla="*/ 132 h 458"/>
                <a:gd name="T4" fmla="*/ 70 w 357"/>
                <a:gd name="T5" fmla="*/ 120 h 458"/>
                <a:gd name="T6" fmla="*/ 74 w 357"/>
                <a:gd name="T7" fmla="*/ 139 h 458"/>
                <a:gd name="T8" fmla="*/ 106 w 357"/>
                <a:gd name="T9" fmla="*/ 151 h 458"/>
                <a:gd name="T10" fmla="*/ 121 w 357"/>
                <a:gd name="T11" fmla="*/ 175 h 458"/>
                <a:gd name="T12" fmla="*/ 175 w 357"/>
                <a:gd name="T13" fmla="*/ 173 h 458"/>
                <a:gd name="T14" fmla="*/ 169 w 357"/>
                <a:gd name="T15" fmla="*/ 232 h 458"/>
                <a:gd name="T16" fmla="*/ 150 w 357"/>
                <a:gd name="T17" fmla="*/ 272 h 458"/>
                <a:gd name="T18" fmla="*/ 154 w 357"/>
                <a:gd name="T19" fmla="*/ 301 h 458"/>
                <a:gd name="T20" fmla="*/ 129 w 357"/>
                <a:gd name="T21" fmla="*/ 341 h 458"/>
                <a:gd name="T22" fmla="*/ 59 w 357"/>
                <a:gd name="T23" fmla="*/ 413 h 458"/>
                <a:gd name="T24" fmla="*/ 154 w 357"/>
                <a:gd name="T25" fmla="*/ 371 h 458"/>
                <a:gd name="T26" fmla="*/ 125 w 357"/>
                <a:gd name="T27" fmla="*/ 422 h 458"/>
                <a:gd name="T28" fmla="*/ 180 w 357"/>
                <a:gd name="T29" fmla="*/ 398 h 458"/>
                <a:gd name="T30" fmla="*/ 218 w 357"/>
                <a:gd name="T31" fmla="*/ 407 h 458"/>
                <a:gd name="T32" fmla="*/ 218 w 357"/>
                <a:gd name="T33" fmla="*/ 432 h 458"/>
                <a:gd name="T34" fmla="*/ 228 w 357"/>
                <a:gd name="T35" fmla="*/ 458 h 458"/>
                <a:gd name="T36" fmla="*/ 268 w 357"/>
                <a:gd name="T37" fmla="*/ 453 h 458"/>
                <a:gd name="T38" fmla="*/ 277 w 357"/>
                <a:gd name="T39" fmla="*/ 426 h 458"/>
                <a:gd name="T40" fmla="*/ 321 w 357"/>
                <a:gd name="T41" fmla="*/ 386 h 458"/>
                <a:gd name="T42" fmla="*/ 268 w 357"/>
                <a:gd name="T43" fmla="*/ 382 h 458"/>
                <a:gd name="T44" fmla="*/ 357 w 357"/>
                <a:gd name="T45" fmla="*/ 352 h 458"/>
                <a:gd name="T46" fmla="*/ 296 w 357"/>
                <a:gd name="T47" fmla="*/ 327 h 458"/>
                <a:gd name="T48" fmla="*/ 156 w 357"/>
                <a:gd name="T49" fmla="*/ 17 h 458"/>
                <a:gd name="T50" fmla="*/ 0 w 357"/>
                <a:gd name="T51" fmla="*/ 0 h 458"/>
                <a:gd name="T52" fmla="*/ 72 w 357"/>
                <a:gd name="T53" fmla="*/ 29 h 458"/>
                <a:gd name="T54" fmla="*/ 72 w 357"/>
                <a:gd name="T55" fmla="*/ 29 h 4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7"/>
                <a:gd name="T85" fmla="*/ 0 h 458"/>
                <a:gd name="T86" fmla="*/ 357 w 357"/>
                <a:gd name="T87" fmla="*/ 458 h 4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7" h="458">
                  <a:moveTo>
                    <a:pt x="72" y="29"/>
                  </a:moveTo>
                  <a:lnTo>
                    <a:pt x="23" y="132"/>
                  </a:lnTo>
                  <a:lnTo>
                    <a:pt x="70" y="120"/>
                  </a:lnTo>
                  <a:lnTo>
                    <a:pt x="74" y="139"/>
                  </a:lnTo>
                  <a:lnTo>
                    <a:pt x="106" y="151"/>
                  </a:lnTo>
                  <a:lnTo>
                    <a:pt x="121" y="175"/>
                  </a:lnTo>
                  <a:lnTo>
                    <a:pt x="175" y="173"/>
                  </a:lnTo>
                  <a:lnTo>
                    <a:pt x="169" y="232"/>
                  </a:lnTo>
                  <a:lnTo>
                    <a:pt x="150" y="272"/>
                  </a:lnTo>
                  <a:lnTo>
                    <a:pt x="154" y="301"/>
                  </a:lnTo>
                  <a:lnTo>
                    <a:pt x="129" y="341"/>
                  </a:lnTo>
                  <a:lnTo>
                    <a:pt x="59" y="413"/>
                  </a:lnTo>
                  <a:lnTo>
                    <a:pt x="154" y="371"/>
                  </a:lnTo>
                  <a:lnTo>
                    <a:pt x="125" y="422"/>
                  </a:lnTo>
                  <a:lnTo>
                    <a:pt x="180" y="398"/>
                  </a:lnTo>
                  <a:lnTo>
                    <a:pt x="218" y="407"/>
                  </a:lnTo>
                  <a:lnTo>
                    <a:pt x="218" y="432"/>
                  </a:lnTo>
                  <a:lnTo>
                    <a:pt x="228" y="458"/>
                  </a:lnTo>
                  <a:lnTo>
                    <a:pt x="268" y="453"/>
                  </a:lnTo>
                  <a:lnTo>
                    <a:pt x="277" y="426"/>
                  </a:lnTo>
                  <a:lnTo>
                    <a:pt x="321" y="386"/>
                  </a:lnTo>
                  <a:lnTo>
                    <a:pt x="268" y="382"/>
                  </a:lnTo>
                  <a:lnTo>
                    <a:pt x="357" y="352"/>
                  </a:lnTo>
                  <a:lnTo>
                    <a:pt x="296" y="327"/>
                  </a:lnTo>
                  <a:lnTo>
                    <a:pt x="156" y="17"/>
                  </a:lnTo>
                  <a:lnTo>
                    <a:pt x="0" y="0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0"/>
            <p:cNvSpPr>
              <a:spLocks/>
            </p:cNvSpPr>
            <p:nvPr/>
          </p:nvSpPr>
          <p:spPr bwMode="auto">
            <a:xfrm>
              <a:off x="4365" y="2249"/>
              <a:ext cx="81" cy="71"/>
            </a:xfrm>
            <a:custGeom>
              <a:avLst/>
              <a:gdLst>
                <a:gd name="T0" fmla="*/ 37 w 84"/>
                <a:gd name="T1" fmla="*/ 38 h 79"/>
                <a:gd name="T2" fmla="*/ 35 w 84"/>
                <a:gd name="T3" fmla="*/ 55 h 79"/>
                <a:gd name="T4" fmla="*/ 8 w 84"/>
                <a:gd name="T5" fmla="*/ 53 h 79"/>
                <a:gd name="T6" fmla="*/ 0 w 84"/>
                <a:gd name="T7" fmla="*/ 72 h 79"/>
                <a:gd name="T8" fmla="*/ 27 w 84"/>
                <a:gd name="T9" fmla="*/ 79 h 79"/>
                <a:gd name="T10" fmla="*/ 56 w 84"/>
                <a:gd name="T11" fmla="*/ 72 h 79"/>
                <a:gd name="T12" fmla="*/ 84 w 84"/>
                <a:gd name="T13" fmla="*/ 53 h 79"/>
                <a:gd name="T14" fmla="*/ 57 w 84"/>
                <a:gd name="T15" fmla="*/ 51 h 79"/>
                <a:gd name="T16" fmla="*/ 35 w 84"/>
                <a:gd name="T17" fmla="*/ 7 h 79"/>
                <a:gd name="T18" fmla="*/ 18 w 84"/>
                <a:gd name="T19" fmla="*/ 0 h 79"/>
                <a:gd name="T20" fmla="*/ 16 w 84"/>
                <a:gd name="T21" fmla="*/ 22 h 79"/>
                <a:gd name="T22" fmla="*/ 37 w 84"/>
                <a:gd name="T23" fmla="*/ 38 h 79"/>
                <a:gd name="T24" fmla="*/ 37 w 84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79"/>
                <a:gd name="T41" fmla="*/ 84 w 8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79">
                  <a:moveTo>
                    <a:pt x="37" y="38"/>
                  </a:moveTo>
                  <a:lnTo>
                    <a:pt x="35" y="55"/>
                  </a:lnTo>
                  <a:lnTo>
                    <a:pt x="8" y="53"/>
                  </a:lnTo>
                  <a:lnTo>
                    <a:pt x="0" y="72"/>
                  </a:lnTo>
                  <a:lnTo>
                    <a:pt x="27" y="79"/>
                  </a:lnTo>
                  <a:lnTo>
                    <a:pt x="56" y="72"/>
                  </a:lnTo>
                  <a:lnTo>
                    <a:pt x="84" y="53"/>
                  </a:lnTo>
                  <a:lnTo>
                    <a:pt x="57" y="51"/>
                  </a:lnTo>
                  <a:lnTo>
                    <a:pt x="35" y="7"/>
                  </a:lnTo>
                  <a:lnTo>
                    <a:pt x="18" y="0"/>
                  </a:lnTo>
                  <a:lnTo>
                    <a:pt x="16" y="22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1"/>
            <p:cNvSpPr>
              <a:spLocks/>
            </p:cNvSpPr>
            <p:nvPr/>
          </p:nvSpPr>
          <p:spPr bwMode="auto">
            <a:xfrm>
              <a:off x="4328" y="2320"/>
              <a:ext cx="42" cy="40"/>
            </a:xfrm>
            <a:custGeom>
              <a:avLst/>
              <a:gdLst>
                <a:gd name="T0" fmla="*/ 0 w 44"/>
                <a:gd name="T1" fmla="*/ 23 h 44"/>
                <a:gd name="T2" fmla="*/ 12 w 44"/>
                <a:gd name="T3" fmla="*/ 4 h 44"/>
                <a:gd name="T4" fmla="*/ 29 w 44"/>
                <a:gd name="T5" fmla="*/ 0 h 44"/>
                <a:gd name="T6" fmla="*/ 44 w 44"/>
                <a:gd name="T7" fmla="*/ 14 h 44"/>
                <a:gd name="T8" fmla="*/ 42 w 44"/>
                <a:gd name="T9" fmla="*/ 31 h 44"/>
                <a:gd name="T10" fmla="*/ 21 w 44"/>
                <a:gd name="T11" fmla="*/ 44 h 44"/>
                <a:gd name="T12" fmla="*/ 0 w 44"/>
                <a:gd name="T13" fmla="*/ 23 h 44"/>
                <a:gd name="T14" fmla="*/ 0 w 44"/>
                <a:gd name="T15" fmla="*/ 23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4"/>
                <a:gd name="T26" fmla="*/ 44 w 44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4">
                  <a:moveTo>
                    <a:pt x="0" y="23"/>
                  </a:moveTo>
                  <a:lnTo>
                    <a:pt x="12" y="4"/>
                  </a:lnTo>
                  <a:lnTo>
                    <a:pt x="29" y="0"/>
                  </a:lnTo>
                  <a:lnTo>
                    <a:pt x="44" y="14"/>
                  </a:lnTo>
                  <a:lnTo>
                    <a:pt x="42" y="31"/>
                  </a:lnTo>
                  <a:lnTo>
                    <a:pt x="21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2"/>
            <p:cNvSpPr>
              <a:spLocks/>
            </p:cNvSpPr>
            <p:nvPr/>
          </p:nvSpPr>
          <p:spPr bwMode="auto">
            <a:xfrm>
              <a:off x="4327" y="2324"/>
              <a:ext cx="29" cy="34"/>
            </a:xfrm>
            <a:custGeom>
              <a:avLst/>
              <a:gdLst>
                <a:gd name="T0" fmla="*/ 20 w 30"/>
                <a:gd name="T1" fmla="*/ 38 h 38"/>
                <a:gd name="T2" fmla="*/ 17 w 30"/>
                <a:gd name="T3" fmla="*/ 19 h 38"/>
                <a:gd name="T4" fmla="*/ 30 w 30"/>
                <a:gd name="T5" fmla="*/ 0 h 38"/>
                <a:gd name="T6" fmla="*/ 13 w 30"/>
                <a:gd name="T7" fmla="*/ 2 h 38"/>
                <a:gd name="T8" fmla="*/ 0 w 30"/>
                <a:gd name="T9" fmla="*/ 17 h 38"/>
                <a:gd name="T10" fmla="*/ 1 w 30"/>
                <a:gd name="T11" fmla="*/ 36 h 38"/>
                <a:gd name="T12" fmla="*/ 20 w 30"/>
                <a:gd name="T13" fmla="*/ 38 h 38"/>
                <a:gd name="T14" fmla="*/ 20 w 30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8"/>
                <a:gd name="T26" fmla="*/ 30 w 3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8">
                  <a:moveTo>
                    <a:pt x="20" y="38"/>
                  </a:moveTo>
                  <a:lnTo>
                    <a:pt x="17" y="19"/>
                  </a:lnTo>
                  <a:lnTo>
                    <a:pt x="30" y="0"/>
                  </a:lnTo>
                  <a:lnTo>
                    <a:pt x="13" y="2"/>
                  </a:lnTo>
                  <a:lnTo>
                    <a:pt x="0" y="17"/>
                  </a:lnTo>
                  <a:lnTo>
                    <a:pt x="1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C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"/>
            <p:cNvSpPr>
              <a:spLocks/>
            </p:cNvSpPr>
            <p:nvPr/>
          </p:nvSpPr>
          <p:spPr bwMode="auto">
            <a:xfrm>
              <a:off x="4309" y="2332"/>
              <a:ext cx="58" cy="44"/>
            </a:xfrm>
            <a:custGeom>
              <a:avLst/>
              <a:gdLst>
                <a:gd name="T0" fmla="*/ 15 w 60"/>
                <a:gd name="T1" fmla="*/ 0 h 49"/>
                <a:gd name="T2" fmla="*/ 0 w 60"/>
                <a:gd name="T3" fmla="*/ 30 h 49"/>
                <a:gd name="T4" fmla="*/ 13 w 60"/>
                <a:gd name="T5" fmla="*/ 49 h 49"/>
                <a:gd name="T6" fmla="*/ 41 w 60"/>
                <a:gd name="T7" fmla="*/ 49 h 49"/>
                <a:gd name="T8" fmla="*/ 60 w 60"/>
                <a:gd name="T9" fmla="*/ 23 h 49"/>
                <a:gd name="T10" fmla="*/ 28 w 60"/>
                <a:gd name="T11" fmla="*/ 17 h 49"/>
                <a:gd name="T12" fmla="*/ 15 w 60"/>
                <a:gd name="T13" fmla="*/ 0 h 49"/>
                <a:gd name="T14" fmla="*/ 15 w 60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9"/>
                <a:gd name="T26" fmla="*/ 60 w 60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9">
                  <a:moveTo>
                    <a:pt x="15" y="0"/>
                  </a:moveTo>
                  <a:lnTo>
                    <a:pt x="0" y="30"/>
                  </a:lnTo>
                  <a:lnTo>
                    <a:pt x="13" y="49"/>
                  </a:lnTo>
                  <a:lnTo>
                    <a:pt x="41" y="49"/>
                  </a:lnTo>
                  <a:lnTo>
                    <a:pt x="60" y="23"/>
                  </a:lnTo>
                  <a:lnTo>
                    <a:pt x="28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4"/>
            <p:cNvSpPr>
              <a:spLocks/>
            </p:cNvSpPr>
            <p:nvPr/>
          </p:nvSpPr>
          <p:spPr bwMode="auto">
            <a:xfrm>
              <a:off x="3868" y="2037"/>
              <a:ext cx="81" cy="143"/>
            </a:xfrm>
            <a:custGeom>
              <a:avLst/>
              <a:gdLst>
                <a:gd name="T0" fmla="*/ 61 w 84"/>
                <a:gd name="T1" fmla="*/ 82 h 160"/>
                <a:gd name="T2" fmla="*/ 0 w 84"/>
                <a:gd name="T3" fmla="*/ 160 h 160"/>
                <a:gd name="T4" fmla="*/ 44 w 84"/>
                <a:gd name="T5" fmla="*/ 146 h 160"/>
                <a:gd name="T6" fmla="*/ 67 w 84"/>
                <a:gd name="T7" fmla="*/ 123 h 160"/>
                <a:gd name="T8" fmla="*/ 84 w 84"/>
                <a:gd name="T9" fmla="*/ 78 h 160"/>
                <a:gd name="T10" fmla="*/ 84 w 84"/>
                <a:gd name="T11" fmla="*/ 0 h 160"/>
                <a:gd name="T12" fmla="*/ 71 w 84"/>
                <a:gd name="T13" fmla="*/ 55 h 160"/>
                <a:gd name="T14" fmla="*/ 61 w 84"/>
                <a:gd name="T15" fmla="*/ 82 h 160"/>
                <a:gd name="T16" fmla="*/ 61 w 84"/>
                <a:gd name="T17" fmla="*/ 82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60"/>
                <a:gd name="T29" fmla="*/ 84 w 8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60">
                  <a:moveTo>
                    <a:pt x="61" y="82"/>
                  </a:moveTo>
                  <a:lnTo>
                    <a:pt x="0" y="160"/>
                  </a:lnTo>
                  <a:lnTo>
                    <a:pt x="44" y="146"/>
                  </a:lnTo>
                  <a:lnTo>
                    <a:pt x="67" y="123"/>
                  </a:lnTo>
                  <a:lnTo>
                    <a:pt x="84" y="78"/>
                  </a:lnTo>
                  <a:lnTo>
                    <a:pt x="84" y="0"/>
                  </a:lnTo>
                  <a:lnTo>
                    <a:pt x="71" y="55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5"/>
            <p:cNvSpPr>
              <a:spLocks/>
            </p:cNvSpPr>
            <p:nvPr/>
          </p:nvSpPr>
          <p:spPr bwMode="auto">
            <a:xfrm>
              <a:off x="3957" y="1891"/>
              <a:ext cx="266" cy="120"/>
            </a:xfrm>
            <a:custGeom>
              <a:avLst/>
              <a:gdLst>
                <a:gd name="T0" fmla="*/ 0 w 277"/>
                <a:gd name="T1" fmla="*/ 111 h 133"/>
                <a:gd name="T2" fmla="*/ 20 w 277"/>
                <a:gd name="T3" fmla="*/ 82 h 133"/>
                <a:gd name="T4" fmla="*/ 110 w 277"/>
                <a:gd name="T5" fmla="*/ 29 h 133"/>
                <a:gd name="T6" fmla="*/ 201 w 277"/>
                <a:gd name="T7" fmla="*/ 0 h 133"/>
                <a:gd name="T8" fmla="*/ 277 w 277"/>
                <a:gd name="T9" fmla="*/ 4 h 133"/>
                <a:gd name="T10" fmla="*/ 182 w 277"/>
                <a:gd name="T11" fmla="*/ 36 h 133"/>
                <a:gd name="T12" fmla="*/ 150 w 277"/>
                <a:gd name="T13" fmla="*/ 61 h 133"/>
                <a:gd name="T14" fmla="*/ 110 w 277"/>
                <a:gd name="T15" fmla="*/ 97 h 133"/>
                <a:gd name="T16" fmla="*/ 53 w 277"/>
                <a:gd name="T17" fmla="*/ 103 h 133"/>
                <a:gd name="T18" fmla="*/ 87 w 277"/>
                <a:gd name="T19" fmla="*/ 73 h 133"/>
                <a:gd name="T20" fmla="*/ 32 w 277"/>
                <a:gd name="T21" fmla="*/ 95 h 133"/>
                <a:gd name="T22" fmla="*/ 1 w 277"/>
                <a:gd name="T23" fmla="*/ 133 h 133"/>
                <a:gd name="T24" fmla="*/ 0 w 277"/>
                <a:gd name="T25" fmla="*/ 111 h 133"/>
                <a:gd name="T26" fmla="*/ 0 w 277"/>
                <a:gd name="T27" fmla="*/ 111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33"/>
                <a:gd name="T44" fmla="*/ 277 w 27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33">
                  <a:moveTo>
                    <a:pt x="0" y="111"/>
                  </a:moveTo>
                  <a:lnTo>
                    <a:pt x="20" y="82"/>
                  </a:lnTo>
                  <a:lnTo>
                    <a:pt x="110" y="29"/>
                  </a:lnTo>
                  <a:lnTo>
                    <a:pt x="201" y="0"/>
                  </a:lnTo>
                  <a:lnTo>
                    <a:pt x="277" y="4"/>
                  </a:lnTo>
                  <a:lnTo>
                    <a:pt x="182" y="36"/>
                  </a:lnTo>
                  <a:lnTo>
                    <a:pt x="150" y="61"/>
                  </a:lnTo>
                  <a:lnTo>
                    <a:pt x="110" y="97"/>
                  </a:lnTo>
                  <a:lnTo>
                    <a:pt x="53" y="103"/>
                  </a:lnTo>
                  <a:lnTo>
                    <a:pt x="87" y="73"/>
                  </a:lnTo>
                  <a:lnTo>
                    <a:pt x="32" y="95"/>
                  </a:lnTo>
                  <a:lnTo>
                    <a:pt x="1" y="13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6"/>
            <p:cNvSpPr>
              <a:spLocks/>
            </p:cNvSpPr>
            <p:nvPr/>
          </p:nvSpPr>
          <p:spPr bwMode="auto">
            <a:xfrm>
              <a:off x="3968" y="2193"/>
              <a:ext cx="71" cy="135"/>
            </a:xfrm>
            <a:custGeom>
              <a:avLst/>
              <a:gdLst>
                <a:gd name="T0" fmla="*/ 47 w 74"/>
                <a:gd name="T1" fmla="*/ 53 h 150"/>
                <a:gd name="T2" fmla="*/ 63 w 74"/>
                <a:gd name="T3" fmla="*/ 150 h 150"/>
                <a:gd name="T4" fmla="*/ 74 w 74"/>
                <a:gd name="T5" fmla="*/ 57 h 150"/>
                <a:gd name="T6" fmla="*/ 47 w 74"/>
                <a:gd name="T7" fmla="*/ 21 h 150"/>
                <a:gd name="T8" fmla="*/ 0 w 74"/>
                <a:gd name="T9" fmla="*/ 0 h 150"/>
                <a:gd name="T10" fmla="*/ 47 w 74"/>
                <a:gd name="T11" fmla="*/ 53 h 150"/>
                <a:gd name="T12" fmla="*/ 47 w 74"/>
                <a:gd name="T13" fmla="*/ 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50"/>
                <a:gd name="T23" fmla="*/ 74 w 7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50">
                  <a:moveTo>
                    <a:pt x="47" y="53"/>
                  </a:moveTo>
                  <a:lnTo>
                    <a:pt x="63" y="150"/>
                  </a:lnTo>
                  <a:lnTo>
                    <a:pt x="74" y="57"/>
                  </a:lnTo>
                  <a:lnTo>
                    <a:pt x="47" y="21"/>
                  </a:lnTo>
                  <a:lnTo>
                    <a:pt x="0" y="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7"/>
            <p:cNvSpPr>
              <a:spLocks/>
            </p:cNvSpPr>
            <p:nvPr/>
          </p:nvSpPr>
          <p:spPr bwMode="auto">
            <a:xfrm>
              <a:off x="3910" y="2361"/>
              <a:ext cx="73" cy="19"/>
            </a:xfrm>
            <a:custGeom>
              <a:avLst/>
              <a:gdLst>
                <a:gd name="T0" fmla="*/ 0 w 76"/>
                <a:gd name="T1" fmla="*/ 13 h 21"/>
                <a:gd name="T2" fmla="*/ 76 w 76"/>
                <a:gd name="T3" fmla="*/ 21 h 21"/>
                <a:gd name="T4" fmla="*/ 51 w 76"/>
                <a:gd name="T5" fmla="*/ 0 h 21"/>
                <a:gd name="T6" fmla="*/ 0 w 76"/>
                <a:gd name="T7" fmla="*/ 13 h 21"/>
                <a:gd name="T8" fmla="*/ 0 w 76"/>
                <a:gd name="T9" fmla="*/ 1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21"/>
                <a:gd name="T17" fmla="*/ 76 w 7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21">
                  <a:moveTo>
                    <a:pt x="0" y="13"/>
                  </a:moveTo>
                  <a:lnTo>
                    <a:pt x="76" y="21"/>
                  </a:lnTo>
                  <a:lnTo>
                    <a:pt x="5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8"/>
            <p:cNvSpPr>
              <a:spLocks/>
            </p:cNvSpPr>
            <p:nvPr/>
          </p:nvSpPr>
          <p:spPr bwMode="auto">
            <a:xfrm>
              <a:off x="3829" y="2295"/>
              <a:ext cx="121" cy="52"/>
            </a:xfrm>
            <a:custGeom>
              <a:avLst/>
              <a:gdLst>
                <a:gd name="T0" fmla="*/ 0 w 128"/>
                <a:gd name="T1" fmla="*/ 57 h 57"/>
                <a:gd name="T2" fmla="*/ 128 w 128"/>
                <a:gd name="T3" fmla="*/ 51 h 57"/>
                <a:gd name="T4" fmla="*/ 95 w 128"/>
                <a:gd name="T5" fmla="*/ 23 h 57"/>
                <a:gd name="T6" fmla="*/ 31 w 128"/>
                <a:gd name="T7" fmla="*/ 4 h 57"/>
                <a:gd name="T8" fmla="*/ 0 w 128"/>
                <a:gd name="T9" fmla="*/ 0 h 57"/>
                <a:gd name="T10" fmla="*/ 0 w 128"/>
                <a:gd name="T11" fmla="*/ 57 h 57"/>
                <a:gd name="T12" fmla="*/ 0 w 128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57"/>
                <a:gd name="T23" fmla="*/ 128 w 12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57">
                  <a:moveTo>
                    <a:pt x="0" y="57"/>
                  </a:moveTo>
                  <a:lnTo>
                    <a:pt x="128" y="51"/>
                  </a:lnTo>
                  <a:lnTo>
                    <a:pt x="95" y="23"/>
                  </a:lnTo>
                  <a:lnTo>
                    <a:pt x="31" y="4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9"/>
            <p:cNvSpPr>
              <a:spLocks/>
            </p:cNvSpPr>
            <p:nvPr/>
          </p:nvSpPr>
          <p:spPr bwMode="auto">
            <a:xfrm>
              <a:off x="4273" y="2381"/>
              <a:ext cx="92" cy="281"/>
            </a:xfrm>
            <a:custGeom>
              <a:avLst/>
              <a:gdLst>
                <a:gd name="T0" fmla="*/ 97 w 97"/>
                <a:gd name="T1" fmla="*/ 61 h 312"/>
                <a:gd name="T2" fmla="*/ 54 w 97"/>
                <a:gd name="T3" fmla="*/ 205 h 312"/>
                <a:gd name="T4" fmla="*/ 37 w 97"/>
                <a:gd name="T5" fmla="*/ 264 h 312"/>
                <a:gd name="T6" fmla="*/ 0 w 97"/>
                <a:gd name="T7" fmla="*/ 312 h 312"/>
                <a:gd name="T8" fmla="*/ 35 w 97"/>
                <a:gd name="T9" fmla="*/ 161 h 312"/>
                <a:gd name="T10" fmla="*/ 75 w 97"/>
                <a:gd name="T11" fmla="*/ 74 h 312"/>
                <a:gd name="T12" fmla="*/ 92 w 97"/>
                <a:gd name="T13" fmla="*/ 0 h 312"/>
                <a:gd name="T14" fmla="*/ 97 w 97"/>
                <a:gd name="T15" fmla="*/ 61 h 312"/>
                <a:gd name="T16" fmla="*/ 97 w 97"/>
                <a:gd name="T17" fmla="*/ 6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312"/>
                <a:gd name="T29" fmla="*/ 97 w 97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312">
                  <a:moveTo>
                    <a:pt x="97" y="61"/>
                  </a:moveTo>
                  <a:lnTo>
                    <a:pt x="54" y="205"/>
                  </a:lnTo>
                  <a:lnTo>
                    <a:pt x="37" y="264"/>
                  </a:lnTo>
                  <a:lnTo>
                    <a:pt x="0" y="312"/>
                  </a:lnTo>
                  <a:lnTo>
                    <a:pt x="35" y="161"/>
                  </a:lnTo>
                  <a:lnTo>
                    <a:pt x="75" y="74"/>
                  </a:lnTo>
                  <a:lnTo>
                    <a:pt x="92" y="0"/>
                  </a:lnTo>
                  <a:lnTo>
                    <a:pt x="97" y="6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0"/>
            <p:cNvSpPr>
              <a:spLocks/>
            </p:cNvSpPr>
            <p:nvPr/>
          </p:nvSpPr>
          <p:spPr bwMode="auto">
            <a:xfrm>
              <a:off x="3818" y="2435"/>
              <a:ext cx="735" cy="1054"/>
            </a:xfrm>
            <a:custGeom>
              <a:avLst/>
              <a:gdLst>
                <a:gd name="T0" fmla="*/ 103 w 766"/>
                <a:gd name="T1" fmla="*/ 327 h 1174"/>
                <a:gd name="T2" fmla="*/ 0 w 766"/>
                <a:gd name="T3" fmla="*/ 515 h 1174"/>
                <a:gd name="T4" fmla="*/ 46 w 766"/>
                <a:gd name="T5" fmla="*/ 612 h 1174"/>
                <a:gd name="T6" fmla="*/ 82 w 766"/>
                <a:gd name="T7" fmla="*/ 678 h 1174"/>
                <a:gd name="T8" fmla="*/ 82 w 766"/>
                <a:gd name="T9" fmla="*/ 750 h 1174"/>
                <a:gd name="T10" fmla="*/ 154 w 766"/>
                <a:gd name="T11" fmla="*/ 889 h 1174"/>
                <a:gd name="T12" fmla="*/ 209 w 766"/>
                <a:gd name="T13" fmla="*/ 1174 h 1174"/>
                <a:gd name="T14" fmla="*/ 251 w 766"/>
                <a:gd name="T15" fmla="*/ 1174 h 1174"/>
                <a:gd name="T16" fmla="*/ 300 w 766"/>
                <a:gd name="T17" fmla="*/ 853 h 1174"/>
                <a:gd name="T18" fmla="*/ 415 w 766"/>
                <a:gd name="T19" fmla="*/ 627 h 1174"/>
                <a:gd name="T20" fmla="*/ 479 w 766"/>
                <a:gd name="T21" fmla="*/ 530 h 1174"/>
                <a:gd name="T22" fmla="*/ 578 w 766"/>
                <a:gd name="T23" fmla="*/ 444 h 1174"/>
                <a:gd name="T24" fmla="*/ 721 w 766"/>
                <a:gd name="T25" fmla="*/ 460 h 1174"/>
                <a:gd name="T26" fmla="*/ 766 w 766"/>
                <a:gd name="T27" fmla="*/ 224 h 1174"/>
                <a:gd name="T28" fmla="*/ 745 w 766"/>
                <a:gd name="T29" fmla="*/ 34 h 1174"/>
                <a:gd name="T30" fmla="*/ 627 w 766"/>
                <a:gd name="T31" fmla="*/ 0 h 1174"/>
                <a:gd name="T32" fmla="*/ 612 w 766"/>
                <a:gd name="T33" fmla="*/ 194 h 1174"/>
                <a:gd name="T34" fmla="*/ 542 w 766"/>
                <a:gd name="T35" fmla="*/ 296 h 1174"/>
                <a:gd name="T36" fmla="*/ 357 w 766"/>
                <a:gd name="T37" fmla="*/ 469 h 1174"/>
                <a:gd name="T38" fmla="*/ 281 w 766"/>
                <a:gd name="T39" fmla="*/ 545 h 1174"/>
                <a:gd name="T40" fmla="*/ 261 w 766"/>
                <a:gd name="T41" fmla="*/ 321 h 1174"/>
                <a:gd name="T42" fmla="*/ 276 w 766"/>
                <a:gd name="T43" fmla="*/ 157 h 1174"/>
                <a:gd name="T44" fmla="*/ 215 w 766"/>
                <a:gd name="T45" fmla="*/ 188 h 1174"/>
                <a:gd name="T46" fmla="*/ 103 w 766"/>
                <a:gd name="T47" fmla="*/ 327 h 1174"/>
                <a:gd name="T48" fmla="*/ 103 w 766"/>
                <a:gd name="T49" fmla="*/ 327 h 1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6"/>
                <a:gd name="T76" fmla="*/ 0 h 1174"/>
                <a:gd name="T77" fmla="*/ 766 w 766"/>
                <a:gd name="T78" fmla="*/ 1174 h 1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6" h="1174">
                  <a:moveTo>
                    <a:pt x="103" y="327"/>
                  </a:moveTo>
                  <a:lnTo>
                    <a:pt x="0" y="515"/>
                  </a:lnTo>
                  <a:lnTo>
                    <a:pt x="46" y="612"/>
                  </a:lnTo>
                  <a:lnTo>
                    <a:pt x="82" y="678"/>
                  </a:lnTo>
                  <a:lnTo>
                    <a:pt x="82" y="750"/>
                  </a:lnTo>
                  <a:lnTo>
                    <a:pt x="154" y="889"/>
                  </a:lnTo>
                  <a:lnTo>
                    <a:pt x="209" y="1174"/>
                  </a:lnTo>
                  <a:lnTo>
                    <a:pt x="251" y="1174"/>
                  </a:lnTo>
                  <a:lnTo>
                    <a:pt x="300" y="853"/>
                  </a:lnTo>
                  <a:lnTo>
                    <a:pt x="415" y="627"/>
                  </a:lnTo>
                  <a:lnTo>
                    <a:pt x="479" y="530"/>
                  </a:lnTo>
                  <a:lnTo>
                    <a:pt x="578" y="444"/>
                  </a:lnTo>
                  <a:lnTo>
                    <a:pt x="721" y="460"/>
                  </a:lnTo>
                  <a:lnTo>
                    <a:pt x="766" y="224"/>
                  </a:lnTo>
                  <a:lnTo>
                    <a:pt x="745" y="34"/>
                  </a:lnTo>
                  <a:lnTo>
                    <a:pt x="627" y="0"/>
                  </a:lnTo>
                  <a:lnTo>
                    <a:pt x="612" y="194"/>
                  </a:lnTo>
                  <a:lnTo>
                    <a:pt x="542" y="296"/>
                  </a:lnTo>
                  <a:lnTo>
                    <a:pt x="357" y="469"/>
                  </a:lnTo>
                  <a:lnTo>
                    <a:pt x="281" y="545"/>
                  </a:lnTo>
                  <a:lnTo>
                    <a:pt x="261" y="321"/>
                  </a:lnTo>
                  <a:lnTo>
                    <a:pt x="276" y="157"/>
                  </a:lnTo>
                  <a:lnTo>
                    <a:pt x="215" y="188"/>
                  </a:lnTo>
                  <a:lnTo>
                    <a:pt x="103" y="3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1"/>
            <p:cNvSpPr>
              <a:spLocks/>
            </p:cNvSpPr>
            <p:nvPr/>
          </p:nvSpPr>
          <p:spPr bwMode="auto">
            <a:xfrm>
              <a:off x="4146" y="2555"/>
              <a:ext cx="388" cy="425"/>
            </a:xfrm>
            <a:custGeom>
              <a:avLst/>
              <a:gdLst>
                <a:gd name="T0" fmla="*/ 327 w 403"/>
                <a:gd name="T1" fmla="*/ 24 h 475"/>
                <a:gd name="T2" fmla="*/ 266 w 403"/>
                <a:gd name="T3" fmla="*/ 127 h 475"/>
                <a:gd name="T4" fmla="*/ 219 w 403"/>
                <a:gd name="T5" fmla="*/ 213 h 475"/>
                <a:gd name="T6" fmla="*/ 88 w 403"/>
                <a:gd name="T7" fmla="*/ 327 h 475"/>
                <a:gd name="T8" fmla="*/ 0 w 403"/>
                <a:gd name="T9" fmla="*/ 475 h 475"/>
                <a:gd name="T10" fmla="*/ 112 w 403"/>
                <a:gd name="T11" fmla="*/ 357 h 475"/>
                <a:gd name="T12" fmla="*/ 164 w 403"/>
                <a:gd name="T13" fmla="*/ 330 h 475"/>
                <a:gd name="T14" fmla="*/ 179 w 403"/>
                <a:gd name="T15" fmla="*/ 279 h 475"/>
                <a:gd name="T16" fmla="*/ 316 w 403"/>
                <a:gd name="T17" fmla="*/ 270 h 475"/>
                <a:gd name="T18" fmla="*/ 403 w 403"/>
                <a:gd name="T19" fmla="*/ 61 h 475"/>
                <a:gd name="T20" fmla="*/ 367 w 403"/>
                <a:gd name="T21" fmla="*/ 0 h 475"/>
                <a:gd name="T22" fmla="*/ 301 w 403"/>
                <a:gd name="T23" fmla="*/ 146 h 475"/>
                <a:gd name="T24" fmla="*/ 327 w 403"/>
                <a:gd name="T25" fmla="*/ 24 h 475"/>
                <a:gd name="T26" fmla="*/ 327 w 403"/>
                <a:gd name="T27" fmla="*/ 24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3"/>
                <a:gd name="T43" fmla="*/ 0 h 475"/>
                <a:gd name="T44" fmla="*/ 403 w 403"/>
                <a:gd name="T45" fmla="*/ 475 h 4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3" h="475">
                  <a:moveTo>
                    <a:pt x="327" y="24"/>
                  </a:moveTo>
                  <a:lnTo>
                    <a:pt x="266" y="127"/>
                  </a:lnTo>
                  <a:lnTo>
                    <a:pt x="219" y="213"/>
                  </a:lnTo>
                  <a:lnTo>
                    <a:pt x="88" y="327"/>
                  </a:lnTo>
                  <a:lnTo>
                    <a:pt x="0" y="475"/>
                  </a:lnTo>
                  <a:lnTo>
                    <a:pt x="112" y="357"/>
                  </a:lnTo>
                  <a:lnTo>
                    <a:pt x="164" y="330"/>
                  </a:lnTo>
                  <a:lnTo>
                    <a:pt x="179" y="279"/>
                  </a:lnTo>
                  <a:lnTo>
                    <a:pt x="316" y="270"/>
                  </a:lnTo>
                  <a:lnTo>
                    <a:pt x="403" y="61"/>
                  </a:lnTo>
                  <a:lnTo>
                    <a:pt x="367" y="0"/>
                  </a:lnTo>
                  <a:lnTo>
                    <a:pt x="301" y="146"/>
                  </a:lnTo>
                  <a:lnTo>
                    <a:pt x="327" y="24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22"/>
            <p:cNvSpPr>
              <a:spLocks/>
            </p:cNvSpPr>
            <p:nvPr/>
          </p:nvSpPr>
          <p:spPr bwMode="auto">
            <a:xfrm>
              <a:off x="3897" y="2704"/>
              <a:ext cx="116" cy="506"/>
            </a:xfrm>
            <a:custGeom>
              <a:avLst/>
              <a:gdLst>
                <a:gd name="T0" fmla="*/ 121 w 121"/>
                <a:gd name="T1" fmla="*/ 0 h 563"/>
                <a:gd name="T2" fmla="*/ 0 w 121"/>
                <a:gd name="T3" fmla="*/ 224 h 563"/>
                <a:gd name="T4" fmla="*/ 51 w 121"/>
                <a:gd name="T5" fmla="*/ 302 h 563"/>
                <a:gd name="T6" fmla="*/ 45 w 121"/>
                <a:gd name="T7" fmla="*/ 441 h 563"/>
                <a:gd name="T8" fmla="*/ 97 w 121"/>
                <a:gd name="T9" fmla="*/ 563 h 563"/>
                <a:gd name="T10" fmla="*/ 112 w 121"/>
                <a:gd name="T11" fmla="*/ 490 h 563"/>
                <a:gd name="T12" fmla="*/ 102 w 121"/>
                <a:gd name="T13" fmla="*/ 378 h 563"/>
                <a:gd name="T14" fmla="*/ 121 w 121"/>
                <a:gd name="T15" fmla="*/ 0 h 563"/>
                <a:gd name="T16" fmla="*/ 121 w 121"/>
                <a:gd name="T17" fmla="*/ 0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63"/>
                <a:gd name="T29" fmla="*/ 121 w 121"/>
                <a:gd name="T30" fmla="*/ 563 h 5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63">
                  <a:moveTo>
                    <a:pt x="121" y="0"/>
                  </a:moveTo>
                  <a:lnTo>
                    <a:pt x="0" y="224"/>
                  </a:lnTo>
                  <a:lnTo>
                    <a:pt x="51" y="302"/>
                  </a:lnTo>
                  <a:lnTo>
                    <a:pt x="45" y="441"/>
                  </a:lnTo>
                  <a:lnTo>
                    <a:pt x="97" y="563"/>
                  </a:lnTo>
                  <a:lnTo>
                    <a:pt x="112" y="490"/>
                  </a:lnTo>
                  <a:lnTo>
                    <a:pt x="102" y="37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3808" y="2583"/>
              <a:ext cx="461" cy="912"/>
            </a:xfrm>
            <a:custGeom>
              <a:avLst/>
              <a:gdLst>
                <a:gd name="T0" fmla="*/ 234 w 480"/>
                <a:gd name="T1" fmla="*/ 684 h 1017"/>
                <a:gd name="T2" fmla="*/ 234 w 480"/>
                <a:gd name="T3" fmla="*/ 86 h 1017"/>
                <a:gd name="T4" fmla="*/ 128 w 480"/>
                <a:gd name="T5" fmla="*/ 213 h 1017"/>
                <a:gd name="T6" fmla="*/ 52 w 480"/>
                <a:gd name="T7" fmla="*/ 331 h 1017"/>
                <a:gd name="T8" fmla="*/ 116 w 480"/>
                <a:gd name="T9" fmla="*/ 464 h 1017"/>
                <a:gd name="T10" fmla="*/ 82 w 480"/>
                <a:gd name="T11" fmla="*/ 506 h 1017"/>
                <a:gd name="T12" fmla="*/ 35 w 480"/>
                <a:gd name="T13" fmla="*/ 397 h 1017"/>
                <a:gd name="T14" fmla="*/ 0 w 480"/>
                <a:gd name="T15" fmla="*/ 357 h 1017"/>
                <a:gd name="T16" fmla="*/ 82 w 480"/>
                <a:gd name="T17" fmla="*/ 183 h 1017"/>
                <a:gd name="T18" fmla="*/ 213 w 480"/>
                <a:gd name="T19" fmla="*/ 34 h 1017"/>
                <a:gd name="T20" fmla="*/ 265 w 480"/>
                <a:gd name="T21" fmla="*/ 0 h 1017"/>
                <a:gd name="T22" fmla="*/ 276 w 480"/>
                <a:gd name="T23" fmla="*/ 454 h 1017"/>
                <a:gd name="T24" fmla="*/ 291 w 480"/>
                <a:gd name="T25" fmla="*/ 572 h 1017"/>
                <a:gd name="T26" fmla="*/ 367 w 480"/>
                <a:gd name="T27" fmla="*/ 464 h 1017"/>
                <a:gd name="T28" fmla="*/ 480 w 480"/>
                <a:gd name="T29" fmla="*/ 357 h 1017"/>
                <a:gd name="T30" fmla="*/ 419 w 480"/>
                <a:gd name="T31" fmla="*/ 500 h 1017"/>
                <a:gd name="T32" fmla="*/ 367 w 480"/>
                <a:gd name="T33" fmla="*/ 561 h 1017"/>
                <a:gd name="T34" fmla="*/ 276 w 480"/>
                <a:gd name="T35" fmla="*/ 857 h 1017"/>
                <a:gd name="T36" fmla="*/ 255 w 480"/>
                <a:gd name="T37" fmla="*/ 1017 h 1017"/>
                <a:gd name="T38" fmla="*/ 219 w 480"/>
                <a:gd name="T39" fmla="*/ 1002 h 1017"/>
                <a:gd name="T40" fmla="*/ 194 w 480"/>
                <a:gd name="T41" fmla="*/ 869 h 1017"/>
                <a:gd name="T42" fmla="*/ 158 w 480"/>
                <a:gd name="T43" fmla="*/ 715 h 1017"/>
                <a:gd name="T44" fmla="*/ 71 w 480"/>
                <a:gd name="T45" fmla="*/ 561 h 1017"/>
                <a:gd name="T46" fmla="*/ 210 w 480"/>
                <a:gd name="T47" fmla="*/ 766 h 1017"/>
                <a:gd name="T48" fmla="*/ 234 w 480"/>
                <a:gd name="T49" fmla="*/ 684 h 1017"/>
                <a:gd name="T50" fmla="*/ 234 w 480"/>
                <a:gd name="T51" fmla="*/ 684 h 10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0"/>
                <a:gd name="T79" fmla="*/ 0 h 1017"/>
                <a:gd name="T80" fmla="*/ 480 w 480"/>
                <a:gd name="T81" fmla="*/ 1017 h 10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0" h="1017">
                  <a:moveTo>
                    <a:pt x="234" y="684"/>
                  </a:moveTo>
                  <a:lnTo>
                    <a:pt x="234" y="86"/>
                  </a:lnTo>
                  <a:lnTo>
                    <a:pt x="128" y="213"/>
                  </a:lnTo>
                  <a:lnTo>
                    <a:pt x="52" y="331"/>
                  </a:lnTo>
                  <a:lnTo>
                    <a:pt x="116" y="464"/>
                  </a:lnTo>
                  <a:lnTo>
                    <a:pt x="82" y="506"/>
                  </a:lnTo>
                  <a:lnTo>
                    <a:pt x="35" y="397"/>
                  </a:lnTo>
                  <a:lnTo>
                    <a:pt x="0" y="357"/>
                  </a:lnTo>
                  <a:lnTo>
                    <a:pt x="82" y="183"/>
                  </a:lnTo>
                  <a:lnTo>
                    <a:pt x="213" y="34"/>
                  </a:lnTo>
                  <a:lnTo>
                    <a:pt x="265" y="0"/>
                  </a:lnTo>
                  <a:lnTo>
                    <a:pt x="276" y="454"/>
                  </a:lnTo>
                  <a:lnTo>
                    <a:pt x="291" y="572"/>
                  </a:lnTo>
                  <a:lnTo>
                    <a:pt x="367" y="464"/>
                  </a:lnTo>
                  <a:lnTo>
                    <a:pt x="480" y="357"/>
                  </a:lnTo>
                  <a:lnTo>
                    <a:pt x="419" y="500"/>
                  </a:lnTo>
                  <a:lnTo>
                    <a:pt x="367" y="561"/>
                  </a:lnTo>
                  <a:lnTo>
                    <a:pt x="276" y="857"/>
                  </a:lnTo>
                  <a:lnTo>
                    <a:pt x="255" y="1017"/>
                  </a:lnTo>
                  <a:lnTo>
                    <a:pt x="219" y="1002"/>
                  </a:lnTo>
                  <a:lnTo>
                    <a:pt x="194" y="869"/>
                  </a:lnTo>
                  <a:lnTo>
                    <a:pt x="158" y="715"/>
                  </a:lnTo>
                  <a:lnTo>
                    <a:pt x="71" y="561"/>
                  </a:lnTo>
                  <a:lnTo>
                    <a:pt x="210" y="766"/>
                  </a:lnTo>
                  <a:lnTo>
                    <a:pt x="234" y="68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4263" y="2426"/>
              <a:ext cx="277" cy="348"/>
            </a:xfrm>
            <a:custGeom>
              <a:avLst/>
              <a:gdLst>
                <a:gd name="T0" fmla="*/ 169 w 287"/>
                <a:gd name="T1" fmla="*/ 0 h 388"/>
                <a:gd name="T2" fmla="*/ 148 w 287"/>
                <a:gd name="T3" fmla="*/ 169 h 388"/>
                <a:gd name="T4" fmla="*/ 103 w 287"/>
                <a:gd name="T5" fmla="*/ 257 h 388"/>
                <a:gd name="T6" fmla="*/ 0 w 287"/>
                <a:gd name="T7" fmla="*/ 388 h 388"/>
                <a:gd name="T8" fmla="*/ 108 w 287"/>
                <a:gd name="T9" fmla="*/ 302 h 388"/>
                <a:gd name="T10" fmla="*/ 200 w 287"/>
                <a:gd name="T11" fmla="*/ 145 h 388"/>
                <a:gd name="T12" fmla="*/ 257 w 287"/>
                <a:gd name="T13" fmla="*/ 145 h 388"/>
                <a:gd name="T14" fmla="*/ 281 w 287"/>
                <a:gd name="T15" fmla="*/ 230 h 388"/>
                <a:gd name="T16" fmla="*/ 287 w 287"/>
                <a:gd name="T17" fmla="*/ 82 h 388"/>
                <a:gd name="T18" fmla="*/ 169 w 287"/>
                <a:gd name="T19" fmla="*/ 0 h 388"/>
                <a:gd name="T20" fmla="*/ 169 w 287"/>
                <a:gd name="T21" fmla="*/ 0 h 3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388"/>
                <a:gd name="T35" fmla="*/ 287 w 287"/>
                <a:gd name="T36" fmla="*/ 388 h 3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388">
                  <a:moveTo>
                    <a:pt x="169" y="0"/>
                  </a:moveTo>
                  <a:lnTo>
                    <a:pt x="148" y="169"/>
                  </a:lnTo>
                  <a:lnTo>
                    <a:pt x="103" y="257"/>
                  </a:lnTo>
                  <a:lnTo>
                    <a:pt x="0" y="388"/>
                  </a:lnTo>
                  <a:lnTo>
                    <a:pt x="108" y="302"/>
                  </a:lnTo>
                  <a:lnTo>
                    <a:pt x="200" y="145"/>
                  </a:lnTo>
                  <a:lnTo>
                    <a:pt x="257" y="145"/>
                  </a:lnTo>
                  <a:lnTo>
                    <a:pt x="281" y="230"/>
                  </a:lnTo>
                  <a:lnTo>
                    <a:pt x="287" y="8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25"/>
            <p:cNvSpPr>
              <a:spLocks/>
            </p:cNvSpPr>
            <p:nvPr/>
          </p:nvSpPr>
          <p:spPr bwMode="auto">
            <a:xfrm>
              <a:off x="4548" y="1808"/>
              <a:ext cx="103" cy="101"/>
            </a:xfrm>
            <a:custGeom>
              <a:avLst/>
              <a:gdLst>
                <a:gd name="T0" fmla="*/ 21 w 108"/>
                <a:gd name="T1" fmla="*/ 0 h 112"/>
                <a:gd name="T2" fmla="*/ 57 w 108"/>
                <a:gd name="T3" fmla="*/ 61 h 112"/>
                <a:gd name="T4" fmla="*/ 0 w 108"/>
                <a:gd name="T5" fmla="*/ 57 h 112"/>
                <a:gd name="T6" fmla="*/ 5 w 108"/>
                <a:gd name="T7" fmla="*/ 109 h 112"/>
                <a:gd name="T8" fmla="*/ 72 w 108"/>
                <a:gd name="T9" fmla="*/ 82 h 112"/>
                <a:gd name="T10" fmla="*/ 97 w 108"/>
                <a:gd name="T11" fmla="*/ 112 h 112"/>
                <a:gd name="T12" fmla="*/ 108 w 108"/>
                <a:gd name="T13" fmla="*/ 61 h 112"/>
                <a:gd name="T14" fmla="*/ 76 w 108"/>
                <a:gd name="T15" fmla="*/ 15 h 112"/>
                <a:gd name="T16" fmla="*/ 21 w 108"/>
                <a:gd name="T17" fmla="*/ 0 h 112"/>
                <a:gd name="T18" fmla="*/ 21 w 10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12"/>
                <a:gd name="T32" fmla="*/ 108 w 108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12">
                  <a:moveTo>
                    <a:pt x="21" y="0"/>
                  </a:moveTo>
                  <a:lnTo>
                    <a:pt x="57" y="61"/>
                  </a:lnTo>
                  <a:lnTo>
                    <a:pt x="0" y="57"/>
                  </a:lnTo>
                  <a:lnTo>
                    <a:pt x="5" y="109"/>
                  </a:lnTo>
                  <a:lnTo>
                    <a:pt x="72" y="82"/>
                  </a:lnTo>
                  <a:lnTo>
                    <a:pt x="97" y="112"/>
                  </a:lnTo>
                  <a:lnTo>
                    <a:pt x="108" y="61"/>
                  </a:lnTo>
                  <a:lnTo>
                    <a:pt x="76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6"/>
            <p:cNvSpPr>
              <a:spLocks/>
            </p:cNvSpPr>
            <p:nvPr/>
          </p:nvSpPr>
          <p:spPr bwMode="auto">
            <a:xfrm>
              <a:off x="4651" y="1885"/>
              <a:ext cx="94" cy="47"/>
            </a:xfrm>
            <a:custGeom>
              <a:avLst/>
              <a:gdLst>
                <a:gd name="T0" fmla="*/ 97 w 97"/>
                <a:gd name="T1" fmla="*/ 51 h 51"/>
                <a:gd name="T2" fmla="*/ 0 w 97"/>
                <a:gd name="T3" fmla="*/ 30 h 51"/>
                <a:gd name="T4" fmla="*/ 46 w 97"/>
                <a:gd name="T5" fmla="*/ 0 h 51"/>
                <a:gd name="T6" fmla="*/ 91 w 97"/>
                <a:gd name="T7" fmla="*/ 5 h 51"/>
                <a:gd name="T8" fmla="*/ 97 w 97"/>
                <a:gd name="T9" fmla="*/ 51 h 51"/>
                <a:gd name="T10" fmla="*/ 97 w 97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1"/>
                <a:gd name="T20" fmla="*/ 97 w 9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1">
                  <a:moveTo>
                    <a:pt x="97" y="51"/>
                  </a:moveTo>
                  <a:lnTo>
                    <a:pt x="0" y="30"/>
                  </a:lnTo>
                  <a:lnTo>
                    <a:pt x="46" y="0"/>
                  </a:lnTo>
                  <a:lnTo>
                    <a:pt x="91" y="5"/>
                  </a:lnTo>
                  <a:lnTo>
                    <a:pt x="97" y="5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27"/>
            <p:cNvSpPr>
              <a:spLocks/>
            </p:cNvSpPr>
            <p:nvPr/>
          </p:nvSpPr>
          <p:spPr bwMode="auto">
            <a:xfrm>
              <a:off x="4401" y="1651"/>
              <a:ext cx="140" cy="143"/>
            </a:xfrm>
            <a:custGeom>
              <a:avLst/>
              <a:gdLst>
                <a:gd name="T0" fmla="*/ 0 w 147"/>
                <a:gd name="T1" fmla="*/ 0 h 158"/>
                <a:gd name="T2" fmla="*/ 82 w 147"/>
                <a:gd name="T3" fmla="*/ 46 h 158"/>
                <a:gd name="T4" fmla="*/ 116 w 147"/>
                <a:gd name="T5" fmla="*/ 158 h 158"/>
                <a:gd name="T6" fmla="*/ 147 w 147"/>
                <a:gd name="T7" fmla="*/ 55 h 158"/>
                <a:gd name="T8" fmla="*/ 122 w 147"/>
                <a:gd name="T9" fmla="*/ 92 h 158"/>
                <a:gd name="T10" fmla="*/ 97 w 147"/>
                <a:gd name="T11" fmla="*/ 15 h 158"/>
                <a:gd name="T12" fmla="*/ 0 w 147"/>
                <a:gd name="T13" fmla="*/ 0 h 158"/>
                <a:gd name="T14" fmla="*/ 0 w 147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58"/>
                <a:gd name="T26" fmla="*/ 147 w 147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58">
                  <a:moveTo>
                    <a:pt x="0" y="0"/>
                  </a:moveTo>
                  <a:lnTo>
                    <a:pt x="82" y="46"/>
                  </a:lnTo>
                  <a:lnTo>
                    <a:pt x="116" y="158"/>
                  </a:lnTo>
                  <a:lnTo>
                    <a:pt x="147" y="55"/>
                  </a:lnTo>
                  <a:lnTo>
                    <a:pt x="122" y="92"/>
                  </a:lnTo>
                  <a:lnTo>
                    <a:pt x="9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28"/>
            <p:cNvSpPr>
              <a:spLocks/>
            </p:cNvSpPr>
            <p:nvPr/>
          </p:nvSpPr>
          <p:spPr bwMode="auto">
            <a:xfrm>
              <a:off x="4054" y="2632"/>
              <a:ext cx="836" cy="885"/>
            </a:xfrm>
            <a:custGeom>
              <a:avLst/>
              <a:gdLst>
                <a:gd name="T0" fmla="*/ 0 w 873"/>
                <a:gd name="T1" fmla="*/ 972 h 987"/>
                <a:gd name="T2" fmla="*/ 6 w 873"/>
                <a:gd name="T3" fmla="*/ 772 h 987"/>
                <a:gd name="T4" fmla="*/ 128 w 873"/>
                <a:gd name="T5" fmla="*/ 491 h 987"/>
                <a:gd name="T6" fmla="*/ 230 w 873"/>
                <a:gd name="T7" fmla="*/ 306 h 987"/>
                <a:gd name="T8" fmla="*/ 301 w 873"/>
                <a:gd name="T9" fmla="*/ 261 h 987"/>
                <a:gd name="T10" fmla="*/ 312 w 873"/>
                <a:gd name="T11" fmla="*/ 230 h 987"/>
                <a:gd name="T12" fmla="*/ 440 w 873"/>
                <a:gd name="T13" fmla="*/ 242 h 987"/>
                <a:gd name="T14" fmla="*/ 470 w 873"/>
                <a:gd name="T15" fmla="*/ 242 h 987"/>
                <a:gd name="T16" fmla="*/ 506 w 873"/>
                <a:gd name="T17" fmla="*/ 0 h 987"/>
                <a:gd name="T18" fmla="*/ 736 w 873"/>
                <a:gd name="T19" fmla="*/ 72 h 987"/>
                <a:gd name="T20" fmla="*/ 873 w 873"/>
                <a:gd name="T21" fmla="*/ 109 h 987"/>
                <a:gd name="T22" fmla="*/ 679 w 873"/>
                <a:gd name="T23" fmla="*/ 97 h 987"/>
                <a:gd name="T24" fmla="*/ 527 w 873"/>
                <a:gd name="T25" fmla="*/ 78 h 987"/>
                <a:gd name="T26" fmla="*/ 527 w 873"/>
                <a:gd name="T27" fmla="*/ 257 h 987"/>
                <a:gd name="T28" fmla="*/ 491 w 873"/>
                <a:gd name="T29" fmla="*/ 379 h 987"/>
                <a:gd name="T30" fmla="*/ 398 w 873"/>
                <a:gd name="T31" fmla="*/ 635 h 987"/>
                <a:gd name="T32" fmla="*/ 373 w 873"/>
                <a:gd name="T33" fmla="*/ 502 h 987"/>
                <a:gd name="T34" fmla="*/ 394 w 873"/>
                <a:gd name="T35" fmla="*/ 312 h 987"/>
                <a:gd name="T36" fmla="*/ 306 w 873"/>
                <a:gd name="T37" fmla="*/ 342 h 987"/>
                <a:gd name="T38" fmla="*/ 255 w 873"/>
                <a:gd name="T39" fmla="*/ 415 h 987"/>
                <a:gd name="T40" fmla="*/ 164 w 873"/>
                <a:gd name="T41" fmla="*/ 557 h 987"/>
                <a:gd name="T42" fmla="*/ 251 w 873"/>
                <a:gd name="T43" fmla="*/ 532 h 987"/>
                <a:gd name="T44" fmla="*/ 179 w 873"/>
                <a:gd name="T45" fmla="*/ 696 h 987"/>
                <a:gd name="T46" fmla="*/ 52 w 873"/>
                <a:gd name="T47" fmla="*/ 884 h 987"/>
                <a:gd name="T48" fmla="*/ 46 w 873"/>
                <a:gd name="T49" fmla="*/ 987 h 987"/>
                <a:gd name="T50" fmla="*/ 0 w 873"/>
                <a:gd name="T51" fmla="*/ 972 h 987"/>
                <a:gd name="T52" fmla="*/ 0 w 873"/>
                <a:gd name="T53" fmla="*/ 972 h 9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3"/>
                <a:gd name="T82" fmla="*/ 0 h 987"/>
                <a:gd name="T83" fmla="*/ 873 w 873"/>
                <a:gd name="T84" fmla="*/ 987 h 9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3" h="987">
                  <a:moveTo>
                    <a:pt x="0" y="972"/>
                  </a:moveTo>
                  <a:lnTo>
                    <a:pt x="6" y="772"/>
                  </a:lnTo>
                  <a:lnTo>
                    <a:pt x="128" y="491"/>
                  </a:lnTo>
                  <a:lnTo>
                    <a:pt x="230" y="306"/>
                  </a:lnTo>
                  <a:lnTo>
                    <a:pt x="301" y="261"/>
                  </a:lnTo>
                  <a:lnTo>
                    <a:pt x="312" y="230"/>
                  </a:lnTo>
                  <a:lnTo>
                    <a:pt x="440" y="242"/>
                  </a:lnTo>
                  <a:lnTo>
                    <a:pt x="470" y="242"/>
                  </a:lnTo>
                  <a:lnTo>
                    <a:pt x="506" y="0"/>
                  </a:lnTo>
                  <a:lnTo>
                    <a:pt x="736" y="72"/>
                  </a:lnTo>
                  <a:lnTo>
                    <a:pt x="873" y="109"/>
                  </a:lnTo>
                  <a:lnTo>
                    <a:pt x="679" y="97"/>
                  </a:lnTo>
                  <a:lnTo>
                    <a:pt x="527" y="78"/>
                  </a:lnTo>
                  <a:lnTo>
                    <a:pt x="527" y="257"/>
                  </a:lnTo>
                  <a:lnTo>
                    <a:pt x="491" y="379"/>
                  </a:lnTo>
                  <a:lnTo>
                    <a:pt x="398" y="635"/>
                  </a:lnTo>
                  <a:lnTo>
                    <a:pt x="373" y="502"/>
                  </a:lnTo>
                  <a:lnTo>
                    <a:pt x="394" y="312"/>
                  </a:lnTo>
                  <a:lnTo>
                    <a:pt x="306" y="342"/>
                  </a:lnTo>
                  <a:lnTo>
                    <a:pt x="255" y="415"/>
                  </a:lnTo>
                  <a:lnTo>
                    <a:pt x="164" y="557"/>
                  </a:lnTo>
                  <a:lnTo>
                    <a:pt x="251" y="532"/>
                  </a:lnTo>
                  <a:lnTo>
                    <a:pt x="179" y="696"/>
                  </a:lnTo>
                  <a:lnTo>
                    <a:pt x="52" y="884"/>
                  </a:lnTo>
                  <a:lnTo>
                    <a:pt x="46" y="987"/>
                  </a:lnTo>
                  <a:lnTo>
                    <a:pt x="0" y="972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29"/>
            <p:cNvSpPr>
              <a:spLocks/>
            </p:cNvSpPr>
            <p:nvPr/>
          </p:nvSpPr>
          <p:spPr bwMode="auto">
            <a:xfrm>
              <a:off x="3490" y="2724"/>
              <a:ext cx="407" cy="778"/>
            </a:xfrm>
            <a:custGeom>
              <a:avLst/>
              <a:gdLst>
                <a:gd name="T0" fmla="*/ 424 w 424"/>
                <a:gd name="T1" fmla="*/ 0 h 869"/>
                <a:gd name="T2" fmla="*/ 302 w 424"/>
                <a:gd name="T3" fmla="*/ 42 h 869"/>
                <a:gd name="T4" fmla="*/ 224 w 424"/>
                <a:gd name="T5" fmla="*/ 76 h 869"/>
                <a:gd name="T6" fmla="*/ 342 w 424"/>
                <a:gd name="T7" fmla="*/ 66 h 869"/>
                <a:gd name="T8" fmla="*/ 312 w 424"/>
                <a:gd name="T9" fmla="*/ 194 h 869"/>
                <a:gd name="T10" fmla="*/ 312 w 424"/>
                <a:gd name="T11" fmla="*/ 388 h 869"/>
                <a:gd name="T12" fmla="*/ 357 w 424"/>
                <a:gd name="T13" fmla="*/ 357 h 869"/>
                <a:gd name="T14" fmla="*/ 352 w 424"/>
                <a:gd name="T15" fmla="*/ 485 h 869"/>
                <a:gd name="T16" fmla="*/ 275 w 424"/>
                <a:gd name="T17" fmla="*/ 388 h 869"/>
                <a:gd name="T18" fmla="*/ 255 w 424"/>
                <a:gd name="T19" fmla="*/ 169 h 869"/>
                <a:gd name="T20" fmla="*/ 173 w 424"/>
                <a:gd name="T21" fmla="*/ 369 h 869"/>
                <a:gd name="T22" fmla="*/ 118 w 424"/>
                <a:gd name="T23" fmla="*/ 445 h 869"/>
                <a:gd name="T24" fmla="*/ 154 w 424"/>
                <a:gd name="T25" fmla="*/ 239 h 869"/>
                <a:gd name="T26" fmla="*/ 91 w 424"/>
                <a:gd name="T27" fmla="*/ 230 h 869"/>
                <a:gd name="T28" fmla="*/ 142 w 424"/>
                <a:gd name="T29" fmla="*/ 123 h 869"/>
                <a:gd name="T30" fmla="*/ 45 w 424"/>
                <a:gd name="T31" fmla="*/ 184 h 869"/>
                <a:gd name="T32" fmla="*/ 0 w 424"/>
                <a:gd name="T33" fmla="*/ 424 h 869"/>
                <a:gd name="T34" fmla="*/ 24 w 424"/>
                <a:gd name="T35" fmla="*/ 517 h 869"/>
                <a:gd name="T36" fmla="*/ 51 w 424"/>
                <a:gd name="T37" fmla="*/ 633 h 869"/>
                <a:gd name="T38" fmla="*/ 36 w 424"/>
                <a:gd name="T39" fmla="*/ 705 h 869"/>
                <a:gd name="T40" fmla="*/ 81 w 424"/>
                <a:gd name="T41" fmla="*/ 869 h 869"/>
                <a:gd name="T42" fmla="*/ 245 w 424"/>
                <a:gd name="T43" fmla="*/ 853 h 869"/>
                <a:gd name="T44" fmla="*/ 317 w 424"/>
                <a:gd name="T45" fmla="*/ 838 h 869"/>
                <a:gd name="T46" fmla="*/ 367 w 424"/>
                <a:gd name="T47" fmla="*/ 629 h 869"/>
                <a:gd name="T48" fmla="*/ 260 w 424"/>
                <a:gd name="T49" fmla="*/ 454 h 869"/>
                <a:gd name="T50" fmla="*/ 266 w 424"/>
                <a:gd name="T51" fmla="*/ 614 h 869"/>
                <a:gd name="T52" fmla="*/ 184 w 424"/>
                <a:gd name="T53" fmla="*/ 633 h 869"/>
                <a:gd name="T54" fmla="*/ 224 w 424"/>
                <a:gd name="T55" fmla="*/ 399 h 869"/>
                <a:gd name="T56" fmla="*/ 287 w 424"/>
                <a:gd name="T57" fmla="*/ 454 h 869"/>
                <a:gd name="T58" fmla="*/ 384 w 424"/>
                <a:gd name="T59" fmla="*/ 629 h 869"/>
                <a:gd name="T60" fmla="*/ 414 w 424"/>
                <a:gd name="T61" fmla="*/ 536 h 869"/>
                <a:gd name="T62" fmla="*/ 409 w 424"/>
                <a:gd name="T63" fmla="*/ 306 h 869"/>
                <a:gd name="T64" fmla="*/ 348 w 424"/>
                <a:gd name="T65" fmla="*/ 220 h 869"/>
                <a:gd name="T66" fmla="*/ 372 w 424"/>
                <a:gd name="T67" fmla="*/ 97 h 869"/>
                <a:gd name="T68" fmla="*/ 424 w 424"/>
                <a:gd name="T69" fmla="*/ 0 h 869"/>
                <a:gd name="T70" fmla="*/ 424 w 424"/>
                <a:gd name="T71" fmla="*/ 0 h 8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4"/>
                <a:gd name="T109" fmla="*/ 0 h 869"/>
                <a:gd name="T110" fmla="*/ 424 w 424"/>
                <a:gd name="T111" fmla="*/ 869 h 8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4" h="869">
                  <a:moveTo>
                    <a:pt x="424" y="0"/>
                  </a:moveTo>
                  <a:lnTo>
                    <a:pt x="302" y="42"/>
                  </a:lnTo>
                  <a:lnTo>
                    <a:pt x="224" y="76"/>
                  </a:lnTo>
                  <a:lnTo>
                    <a:pt x="342" y="66"/>
                  </a:lnTo>
                  <a:lnTo>
                    <a:pt x="312" y="194"/>
                  </a:lnTo>
                  <a:lnTo>
                    <a:pt x="312" y="388"/>
                  </a:lnTo>
                  <a:lnTo>
                    <a:pt x="357" y="357"/>
                  </a:lnTo>
                  <a:lnTo>
                    <a:pt x="352" y="485"/>
                  </a:lnTo>
                  <a:lnTo>
                    <a:pt x="275" y="388"/>
                  </a:lnTo>
                  <a:lnTo>
                    <a:pt x="255" y="169"/>
                  </a:lnTo>
                  <a:lnTo>
                    <a:pt x="173" y="369"/>
                  </a:lnTo>
                  <a:lnTo>
                    <a:pt x="118" y="445"/>
                  </a:lnTo>
                  <a:lnTo>
                    <a:pt x="154" y="239"/>
                  </a:lnTo>
                  <a:lnTo>
                    <a:pt x="91" y="230"/>
                  </a:lnTo>
                  <a:lnTo>
                    <a:pt x="142" y="123"/>
                  </a:lnTo>
                  <a:lnTo>
                    <a:pt x="45" y="184"/>
                  </a:lnTo>
                  <a:lnTo>
                    <a:pt x="0" y="424"/>
                  </a:lnTo>
                  <a:lnTo>
                    <a:pt x="24" y="517"/>
                  </a:lnTo>
                  <a:lnTo>
                    <a:pt x="51" y="633"/>
                  </a:lnTo>
                  <a:lnTo>
                    <a:pt x="36" y="705"/>
                  </a:lnTo>
                  <a:lnTo>
                    <a:pt x="81" y="869"/>
                  </a:lnTo>
                  <a:lnTo>
                    <a:pt x="245" y="853"/>
                  </a:lnTo>
                  <a:lnTo>
                    <a:pt x="317" y="838"/>
                  </a:lnTo>
                  <a:lnTo>
                    <a:pt x="367" y="629"/>
                  </a:lnTo>
                  <a:lnTo>
                    <a:pt x="260" y="454"/>
                  </a:lnTo>
                  <a:lnTo>
                    <a:pt x="266" y="614"/>
                  </a:lnTo>
                  <a:lnTo>
                    <a:pt x="184" y="633"/>
                  </a:lnTo>
                  <a:lnTo>
                    <a:pt x="224" y="399"/>
                  </a:lnTo>
                  <a:lnTo>
                    <a:pt x="287" y="454"/>
                  </a:lnTo>
                  <a:lnTo>
                    <a:pt x="384" y="629"/>
                  </a:lnTo>
                  <a:lnTo>
                    <a:pt x="414" y="536"/>
                  </a:lnTo>
                  <a:lnTo>
                    <a:pt x="409" y="306"/>
                  </a:lnTo>
                  <a:lnTo>
                    <a:pt x="348" y="220"/>
                  </a:lnTo>
                  <a:lnTo>
                    <a:pt x="372" y="9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30"/>
            <p:cNvSpPr>
              <a:spLocks/>
            </p:cNvSpPr>
            <p:nvPr/>
          </p:nvSpPr>
          <p:spPr bwMode="auto">
            <a:xfrm>
              <a:off x="4584" y="2945"/>
              <a:ext cx="476" cy="618"/>
            </a:xfrm>
            <a:custGeom>
              <a:avLst/>
              <a:gdLst>
                <a:gd name="T0" fmla="*/ 101 w 476"/>
                <a:gd name="T1" fmla="*/ 87 h 618"/>
                <a:gd name="T2" fmla="*/ 0 w 476"/>
                <a:gd name="T3" fmla="*/ 319 h 618"/>
                <a:gd name="T4" fmla="*/ 4 w 476"/>
                <a:gd name="T5" fmla="*/ 610 h 618"/>
                <a:gd name="T6" fmla="*/ 192 w 476"/>
                <a:gd name="T7" fmla="*/ 618 h 618"/>
                <a:gd name="T8" fmla="*/ 294 w 476"/>
                <a:gd name="T9" fmla="*/ 444 h 618"/>
                <a:gd name="T10" fmla="*/ 221 w 476"/>
                <a:gd name="T11" fmla="*/ 463 h 618"/>
                <a:gd name="T12" fmla="*/ 264 w 476"/>
                <a:gd name="T13" fmla="*/ 344 h 618"/>
                <a:gd name="T14" fmla="*/ 338 w 476"/>
                <a:gd name="T15" fmla="*/ 274 h 618"/>
                <a:gd name="T16" fmla="*/ 436 w 476"/>
                <a:gd name="T17" fmla="*/ 206 h 618"/>
                <a:gd name="T18" fmla="*/ 476 w 476"/>
                <a:gd name="T19" fmla="*/ 138 h 618"/>
                <a:gd name="T20" fmla="*/ 357 w 476"/>
                <a:gd name="T21" fmla="*/ 141 h 618"/>
                <a:gd name="T22" fmla="*/ 259 w 476"/>
                <a:gd name="T23" fmla="*/ 270 h 618"/>
                <a:gd name="T24" fmla="*/ 209 w 476"/>
                <a:gd name="T25" fmla="*/ 187 h 618"/>
                <a:gd name="T26" fmla="*/ 166 w 476"/>
                <a:gd name="T27" fmla="*/ 83 h 618"/>
                <a:gd name="T28" fmla="*/ 176 w 476"/>
                <a:gd name="T29" fmla="*/ 0 h 618"/>
                <a:gd name="T30" fmla="*/ 101 w 476"/>
                <a:gd name="T31" fmla="*/ 87 h 618"/>
                <a:gd name="T32" fmla="*/ 101 w 476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6"/>
                <a:gd name="T52" fmla="*/ 0 h 618"/>
                <a:gd name="T53" fmla="*/ 476 w 476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6" h="618">
                  <a:moveTo>
                    <a:pt x="101" y="87"/>
                  </a:moveTo>
                  <a:lnTo>
                    <a:pt x="0" y="319"/>
                  </a:lnTo>
                  <a:lnTo>
                    <a:pt x="4" y="610"/>
                  </a:lnTo>
                  <a:lnTo>
                    <a:pt x="192" y="618"/>
                  </a:lnTo>
                  <a:lnTo>
                    <a:pt x="294" y="444"/>
                  </a:lnTo>
                  <a:lnTo>
                    <a:pt x="221" y="463"/>
                  </a:lnTo>
                  <a:lnTo>
                    <a:pt x="264" y="344"/>
                  </a:lnTo>
                  <a:lnTo>
                    <a:pt x="338" y="274"/>
                  </a:lnTo>
                  <a:lnTo>
                    <a:pt x="436" y="206"/>
                  </a:lnTo>
                  <a:lnTo>
                    <a:pt x="476" y="138"/>
                  </a:lnTo>
                  <a:lnTo>
                    <a:pt x="357" y="141"/>
                  </a:lnTo>
                  <a:lnTo>
                    <a:pt x="259" y="270"/>
                  </a:lnTo>
                  <a:lnTo>
                    <a:pt x="209" y="187"/>
                  </a:lnTo>
                  <a:lnTo>
                    <a:pt x="166" y="83"/>
                  </a:lnTo>
                  <a:lnTo>
                    <a:pt x="176" y="0"/>
                  </a:lnTo>
                  <a:lnTo>
                    <a:pt x="101" y="87"/>
                  </a:lnTo>
                  <a:close/>
                </a:path>
              </a:pathLst>
            </a:custGeom>
            <a:solidFill>
              <a:srgbClr val="8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31"/>
            <p:cNvSpPr>
              <a:spLocks/>
            </p:cNvSpPr>
            <p:nvPr/>
          </p:nvSpPr>
          <p:spPr bwMode="auto">
            <a:xfrm>
              <a:off x="4690" y="2848"/>
              <a:ext cx="354" cy="242"/>
            </a:xfrm>
            <a:custGeom>
              <a:avLst/>
              <a:gdLst>
                <a:gd name="T0" fmla="*/ 369 w 369"/>
                <a:gd name="T1" fmla="*/ 218 h 270"/>
                <a:gd name="T2" fmla="*/ 276 w 369"/>
                <a:gd name="T3" fmla="*/ 209 h 270"/>
                <a:gd name="T4" fmla="*/ 184 w 369"/>
                <a:gd name="T5" fmla="*/ 270 h 270"/>
                <a:gd name="T6" fmla="*/ 200 w 369"/>
                <a:gd name="T7" fmla="*/ 133 h 270"/>
                <a:gd name="T8" fmla="*/ 106 w 369"/>
                <a:gd name="T9" fmla="*/ 40 h 270"/>
                <a:gd name="T10" fmla="*/ 0 w 369"/>
                <a:gd name="T11" fmla="*/ 112 h 270"/>
                <a:gd name="T12" fmla="*/ 127 w 369"/>
                <a:gd name="T13" fmla="*/ 0 h 270"/>
                <a:gd name="T14" fmla="*/ 272 w 369"/>
                <a:gd name="T15" fmla="*/ 0 h 270"/>
                <a:gd name="T16" fmla="*/ 336 w 369"/>
                <a:gd name="T17" fmla="*/ 112 h 270"/>
                <a:gd name="T18" fmla="*/ 369 w 369"/>
                <a:gd name="T19" fmla="*/ 218 h 270"/>
                <a:gd name="T20" fmla="*/ 369 w 369"/>
                <a:gd name="T21" fmla="*/ 218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270"/>
                <a:gd name="T35" fmla="*/ 369 w 369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270">
                  <a:moveTo>
                    <a:pt x="369" y="218"/>
                  </a:moveTo>
                  <a:lnTo>
                    <a:pt x="276" y="209"/>
                  </a:lnTo>
                  <a:lnTo>
                    <a:pt x="184" y="270"/>
                  </a:lnTo>
                  <a:lnTo>
                    <a:pt x="200" y="133"/>
                  </a:lnTo>
                  <a:lnTo>
                    <a:pt x="106" y="40"/>
                  </a:lnTo>
                  <a:lnTo>
                    <a:pt x="0" y="112"/>
                  </a:lnTo>
                  <a:lnTo>
                    <a:pt x="127" y="0"/>
                  </a:lnTo>
                  <a:lnTo>
                    <a:pt x="272" y="0"/>
                  </a:lnTo>
                  <a:lnTo>
                    <a:pt x="336" y="112"/>
                  </a:lnTo>
                  <a:lnTo>
                    <a:pt x="369" y="218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32"/>
            <p:cNvSpPr>
              <a:spLocks/>
            </p:cNvSpPr>
            <p:nvPr/>
          </p:nvSpPr>
          <p:spPr bwMode="auto">
            <a:xfrm>
              <a:off x="4496" y="2729"/>
              <a:ext cx="307" cy="353"/>
            </a:xfrm>
            <a:custGeom>
              <a:avLst/>
              <a:gdLst>
                <a:gd name="T0" fmla="*/ 322 w 322"/>
                <a:gd name="T1" fmla="*/ 15 h 393"/>
                <a:gd name="T2" fmla="*/ 229 w 322"/>
                <a:gd name="T3" fmla="*/ 19 h 393"/>
                <a:gd name="T4" fmla="*/ 86 w 322"/>
                <a:gd name="T5" fmla="*/ 0 h 393"/>
                <a:gd name="T6" fmla="*/ 97 w 322"/>
                <a:gd name="T7" fmla="*/ 127 h 393"/>
                <a:gd name="T8" fmla="*/ 0 w 322"/>
                <a:gd name="T9" fmla="*/ 393 h 393"/>
                <a:gd name="T10" fmla="*/ 173 w 322"/>
                <a:gd name="T11" fmla="*/ 142 h 393"/>
                <a:gd name="T12" fmla="*/ 255 w 322"/>
                <a:gd name="T13" fmla="*/ 76 h 393"/>
                <a:gd name="T14" fmla="*/ 322 w 322"/>
                <a:gd name="T15" fmla="*/ 15 h 393"/>
                <a:gd name="T16" fmla="*/ 322 w 322"/>
                <a:gd name="T17" fmla="*/ 15 h 3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393"/>
                <a:gd name="T29" fmla="*/ 322 w 322"/>
                <a:gd name="T30" fmla="*/ 393 h 3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393">
                  <a:moveTo>
                    <a:pt x="322" y="15"/>
                  </a:moveTo>
                  <a:lnTo>
                    <a:pt x="229" y="19"/>
                  </a:lnTo>
                  <a:lnTo>
                    <a:pt x="86" y="0"/>
                  </a:lnTo>
                  <a:lnTo>
                    <a:pt x="97" y="127"/>
                  </a:lnTo>
                  <a:lnTo>
                    <a:pt x="0" y="393"/>
                  </a:lnTo>
                  <a:lnTo>
                    <a:pt x="173" y="142"/>
                  </a:lnTo>
                  <a:lnTo>
                    <a:pt x="255" y="76"/>
                  </a:lnTo>
                  <a:lnTo>
                    <a:pt x="322" y="15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33"/>
            <p:cNvSpPr>
              <a:spLocks/>
            </p:cNvSpPr>
            <p:nvPr/>
          </p:nvSpPr>
          <p:spPr bwMode="auto">
            <a:xfrm>
              <a:off x="4136" y="2951"/>
              <a:ext cx="505" cy="492"/>
            </a:xfrm>
            <a:custGeom>
              <a:avLst/>
              <a:gdLst>
                <a:gd name="T0" fmla="*/ 234 w 525"/>
                <a:gd name="T1" fmla="*/ 62 h 547"/>
                <a:gd name="T2" fmla="*/ 167 w 525"/>
                <a:gd name="T3" fmla="*/ 129 h 547"/>
                <a:gd name="T4" fmla="*/ 203 w 525"/>
                <a:gd name="T5" fmla="*/ 138 h 547"/>
                <a:gd name="T6" fmla="*/ 0 w 525"/>
                <a:gd name="T7" fmla="*/ 547 h 547"/>
                <a:gd name="T8" fmla="*/ 140 w 525"/>
                <a:gd name="T9" fmla="*/ 441 h 547"/>
                <a:gd name="T10" fmla="*/ 213 w 525"/>
                <a:gd name="T11" fmla="*/ 526 h 547"/>
                <a:gd name="T12" fmla="*/ 321 w 525"/>
                <a:gd name="T13" fmla="*/ 496 h 547"/>
                <a:gd name="T14" fmla="*/ 361 w 525"/>
                <a:gd name="T15" fmla="*/ 384 h 547"/>
                <a:gd name="T16" fmla="*/ 525 w 525"/>
                <a:gd name="T17" fmla="*/ 62 h 547"/>
                <a:gd name="T18" fmla="*/ 294 w 525"/>
                <a:gd name="T19" fmla="*/ 313 h 547"/>
                <a:gd name="T20" fmla="*/ 228 w 525"/>
                <a:gd name="T21" fmla="*/ 159 h 547"/>
                <a:gd name="T22" fmla="*/ 285 w 525"/>
                <a:gd name="T23" fmla="*/ 0 h 547"/>
                <a:gd name="T24" fmla="*/ 234 w 525"/>
                <a:gd name="T25" fmla="*/ 62 h 547"/>
                <a:gd name="T26" fmla="*/ 234 w 525"/>
                <a:gd name="T27" fmla="*/ 62 h 5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5"/>
                <a:gd name="T43" fmla="*/ 0 h 547"/>
                <a:gd name="T44" fmla="*/ 525 w 525"/>
                <a:gd name="T45" fmla="*/ 547 h 5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5" h="547">
                  <a:moveTo>
                    <a:pt x="234" y="62"/>
                  </a:moveTo>
                  <a:lnTo>
                    <a:pt x="167" y="129"/>
                  </a:lnTo>
                  <a:lnTo>
                    <a:pt x="203" y="138"/>
                  </a:lnTo>
                  <a:lnTo>
                    <a:pt x="0" y="547"/>
                  </a:lnTo>
                  <a:lnTo>
                    <a:pt x="140" y="441"/>
                  </a:lnTo>
                  <a:lnTo>
                    <a:pt x="213" y="526"/>
                  </a:lnTo>
                  <a:lnTo>
                    <a:pt x="321" y="496"/>
                  </a:lnTo>
                  <a:lnTo>
                    <a:pt x="361" y="384"/>
                  </a:lnTo>
                  <a:lnTo>
                    <a:pt x="525" y="62"/>
                  </a:lnTo>
                  <a:lnTo>
                    <a:pt x="294" y="313"/>
                  </a:lnTo>
                  <a:lnTo>
                    <a:pt x="228" y="159"/>
                  </a:lnTo>
                  <a:lnTo>
                    <a:pt x="285" y="0"/>
                  </a:lnTo>
                  <a:lnTo>
                    <a:pt x="234" y="62"/>
                  </a:lnTo>
                  <a:close/>
                </a:path>
              </a:pathLst>
            </a:custGeom>
            <a:solidFill>
              <a:srgbClr val="D6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4"/>
            <p:cNvSpPr>
              <a:spLocks/>
            </p:cNvSpPr>
            <p:nvPr/>
          </p:nvSpPr>
          <p:spPr bwMode="auto">
            <a:xfrm>
              <a:off x="3814" y="1869"/>
              <a:ext cx="215" cy="297"/>
            </a:xfrm>
            <a:custGeom>
              <a:avLst/>
              <a:gdLst>
                <a:gd name="T0" fmla="*/ 17 w 225"/>
                <a:gd name="T1" fmla="*/ 197 h 332"/>
                <a:gd name="T2" fmla="*/ 38 w 225"/>
                <a:gd name="T3" fmla="*/ 197 h 332"/>
                <a:gd name="T4" fmla="*/ 50 w 225"/>
                <a:gd name="T5" fmla="*/ 171 h 332"/>
                <a:gd name="T6" fmla="*/ 76 w 225"/>
                <a:gd name="T7" fmla="*/ 157 h 332"/>
                <a:gd name="T8" fmla="*/ 76 w 225"/>
                <a:gd name="T9" fmla="*/ 116 h 332"/>
                <a:gd name="T10" fmla="*/ 97 w 225"/>
                <a:gd name="T11" fmla="*/ 91 h 332"/>
                <a:gd name="T12" fmla="*/ 126 w 225"/>
                <a:gd name="T13" fmla="*/ 51 h 332"/>
                <a:gd name="T14" fmla="*/ 129 w 225"/>
                <a:gd name="T15" fmla="*/ 0 h 332"/>
                <a:gd name="T16" fmla="*/ 188 w 225"/>
                <a:gd name="T17" fmla="*/ 22 h 332"/>
                <a:gd name="T18" fmla="*/ 225 w 225"/>
                <a:gd name="T19" fmla="*/ 15 h 332"/>
                <a:gd name="T20" fmla="*/ 128 w 225"/>
                <a:gd name="T21" fmla="*/ 91 h 332"/>
                <a:gd name="T22" fmla="*/ 101 w 225"/>
                <a:gd name="T23" fmla="*/ 133 h 332"/>
                <a:gd name="T24" fmla="*/ 114 w 225"/>
                <a:gd name="T25" fmla="*/ 175 h 332"/>
                <a:gd name="T26" fmla="*/ 103 w 225"/>
                <a:gd name="T27" fmla="*/ 214 h 332"/>
                <a:gd name="T28" fmla="*/ 14 w 225"/>
                <a:gd name="T29" fmla="*/ 332 h 332"/>
                <a:gd name="T30" fmla="*/ 52 w 225"/>
                <a:gd name="T31" fmla="*/ 252 h 332"/>
                <a:gd name="T32" fmla="*/ 52 w 225"/>
                <a:gd name="T33" fmla="*/ 216 h 332"/>
                <a:gd name="T34" fmla="*/ 25 w 225"/>
                <a:gd name="T35" fmla="*/ 211 h 332"/>
                <a:gd name="T36" fmla="*/ 0 w 225"/>
                <a:gd name="T37" fmla="*/ 190 h 332"/>
                <a:gd name="T38" fmla="*/ 17 w 225"/>
                <a:gd name="T39" fmla="*/ 197 h 332"/>
                <a:gd name="T40" fmla="*/ 17 w 225"/>
                <a:gd name="T41" fmla="*/ 197 h 3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5"/>
                <a:gd name="T64" fmla="*/ 0 h 332"/>
                <a:gd name="T65" fmla="*/ 225 w 225"/>
                <a:gd name="T66" fmla="*/ 332 h 3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5" h="332">
                  <a:moveTo>
                    <a:pt x="17" y="197"/>
                  </a:moveTo>
                  <a:lnTo>
                    <a:pt x="38" y="197"/>
                  </a:lnTo>
                  <a:lnTo>
                    <a:pt x="50" y="171"/>
                  </a:lnTo>
                  <a:lnTo>
                    <a:pt x="76" y="157"/>
                  </a:lnTo>
                  <a:lnTo>
                    <a:pt x="76" y="116"/>
                  </a:lnTo>
                  <a:lnTo>
                    <a:pt x="97" y="91"/>
                  </a:lnTo>
                  <a:lnTo>
                    <a:pt x="126" y="51"/>
                  </a:lnTo>
                  <a:lnTo>
                    <a:pt x="129" y="0"/>
                  </a:lnTo>
                  <a:lnTo>
                    <a:pt x="188" y="22"/>
                  </a:lnTo>
                  <a:lnTo>
                    <a:pt x="225" y="15"/>
                  </a:lnTo>
                  <a:lnTo>
                    <a:pt x="128" y="91"/>
                  </a:lnTo>
                  <a:lnTo>
                    <a:pt x="101" y="133"/>
                  </a:lnTo>
                  <a:lnTo>
                    <a:pt x="114" y="175"/>
                  </a:lnTo>
                  <a:lnTo>
                    <a:pt x="103" y="214"/>
                  </a:lnTo>
                  <a:lnTo>
                    <a:pt x="14" y="332"/>
                  </a:lnTo>
                  <a:lnTo>
                    <a:pt x="52" y="252"/>
                  </a:lnTo>
                  <a:lnTo>
                    <a:pt x="52" y="216"/>
                  </a:lnTo>
                  <a:lnTo>
                    <a:pt x="25" y="211"/>
                  </a:lnTo>
                  <a:lnTo>
                    <a:pt x="0" y="190"/>
                  </a:lnTo>
                  <a:lnTo>
                    <a:pt x="17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35"/>
            <p:cNvSpPr>
              <a:spLocks/>
            </p:cNvSpPr>
            <p:nvPr/>
          </p:nvSpPr>
          <p:spPr bwMode="auto">
            <a:xfrm>
              <a:off x="3814" y="2051"/>
              <a:ext cx="135" cy="198"/>
            </a:xfrm>
            <a:custGeom>
              <a:avLst/>
              <a:gdLst>
                <a:gd name="T0" fmla="*/ 0 w 141"/>
                <a:gd name="T1" fmla="*/ 196 h 219"/>
                <a:gd name="T2" fmla="*/ 46 w 141"/>
                <a:gd name="T3" fmla="*/ 213 h 219"/>
                <a:gd name="T4" fmla="*/ 71 w 141"/>
                <a:gd name="T5" fmla="*/ 201 h 219"/>
                <a:gd name="T6" fmla="*/ 84 w 141"/>
                <a:gd name="T7" fmla="*/ 209 h 219"/>
                <a:gd name="T8" fmla="*/ 107 w 141"/>
                <a:gd name="T9" fmla="*/ 219 h 219"/>
                <a:gd name="T10" fmla="*/ 126 w 141"/>
                <a:gd name="T11" fmla="*/ 219 h 219"/>
                <a:gd name="T12" fmla="*/ 141 w 141"/>
                <a:gd name="T13" fmla="*/ 205 h 219"/>
                <a:gd name="T14" fmla="*/ 97 w 141"/>
                <a:gd name="T15" fmla="*/ 196 h 219"/>
                <a:gd name="T16" fmla="*/ 80 w 141"/>
                <a:gd name="T17" fmla="*/ 177 h 219"/>
                <a:gd name="T18" fmla="*/ 74 w 141"/>
                <a:gd name="T19" fmla="*/ 148 h 219"/>
                <a:gd name="T20" fmla="*/ 52 w 141"/>
                <a:gd name="T21" fmla="*/ 171 h 219"/>
                <a:gd name="T22" fmla="*/ 34 w 141"/>
                <a:gd name="T23" fmla="*/ 171 h 219"/>
                <a:gd name="T24" fmla="*/ 23 w 141"/>
                <a:gd name="T25" fmla="*/ 162 h 219"/>
                <a:gd name="T26" fmla="*/ 25 w 141"/>
                <a:gd name="T27" fmla="*/ 135 h 219"/>
                <a:gd name="T28" fmla="*/ 61 w 141"/>
                <a:gd name="T29" fmla="*/ 101 h 219"/>
                <a:gd name="T30" fmla="*/ 103 w 141"/>
                <a:gd name="T31" fmla="*/ 36 h 219"/>
                <a:gd name="T32" fmla="*/ 107 w 141"/>
                <a:gd name="T33" fmla="*/ 0 h 219"/>
                <a:gd name="T34" fmla="*/ 42 w 141"/>
                <a:gd name="T35" fmla="*/ 70 h 219"/>
                <a:gd name="T36" fmla="*/ 15 w 141"/>
                <a:gd name="T37" fmla="*/ 135 h 219"/>
                <a:gd name="T38" fmla="*/ 0 w 141"/>
                <a:gd name="T39" fmla="*/ 196 h 219"/>
                <a:gd name="T40" fmla="*/ 0 w 141"/>
                <a:gd name="T41" fmla="*/ 196 h 2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219"/>
                <a:gd name="T65" fmla="*/ 141 w 141"/>
                <a:gd name="T66" fmla="*/ 219 h 2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219">
                  <a:moveTo>
                    <a:pt x="0" y="196"/>
                  </a:moveTo>
                  <a:lnTo>
                    <a:pt x="46" y="213"/>
                  </a:lnTo>
                  <a:lnTo>
                    <a:pt x="71" y="201"/>
                  </a:lnTo>
                  <a:lnTo>
                    <a:pt x="84" y="209"/>
                  </a:lnTo>
                  <a:lnTo>
                    <a:pt x="107" y="219"/>
                  </a:lnTo>
                  <a:lnTo>
                    <a:pt x="126" y="219"/>
                  </a:lnTo>
                  <a:lnTo>
                    <a:pt x="141" y="205"/>
                  </a:lnTo>
                  <a:lnTo>
                    <a:pt x="97" y="196"/>
                  </a:lnTo>
                  <a:lnTo>
                    <a:pt x="80" y="177"/>
                  </a:lnTo>
                  <a:lnTo>
                    <a:pt x="74" y="148"/>
                  </a:lnTo>
                  <a:lnTo>
                    <a:pt x="52" y="171"/>
                  </a:lnTo>
                  <a:lnTo>
                    <a:pt x="34" y="171"/>
                  </a:lnTo>
                  <a:lnTo>
                    <a:pt x="23" y="162"/>
                  </a:lnTo>
                  <a:lnTo>
                    <a:pt x="25" y="135"/>
                  </a:lnTo>
                  <a:lnTo>
                    <a:pt x="61" y="101"/>
                  </a:lnTo>
                  <a:lnTo>
                    <a:pt x="103" y="36"/>
                  </a:lnTo>
                  <a:lnTo>
                    <a:pt x="107" y="0"/>
                  </a:lnTo>
                  <a:lnTo>
                    <a:pt x="42" y="70"/>
                  </a:lnTo>
                  <a:lnTo>
                    <a:pt x="15" y="13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36"/>
            <p:cNvSpPr>
              <a:spLocks/>
            </p:cNvSpPr>
            <p:nvPr/>
          </p:nvSpPr>
          <p:spPr bwMode="auto">
            <a:xfrm>
              <a:off x="3966" y="2086"/>
              <a:ext cx="115" cy="70"/>
            </a:xfrm>
            <a:custGeom>
              <a:avLst/>
              <a:gdLst>
                <a:gd name="T0" fmla="*/ 0 w 120"/>
                <a:gd name="T1" fmla="*/ 8 h 76"/>
                <a:gd name="T2" fmla="*/ 49 w 120"/>
                <a:gd name="T3" fmla="*/ 0 h 76"/>
                <a:gd name="T4" fmla="*/ 95 w 120"/>
                <a:gd name="T5" fmla="*/ 36 h 76"/>
                <a:gd name="T6" fmla="*/ 120 w 120"/>
                <a:gd name="T7" fmla="*/ 42 h 76"/>
                <a:gd name="T8" fmla="*/ 91 w 120"/>
                <a:gd name="T9" fmla="*/ 61 h 76"/>
                <a:gd name="T10" fmla="*/ 51 w 120"/>
                <a:gd name="T11" fmla="*/ 76 h 76"/>
                <a:gd name="T12" fmla="*/ 15 w 120"/>
                <a:gd name="T13" fmla="*/ 49 h 76"/>
                <a:gd name="T14" fmla="*/ 0 w 120"/>
                <a:gd name="T15" fmla="*/ 8 h 76"/>
                <a:gd name="T16" fmla="*/ 0 w 120"/>
                <a:gd name="T17" fmla="*/ 8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6"/>
                <a:gd name="T29" fmla="*/ 120 w 120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6">
                  <a:moveTo>
                    <a:pt x="0" y="8"/>
                  </a:moveTo>
                  <a:lnTo>
                    <a:pt x="49" y="0"/>
                  </a:lnTo>
                  <a:lnTo>
                    <a:pt x="95" y="36"/>
                  </a:lnTo>
                  <a:lnTo>
                    <a:pt x="120" y="42"/>
                  </a:lnTo>
                  <a:lnTo>
                    <a:pt x="91" y="61"/>
                  </a:lnTo>
                  <a:lnTo>
                    <a:pt x="51" y="76"/>
                  </a:lnTo>
                  <a:lnTo>
                    <a:pt x="15" y="4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37"/>
            <p:cNvSpPr>
              <a:spLocks/>
            </p:cNvSpPr>
            <p:nvPr/>
          </p:nvSpPr>
          <p:spPr bwMode="auto">
            <a:xfrm>
              <a:off x="3963" y="2051"/>
              <a:ext cx="116" cy="59"/>
            </a:xfrm>
            <a:custGeom>
              <a:avLst/>
              <a:gdLst>
                <a:gd name="T0" fmla="*/ 78 w 120"/>
                <a:gd name="T1" fmla="*/ 67 h 67"/>
                <a:gd name="T2" fmla="*/ 57 w 120"/>
                <a:gd name="T3" fmla="*/ 40 h 67"/>
                <a:gd name="T4" fmla="*/ 80 w 120"/>
                <a:gd name="T5" fmla="*/ 15 h 67"/>
                <a:gd name="T6" fmla="*/ 120 w 120"/>
                <a:gd name="T7" fmla="*/ 42 h 67"/>
                <a:gd name="T8" fmla="*/ 91 w 120"/>
                <a:gd name="T9" fmla="*/ 0 h 67"/>
                <a:gd name="T10" fmla="*/ 67 w 120"/>
                <a:gd name="T11" fmla="*/ 0 h 67"/>
                <a:gd name="T12" fmla="*/ 25 w 120"/>
                <a:gd name="T13" fmla="*/ 8 h 67"/>
                <a:gd name="T14" fmla="*/ 0 w 120"/>
                <a:gd name="T15" fmla="*/ 38 h 67"/>
                <a:gd name="T16" fmla="*/ 0 w 120"/>
                <a:gd name="T17" fmla="*/ 61 h 67"/>
                <a:gd name="T18" fmla="*/ 78 w 120"/>
                <a:gd name="T19" fmla="*/ 67 h 67"/>
                <a:gd name="T20" fmla="*/ 78 w 120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78" y="67"/>
                  </a:moveTo>
                  <a:lnTo>
                    <a:pt x="57" y="40"/>
                  </a:lnTo>
                  <a:lnTo>
                    <a:pt x="80" y="15"/>
                  </a:lnTo>
                  <a:lnTo>
                    <a:pt x="120" y="42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25" y="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7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38"/>
            <p:cNvSpPr>
              <a:spLocks/>
            </p:cNvSpPr>
            <p:nvPr/>
          </p:nvSpPr>
          <p:spPr bwMode="auto">
            <a:xfrm>
              <a:off x="3970" y="1993"/>
              <a:ext cx="143" cy="58"/>
            </a:xfrm>
            <a:custGeom>
              <a:avLst/>
              <a:gdLst>
                <a:gd name="T0" fmla="*/ 28 w 150"/>
                <a:gd name="T1" fmla="*/ 0 h 65"/>
                <a:gd name="T2" fmla="*/ 76 w 150"/>
                <a:gd name="T3" fmla="*/ 19 h 65"/>
                <a:gd name="T4" fmla="*/ 122 w 150"/>
                <a:gd name="T5" fmla="*/ 25 h 65"/>
                <a:gd name="T6" fmla="*/ 150 w 150"/>
                <a:gd name="T7" fmla="*/ 65 h 65"/>
                <a:gd name="T8" fmla="*/ 118 w 150"/>
                <a:gd name="T9" fmla="*/ 44 h 65"/>
                <a:gd name="T10" fmla="*/ 63 w 150"/>
                <a:gd name="T11" fmla="*/ 33 h 65"/>
                <a:gd name="T12" fmla="*/ 32 w 150"/>
                <a:gd name="T13" fmla="*/ 44 h 65"/>
                <a:gd name="T14" fmla="*/ 0 w 150"/>
                <a:gd name="T15" fmla="*/ 29 h 65"/>
                <a:gd name="T16" fmla="*/ 28 w 150"/>
                <a:gd name="T17" fmla="*/ 0 h 65"/>
                <a:gd name="T18" fmla="*/ 28 w 150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5"/>
                <a:gd name="T32" fmla="*/ 150 w 150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5">
                  <a:moveTo>
                    <a:pt x="28" y="0"/>
                  </a:moveTo>
                  <a:lnTo>
                    <a:pt x="76" y="19"/>
                  </a:lnTo>
                  <a:lnTo>
                    <a:pt x="122" y="25"/>
                  </a:lnTo>
                  <a:lnTo>
                    <a:pt x="150" y="65"/>
                  </a:lnTo>
                  <a:lnTo>
                    <a:pt x="118" y="44"/>
                  </a:lnTo>
                  <a:lnTo>
                    <a:pt x="63" y="33"/>
                  </a:lnTo>
                  <a:lnTo>
                    <a:pt x="32" y="44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39"/>
            <p:cNvSpPr>
              <a:spLocks/>
            </p:cNvSpPr>
            <p:nvPr/>
          </p:nvSpPr>
          <p:spPr bwMode="auto">
            <a:xfrm>
              <a:off x="3824" y="2273"/>
              <a:ext cx="125" cy="51"/>
            </a:xfrm>
            <a:custGeom>
              <a:avLst/>
              <a:gdLst>
                <a:gd name="T0" fmla="*/ 36 w 129"/>
                <a:gd name="T1" fmla="*/ 11 h 55"/>
                <a:gd name="T2" fmla="*/ 61 w 129"/>
                <a:gd name="T3" fmla="*/ 8 h 55"/>
                <a:gd name="T4" fmla="*/ 95 w 129"/>
                <a:gd name="T5" fmla="*/ 30 h 55"/>
                <a:gd name="T6" fmla="*/ 129 w 129"/>
                <a:gd name="T7" fmla="*/ 55 h 55"/>
                <a:gd name="T8" fmla="*/ 45 w 129"/>
                <a:gd name="T9" fmla="*/ 42 h 55"/>
                <a:gd name="T10" fmla="*/ 0 w 129"/>
                <a:gd name="T11" fmla="*/ 27 h 55"/>
                <a:gd name="T12" fmla="*/ 15 w 129"/>
                <a:gd name="T13" fmla="*/ 0 h 55"/>
                <a:gd name="T14" fmla="*/ 36 w 129"/>
                <a:gd name="T15" fmla="*/ 11 h 55"/>
                <a:gd name="T16" fmla="*/ 36 w 129"/>
                <a:gd name="T17" fmla="*/ 1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5"/>
                <a:gd name="T29" fmla="*/ 129 w 12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5">
                  <a:moveTo>
                    <a:pt x="36" y="11"/>
                  </a:moveTo>
                  <a:lnTo>
                    <a:pt x="61" y="8"/>
                  </a:lnTo>
                  <a:lnTo>
                    <a:pt x="95" y="30"/>
                  </a:lnTo>
                  <a:lnTo>
                    <a:pt x="129" y="55"/>
                  </a:lnTo>
                  <a:lnTo>
                    <a:pt x="45" y="42"/>
                  </a:lnTo>
                  <a:lnTo>
                    <a:pt x="0" y="27"/>
                  </a:lnTo>
                  <a:lnTo>
                    <a:pt x="15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40"/>
            <p:cNvSpPr>
              <a:spLocks/>
            </p:cNvSpPr>
            <p:nvPr/>
          </p:nvSpPr>
          <p:spPr bwMode="auto">
            <a:xfrm>
              <a:off x="3813" y="2306"/>
              <a:ext cx="155" cy="58"/>
            </a:xfrm>
            <a:custGeom>
              <a:avLst/>
              <a:gdLst>
                <a:gd name="T0" fmla="*/ 25 w 162"/>
                <a:gd name="T1" fmla="*/ 0 h 65"/>
                <a:gd name="T2" fmla="*/ 33 w 162"/>
                <a:gd name="T3" fmla="*/ 25 h 65"/>
                <a:gd name="T4" fmla="*/ 57 w 162"/>
                <a:gd name="T5" fmla="*/ 31 h 65"/>
                <a:gd name="T6" fmla="*/ 109 w 162"/>
                <a:gd name="T7" fmla="*/ 34 h 65"/>
                <a:gd name="T8" fmla="*/ 145 w 162"/>
                <a:gd name="T9" fmla="*/ 27 h 65"/>
                <a:gd name="T10" fmla="*/ 162 w 162"/>
                <a:gd name="T11" fmla="*/ 48 h 65"/>
                <a:gd name="T12" fmla="*/ 107 w 162"/>
                <a:gd name="T13" fmla="*/ 55 h 65"/>
                <a:gd name="T14" fmla="*/ 88 w 162"/>
                <a:gd name="T15" fmla="*/ 61 h 65"/>
                <a:gd name="T16" fmla="*/ 80 w 162"/>
                <a:gd name="T17" fmla="*/ 65 h 65"/>
                <a:gd name="T18" fmla="*/ 12 w 162"/>
                <a:gd name="T19" fmla="*/ 59 h 65"/>
                <a:gd name="T20" fmla="*/ 0 w 162"/>
                <a:gd name="T21" fmla="*/ 38 h 65"/>
                <a:gd name="T22" fmla="*/ 8 w 162"/>
                <a:gd name="T23" fmla="*/ 25 h 65"/>
                <a:gd name="T24" fmla="*/ 25 w 162"/>
                <a:gd name="T25" fmla="*/ 0 h 65"/>
                <a:gd name="T26" fmla="*/ 25 w 162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65"/>
                <a:gd name="T44" fmla="*/ 162 w 162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65">
                  <a:moveTo>
                    <a:pt x="25" y="0"/>
                  </a:moveTo>
                  <a:lnTo>
                    <a:pt x="33" y="25"/>
                  </a:lnTo>
                  <a:lnTo>
                    <a:pt x="57" y="31"/>
                  </a:lnTo>
                  <a:lnTo>
                    <a:pt x="109" y="34"/>
                  </a:lnTo>
                  <a:lnTo>
                    <a:pt x="145" y="27"/>
                  </a:lnTo>
                  <a:lnTo>
                    <a:pt x="162" y="48"/>
                  </a:lnTo>
                  <a:lnTo>
                    <a:pt x="107" y="55"/>
                  </a:lnTo>
                  <a:lnTo>
                    <a:pt x="88" y="61"/>
                  </a:lnTo>
                  <a:lnTo>
                    <a:pt x="80" y="65"/>
                  </a:lnTo>
                  <a:lnTo>
                    <a:pt x="12" y="59"/>
                  </a:lnTo>
                  <a:lnTo>
                    <a:pt x="0" y="38"/>
                  </a:lnTo>
                  <a:lnTo>
                    <a:pt x="8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41"/>
            <p:cNvSpPr>
              <a:spLocks/>
            </p:cNvSpPr>
            <p:nvPr/>
          </p:nvSpPr>
          <p:spPr bwMode="auto">
            <a:xfrm>
              <a:off x="3799" y="2341"/>
              <a:ext cx="583" cy="763"/>
            </a:xfrm>
            <a:custGeom>
              <a:avLst/>
              <a:gdLst>
                <a:gd name="T0" fmla="*/ 17 w 609"/>
                <a:gd name="T1" fmla="*/ 0 h 852"/>
                <a:gd name="T2" fmla="*/ 78 w 609"/>
                <a:gd name="T3" fmla="*/ 42 h 852"/>
                <a:gd name="T4" fmla="*/ 76 w 609"/>
                <a:gd name="T5" fmla="*/ 63 h 852"/>
                <a:gd name="T6" fmla="*/ 67 w 609"/>
                <a:gd name="T7" fmla="*/ 76 h 852"/>
                <a:gd name="T8" fmla="*/ 40 w 609"/>
                <a:gd name="T9" fmla="*/ 116 h 852"/>
                <a:gd name="T10" fmla="*/ 44 w 609"/>
                <a:gd name="T11" fmla="*/ 131 h 852"/>
                <a:gd name="T12" fmla="*/ 48 w 609"/>
                <a:gd name="T13" fmla="*/ 154 h 852"/>
                <a:gd name="T14" fmla="*/ 103 w 609"/>
                <a:gd name="T15" fmla="*/ 171 h 852"/>
                <a:gd name="T16" fmla="*/ 264 w 609"/>
                <a:gd name="T17" fmla="*/ 164 h 852"/>
                <a:gd name="T18" fmla="*/ 316 w 609"/>
                <a:gd name="T19" fmla="*/ 141 h 852"/>
                <a:gd name="T20" fmla="*/ 388 w 609"/>
                <a:gd name="T21" fmla="*/ 154 h 852"/>
                <a:gd name="T22" fmla="*/ 451 w 609"/>
                <a:gd name="T23" fmla="*/ 152 h 852"/>
                <a:gd name="T24" fmla="*/ 502 w 609"/>
                <a:gd name="T25" fmla="*/ 128 h 852"/>
                <a:gd name="T26" fmla="*/ 434 w 609"/>
                <a:gd name="T27" fmla="*/ 185 h 852"/>
                <a:gd name="T28" fmla="*/ 380 w 609"/>
                <a:gd name="T29" fmla="*/ 196 h 852"/>
                <a:gd name="T30" fmla="*/ 327 w 609"/>
                <a:gd name="T31" fmla="*/ 257 h 852"/>
                <a:gd name="T32" fmla="*/ 327 w 609"/>
                <a:gd name="T33" fmla="*/ 331 h 852"/>
                <a:gd name="T34" fmla="*/ 375 w 609"/>
                <a:gd name="T35" fmla="*/ 388 h 852"/>
                <a:gd name="T36" fmla="*/ 358 w 609"/>
                <a:gd name="T37" fmla="*/ 468 h 852"/>
                <a:gd name="T38" fmla="*/ 308 w 609"/>
                <a:gd name="T39" fmla="*/ 538 h 852"/>
                <a:gd name="T40" fmla="*/ 299 w 609"/>
                <a:gd name="T41" fmla="*/ 624 h 852"/>
                <a:gd name="T42" fmla="*/ 401 w 609"/>
                <a:gd name="T43" fmla="*/ 544 h 852"/>
                <a:gd name="T44" fmla="*/ 519 w 609"/>
                <a:gd name="T45" fmla="*/ 409 h 852"/>
                <a:gd name="T46" fmla="*/ 609 w 609"/>
                <a:gd name="T47" fmla="*/ 342 h 852"/>
                <a:gd name="T48" fmla="*/ 525 w 609"/>
                <a:gd name="T49" fmla="*/ 462 h 852"/>
                <a:gd name="T50" fmla="*/ 415 w 609"/>
                <a:gd name="T51" fmla="*/ 572 h 852"/>
                <a:gd name="T52" fmla="*/ 310 w 609"/>
                <a:gd name="T53" fmla="*/ 780 h 852"/>
                <a:gd name="T54" fmla="*/ 262 w 609"/>
                <a:gd name="T55" fmla="*/ 852 h 852"/>
                <a:gd name="T56" fmla="*/ 264 w 609"/>
                <a:gd name="T57" fmla="*/ 759 h 852"/>
                <a:gd name="T58" fmla="*/ 268 w 609"/>
                <a:gd name="T59" fmla="*/ 645 h 852"/>
                <a:gd name="T60" fmla="*/ 268 w 609"/>
                <a:gd name="T61" fmla="*/ 491 h 852"/>
                <a:gd name="T62" fmla="*/ 270 w 609"/>
                <a:gd name="T63" fmla="*/ 399 h 852"/>
                <a:gd name="T64" fmla="*/ 270 w 609"/>
                <a:gd name="T65" fmla="*/ 358 h 852"/>
                <a:gd name="T66" fmla="*/ 261 w 609"/>
                <a:gd name="T67" fmla="*/ 221 h 852"/>
                <a:gd name="T68" fmla="*/ 204 w 609"/>
                <a:gd name="T69" fmla="*/ 200 h 852"/>
                <a:gd name="T70" fmla="*/ 114 w 609"/>
                <a:gd name="T71" fmla="*/ 198 h 852"/>
                <a:gd name="T72" fmla="*/ 48 w 609"/>
                <a:gd name="T73" fmla="*/ 188 h 852"/>
                <a:gd name="T74" fmla="*/ 10 w 609"/>
                <a:gd name="T75" fmla="*/ 169 h 852"/>
                <a:gd name="T76" fmla="*/ 0 w 609"/>
                <a:gd name="T77" fmla="*/ 135 h 852"/>
                <a:gd name="T78" fmla="*/ 10 w 609"/>
                <a:gd name="T79" fmla="*/ 103 h 852"/>
                <a:gd name="T80" fmla="*/ 21 w 609"/>
                <a:gd name="T81" fmla="*/ 74 h 852"/>
                <a:gd name="T82" fmla="*/ 17 w 609"/>
                <a:gd name="T83" fmla="*/ 0 h 852"/>
                <a:gd name="T84" fmla="*/ 17 w 609"/>
                <a:gd name="T85" fmla="*/ 0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9"/>
                <a:gd name="T130" fmla="*/ 0 h 852"/>
                <a:gd name="T131" fmla="*/ 609 w 609"/>
                <a:gd name="T132" fmla="*/ 852 h 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9" h="852">
                  <a:moveTo>
                    <a:pt x="17" y="0"/>
                  </a:moveTo>
                  <a:lnTo>
                    <a:pt x="78" y="42"/>
                  </a:lnTo>
                  <a:lnTo>
                    <a:pt x="76" y="63"/>
                  </a:lnTo>
                  <a:lnTo>
                    <a:pt x="67" y="76"/>
                  </a:lnTo>
                  <a:lnTo>
                    <a:pt x="40" y="116"/>
                  </a:lnTo>
                  <a:lnTo>
                    <a:pt x="44" y="131"/>
                  </a:lnTo>
                  <a:lnTo>
                    <a:pt x="48" y="154"/>
                  </a:lnTo>
                  <a:lnTo>
                    <a:pt x="103" y="171"/>
                  </a:lnTo>
                  <a:lnTo>
                    <a:pt x="264" y="164"/>
                  </a:lnTo>
                  <a:lnTo>
                    <a:pt x="316" y="141"/>
                  </a:lnTo>
                  <a:lnTo>
                    <a:pt x="388" y="154"/>
                  </a:lnTo>
                  <a:lnTo>
                    <a:pt x="451" y="152"/>
                  </a:lnTo>
                  <a:lnTo>
                    <a:pt x="502" y="128"/>
                  </a:lnTo>
                  <a:lnTo>
                    <a:pt x="434" y="185"/>
                  </a:lnTo>
                  <a:lnTo>
                    <a:pt x="380" y="196"/>
                  </a:lnTo>
                  <a:lnTo>
                    <a:pt x="327" y="257"/>
                  </a:lnTo>
                  <a:lnTo>
                    <a:pt x="327" y="331"/>
                  </a:lnTo>
                  <a:lnTo>
                    <a:pt x="375" y="388"/>
                  </a:lnTo>
                  <a:lnTo>
                    <a:pt x="358" y="468"/>
                  </a:lnTo>
                  <a:lnTo>
                    <a:pt x="308" y="538"/>
                  </a:lnTo>
                  <a:lnTo>
                    <a:pt x="299" y="624"/>
                  </a:lnTo>
                  <a:lnTo>
                    <a:pt x="401" y="544"/>
                  </a:lnTo>
                  <a:lnTo>
                    <a:pt x="519" y="409"/>
                  </a:lnTo>
                  <a:lnTo>
                    <a:pt x="609" y="342"/>
                  </a:lnTo>
                  <a:lnTo>
                    <a:pt x="525" y="462"/>
                  </a:lnTo>
                  <a:lnTo>
                    <a:pt x="415" y="572"/>
                  </a:lnTo>
                  <a:lnTo>
                    <a:pt x="310" y="780"/>
                  </a:lnTo>
                  <a:lnTo>
                    <a:pt x="262" y="852"/>
                  </a:lnTo>
                  <a:lnTo>
                    <a:pt x="264" y="759"/>
                  </a:lnTo>
                  <a:lnTo>
                    <a:pt x="268" y="645"/>
                  </a:lnTo>
                  <a:lnTo>
                    <a:pt x="268" y="491"/>
                  </a:lnTo>
                  <a:lnTo>
                    <a:pt x="270" y="399"/>
                  </a:lnTo>
                  <a:lnTo>
                    <a:pt x="270" y="358"/>
                  </a:lnTo>
                  <a:lnTo>
                    <a:pt x="261" y="221"/>
                  </a:lnTo>
                  <a:lnTo>
                    <a:pt x="204" y="200"/>
                  </a:lnTo>
                  <a:lnTo>
                    <a:pt x="114" y="198"/>
                  </a:lnTo>
                  <a:lnTo>
                    <a:pt x="48" y="188"/>
                  </a:lnTo>
                  <a:lnTo>
                    <a:pt x="10" y="169"/>
                  </a:lnTo>
                  <a:lnTo>
                    <a:pt x="0" y="135"/>
                  </a:lnTo>
                  <a:lnTo>
                    <a:pt x="10" y="103"/>
                  </a:lnTo>
                  <a:lnTo>
                    <a:pt x="21" y="7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42"/>
            <p:cNvSpPr>
              <a:spLocks/>
            </p:cNvSpPr>
            <p:nvPr/>
          </p:nvSpPr>
          <p:spPr bwMode="auto">
            <a:xfrm>
              <a:off x="3941" y="2200"/>
              <a:ext cx="59" cy="156"/>
            </a:xfrm>
            <a:custGeom>
              <a:avLst/>
              <a:gdLst>
                <a:gd name="T0" fmla="*/ 0 w 63"/>
                <a:gd name="T1" fmla="*/ 0 h 173"/>
                <a:gd name="T2" fmla="*/ 6 w 63"/>
                <a:gd name="T3" fmla="*/ 27 h 173"/>
                <a:gd name="T4" fmla="*/ 0 w 63"/>
                <a:gd name="T5" fmla="*/ 46 h 173"/>
                <a:gd name="T6" fmla="*/ 29 w 63"/>
                <a:gd name="T7" fmla="*/ 86 h 173"/>
                <a:gd name="T8" fmla="*/ 63 w 63"/>
                <a:gd name="T9" fmla="*/ 173 h 173"/>
                <a:gd name="T10" fmla="*/ 61 w 63"/>
                <a:gd name="T11" fmla="*/ 86 h 173"/>
                <a:gd name="T12" fmla="*/ 46 w 63"/>
                <a:gd name="T13" fmla="*/ 50 h 173"/>
                <a:gd name="T14" fmla="*/ 0 w 63"/>
                <a:gd name="T15" fmla="*/ 0 h 173"/>
                <a:gd name="T16" fmla="*/ 0 w 63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73"/>
                <a:gd name="T29" fmla="*/ 63 w 63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73">
                  <a:moveTo>
                    <a:pt x="0" y="0"/>
                  </a:moveTo>
                  <a:lnTo>
                    <a:pt x="6" y="27"/>
                  </a:lnTo>
                  <a:lnTo>
                    <a:pt x="0" y="46"/>
                  </a:lnTo>
                  <a:lnTo>
                    <a:pt x="29" y="86"/>
                  </a:lnTo>
                  <a:lnTo>
                    <a:pt x="63" y="173"/>
                  </a:lnTo>
                  <a:lnTo>
                    <a:pt x="61" y="86"/>
                  </a:lnTo>
                  <a:lnTo>
                    <a:pt x="4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43"/>
            <p:cNvSpPr>
              <a:spLocks/>
            </p:cNvSpPr>
            <p:nvPr/>
          </p:nvSpPr>
          <p:spPr bwMode="auto">
            <a:xfrm>
              <a:off x="3797" y="2130"/>
              <a:ext cx="52" cy="172"/>
            </a:xfrm>
            <a:custGeom>
              <a:avLst/>
              <a:gdLst>
                <a:gd name="T0" fmla="*/ 55 w 55"/>
                <a:gd name="T1" fmla="*/ 0 h 192"/>
                <a:gd name="T2" fmla="*/ 12 w 55"/>
                <a:gd name="T3" fmla="*/ 38 h 192"/>
                <a:gd name="T4" fmla="*/ 0 w 55"/>
                <a:gd name="T5" fmla="*/ 84 h 192"/>
                <a:gd name="T6" fmla="*/ 10 w 55"/>
                <a:gd name="T7" fmla="*/ 113 h 192"/>
                <a:gd name="T8" fmla="*/ 36 w 55"/>
                <a:gd name="T9" fmla="*/ 151 h 192"/>
                <a:gd name="T10" fmla="*/ 29 w 55"/>
                <a:gd name="T11" fmla="*/ 192 h 192"/>
                <a:gd name="T12" fmla="*/ 55 w 55"/>
                <a:gd name="T13" fmla="*/ 143 h 192"/>
                <a:gd name="T14" fmla="*/ 29 w 55"/>
                <a:gd name="T15" fmla="*/ 107 h 192"/>
                <a:gd name="T16" fmla="*/ 42 w 55"/>
                <a:gd name="T17" fmla="*/ 86 h 192"/>
                <a:gd name="T18" fmla="*/ 42 w 55"/>
                <a:gd name="T19" fmla="*/ 48 h 192"/>
                <a:gd name="T20" fmla="*/ 55 w 55"/>
                <a:gd name="T21" fmla="*/ 0 h 192"/>
                <a:gd name="T22" fmla="*/ 55 w 55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92"/>
                <a:gd name="T38" fmla="*/ 55 w 55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92">
                  <a:moveTo>
                    <a:pt x="55" y="0"/>
                  </a:moveTo>
                  <a:lnTo>
                    <a:pt x="12" y="38"/>
                  </a:lnTo>
                  <a:lnTo>
                    <a:pt x="0" y="84"/>
                  </a:lnTo>
                  <a:lnTo>
                    <a:pt x="10" y="113"/>
                  </a:lnTo>
                  <a:lnTo>
                    <a:pt x="36" y="151"/>
                  </a:lnTo>
                  <a:lnTo>
                    <a:pt x="29" y="192"/>
                  </a:lnTo>
                  <a:lnTo>
                    <a:pt x="55" y="143"/>
                  </a:lnTo>
                  <a:lnTo>
                    <a:pt x="29" y="107"/>
                  </a:lnTo>
                  <a:lnTo>
                    <a:pt x="42" y="86"/>
                  </a:lnTo>
                  <a:lnTo>
                    <a:pt x="42" y="4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44"/>
            <p:cNvSpPr>
              <a:spLocks/>
            </p:cNvSpPr>
            <p:nvPr/>
          </p:nvSpPr>
          <p:spPr bwMode="auto">
            <a:xfrm>
              <a:off x="4412" y="2236"/>
              <a:ext cx="57" cy="72"/>
            </a:xfrm>
            <a:custGeom>
              <a:avLst/>
              <a:gdLst>
                <a:gd name="T0" fmla="*/ 0 w 59"/>
                <a:gd name="T1" fmla="*/ 2 h 80"/>
                <a:gd name="T2" fmla="*/ 17 w 59"/>
                <a:gd name="T3" fmla="*/ 36 h 80"/>
                <a:gd name="T4" fmla="*/ 32 w 59"/>
                <a:gd name="T5" fmla="*/ 48 h 80"/>
                <a:gd name="T6" fmla="*/ 15 w 59"/>
                <a:gd name="T7" fmla="*/ 80 h 80"/>
                <a:gd name="T8" fmla="*/ 38 w 59"/>
                <a:gd name="T9" fmla="*/ 74 h 80"/>
                <a:gd name="T10" fmla="*/ 59 w 59"/>
                <a:gd name="T11" fmla="*/ 40 h 80"/>
                <a:gd name="T12" fmla="*/ 38 w 59"/>
                <a:gd name="T13" fmla="*/ 0 h 80"/>
                <a:gd name="T14" fmla="*/ 11 w 59"/>
                <a:gd name="T15" fmla="*/ 0 h 80"/>
                <a:gd name="T16" fmla="*/ 0 w 59"/>
                <a:gd name="T17" fmla="*/ 2 h 80"/>
                <a:gd name="T18" fmla="*/ 0 w 59"/>
                <a:gd name="T19" fmla="*/ 2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80"/>
                <a:gd name="T32" fmla="*/ 59 w 59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80">
                  <a:moveTo>
                    <a:pt x="0" y="2"/>
                  </a:moveTo>
                  <a:lnTo>
                    <a:pt x="17" y="36"/>
                  </a:lnTo>
                  <a:lnTo>
                    <a:pt x="32" y="48"/>
                  </a:lnTo>
                  <a:lnTo>
                    <a:pt x="15" y="80"/>
                  </a:lnTo>
                  <a:lnTo>
                    <a:pt x="38" y="74"/>
                  </a:lnTo>
                  <a:lnTo>
                    <a:pt x="59" y="40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45"/>
            <p:cNvSpPr>
              <a:spLocks/>
            </p:cNvSpPr>
            <p:nvPr/>
          </p:nvSpPr>
          <p:spPr bwMode="auto">
            <a:xfrm>
              <a:off x="4375" y="2179"/>
              <a:ext cx="47" cy="89"/>
            </a:xfrm>
            <a:custGeom>
              <a:avLst/>
              <a:gdLst>
                <a:gd name="T0" fmla="*/ 0 w 49"/>
                <a:gd name="T1" fmla="*/ 74 h 100"/>
                <a:gd name="T2" fmla="*/ 8 w 49"/>
                <a:gd name="T3" fmla="*/ 100 h 100"/>
                <a:gd name="T4" fmla="*/ 21 w 49"/>
                <a:gd name="T5" fmla="*/ 98 h 100"/>
                <a:gd name="T6" fmla="*/ 19 w 49"/>
                <a:gd name="T7" fmla="*/ 76 h 100"/>
                <a:gd name="T8" fmla="*/ 49 w 49"/>
                <a:gd name="T9" fmla="*/ 34 h 100"/>
                <a:gd name="T10" fmla="*/ 25 w 49"/>
                <a:gd name="T11" fmla="*/ 51 h 100"/>
                <a:gd name="T12" fmla="*/ 28 w 49"/>
                <a:gd name="T13" fmla="*/ 0 h 100"/>
                <a:gd name="T14" fmla="*/ 0 w 49"/>
                <a:gd name="T15" fmla="*/ 74 h 100"/>
                <a:gd name="T16" fmla="*/ 0 w 49"/>
                <a:gd name="T17" fmla="*/ 74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00"/>
                <a:gd name="T29" fmla="*/ 49 w 49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00">
                  <a:moveTo>
                    <a:pt x="0" y="74"/>
                  </a:moveTo>
                  <a:lnTo>
                    <a:pt x="8" y="100"/>
                  </a:lnTo>
                  <a:lnTo>
                    <a:pt x="21" y="98"/>
                  </a:lnTo>
                  <a:lnTo>
                    <a:pt x="19" y="76"/>
                  </a:lnTo>
                  <a:lnTo>
                    <a:pt x="49" y="34"/>
                  </a:lnTo>
                  <a:lnTo>
                    <a:pt x="25" y="51"/>
                  </a:lnTo>
                  <a:lnTo>
                    <a:pt x="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46"/>
            <p:cNvSpPr>
              <a:spLocks/>
            </p:cNvSpPr>
            <p:nvPr/>
          </p:nvSpPr>
          <p:spPr bwMode="auto">
            <a:xfrm>
              <a:off x="4409" y="2193"/>
              <a:ext cx="97" cy="93"/>
            </a:xfrm>
            <a:custGeom>
              <a:avLst/>
              <a:gdLst>
                <a:gd name="T0" fmla="*/ 0 w 101"/>
                <a:gd name="T1" fmla="*/ 24 h 102"/>
                <a:gd name="T2" fmla="*/ 44 w 101"/>
                <a:gd name="T3" fmla="*/ 28 h 102"/>
                <a:gd name="T4" fmla="*/ 61 w 101"/>
                <a:gd name="T5" fmla="*/ 28 h 102"/>
                <a:gd name="T6" fmla="*/ 82 w 101"/>
                <a:gd name="T7" fmla="*/ 19 h 102"/>
                <a:gd name="T8" fmla="*/ 80 w 101"/>
                <a:gd name="T9" fmla="*/ 62 h 102"/>
                <a:gd name="T10" fmla="*/ 70 w 101"/>
                <a:gd name="T11" fmla="*/ 102 h 102"/>
                <a:gd name="T12" fmla="*/ 88 w 101"/>
                <a:gd name="T13" fmla="*/ 81 h 102"/>
                <a:gd name="T14" fmla="*/ 101 w 101"/>
                <a:gd name="T15" fmla="*/ 42 h 102"/>
                <a:gd name="T16" fmla="*/ 91 w 101"/>
                <a:gd name="T17" fmla="*/ 0 h 102"/>
                <a:gd name="T18" fmla="*/ 50 w 101"/>
                <a:gd name="T19" fmla="*/ 5 h 102"/>
                <a:gd name="T20" fmla="*/ 0 w 101"/>
                <a:gd name="T21" fmla="*/ 24 h 102"/>
                <a:gd name="T22" fmla="*/ 0 w 101"/>
                <a:gd name="T23" fmla="*/ 24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102"/>
                <a:gd name="T38" fmla="*/ 101 w 101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102">
                  <a:moveTo>
                    <a:pt x="0" y="24"/>
                  </a:moveTo>
                  <a:lnTo>
                    <a:pt x="44" y="28"/>
                  </a:lnTo>
                  <a:lnTo>
                    <a:pt x="61" y="28"/>
                  </a:lnTo>
                  <a:lnTo>
                    <a:pt x="82" y="19"/>
                  </a:lnTo>
                  <a:lnTo>
                    <a:pt x="80" y="62"/>
                  </a:lnTo>
                  <a:lnTo>
                    <a:pt x="70" y="102"/>
                  </a:lnTo>
                  <a:lnTo>
                    <a:pt x="88" y="81"/>
                  </a:lnTo>
                  <a:lnTo>
                    <a:pt x="101" y="42"/>
                  </a:lnTo>
                  <a:lnTo>
                    <a:pt x="91" y="0"/>
                  </a:lnTo>
                  <a:lnTo>
                    <a:pt x="50" y="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47"/>
            <p:cNvSpPr>
              <a:spLocks/>
            </p:cNvSpPr>
            <p:nvPr/>
          </p:nvSpPr>
          <p:spPr bwMode="auto">
            <a:xfrm>
              <a:off x="4367" y="1897"/>
              <a:ext cx="353" cy="785"/>
            </a:xfrm>
            <a:custGeom>
              <a:avLst/>
              <a:gdLst>
                <a:gd name="T0" fmla="*/ 76 w 367"/>
                <a:gd name="T1" fmla="*/ 316 h 876"/>
                <a:gd name="T2" fmla="*/ 120 w 367"/>
                <a:gd name="T3" fmla="*/ 310 h 876"/>
                <a:gd name="T4" fmla="*/ 152 w 367"/>
                <a:gd name="T5" fmla="*/ 316 h 876"/>
                <a:gd name="T6" fmla="*/ 171 w 367"/>
                <a:gd name="T7" fmla="*/ 346 h 876"/>
                <a:gd name="T8" fmla="*/ 160 w 367"/>
                <a:gd name="T9" fmla="*/ 392 h 876"/>
                <a:gd name="T10" fmla="*/ 143 w 367"/>
                <a:gd name="T11" fmla="*/ 430 h 876"/>
                <a:gd name="T12" fmla="*/ 122 w 367"/>
                <a:gd name="T13" fmla="*/ 452 h 876"/>
                <a:gd name="T14" fmla="*/ 52 w 367"/>
                <a:gd name="T15" fmla="*/ 506 h 876"/>
                <a:gd name="T16" fmla="*/ 12 w 367"/>
                <a:gd name="T17" fmla="*/ 509 h 876"/>
                <a:gd name="T18" fmla="*/ 48 w 367"/>
                <a:gd name="T19" fmla="*/ 530 h 876"/>
                <a:gd name="T20" fmla="*/ 40 w 367"/>
                <a:gd name="T21" fmla="*/ 637 h 876"/>
                <a:gd name="T22" fmla="*/ 42 w 367"/>
                <a:gd name="T23" fmla="*/ 711 h 876"/>
                <a:gd name="T24" fmla="*/ 0 w 367"/>
                <a:gd name="T25" fmla="*/ 876 h 876"/>
                <a:gd name="T26" fmla="*/ 59 w 367"/>
                <a:gd name="T27" fmla="*/ 768 h 876"/>
                <a:gd name="T28" fmla="*/ 69 w 367"/>
                <a:gd name="T29" fmla="*/ 703 h 876"/>
                <a:gd name="T30" fmla="*/ 69 w 367"/>
                <a:gd name="T31" fmla="*/ 637 h 876"/>
                <a:gd name="T32" fmla="*/ 86 w 367"/>
                <a:gd name="T33" fmla="*/ 671 h 876"/>
                <a:gd name="T34" fmla="*/ 94 w 367"/>
                <a:gd name="T35" fmla="*/ 699 h 876"/>
                <a:gd name="T36" fmla="*/ 149 w 367"/>
                <a:gd name="T37" fmla="*/ 720 h 876"/>
                <a:gd name="T38" fmla="*/ 185 w 367"/>
                <a:gd name="T39" fmla="*/ 701 h 876"/>
                <a:gd name="T40" fmla="*/ 208 w 367"/>
                <a:gd name="T41" fmla="*/ 713 h 876"/>
                <a:gd name="T42" fmla="*/ 255 w 367"/>
                <a:gd name="T43" fmla="*/ 656 h 876"/>
                <a:gd name="T44" fmla="*/ 291 w 367"/>
                <a:gd name="T45" fmla="*/ 563 h 876"/>
                <a:gd name="T46" fmla="*/ 350 w 367"/>
                <a:gd name="T47" fmla="*/ 536 h 876"/>
                <a:gd name="T48" fmla="*/ 350 w 367"/>
                <a:gd name="T49" fmla="*/ 460 h 876"/>
                <a:gd name="T50" fmla="*/ 367 w 367"/>
                <a:gd name="T51" fmla="*/ 355 h 876"/>
                <a:gd name="T52" fmla="*/ 305 w 367"/>
                <a:gd name="T53" fmla="*/ 232 h 876"/>
                <a:gd name="T54" fmla="*/ 348 w 367"/>
                <a:gd name="T55" fmla="*/ 188 h 876"/>
                <a:gd name="T56" fmla="*/ 341 w 367"/>
                <a:gd name="T57" fmla="*/ 36 h 876"/>
                <a:gd name="T58" fmla="*/ 232 w 367"/>
                <a:gd name="T59" fmla="*/ 6 h 876"/>
                <a:gd name="T60" fmla="*/ 196 w 367"/>
                <a:gd name="T61" fmla="*/ 57 h 876"/>
                <a:gd name="T62" fmla="*/ 177 w 367"/>
                <a:gd name="T63" fmla="*/ 0 h 876"/>
                <a:gd name="T64" fmla="*/ 132 w 367"/>
                <a:gd name="T65" fmla="*/ 65 h 876"/>
                <a:gd name="T66" fmla="*/ 139 w 367"/>
                <a:gd name="T67" fmla="*/ 101 h 876"/>
                <a:gd name="T68" fmla="*/ 71 w 367"/>
                <a:gd name="T69" fmla="*/ 118 h 876"/>
                <a:gd name="T70" fmla="*/ 94 w 367"/>
                <a:gd name="T71" fmla="*/ 260 h 876"/>
                <a:gd name="T72" fmla="*/ 65 w 367"/>
                <a:gd name="T73" fmla="*/ 268 h 876"/>
                <a:gd name="T74" fmla="*/ 23 w 367"/>
                <a:gd name="T75" fmla="*/ 312 h 876"/>
                <a:gd name="T76" fmla="*/ 35 w 367"/>
                <a:gd name="T77" fmla="*/ 342 h 876"/>
                <a:gd name="T78" fmla="*/ 76 w 367"/>
                <a:gd name="T79" fmla="*/ 316 h 876"/>
                <a:gd name="T80" fmla="*/ 76 w 367"/>
                <a:gd name="T81" fmla="*/ 316 h 8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7"/>
                <a:gd name="T124" fmla="*/ 0 h 876"/>
                <a:gd name="T125" fmla="*/ 367 w 367"/>
                <a:gd name="T126" fmla="*/ 876 h 8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7" h="876">
                  <a:moveTo>
                    <a:pt x="76" y="316"/>
                  </a:moveTo>
                  <a:lnTo>
                    <a:pt x="120" y="310"/>
                  </a:lnTo>
                  <a:lnTo>
                    <a:pt x="152" y="316"/>
                  </a:lnTo>
                  <a:lnTo>
                    <a:pt x="171" y="346"/>
                  </a:lnTo>
                  <a:lnTo>
                    <a:pt x="160" y="392"/>
                  </a:lnTo>
                  <a:lnTo>
                    <a:pt x="143" y="430"/>
                  </a:lnTo>
                  <a:lnTo>
                    <a:pt x="122" y="452"/>
                  </a:lnTo>
                  <a:lnTo>
                    <a:pt x="52" y="506"/>
                  </a:lnTo>
                  <a:lnTo>
                    <a:pt x="12" y="509"/>
                  </a:lnTo>
                  <a:lnTo>
                    <a:pt x="48" y="530"/>
                  </a:lnTo>
                  <a:lnTo>
                    <a:pt x="40" y="637"/>
                  </a:lnTo>
                  <a:lnTo>
                    <a:pt x="42" y="711"/>
                  </a:lnTo>
                  <a:lnTo>
                    <a:pt x="0" y="876"/>
                  </a:lnTo>
                  <a:lnTo>
                    <a:pt x="59" y="768"/>
                  </a:lnTo>
                  <a:lnTo>
                    <a:pt x="69" y="703"/>
                  </a:lnTo>
                  <a:lnTo>
                    <a:pt x="69" y="637"/>
                  </a:lnTo>
                  <a:lnTo>
                    <a:pt x="86" y="671"/>
                  </a:lnTo>
                  <a:lnTo>
                    <a:pt x="94" y="699"/>
                  </a:lnTo>
                  <a:lnTo>
                    <a:pt x="149" y="720"/>
                  </a:lnTo>
                  <a:lnTo>
                    <a:pt x="185" y="701"/>
                  </a:lnTo>
                  <a:lnTo>
                    <a:pt x="208" y="713"/>
                  </a:lnTo>
                  <a:lnTo>
                    <a:pt x="255" y="656"/>
                  </a:lnTo>
                  <a:lnTo>
                    <a:pt x="291" y="563"/>
                  </a:lnTo>
                  <a:lnTo>
                    <a:pt x="350" y="536"/>
                  </a:lnTo>
                  <a:lnTo>
                    <a:pt x="350" y="460"/>
                  </a:lnTo>
                  <a:lnTo>
                    <a:pt x="367" y="355"/>
                  </a:lnTo>
                  <a:lnTo>
                    <a:pt x="305" y="232"/>
                  </a:lnTo>
                  <a:lnTo>
                    <a:pt x="348" y="188"/>
                  </a:lnTo>
                  <a:lnTo>
                    <a:pt x="341" y="36"/>
                  </a:lnTo>
                  <a:lnTo>
                    <a:pt x="232" y="6"/>
                  </a:lnTo>
                  <a:lnTo>
                    <a:pt x="196" y="57"/>
                  </a:lnTo>
                  <a:lnTo>
                    <a:pt x="177" y="0"/>
                  </a:lnTo>
                  <a:lnTo>
                    <a:pt x="132" y="65"/>
                  </a:lnTo>
                  <a:lnTo>
                    <a:pt x="139" y="101"/>
                  </a:lnTo>
                  <a:lnTo>
                    <a:pt x="71" y="118"/>
                  </a:lnTo>
                  <a:lnTo>
                    <a:pt x="94" y="260"/>
                  </a:lnTo>
                  <a:lnTo>
                    <a:pt x="65" y="268"/>
                  </a:lnTo>
                  <a:lnTo>
                    <a:pt x="23" y="312"/>
                  </a:lnTo>
                  <a:lnTo>
                    <a:pt x="35" y="342"/>
                  </a:lnTo>
                  <a:lnTo>
                    <a:pt x="76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48"/>
            <p:cNvSpPr>
              <a:spLocks/>
            </p:cNvSpPr>
            <p:nvPr/>
          </p:nvSpPr>
          <p:spPr bwMode="auto">
            <a:xfrm>
              <a:off x="4320" y="2332"/>
              <a:ext cx="50" cy="38"/>
            </a:xfrm>
            <a:custGeom>
              <a:avLst/>
              <a:gdLst>
                <a:gd name="T0" fmla="*/ 7 w 51"/>
                <a:gd name="T1" fmla="*/ 0 h 43"/>
                <a:gd name="T2" fmla="*/ 0 w 51"/>
                <a:gd name="T3" fmla="*/ 21 h 43"/>
                <a:gd name="T4" fmla="*/ 7 w 51"/>
                <a:gd name="T5" fmla="*/ 38 h 43"/>
                <a:gd name="T6" fmla="*/ 30 w 51"/>
                <a:gd name="T7" fmla="*/ 43 h 43"/>
                <a:gd name="T8" fmla="*/ 51 w 51"/>
                <a:gd name="T9" fmla="*/ 21 h 43"/>
                <a:gd name="T10" fmla="*/ 19 w 51"/>
                <a:gd name="T11" fmla="*/ 15 h 43"/>
                <a:gd name="T12" fmla="*/ 7 w 51"/>
                <a:gd name="T13" fmla="*/ 0 h 43"/>
                <a:gd name="T14" fmla="*/ 7 w 51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43"/>
                <a:gd name="T26" fmla="*/ 51 w 51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43">
                  <a:moveTo>
                    <a:pt x="7" y="0"/>
                  </a:moveTo>
                  <a:lnTo>
                    <a:pt x="0" y="21"/>
                  </a:lnTo>
                  <a:lnTo>
                    <a:pt x="7" y="38"/>
                  </a:lnTo>
                  <a:lnTo>
                    <a:pt x="30" y="43"/>
                  </a:lnTo>
                  <a:lnTo>
                    <a:pt x="51" y="21"/>
                  </a:lnTo>
                  <a:lnTo>
                    <a:pt x="19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49"/>
            <p:cNvSpPr>
              <a:spLocks/>
            </p:cNvSpPr>
            <p:nvPr/>
          </p:nvSpPr>
          <p:spPr bwMode="auto">
            <a:xfrm>
              <a:off x="3928" y="1783"/>
              <a:ext cx="111" cy="128"/>
            </a:xfrm>
            <a:custGeom>
              <a:avLst/>
              <a:gdLst>
                <a:gd name="T0" fmla="*/ 46 w 116"/>
                <a:gd name="T1" fmla="*/ 110 h 142"/>
                <a:gd name="T2" fmla="*/ 0 w 116"/>
                <a:gd name="T3" fmla="*/ 70 h 142"/>
                <a:gd name="T4" fmla="*/ 2 w 116"/>
                <a:gd name="T5" fmla="*/ 26 h 142"/>
                <a:gd name="T6" fmla="*/ 50 w 116"/>
                <a:gd name="T7" fmla="*/ 0 h 142"/>
                <a:gd name="T8" fmla="*/ 89 w 116"/>
                <a:gd name="T9" fmla="*/ 24 h 142"/>
                <a:gd name="T10" fmla="*/ 107 w 116"/>
                <a:gd name="T11" fmla="*/ 41 h 142"/>
                <a:gd name="T12" fmla="*/ 67 w 116"/>
                <a:gd name="T13" fmla="*/ 36 h 142"/>
                <a:gd name="T14" fmla="*/ 44 w 116"/>
                <a:gd name="T15" fmla="*/ 79 h 142"/>
                <a:gd name="T16" fmla="*/ 76 w 116"/>
                <a:gd name="T17" fmla="*/ 98 h 142"/>
                <a:gd name="T18" fmla="*/ 116 w 116"/>
                <a:gd name="T19" fmla="*/ 116 h 142"/>
                <a:gd name="T20" fmla="*/ 23 w 116"/>
                <a:gd name="T21" fmla="*/ 142 h 142"/>
                <a:gd name="T22" fmla="*/ 46 w 116"/>
                <a:gd name="T23" fmla="*/ 110 h 142"/>
                <a:gd name="T24" fmla="*/ 46 w 116"/>
                <a:gd name="T25" fmla="*/ 11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42"/>
                <a:gd name="T41" fmla="*/ 116 w 116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42">
                  <a:moveTo>
                    <a:pt x="46" y="110"/>
                  </a:moveTo>
                  <a:lnTo>
                    <a:pt x="0" y="70"/>
                  </a:lnTo>
                  <a:lnTo>
                    <a:pt x="2" y="26"/>
                  </a:lnTo>
                  <a:lnTo>
                    <a:pt x="50" y="0"/>
                  </a:lnTo>
                  <a:lnTo>
                    <a:pt x="89" y="24"/>
                  </a:lnTo>
                  <a:lnTo>
                    <a:pt x="107" y="41"/>
                  </a:lnTo>
                  <a:lnTo>
                    <a:pt x="67" y="36"/>
                  </a:lnTo>
                  <a:lnTo>
                    <a:pt x="44" y="79"/>
                  </a:lnTo>
                  <a:lnTo>
                    <a:pt x="76" y="98"/>
                  </a:lnTo>
                  <a:lnTo>
                    <a:pt x="116" y="116"/>
                  </a:lnTo>
                  <a:lnTo>
                    <a:pt x="23" y="142"/>
                  </a:lnTo>
                  <a:lnTo>
                    <a:pt x="4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50"/>
            <p:cNvSpPr>
              <a:spLocks/>
            </p:cNvSpPr>
            <p:nvPr/>
          </p:nvSpPr>
          <p:spPr bwMode="auto">
            <a:xfrm>
              <a:off x="3891" y="1571"/>
              <a:ext cx="691" cy="649"/>
            </a:xfrm>
            <a:custGeom>
              <a:avLst/>
              <a:gdLst>
                <a:gd name="T0" fmla="*/ 36 w 721"/>
                <a:gd name="T1" fmla="*/ 173 h 724"/>
                <a:gd name="T2" fmla="*/ 0 w 721"/>
                <a:gd name="T3" fmla="*/ 234 h 724"/>
                <a:gd name="T4" fmla="*/ 49 w 721"/>
                <a:gd name="T5" fmla="*/ 306 h 724"/>
                <a:gd name="T6" fmla="*/ 21 w 721"/>
                <a:gd name="T7" fmla="*/ 211 h 724"/>
                <a:gd name="T8" fmla="*/ 74 w 721"/>
                <a:gd name="T9" fmla="*/ 211 h 724"/>
                <a:gd name="T10" fmla="*/ 53 w 721"/>
                <a:gd name="T11" fmla="*/ 272 h 724"/>
                <a:gd name="T12" fmla="*/ 88 w 721"/>
                <a:gd name="T13" fmla="*/ 335 h 724"/>
                <a:gd name="T14" fmla="*/ 145 w 721"/>
                <a:gd name="T15" fmla="*/ 363 h 724"/>
                <a:gd name="T16" fmla="*/ 386 w 721"/>
                <a:gd name="T17" fmla="*/ 346 h 724"/>
                <a:gd name="T18" fmla="*/ 346 w 721"/>
                <a:gd name="T19" fmla="*/ 435 h 724"/>
                <a:gd name="T20" fmla="*/ 386 w 721"/>
                <a:gd name="T21" fmla="*/ 443 h 724"/>
                <a:gd name="T22" fmla="*/ 396 w 721"/>
                <a:gd name="T23" fmla="*/ 458 h 724"/>
                <a:gd name="T24" fmla="*/ 411 w 721"/>
                <a:gd name="T25" fmla="*/ 468 h 724"/>
                <a:gd name="T26" fmla="*/ 420 w 721"/>
                <a:gd name="T27" fmla="*/ 477 h 724"/>
                <a:gd name="T28" fmla="*/ 491 w 721"/>
                <a:gd name="T29" fmla="*/ 519 h 724"/>
                <a:gd name="T30" fmla="*/ 498 w 721"/>
                <a:gd name="T31" fmla="*/ 620 h 724"/>
                <a:gd name="T32" fmla="*/ 445 w 721"/>
                <a:gd name="T33" fmla="*/ 724 h 724"/>
                <a:gd name="T34" fmla="*/ 491 w 721"/>
                <a:gd name="T35" fmla="*/ 720 h 724"/>
                <a:gd name="T36" fmla="*/ 639 w 721"/>
                <a:gd name="T37" fmla="*/ 595 h 724"/>
                <a:gd name="T38" fmla="*/ 641 w 721"/>
                <a:gd name="T39" fmla="*/ 335 h 724"/>
                <a:gd name="T40" fmla="*/ 721 w 721"/>
                <a:gd name="T41" fmla="*/ 325 h 724"/>
                <a:gd name="T42" fmla="*/ 675 w 721"/>
                <a:gd name="T43" fmla="*/ 264 h 724"/>
                <a:gd name="T44" fmla="*/ 591 w 721"/>
                <a:gd name="T45" fmla="*/ 295 h 724"/>
                <a:gd name="T46" fmla="*/ 607 w 721"/>
                <a:gd name="T47" fmla="*/ 260 h 724"/>
                <a:gd name="T48" fmla="*/ 637 w 721"/>
                <a:gd name="T49" fmla="*/ 205 h 724"/>
                <a:gd name="T50" fmla="*/ 557 w 721"/>
                <a:gd name="T51" fmla="*/ 192 h 724"/>
                <a:gd name="T52" fmla="*/ 576 w 721"/>
                <a:gd name="T53" fmla="*/ 177 h 724"/>
                <a:gd name="T54" fmla="*/ 626 w 721"/>
                <a:gd name="T55" fmla="*/ 154 h 724"/>
                <a:gd name="T56" fmla="*/ 580 w 721"/>
                <a:gd name="T57" fmla="*/ 116 h 724"/>
                <a:gd name="T58" fmla="*/ 485 w 721"/>
                <a:gd name="T59" fmla="*/ 68 h 724"/>
                <a:gd name="T60" fmla="*/ 626 w 721"/>
                <a:gd name="T61" fmla="*/ 80 h 724"/>
                <a:gd name="T62" fmla="*/ 633 w 721"/>
                <a:gd name="T63" fmla="*/ 49 h 724"/>
                <a:gd name="T64" fmla="*/ 525 w 721"/>
                <a:gd name="T65" fmla="*/ 0 h 724"/>
                <a:gd name="T66" fmla="*/ 403 w 721"/>
                <a:gd name="T67" fmla="*/ 25 h 724"/>
                <a:gd name="T68" fmla="*/ 327 w 721"/>
                <a:gd name="T69" fmla="*/ 0 h 724"/>
                <a:gd name="T70" fmla="*/ 242 w 721"/>
                <a:gd name="T71" fmla="*/ 10 h 724"/>
                <a:gd name="T72" fmla="*/ 145 w 721"/>
                <a:gd name="T73" fmla="*/ 65 h 724"/>
                <a:gd name="T74" fmla="*/ 65 w 721"/>
                <a:gd name="T75" fmla="*/ 124 h 724"/>
                <a:gd name="T76" fmla="*/ 146 w 721"/>
                <a:gd name="T77" fmla="*/ 84 h 724"/>
                <a:gd name="T78" fmla="*/ 88 w 721"/>
                <a:gd name="T79" fmla="*/ 158 h 724"/>
                <a:gd name="T80" fmla="*/ 80 w 721"/>
                <a:gd name="T81" fmla="*/ 175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1"/>
                <a:gd name="T124" fmla="*/ 0 h 724"/>
                <a:gd name="T125" fmla="*/ 721 w 721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1" h="724">
                  <a:moveTo>
                    <a:pt x="80" y="175"/>
                  </a:moveTo>
                  <a:lnTo>
                    <a:pt x="36" y="173"/>
                  </a:lnTo>
                  <a:lnTo>
                    <a:pt x="11" y="205"/>
                  </a:lnTo>
                  <a:lnTo>
                    <a:pt x="0" y="234"/>
                  </a:lnTo>
                  <a:lnTo>
                    <a:pt x="6" y="262"/>
                  </a:lnTo>
                  <a:lnTo>
                    <a:pt x="49" y="306"/>
                  </a:lnTo>
                  <a:lnTo>
                    <a:pt x="8" y="243"/>
                  </a:lnTo>
                  <a:lnTo>
                    <a:pt x="21" y="211"/>
                  </a:lnTo>
                  <a:lnTo>
                    <a:pt x="53" y="196"/>
                  </a:lnTo>
                  <a:lnTo>
                    <a:pt x="74" y="211"/>
                  </a:lnTo>
                  <a:lnTo>
                    <a:pt x="53" y="221"/>
                  </a:lnTo>
                  <a:lnTo>
                    <a:pt x="53" y="272"/>
                  </a:lnTo>
                  <a:lnTo>
                    <a:pt x="84" y="302"/>
                  </a:lnTo>
                  <a:lnTo>
                    <a:pt x="88" y="335"/>
                  </a:lnTo>
                  <a:lnTo>
                    <a:pt x="126" y="355"/>
                  </a:lnTo>
                  <a:lnTo>
                    <a:pt x="145" y="363"/>
                  </a:lnTo>
                  <a:lnTo>
                    <a:pt x="207" y="336"/>
                  </a:lnTo>
                  <a:lnTo>
                    <a:pt x="386" y="346"/>
                  </a:lnTo>
                  <a:lnTo>
                    <a:pt x="373" y="390"/>
                  </a:lnTo>
                  <a:lnTo>
                    <a:pt x="346" y="435"/>
                  </a:lnTo>
                  <a:lnTo>
                    <a:pt x="397" y="401"/>
                  </a:lnTo>
                  <a:lnTo>
                    <a:pt x="386" y="443"/>
                  </a:lnTo>
                  <a:lnTo>
                    <a:pt x="428" y="420"/>
                  </a:lnTo>
                  <a:lnTo>
                    <a:pt x="396" y="458"/>
                  </a:lnTo>
                  <a:lnTo>
                    <a:pt x="437" y="435"/>
                  </a:lnTo>
                  <a:lnTo>
                    <a:pt x="411" y="468"/>
                  </a:lnTo>
                  <a:lnTo>
                    <a:pt x="441" y="447"/>
                  </a:lnTo>
                  <a:lnTo>
                    <a:pt x="420" y="477"/>
                  </a:lnTo>
                  <a:lnTo>
                    <a:pt x="474" y="468"/>
                  </a:lnTo>
                  <a:lnTo>
                    <a:pt x="491" y="519"/>
                  </a:lnTo>
                  <a:lnTo>
                    <a:pt x="485" y="572"/>
                  </a:lnTo>
                  <a:lnTo>
                    <a:pt x="498" y="620"/>
                  </a:lnTo>
                  <a:lnTo>
                    <a:pt x="475" y="681"/>
                  </a:lnTo>
                  <a:lnTo>
                    <a:pt x="445" y="724"/>
                  </a:lnTo>
                  <a:lnTo>
                    <a:pt x="500" y="684"/>
                  </a:lnTo>
                  <a:lnTo>
                    <a:pt x="491" y="720"/>
                  </a:lnTo>
                  <a:lnTo>
                    <a:pt x="561" y="643"/>
                  </a:lnTo>
                  <a:lnTo>
                    <a:pt x="639" y="595"/>
                  </a:lnTo>
                  <a:lnTo>
                    <a:pt x="618" y="470"/>
                  </a:lnTo>
                  <a:lnTo>
                    <a:pt x="641" y="335"/>
                  </a:lnTo>
                  <a:lnTo>
                    <a:pt x="683" y="291"/>
                  </a:lnTo>
                  <a:lnTo>
                    <a:pt x="721" y="325"/>
                  </a:lnTo>
                  <a:lnTo>
                    <a:pt x="706" y="279"/>
                  </a:lnTo>
                  <a:lnTo>
                    <a:pt x="675" y="264"/>
                  </a:lnTo>
                  <a:lnTo>
                    <a:pt x="641" y="264"/>
                  </a:lnTo>
                  <a:lnTo>
                    <a:pt x="591" y="295"/>
                  </a:lnTo>
                  <a:lnTo>
                    <a:pt x="571" y="314"/>
                  </a:lnTo>
                  <a:lnTo>
                    <a:pt x="607" y="260"/>
                  </a:lnTo>
                  <a:lnTo>
                    <a:pt x="645" y="230"/>
                  </a:lnTo>
                  <a:lnTo>
                    <a:pt x="637" y="205"/>
                  </a:lnTo>
                  <a:lnTo>
                    <a:pt x="603" y="194"/>
                  </a:lnTo>
                  <a:lnTo>
                    <a:pt x="557" y="192"/>
                  </a:lnTo>
                  <a:lnTo>
                    <a:pt x="532" y="192"/>
                  </a:lnTo>
                  <a:lnTo>
                    <a:pt x="576" y="177"/>
                  </a:lnTo>
                  <a:lnTo>
                    <a:pt x="626" y="177"/>
                  </a:lnTo>
                  <a:lnTo>
                    <a:pt x="626" y="154"/>
                  </a:lnTo>
                  <a:lnTo>
                    <a:pt x="607" y="135"/>
                  </a:lnTo>
                  <a:lnTo>
                    <a:pt x="580" y="116"/>
                  </a:lnTo>
                  <a:lnTo>
                    <a:pt x="462" y="93"/>
                  </a:lnTo>
                  <a:lnTo>
                    <a:pt x="485" y="68"/>
                  </a:lnTo>
                  <a:lnTo>
                    <a:pt x="580" y="70"/>
                  </a:lnTo>
                  <a:lnTo>
                    <a:pt x="626" y="80"/>
                  </a:lnTo>
                  <a:lnTo>
                    <a:pt x="656" y="80"/>
                  </a:lnTo>
                  <a:lnTo>
                    <a:pt x="633" y="49"/>
                  </a:lnTo>
                  <a:lnTo>
                    <a:pt x="571" y="13"/>
                  </a:lnTo>
                  <a:lnTo>
                    <a:pt x="525" y="0"/>
                  </a:lnTo>
                  <a:lnTo>
                    <a:pt x="430" y="0"/>
                  </a:lnTo>
                  <a:lnTo>
                    <a:pt x="403" y="25"/>
                  </a:lnTo>
                  <a:lnTo>
                    <a:pt x="363" y="27"/>
                  </a:lnTo>
                  <a:lnTo>
                    <a:pt x="327" y="0"/>
                  </a:lnTo>
                  <a:lnTo>
                    <a:pt x="270" y="8"/>
                  </a:lnTo>
                  <a:lnTo>
                    <a:pt x="242" y="10"/>
                  </a:lnTo>
                  <a:lnTo>
                    <a:pt x="219" y="55"/>
                  </a:lnTo>
                  <a:lnTo>
                    <a:pt x="145" y="65"/>
                  </a:lnTo>
                  <a:lnTo>
                    <a:pt x="84" y="99"/>
                  </a:lnTo>
                  <a:lnTo>
                    <a:pt x="65" y="124"/>
                  </a:lnTo>
                  <a:lnTo>
                    <a:pt x="95" y="101"/>
                  </a:lnTo>
                  <a:lnTo>
                    <a:pt x="146" y="84"/>
                  </a:lnTo>
                  <a:lnTo>
                    <a:pt x="120" y="120"/>
                  </a:lnTo>
                  <a:lnTo>
                    <a:pt x="88" y="158"/>
                  </a:lnTo>
                  <a:lnTo>
                    <a:pt x="8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51"/>
            <p:cNvSpPr>
              <a:spLocks/>
            </p:cNvSpPr>
            <p:nvPr/>
          </p:nvSpPr>
          <p:spPr bwMode="auto">
            <a:xfrm>
              <a:off x="4448" y="1654"/>
              <a:ext cx="92" cy="81"/>
            </a:xfrm>
            <a:custGeom>
              <a:avLst/>
              <a:gdLst>
                <a:gd name="T0" fmla="*/ 0 w 97"/>
                <a:gd name="T1" fmla="*/ 0 h 91"/>
                <a:gd name="T2" fmla="*/ 76 w 97"/>
                <a:gd name="T3" fmla="*/ 2 h 91"/>
                <a:gd name="T4" fmla="*/ 97 w 97"/>
                <a:gd name="T5" fmla="*/ 42 h 91"/>
                <a:gd name="T6" fmla="*/ 97 w 97"/>
                <a:gd name="T7" fmla="*/ 69 h 91"/>
                <a:gd name="T8" fmla="*/ 68 w 97"/>
                <a:gd name="T9" fmla="*/ 91 h 91"/>
                <a:gd name="T10" fmla="*/ 59 w 97"/>
                <a:gd name="T11" fmla="*/ 51 h 91"/>
                <a:gd name="T12" fmla="*/ 32 w 97"/>
                <a:gd name="T13" fmla="*/ 12 h 91"/>
                <a:gd name="T14" fmla="*/ 0 w 97"/>
                <a:gd name="T15" fmla="*/ 0 h 91"/>
                <a:gd name="T16" fmla="*/ 0 w 97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91"/>
                <a:gd name="T29" fmla="*/ 97 w 9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91">
                  <a:moveTo>
                    <a:pt x="0" y="0"/>
                  </a:moveTo>
                  <a:lnTo>
                    <a:pt x="76" y="2"/>
                  </a:lnTo>
                  <a:lnTo>
                    <a:pt x="97" y="42"/>
                  </a:lnTo>
                  <a:lnTo>
                    <a:pt x="97" y="69"/>
                  </a:lnTo>
                  <a:lnTo>
                    <a:pt x="68" y="91"/>
                  </a:lnTo>
                  <a:lnTo>
                    <a:pt x="59" y="51"/>
                  </a:lnTo>
                  <a:lnTo>
                    <a:pt x="3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52"/>
            <p:cNvSpPr>
              <a:spLocks/>
            </p:cNvSpPr>
            <p:nvPr/>
          </p:nvSpPr>
          <p:spPr bwMode="auto">
            <a:xfrm>
              <a:off x="4386" y="1609"/>
              <a:ext cx="403" cy="316"/>
            </a:xfrm>
            <a:custGeom>
              <a:avLst/>
              <a:gdLst>
                <a:gd name="T0" fmla="*/ 143 w 421"/>
                <a:gd name="T1" fmla="*/ 40 h 353"/>
                <a:gd name="T2" fmla="*/ 191 w 421"/>
                <a:gd name="T3" fmla="*/ 24 h 353"/>
                <a:gd name="T4" fmla="*/ 215 w 421"/>
                <a:gd name="T5" fmla="*/ 34 h 353"/>
                <a:gd name="T6" fmla="*/ 249 w 421"/>
                <a:gd name="T7" fmla="*/ 62 h 353"/>
                <a:gd name="T8" fmla="*/ 253 w 421"/>
                <a:gd name="T9" fmla="*/ 102 h 353"/>
                <a:gd name="T10" fmla="*/ 246 w 421"/>
                <a:gd name="T11" fmla="*/ 121 h 353"/>
                <a:gd name="T12" fmla="*/ 234 w 421"/>
                <a:gd name="T13" fmla="*/ 137 h 353"/>
                <a:gd name="T14" fmla="*/ 206 w 421"/>
                <a:gd name="T15" fmla="*/ 131 h 353"/>
                <a:gd name="T16" fmla="*/ 234 w 421"/>
                <a:gd name="T17" fmla="*/ 159 h 353"/>
                <a:gd name="T18" fmla="*/ 268 w 421"/>
                <a:gd name="T19" fmla="*/ 116 h 353"/>
                <a:gd name="T20" fmla="*/ 312 w 421"/>
                <a:gd name="T21" fmla="*/ 133 h 353"/>
                <a:gd name="T22" fmla="*/ 331 w 421"/>
                <a:gd name="T23" fmla="*/ 156 h 353"/>
                <a:gd name="T24" fmla="*/ 331 w 421"/>
                <a:gd name="T25" fmla="*/ 175 h 353"/>
                <a:gd name="T26" fmla="*/ 384 w 421"/>
                <a:gd name="T27" fmla="*/ 230 h 353"/>
                <a:gd name="T28" fmla="*/ 386 w 421"/>
                <a:gd name="T29" fmla="*/ 275 h 353"/>
                <a:gd name="T30" fmla="*/ 421 w 421"/>
                <a:gd name="T31" fmla="*/ 321 h 353"/>
                <a:gd name="T32" fmla="*/ 386 w 421"/>
                <a:gd name="T33" fmla="*/ 353 h 353"/>
                <a:gd name="T34" fmla="*/ 388 w 421"/>
                <a:gd name="T35" fmla="*/ 313 h 353"/>
                <a:gd name="T36" fmla="*/ 341 w 421"/>
                <a:gd name="T37" fmla="*/ 298 h 353"/>
                <a:gd name="T38" fmla="*/ 287 w 421"/>
                <a:gd name="T39" fmla="*/ 319 h 353"/>
                <a:gd name="T40" fmla="*/ 265 w 421"/>
                <a:gd name="T41" fmla="*/ 327 h 353"/>
                <a:gd name="T42" fmla="*/ 291 w 421"/>
                <a:gd name="T43" fmla="*/ 285 h 353"/>
                <a:gd name="T44" fmla="*/ 265 w 421"/>
                <a:gd name="T45" fmla="*/ 230 h 353"/>
                <a:gd name="T46" fmla="*/ 217 w 421"/>
                <a:gd name="T47" fmla="*/ 199 h 353"/>
                <a:gd name="T48" fmla="*/ 181 w 421"/>
                <a:gd name="T49" fmla="*/ 196 h 353"/>
                <a:gd name="T50" fmla="*/ 143 w 421"/>
                <a:gd name="T51" fmla="*/ 190 h 353"/>
                <a:gd name="T52" fmla="*/ 170 w 421"/>
                <a:gd name="T53" fmla="*/ 163 h 353"/>
                <a:gd name="T54" fmla="*/ 181 w 421"/>
                <a:gd name="T55" fmla="*/ 129 h 353"/>
                <a:gd name="T56" fmla="*/ 181 w 421"/>
                <a:gd name="T57" fmla="*/ 91 h 353"/>
                <a:gd name="T58" fmla="*/ 118 w 421"/>
                <a:gd name="T59" fmla="*/ 55 h 353"/>
                <a:gd name="T60" fmla="*/ 0 w 421"/>
                <a:gd name="T61" fmla="*/ 0 h 353"/>
                <a:gd name="T62" fmla="*/ 143 w 421"/>
                <a:gd name="T63" fmla="*/ 40 h 353"/>
                <a:gd name="T64" fmla="*/ 143 w 421"/>
                <a:gd name="T65" fmla="*/ 40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353"/>
                <a:gd name="T101" fmla="*/ 421 w 421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353">
                  <a:moveTo>
                    <a:pt x="143" y="40"/>
                  </a:moveTo>
                  <a:lnTo>
                    <a:pt x="191" y="24"/>
                  </a:lnTo>
                  <a:lnTo>
                    <a:pt x="215" y="34"/>
                  </a:lnTo>
                  <a:lnTo>
                    <a:pt x="249" y="62"/>
                  </a:lnTo>
                  <a:lnTo>
                    <a:pt x="253" y="102"/>
                  </a:lnTo>
                  <a:lnTo>
                    <a:pt x="246" y="121"/>
                  </a:lnTo>
                  <a:lnTo>
                    <a:pt x="234" y="137"/>
                  </a:lnTo>
                  <a:lnTo>
                    <a:pt x="206" y="131"/>
                  </a:lnTo>
                  <a:lnTo>
                    <a:pt x="234" y="159"/>
                  </a:lnTo>
                  <a:lnTo>
                    <a:pt x="268" y="116"/>
                  </a:lnTo>
                  <a:lnTo>
                    <a:pt x="312" y="133"/>
                  </a:lnTo>
                  <a:lnTo>
                    <a:pt x="331" y="156"/>
                  </a:lnTo>
                  <a:lnTo>
                    <a:pt x="331" y="175"/>
                  </a:lnTo>
                  <a:lnTo>
                    <a:pt x="384" y="230"/>
                  </a:lnTo>
                  <a:lnTo>
                    <a:pt x="386" y="275"/>
                  </a:lnTo>
                  <a:lnTo>
                    <a:pt x="421" y="321"/>
                  </a:lnTo>
                  <a:lnTo>
                    <a:pt x="386" y="353"/>
                  </a:lnTo>
                  <a:lnTo>
                    <a:pt x="388" y="313"/>
                  </a:lnTo>
                  <a:lnTo>
                    <a:pt x="341" y="298"/>
                  </a:lnTo>
                  <a:lnTo>
                    <a:pt x="287" y="319"/>
                  </a:lnTo>
                  <a:lnTo>
                    <a:pt x="265" y="327"/>
                  </a:lnTo>
                  <a:lnTo>
                    <a:pt x="291" y="285"/>
                  </a:lnTo>
                  <a:lnTo>
                    <a:pt x="265" y="230"/>
                  </a:lnTo>
                  <a:lnTo>
                    <a:pt x="217" y="199"/>
                  </a:lnTo>
                  <a:lnTo>
                    <a:pt x="181" y="196"/>
                  </a:lnTo>
                  <a:lnTo>
                    <a:pt x="143" y="190"/>
                  </a:lnTo>
                  <a:lnTo>
                    <a:pt x="170" y="163"/>
                  </a:lnTo>
                  <a:lnTo>
                    <a:pt x="181" y="129"/>
                  </a:lnTo>
                  <a:lnTo>
                    <a:pt x="181" y="91"/>
                  </a:lnTo>
                  <a:lnTo>
                    <a:pt x="118" y="55"/>
                  </a:lnTo>
                  <a:lnTo>
                    <a:pt x="0" y="0"/>
                  </a:lnTo>
                  <a:lnTo>
                    <a:pt x="14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53"/>
            <p:cNvSpPr>
              <a:spLocks/>
            </p:cNvSpPr>
            <p:nvPr/>
          </p:nvSpPr>
          <p:spPr bwMode="auto">
            <a:xfrm>
              <a:off x="4616" y="1949"/>
              <a:ext cx="210" cy="388"/>
            </a:xfrm>
            <a:custGeom>
              <a:avLst/>
              <a:gdLst>
                <a:gd name="T0" fmla="*/ 103 w 217"/>
                <a:gd name="T1" fmla="*/ 0 h 433"/>
                <a:gd name="T2" fmla="*/ 184 w 217"/>
                <a:gd name="T3" fmla="*/ 17 h 433"/>
                <a:gd name="T4" fmla="*/ 205 w 217"/>
                <a:gd name="T5" fmla="*/ 68 h 433"/>
                <a:gd name="T6" fmla="*/ 205 w 217"/>
                <a:gd name="T7" fmla="*/ 122 h 433"/>
                <a:gd name="T8" fmla="*/ 217 w 217"/>
                <a:gd name="T9" fmla="*/ 167 h 433"/>
                <a:gd name="T10" fmla="*/ 182 w 217"/>
                <a:gd name="T11" fmla="*/ 213 h 433"/>
                <a:gd name="T12" fmla="*/ 169 w 217"/>
                <a:gd name="T13" fmla="*/ 281 h 433"/>
                <a:gd name="T14" fmla="*/ 135 w 217"/>
                <a:gd name="T15" fmla="*/ 310 h 433"/>
                <a:gd name="T16" fmla="*/ 135 w 217"/>
                <a:gd name="T17" fmla="*/ 344 h 433"/>
                <a:gd name="T18" fmla="*/ 135 w 217"/>
                <a:gd name="T19" fmla="*/ 361 h 433"/>
                <a:gd name="T20" fmla="*/ 133 w 217"/>
                <a:gd name="T21" fmla="*/ 373 h 433"/>
                <a:gd name="T22" fmla="*/ 110 w 217"/>
                <a:gd name="T23" fmla="*/ 409 h 433"/>
                <a:gd name="T24" fmla="*/ 0 w 217"/>
                <a:gd name="T25" fmla="*/ 433 h 433"/>
                <a:gd name="T26" fmla="*/ 95 w 217"/>
                <a:gd name="T27" fmla="*/ 327 h 433"/>
                <a:gd name="T28" fmla="*/ 103 w 217"/>
                <a:gd name="T29" fmla="*/ 240 h 433"/>
                <a:gd name="T30" fmla="*/ 68 w 217"/>
                <a:gd name="T31" fmla="*/ 188 h 433"/>
                <a:gd name="T32" fmla="*/ 165 w 217"/>
                <a:gd name="T33" fmla="*/ 200 h 433"/>
                <a:gd name="T34" fmla="*/ 165 w 217"/>
                <a:gd name="T35" fmla="*/ 163 h 433"/>
                <a:gd name="T36" fmla="*/ 150 w 217"/>
                <a:gd name="T37" fmla="*/ 108 h 433"/>
                <a:gd name="T38" fmla="*/ 144 w 217"/>
                <a:gd name="T39" fmla="*/ 167 h 433"/>
                <a:gd name="T40" fmla="*/ 122 w 217"/>
                <a:gd name="T41" fmla="*/ 177 h 433"/>
                <a:gd name="T42" fmla="*/ 91 w 217"/>
                <a:gd name="T43" fmla="*/ 152 h 433"/>
                <a:gd name="T44" fmla="*/ 110 w 217"/>
                <a:gd name="T45" fmla="*/ 84 h 433"/>
                <a:gd name="T46" fmla="*/ 53 w 217"/>
                <a:gd name="T47" fmla="*/ 36 h 433"/>
                <a:gd name="T48" fmla="*/ 103 w 217"/>
                <a:gd name="T49" fmla="*/ 0 h 433"/>
                <a:gd name="T50" fmla="*/ 103 w 217"/>
                <a:gd name="T51" fmla="*/ 0 h 4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7"/>
                <a:gd name="T79" fmla="*/ 0 h 433"/>
                <a:gd name="T80" fmla="*/ 217 w 217"/>
                <a:gd name="T81" fmla="*/ 433 h 4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7" h="433">
                  <a:moveTo>
                    <a:pt x="103" y="0"/>
                  </a:moveTo>
                  <a:lnTo>
                    <a:pt x="184" y="17"/>
                  </a:lnTo>
                  <a:lnTo>
                    <a:pt x="205" y="68"/>
                  </a:lnTo>
                  <a:lnTo>
                    <a:pt x="205" y="122"/>
                  </a:lnTo>
                  <a:lnTo>
                    <a:pt x="217" y="167"/>
                  </a:lnTo>
                  <a:lnTo>
                    <a:pt x="182" y="213"/>
                  </a:lnTo>
                  <a:lnTo>
                    <a:pt x="169" y="281"/>
                  </a:lnTo>
                  <a:lnTo>
                    <a:pt x="135" y="310"/>
                  </a:lnTo>
                  <a:lnTo>
                    <a:pt x="135" y="344"/>
                  </a:lnTo>
                  <a:lnTo>
                    <a:pt x="135" y="361"/>
                  </a:lnTo>
                  <a:lnTo>
                    <a:pt x="133" y="373"/>
                  </a:lnTo>
                  <a:lnTo>
                    <a:pt x="110" y="409"/>
                  </a:lnTo>
                  <a:lnTo>
                    <a:pt x="0" y="433"/>
                  </a:lnTo>
                  <a:lnTo>
                    <a:pt x="95" y="327"/>
                  </a:lnTo>
                  <a:lnTo>
                    <a:pt x="103" y="240"/>
                  </a:lnTo>
                  <a:lnTo>
                    <a:pt x="68" y="188"/>
                  </a:lnTo>
                  <a:lnTo>
                    <a:pt x="165" y="200"/>
                  </a:lnTo>
                  <a:lnTo>
                    <a:pt x="165" y="163"/>
                  </a:lnTo>
                  <a:lnTo>
                    <a:pt x="150" y="108"/>
                  </a:lnTo>
                  <a:lnTo>
                    <a:pt x="144" y="167"/>
                  </a:lnTo>
                  <a:lnTo>
                    <a:pt x="122" y="177"/>
                  </a:lnTo>
                  <a:lnTo>
                    <a:pt x="91" y="152"/>
                  </a:lnTo>
                  <a:lnTo>
                    <a:pt x="110" y="84"/>
                  </a:lnTo>
                  <a:lnTo>
                    <a:pt x="53" y="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54"/>
            <p:cNvSpPr>
              <a:spLocks/>
            </p:cNvSpPr>
            <p:nvPr/>
          </p:nvSpPr>
          <p:spPr bwMode="auto">
            <a:xfrm>
              <a:off x="4740" y="1845"/>
              <a:ext cx="74" cy="149"/>
            </a:xfrm>
            <a:custGeom>
              <a:avLst/>
              <a:gdLst>
                <a:gd name="T0" fmla="*/ 12 w 78"/>
                <a:gd name="T1" fmla="*/ 0 h 167"/>
                <a:gd name="T2" fmla="*/ 50 w 78"/>
                <a:gd name="T3" fmla="*/ 8 h 167"/>
                <a:gd name="T4" fmla="*/ 55 w 78"/>
                <a:gd name="T5" fmla="*/ 53 h 167"/>
                <a:gd name="T6" fmla="*/ 78 w 78"/>
                <a:gd name="T7" fmla="*/ 99 h 167"/>
                <a:gd name="T8" fmla="*/ 78 w 78"/>
                <a:gd name="T9" fmla="*/ 101 h 167"/>
                <a:gd name="T10" fmla="*/ 78 w 78"/>
                <a:gd name="T11" fmla="*/ 105 h 167"/>
                <a:gd name="T12" fmla="*/ 78 w 78"/>
                <a:gd name="T13" fmla="*/ 114 h 167"/>
                <a:gd name="T14" fmla="*/ 74 w 78"/>
                <a:gd name="T15" fmla="*/ 141 h 167"/>
                <a:gd name="T16" fmla="*/ 0 w 78"/>
                <a:gd name="T17" fmla="*/ 167 h 167"/>
                <a:gd name="T18" fmla="*/ 42 w 78"/>
                <a:gd name="T19" fmla="*/ 95 h 167"/>
                <a:gd name="T20" fmla="*/ 31 w 78"/>
                <a:gd name="T21" fmla="*/ 63 h 167"/>
                <a:gd name="T22" fmla="*/ 12 w 78"/>
                <a:gd name="T23" fmla="*/ 0 h 167"/>
                <a:gd name="T24" fmla="*/ 12 w 7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67"/>
                <a:gd name="T41" fmla="*/ 78 w 7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67">
                  <a:moveTo>
                    <a:pt x="12" y="0"/>
                  </a:moveTo>
                  <a:lnTo>
                    <a:pt x="50" y="8"/>
                  </a:lnTo>
                  <a:lnTo>
                    <a:pt x="55" y="53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5"/>
                  </a:lnTo>
                  <a:lnTo>
                    <a:pt x="78" y="114"/>
                  </a:lnTo>
                  <a:lnTo>
                    <a:pt x="74" y="141"/>
                  </a:lnTo>
                  <a:lnTo>
                    <a:pt x="0" y="167"/>
                  </a:lnTo>
                  <a:lnTo>
                    <a:pt x="42" y="95"/>
                  </a:lnTo>
                  <a:lnTo>
                    <a:pt x="31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55"/>
            <p:cNvSpPr>
              <a:spLocks/>
            </p:cNvSpPr>
            <p:nvPr/>
          </p:nvSpPr>
          <p:spPr bwMode="auto">
            <a:xfrm>
              <a:off x="3824" y="2293"/>
              <a:ext cx="139" cy="54"/>
            </a:xfrm>
            <a:custGeom>
              <a:avLst/>
              <a:gdLst>
                <a:gd name="T0" fmla="*/ 15 w 146"/>
                <a:gd name="T1" fmla="*/ 26 h 59"/>
                <a:gd name="T2" fmla="*/ 19 w 146"/>
                <a:gd name="T3" fmla="*/ 17 h 59"/>
                <a:gd name="T4" fmla="*/ 26 w 146"/>
                <a:gd name="T5" fmla="*/ 15 h 59"/>
                <a:gd name="T6" fmla="*/ 32 w 146"/>
                <a:gd name="T7" fmla="*/ 19 h 59"/>
                <a:gd name="T8" fmla="*/ 32 w 146"/>
                <a:gd name="T9" fmla="*/ 25 h 59"/>
                <a:gd name="T10" fmla="*/ 40 w 146"/>
                <a:gd name="T11" fmla="*/ 21 h 59"/>
                <a:gd name="T12" fmla="*/ 47 w 146"/>
                <a:gd name="T13" fmla="*/ 23 h 59"/>
                <a:gd name="T14" fmla="*/ 53 w 146"/>
                <a:gd name="T15" fmla="*/ 30 h 59"/>
                <a:gd name="T16" fmla="*/ 59 w 146"/>
                <a:gd name="T17" fmla="*/ 26 h 59"/>
                <a:gd name="T18" fmla="*/ 70 w 146"/>
                <a:gd name="T19" fmla="*/ 25 h 59"/>
                <a:gd name="T20" fmla="*/ 76 w 146"/>
                <a:gd name="T21" fmla="*/ 30 h 59"/>
                <a:gd name="T22" fmla="*/ 78 w 146"/>
                <a:gd name="T23" fmla="*/ 36 h 59"/>
                <a:gd name="T24" fmla="*/ 81 w 146"/>
                <a:gd name="T25" fmla="*/ 32 h 59"/>
                <a:gd name="T26" fmla="*/ 85 w 146"/>
                <a:gd name="T27" fmla="*/ 30 h 59"/>
                <a:gd name="T28" fmla="*/ 91 w 146"/>
                <a:gd name="T29" fmla="*/ 30 h 59"/>
                <a:gd name="T30" fmla="*/ 100 w 146"/>
                <a:gd name="T31" fmla="*/ 32 h 59"/>
                <a:gd name="T32" fmla="*/ 102 w 146"/>
                <a:gd name="T33" fmla="*/ 40 h 59"/>
                <a:gd name="T34" fmla="*/ 146 w 146"/>
                <a:gd name="T35" fmla="*/ 59 h 59"/>
                <a:gd name="T36" fmla="*/ 125 w 146"/>
                <a:gd name="T37" fmla="*/ 30 h 59"/>
                <a:gd name="T38" fmla="*/ 42 w 146"/>
                <a:gd name="T39" fmla="*/ 6 h 59"/>
                <a:gd name="T40" fmla="*/ 4 w 146"/>
                <a:gd name="T41" fmla="*/ 0 h 59"/>
                <a:gd name="T42" fmla="*/ 0 w 146"/>
                <a:gd name="T43" fmla="*/ 7 h 59"/>
                <a:gd name="T44" fmla="*/ 0 w 146"/>
                <a:gd name="T45" fmla="*/ 19 h 59"/>
                <a:gd name="T46" fmla="*/ 7 w 146"/>
                <a:gd name="T47" fmla="*/ 32 h 59"/>
                <a:gd name="T48" fmla="*/ 15 w 146"/>
                <a:gd name="T49" fmla="*/ 26 h 59"/>
                <a:gd name="T50" fmla="*/ 15 w 146"/>
                <a:gd name="T51" fmla="*/ 26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59"/>
                <a:gd name="T80" fmla="*/ 146 w 146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59">
                  <a:moveTo>
                    <a:pt x="15" y="26"/>
                  </a:moveTo>
                  <a:lnTo>
                    <a:pt x="19" y="17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40" y="21"/>
                  </a:lnTo>
                  <a:lnTo>
                    <a:pt x="47" y="23"/>
                  </a:lnTo>
                  <a:lnTo>
                    <a:pt x="53" y="30"/>
                  </a:lnTo>
                  <a:lnTo>
                    <a:pt x="59" y="26"/>
                  </a:lnTo>
                  <a:lnTo>
                    <a:pt x="70" y="25"/>
                  </a:lnTo>
                  <a:lnTo>
                    <a:pt x="76" y="30"/>
                  </a:lnTo>
                  <a:lnTo>
                    <a:pt x="78" y="36"/>
                  </a:lnTo>
                  <a:lnTo>
                    <a:pt x="81" y="32"/>
                  </a:lnTo>
                  <a:lnTo>
                    <a:pt x="85" y="30"/>
                  </a:lnTo>
                  <a:lnTo>
                    <a:pt x="91" y="30"/>
                  </a:lnTo>
                  <a:lnTo>
                    <a:pt x="100" y="32"/>
                  </a:lnTo>
                  <a:lnTo>
                    <a:pt x="102" y="40"/>
                  </a:lnTo>
                  <a:lnTo>
                    <a:pt x="146" y="59"/>
                  </a:lnTo>
                  <a:lnTo>
                    <a:pt x="125" y="30"/>
                  </a:lnTo>
                  <a:lnTo>
                    <a:pt x="42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56"/>
            <p:cNvSpPr>
              <a:spLocks/>
            </p:cNvSpPr>
            <p:nvPr/>
          </p:nvSpPr>
          <p:spPr bwMode="auto">
            <a:xfrm>
              <a:off x="3810" y="2574"/>
              <a:ext cx="263" cy="855"/>
            </a:xfrm>
            <a:custGeom>
              <a:avLst/>
              <a:gdLst>
                <a:gd name="T0" fmla="*/ 132 w 274"/>
                <a:gd name="T1" fmla="*/ 163 h 954"/>
                <a:gd name="T2" fmla="*/ 37 w 274"/>
                <a:gd name="T3" fmla="*/ 313 h 954"/>
                <a:gd name="T4" fmla="*/ 16 w 274"/>
                <a:gd name="T5" fmla="*/ 370 h 954"/>
                <a:gd name="T6" fmla="*/ 54 w 274"/>
                <a:gd name="T7" fmla="*/ 370 h 954"/>
                <a:gd name="T8" fmla="*/ 63 w 274"/>
                <a:gd name="T9" fmla="*/ 414 h 954"/>
                <a:gd name="T10" fmla="*/ 120 w 274"/>
                <a:gd name="T11" fmla="*/ 484 h 954"/>
                <a:gd name="T12" fmla="*/ 101 w 274"/>
                <a:gd name="T13" fmla="*/ 572 h 954"/>
                <a:gd name="T14" fmla="*/ 175 w 274"/>
                <a:gd name="T15" fmla="*/ 750 h 954"/>
                <a:gd name="T16" fmla="*/ 202 w 274"/>
                <a:gd name="T17" fmla="*/ 901 h 954"/>
                <a:gd name="T18" fmla="*/ 175 w 274"/>
                <a:gd name="T19" fmla="*/ 954 h 954"/>
                <a:gd name="T20" fmla="*/ 172 w 274"/>
                <a:gd name="T21" fmla="*/ 901 h 954"/>
                <a:gd name="T22" fmla="*/ 162 w 274"/>
                <a:gd name="T23" fmla="*/ 823 h 954"/>
                <a:gd name="T24" fmla="*/ 149 w 274"/>
                <a:gd name="T25" fmla="*/ 724 h 954"/>
                <a:gd name="T26" fmla="*/ 82 w 274"/>
                <a:gd name="T27" fmla="*/ 606 h 954"/>
                <a:gd name="T28" fmla="*/ 52 w 274"/>
                <a:gd name="T29" fmla="*/ 826 h 954"/>
                <a:gd name="T30" fmla="*/ 54 w 274"/>
                <a:gd name="T31" fmla="*/ 482 h 954"/>
                <a:gd name="T32" fmla="*/ 2 w 274"/>
                <a:gd name="T33" fmla="*/ 513 h 954"/>
                <a:gd name="T34" fmla="*/ 0 w 274"/>
                <a:gd name="T35" fmla="*/ 349 h 954"/>
                <a:gd name="T36" fmla="*/ 71 w 274"/>
                <a:gd name="T37" fmla="*/ 182 h 954"/>
                <a:gd name="T38" fmla="*/ 130 w 274"/>
                <a:gd name="T39" fmla="*/ 140 h 954"/>
                <a:gd name="T40" fmla="*/ 198 w 274"/>
                <a:gd name="T41" fmla="*/ 60 h 954"/>
                <a:gd name="T42" fmla="*/ 274 w 274"/>
                <a:gd name="T43" fmla="*/ 0 h 954"/>
                <a:gd name="T44" fmla="*/ 200 w 274"/>
                <a:gd name="T45" fmla="*/ 95 h 954"/>
                <a:gd name="T46" fmla="*/ 132 w 274"/>
                <a:gd name="T47" fmla="*/ 163 h 954"/>
                <a:gd name="T48" fmla="*/ 132 w 274"/>
                <a:gd name="T49" fmla="*/ 163 h 9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4"/>
                <a:gd name="T76" fmla="*/ 0 h 954"/>
                <a:gd name="T77" fmla="*/ 274 w 274"/>
                <a:gd name="T78" fmla="*/ 954 h 9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4" h="954">
                  <a:moveTo>
                    <a:pt x="132" y="163"/>
                  </a:moveTo>
                  <a:lnTo>
                    <a:pt x="37" y="313"/>
                  </a:lnTo>
                  <a:lnTo>
                    <a:pt x="16" y="370"/>
                  </a:lnTo>
                  <a:lnTo>
                    <a:pt x="54" y="370"/>
                  </a:lnTo>
                  <a:lnTo>
                    <a:pt x="63" y="414"/>
                  </a:lnTo>
                  <a:lnTo>
                    <a:pt x="120" y="484"/>
                  </a:lnTo>
                  <a:lnTo>
                    <a:pt x="101" y="572"/>
                  </a:lnTo>
                  <a:lnTo>
                    <a:pt x="175" y="750"/>
                  </a:lnTo>
                  <a:lnTo>
                    <a:pt x="202" y="901"/>
                  </a:lnTo>
                  <a:lnTo>
                    <a:pt x="175" y="954"/>
                  </a:lnTo>
                  <a:lnTo>
                    <a:pt x="172" y="901"/>
                  </a:lnTo>
                  <a:lnTo>
                    <a:pt x="162" y="823"/>
                  </a:lnTo>
                  <a:lnTo>
                    <a:pt x="149" y="724"/>
                  </a:lnTo>
                  <a:lnTo>
                    <a:pt x="82" y="606"/>
                  </a:lnTo>
                  <a:lnTo>
                    <a:pt x="52" y="826"/>
                  </a:lnTo>
                  <a:lnTo>
                    <a:pt x="54" y="482"/>
                  </a:lnTo>
                  <a:lnTo>
                    <a:pt x="2" y="513"/>
                  </a:lnTo>
                  <a:lnTo>
                    <a:pt x="0" y="349"/>
                  </a:lnTo>
                  <a:lnTo>
                    <a:pt x="71" y="182"/>
                  </a:lnTo>
                  <a:lnTo>
                    <a:pt x="130" y="140"/>
                  </a:lnTo>
                  <a:lnTo>
                    <a:pt x="198" y="60"/>
                  </a:lnTo>
                  <a:lnTo>
                    <a:pt x="274" y="0"/>
                  </a:lnTo>
                  <a:lnTo>
                    <a:pt x="200" y="95"/>
                  </a:lnTo>
                  <a:lnTo>
                    <a:pt x="132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57"/>
            <p:cNvSpPr>
              <a:spLocks/>
            </p:cNvSpPr>
            <p:nvPr/>
          </p:nvSpPr>
          <p:spPr bwMode="auto">
            <a:xfrm>
              <a:off x="4044" y="2915"/>
              <a:ext cx="39" cy="423"/>
            </a:xfrm>
            <a:custGeom>
              <a:avLst/>
              <a:gdLst>
                <a:gd name="T0" fmla="*/ 0 w 40"/>
                <a:gd name="T1" fmla="*/ 171 h 471"/>
                <a:gd name="T2" fmla="*/ 2 w 40"/>
                <a:gd name="T3" fmla="*/ 471 h 471"/>
                <a:gd name="T4" fmla="*/ 40 w 40"/>
                <a:gd name="T5" fmla="*/ 95 h 471"/>
                <a:gd name="T6" fmla="*/ 19 w 40"/>
                <a:gd name="T7" fmla="*/ 0 h 471"/>
                <a:gd name="T8" fmla="*/ 0 w 40"/>
                <a:gd name="T9" fmla="*/ 171 h 471"/>
                <a:gd name="T10" fmla="*/ 0 w 40"/>
                <a:gd name="T11" fmla="*/ 171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71"/>
                <a:gd name="T20" fmla="*/ 40 w 40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71">
                  <a:moveTo>
                    <a:pt x="0" y="171"/>
                  </a:moveTo>
                  <a:lnTo>
                    <a:pt x="2" y="471"/>
                  </a:lnTo>
                  <a:lnTo>
                    <a:pt x="40" y="95"/>
                  </a:lnTo>
                  <a:lnTo>
                    <a:pt x="19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58"/>
            <p:cNvSpPr>
              <a:spLocks/>
            </p:cNvSpPr>
            <p:nvPr/>
          </p:nvSpPr>
          <p:spPr bwMode="auto">
            <a:xfrm>
              <a:off x="4052" y="2509"/>
              <a:ext cx="501" cy="948"/>
            </a:xfrm>
            <a:custGeom>
              <a:avLst/>
              <a:gdLst>
                <a:gd name="T0" fmla="*/ 19 w 523"/>
                <a:gd name="T1" fmla="*/ 882 h 1057"/>
                <a:gd name="T2" fmla="*/ 99 w 523"/>
                <a:gd name="T3" fmla="*/ 626 h 1057"/>
                <a:gd name="T4" fmla="*/ 177 w 523"/>
                <a:gd name="T5" fmla="*/ 538 h 1057"/>
                <a:gd name="T6" fmla="*/ 229 w 523"/>
                <a:gd name="T7" fmla="*/ 434 h 1057"/>
                <a:gd name="T8" fmla="*/ 307 w 523"/>
                <a:gd name="T9" fmla="*/ 398 h 1057"/>
                <a:gd name="T10" fmla="*/ 307 w 523"/>
                <a:gd name="T11" fmla="*/ 354 h 1057"/>
                <a:gd name="T12" fmla="*/ 470 w 523"/>
                <a:gd name="T13" fmla="*/ 356 h 1057"/>
                <a:gd name="T14" fmla="*/ 510 w 523"/>
                <a:gd name="T15" fmla="*/ 143 h 1057"/>
                <a:gd name="T16" fmla="*/ 506 w 523"/>
                <a:gd name="T17" fmla="*/ 107 h 1057"/>
                <a:gd name="T18" fmla="*/ 491 w 523"/>
                <a:gd name="T19" fmla="*/ 19 h 1057"/>
                <a:gd name="T20" fmla="*/ 514 w 523"/>
                <a:gd name="T21" fmla="*/ 0 h 1057"/>
                <a:gd name="T22" fmla="*/ 523 w 523"/>
                <a:gd name="T23" fmla="*/ 158 h 1057"/>
                <a:gd name="T24" fmla="*/ 502 w 523"/>
                <a:gd name="T25" fmla="*/ 339 h 1057"/>
                <a:gd name="T26" fmla="*/ 493 w 523"/>
                <a:gd name="T27" fmla="*/ 458 h 1057"/>
                <a:gd name="T28" fmla="*/ 405 w 523"/>
                <a:gd name="T29" fmla="*/ 601 h 1057"/>
                <a:gd name="T30" fmla="*/ 413 w 523"/>
                <a:gd name="T31" fmla="*/ 525 h 1057"/>
                <a:gd name="T32" fmla="*/ 424 w 523"/>
                <a:gd name="T33" fmla="*/ 411 h 1057"/>
                <a:gd name="T34" fmla="*/ 341 w 523"/>
                <a:gd name="T35" fmla="*/ 381 h 1057"/>
                <a:gd name="T36" fmla="*/ 310 w 523"/>
                <a:gd name="T37" fmla="*/ 417 h 1057"/>
                <a:gd name="T38" fmla="*/ 238 w 523"/>
                <a:gd name="T39" fmla="*/ 458 h 1057"/>
                <a:gd name="T40" fmla="*/ 133 w 523"/>
                <a:gd name="T41" fmla="*/ 690 h 1057"/>
                <a:gd name="T42" fmla="*/ 48 w 523"/>
                <a:gd name="T43" fmla="*/ 884 h 1057"/>
                <a:gd name="T44" fmla="*/ 183 w 523"/>
                <a:gd name="T45" fmla="*/ 730 h 1057"/>
                <a:gd name="T46" fmla="*/ 0 w 523"/>
                <a:gd name="T47" fmla="*/ 1057 h 1057"/>
                <a:gd name="T48" fmla="*/ 8 w 523"/>
                <a:gd name="T49" fmla="*/ 913 h 1057"/>
                <a:gd name="T50" fmla="*/ 19 w 523"/>
                <a:gd name="T51" fmla="*/ 882 h 1057"/>
                <a:gd name="T52" fmla="*/ 19 w 523"/>
                <a:gd name="T53" fmla="*/ 882 h 10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3"/>
                <a:gd name="T82" fmla="*/ 0 h 1057"/>
                <a:gd name="T83" fmla="*/ 523 w 523"/>
                <a:gd name="T84" fmla="*/ 1057 h 10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3" h="1057">
                  <a:moveTo>
                    <a:pt x="19" y="882"/>
                  </a:moveTo>
                  <a:lnTo>
                    <a:pt x="99" y="626"/>
                  </a:lnTo>
                  <a:lnTo>
                    <a:pt x="177" y="538"/>
                  </a:lnTo>
                  <a:lnTo>
                    <a:pt x="229" y="434"/>
                  </a:lnTo>
                  <a:lnTo>
                    <a:pt x="307" y="398"/>
                  </a:lnTo>
                  <a:lnTo>
                    <a:pt x="307" y="354"/>
                  </a:lnTo>
                  <a:lnTo>
                    <a:pt x="470" y="356"/>
                  </a:lnTo>
                  <a:lnTo>
                    <a:pt x="510" y="143"/>
                  </a:lnTo>
                  <a:lnTo>
                    <a:pt x="506" y="107"/>
                  </a:lnTo>
                  <a:lnTo>
                    <a:pt x="491" y="19"/>
                  </a:lnTo>
                  <a:lnTo>
                    <a:pt x="514" y="0"/>
                  </a:lnTo>
                  <a:lnTo>
                    <a:pt x="523" y="158"/>
                  </a:lnTo>
                  <a:lnTo>
                    <a:pt x="502" y="339"/>
                  </a:lnTo>
                  <a:lnTo>
                    <a:pt x="493" y="458"/>
                  </a:lnTo>
                  <a:lnTo>
                    <a:pt x="405" y="601"/>
                  </a:lnTo>
                  <a:lnTo>
                    <a:pt x="413" y="525"/>
                  </a:lnTo>
                  <a:lnTo>
                    <a:pt x="424" y="411"/>
                  </a:lnTo>
                  <a:lnTo>
                    <a:pt x="341" y="381"/>
                  </a:lnTo>
                  <a:lnTo>
                    <a:pt x="310" y="417"/>
                  </a:lnTo>
                  <a:lnTo>
                    <a:pt x="238" y="458"/>
                  </a:lnTo>
                  <a:lnTo>
                    <a:pt x="133" y="690"/>
                  </a:lnTo>
                  <a:lnTo>
                    <a:pt x="48" y="884"/>
                  </a:lnTo>
                  <a:lnTo>
                    <a:pt x="183" y="730"/>
                  </a:lnTo>
                  <a:lnTo>
                    <a:pt x="0" y="1057"/>
                  </a:lnTo>
                  <a:lnTo>
                    <a:pt x="8" y="913"/>
                  </a:lnTo>
                  <a:lnTo>
                    <a:pt x="19" y="8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Freeform 59"/>
            <p:cNvSpPr>
              <a:spLocks/>
            </p:cNvSpPr>
            <p:nvPr/>
          </p:nvSpPr>
          <p:spPr bwMode="auto">
            <a:xfrm>
              <a:off x="4543" y="2625"/>
              <a:ext cx="438" cy="201"/>
            </a:xfrm>
            <a:custGeom>
              <a:avLst/>
              <a:gdLst>
                <a:gd name="T0" fmla="*/ 9 w 454"/>
                <a:gd name="T1" fmla="*/ 38 h 224"/>
                <a:gd name="T2" fmla="*/ 308 w 454"/>
                <a:gd name="T3" fmla="*/ 119 h 224"/>
                <a:gd name="T4" fmla="*/ 395 w 454"/>
                <a:gd name="T5" fmla="*/ 136 h 224"/>
                <a:gd name="T6" fmla="*/ 454 w 454"/>
                <a:gd name="T7" fmla="*/ 224 h 224"/>
                <a:gd name="T8" fmla="*/ 439 w 454"/>
                <a:gd name="T9" fmla="*/ 136 h 224"/>
                <a:gd name="T10" fmla="*/ 401 w 454"/>
                <a:gd name="T11" fmla="*/ 121 h 224"/>
                <a:gd name="T12" fmla="*/ 230 w 454"/>
                <a:gd name="T13" fmla="*/ 79 h 224"/>
                <a:gd name="T14" fmla="*/ 0 w 454"/>
                <a:gd name="T15" fmla="*/ 0 h 224"/>
                <a:gd name="T16" fmla="*/ 9 w 454"/>
                <a:gd name="T17" fmla="*/ 38 h 224"/>
                <a:gd name="T18" fmla="*/ 9 w 454"/>
                <a:gd name="T19" fmla="*/ 38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224"/>
                <a:gd name="T32" fmla="*/ 454 w 45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224">
                  <a:moveTo>
                    <a:pt x="9" y="38"/>
                  </a:moveTo>
                  <a:lnTo>
                    <a:pt x="308" y="119"/>
                  </a:lnTo>
                  <a:lnTo>
                    <a:pt x="395" y="136"/>
                  </a:lnTo>
                  <a:lnTo>
                    <a:pt x="454" y="224"/>
                  </a:lnTo>
                  <a:lnTo>
                    <a:pt x="439" y="136"/>
                  </a:lnTo>
                  <a:lnTo>
                    <a:pt x="401" y="121"/>
                  </a:lnTo>
                  <a:lnTo>
                    <a:pt x="230" y="79"/>
                  </a:lnTo>
                  <a:lnTo>
                    <a:pt x="0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60"/>
            <p:cNvSpPr>
              <a:spLocks/>
            </p:cNvSpPr>
            <p:nvPr/>
          </p:nvSpPr>
          <p:spPr bwMode="auto">
            <a:xfrm>
              <a:off x="3482" y="2713"/>
              <a:ext cx="447" cy="745"/>
            </a:xfrm>
            <a:custGeom>
              <a:avLst/>
              <a:gdLst>
                <a:gd name="T0" fmla="*/ 418 w 466"/>
                <a:gd name="T1" fmla="*/ 37 h 831"/>
                <a:gd name="T2" fmla="*/ 314 w 466"/>
                <a:gd name="T3" fmla="*/ 65 h 831"/>
                <a:gd name="T4" fmla="*/ 219 w 466"/>
                <a:gd name="T5" fmla="*/ 97 h 831"/>
                <a:gd name="T6" fmla="*/ 128 w 466"/>
                <a:gd name="T7" fmla="*/ 149 h 831"/>
                <a:gd name="T8" fmla="*/ 61 w 466"/>
                <a:gd name="T9" fmla="*/ 215 h 831"/>
                <a:gd name="T10" fmla="*/ 31 w 466"/>
                <a:gd name="T11" fmla="*/ 386 h 831"/>
                <a:gd name="T12" fmla="*/ 29 w 466"/>
                <a:gd name="T13" fmla="*/ 462 h 831"/>
                <a:gd name="T14" fmla="*/ 103 w 466"/>
                <a:gd name="T15" fmla="*/ 282 h 831"/>
                <a:gd name="T16" fmla="*/ 133 w 466"/>
                <a:gd name="T17" fmla="*/ 333 h 831"/>
                <a:gd name="T18" fmla="*/ 44 w 466"/>
                <a:gd name="T19" fmla="*/ 472 h 831"/>
                <a:gd name="T20" fmla="*/ 51 w 466"/>
                <a:gd name="T21" fmla="*/ 538 h 831"/>
                <a:gd name="T22" fmla="*/ 82 w 466"/>
                <a:gd name="T23" fmla="*/ 626 h 831"/>
                <a:gd name="T24" fmla="*/ 122 w 466"/>
                <a:gd name="T25" fmla="*/ 489 h 831"/>
                <a:gd name="T26" fmla="*/ 135 w 466"/>
                <a:gd name="T27" fmla="*/ 563 h 831"/>
                <a:gd name="T28" fmla="*/ 82 w 466"/>
                <a:gd name="T29" fmla="*/ 715 h 831"/>
                <a:gd name="T30" fmla="*/ 245 w 466"/>
                <a:gd name="T31" fmla="*/ 664 h 831"/>
                <a:gd name="T32" fmla="*/ 299 w 466"/>
                <a:gd name="T33" fmla="*/ 573 h 831"/>
                <a:gd name="T34" fmla="*/ 272 w 466"/>
                <a:gd name="T35" fmla="*/ 723 h 831"/>
                <a:gd name="T36" fmla="*/ 103 w 466"/>
                <a:gd name="T37" fmla="*/ 797 h 831"/>
                <a:gd name="T38" fmla="*/ 69 w 466"/>
                <a:gd name="T39" fmla="*/ 831 h 831"/>
                <a:gd name="T40" fmla="*/ 42 w 466"/>
                <a:gd name="T41" fmla="*/ 700 h 831"/>
                <a:gd name="T42" fmla="*/ 44 w 466"/>
                <a:gd name="T43" fmla="*/ 592 h 831"/>
                <a:gd name="T44" fmla="*/ 0 w 466"/>
                <a:gd name="T45" fmla="*/ 428 h 831"/>
                <a:gd name="T46" fmla="*/ 46 w 466"/>
                <a:gd name="T47" fmla="*/ 189 h 831"/>
                <a:gd name="T48" fmla="*/ 166 w 466"/>
                <a:gd name="T49" fmla="*/ 107 h 831"/>
                <a:gd name="T50" fmla="*/ 344 w 466"/>
                <a:gd name="T51" fmla="*/ 37 h 831"/>
                <a:gd name="T52" fmla="*/ 466 w 466"/>
                <a:gd name="T53" fmla="*/ 0 h 831"/>
                <a:gd name="T54" fmla="*/ 418 w 466"/>
                <a:gd name="T55" fmla="*/ 37 h 831"/>
                <a:gd name="T56" fmla="*/ 418 w 466"/>
                <a:gd name="T57" fmla="*/ 37 h 8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6"/>
                <a:gd name="T88" fmla="*/ 0 h 831"/>
                <a:gd name="T89" fmla="*/ 466 w 466"/>
                <a:gd name="T90" fmla="*/ 831 h 8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6" h="831">
                  <a:moveTo>
                    <a:pt x="418" y="37"/>
                  </a:moveTo>
                  <a:lnTo>
                    <a:pt x="314" y="65"/>
                  </a:lnTo>
                  <a:lnTo>
                    <a:pt x="219" y="97"/>
                  </a:lnTo>
                  <a:lnTo>
                    <a:pt x="128" y="149"/>
                  </a:lnTo>
                  <a:lnTo>
                    <a:pt x="61" y="215"/>
                  </a:lnTo>
                  <a:lnTo>
                    <a:pt x="31" y="386"/>
                  </a:lnTo>
                  <a:lnTo>
                    <a:pt x="29" y="462"/>
                  </a:lnTo>
                  <a:lnTo>
                    <a:pt x="103" y="282"/>
                  </a:lnTo>
                  <a:lnTo>
                    <a:pt x="133" y="333"/>
                  </a:lnTo>
                  <a:lnTo>
                    <a:pt x="44" y="472"/>
                  </a:lnTo>
                  <a:lnTo>
                    <a:pt x="51" y="538"/>
                  </a:lnTo>
                  <a:lnTo>
                    <a:pt x="82" y="626"/>
                  </a:lnTo>
                  <a:lnTo>
                    <a:pt x="122" y="489"/>
                  </a:lnTo>
                  <a:lnTo>
                    <a:pt x="135" y="563"/>
                  </a:lnTo>
                  <a:lnTo>
                    <a:pt x="82" y="715"/>
                  </a:lnTo>
                  <a:lnTo>
                    <a:pt x="245" y="664"/>
                  </a:lnTo>
                  <a:lnTo>
                    <a:pt x="299" y="573"/>
                  </a:lnTo>
                  <a:lnTo>
                    <a:pt x="272" y="723"/>
                  </a:lnTo>
                  <a:lnTo>
                    <a:pt x="103" y="797"/>
                  </a:lnTo>
                  <a:lnTo>
                    <a:pt x="69" y="831"/>
                  </a:lnTo>
                  <a:lnTo>
                    <a:pt x="42" y="700"/>
                  </a:lnTo>
                  <a:lnTo>
                    <a:pt x="44" y="592"/>
                  </a:lnTo>
                  <a:lnTo>
                    <a:pt x="0" y="428"/>
                  </a:lnTo>
                  <a:lnTo>
                    <a:pt x="46" y="189"/>
                  </a:lnTo>
                  <a:lnTo>
                    <a:pt x="166" y="107"/>
                  </a:lnTo>
                  <a:lnTo>
                    <a:pt x="344" y="37"/>
                  </a:lnTo>
                  <a:lnTo>
                    <a:pt x="466" y="0"/>
                  </a:lnTo>
                  <a:lnTo>
                    <a:pt x="41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Freeform 61"/>
            <p:cNvSpPr>
              <a:spLocks/>
            </p:cNvSpPr>
            <p:nvPr/>
          </p:nvSpPr>
          <p:spPr bwMode="auto">
            <a:xfrm>
              <a:off x="3651" y="2910"/>
              <a:ext cx="294" cy="552"/>
            </a:xfrm>
            <a:custGeom>
              <a:avLst/>
              <a:gdLst>
                <a:gd name="T0" fmla="*/ 207 w 306"/>
                <a:gd name="T1" fmla="*/ 403 h 616"/>
                <a:gd name="T2" fmla="*/ 97 w 306"/>
                <a:gd name="T3" fmla="*/ 131 h 616"/>
                <a:gd name="T4" fmla="*/ 107 w 306"/>
                <a:gd name="T5" fmla="*/ 0 h 616"/>
                <a:gd name="T6" fmla="*/ 13 w 306"/>
                <a:gd name="T7" fmla="*/ 219 h 616"/>
                <a:gd name="T8" fmla="*/ 51 w 306"/>
                <a:gd name="T9" fmla="*/ 190 h 616"/>
                <a:gd name="T10" fmla="*/ 0 w 306"/>
                <a:gd name="T11" fmla="*/ 412 h 616"/>
                <a:gd name="T12" fmla="*/ 105 w 306"/>
                <a:gd name="T13" fmla="*/ 241 h 616"/>
                <a:gd name="T14" fmla="*/ 183 w 306"/>
                <a:gd name="T15" fmla="*/ 439 h 616"/>
                <a:gd name="T16" fmla="*/ 152 w 306"/>
                <a:gd name="T17" fmla="*/ 616 h 616"/>
                <a:gd name="T18" fmla="*/ 204 w 306"/>
                <a:gd name="T19" fmla="*/ 606 h 616"/>
                <a:gd name="T20" fmla="*/ 306 w 306"/>
                <a:gd name="T21" fmla="*/ 310 h 616"/>
                <a:gd name="T22" fmla="*/ 245 w 306"/>
                <a:gd name="T23" fmla="*/ 173 h 616"/>
                <a:gd name="T24" fmla="*/ 207 w 306"/>
                <a:gd name="T25" fmla="*/ 403 h 616"/>
                <a:gd name="T26" fmla="*/ 207 w 306"/>
                <a:gd name="T27" fmla="*/ 403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6"/>
                <a:gd name="T43" fmla="*/ 0 h 616"/>
                <a:gd name="T44" fmla="*/ 306 w 306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6" h="616">
                  <a:moveTo>
                    <a:pt x="207" y="403"/>
                  </a:moveTo>
                  <a:lnTo>
                    <a:pt x="97" y="131"/>
                  </a:lnTo>
                  <a:lnTo>
                    <a:pt x="107" y="0"/>
                  </a:lnTo>
                  <a:lnTo>
                    <a:pt x="13" y="219"/>
                  </a:lnTo>
                  <a:lnTo>
                    <a:pt x="51" y="190"/>
                  </a:lnTo>
                  <a:lnTo>
                    <a:pt x="0" y="412"/>
                  </a:lnTo>
                  <a:lnTo>
                    <a:pt x="105" y="241"/>
                  </a:lnTo>
                  <a:lnTo>
                    <a:pt x="183" y="439"/>
                  </a:lnTo>
                  <a:lnTo>
                    <a:pt x="152" y="616"/>
                  </a:lnTo>
                  <a:lnTo>
                    <a:pt x="204" y="606"/>
                  </a:lnTo>
                  <a:lnTo>
                    <a:pt x="306" y="310"/>
                  </a:lnTo>
                  <a:lnTo>
                    <a:pt x="245" y="173"/>
                  </a:lnTo>
                  <a:lnTo>
                    <a:pt x="207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62"/>
            <p:cNvSpPr>
              <a:spLocks/>
            </p:cNvSpPr>
            <p:nvPr/>
          </p:nvSpPr>
          <p:spPr bwMode="auto">
            <a:xfrm>
              <a:off x="4714" y="2769"/>
              <a:ext cx="401" cy="790"/>
            </a:xfrm>
            <a:custGeom>
              <a:avLst/>
              <a:gdLst>
                <a:gd name="T0" fmla="*/ 392 w 401"/>
                <a:gd name="T1" fmla="*/ 786 h 790"/>
                <a:gd name="T2" fmla="*/ 397 w 401"/>
                <a:gd name="T3" fmla="*/ 700 h 790"/>
                <a:gd name="T4" fmla="*/ 387 w 401"/>
                <a:gd name="T5" fmla="*/ 618 h 790"/>
                <a:gd name="T6" fmla="*/ 375 w 401"/>
                <a:gd name="T7" fmla="*/ 531 h 790"/>
                <a:gd name="T8" fmla="*/ 401 w 401"/>
                <a:gd name="T9" fmla="*/ 351 h 790"/>
                <a:gd name="T10" fmla="*/ 372 w 401"/>
                <a:gd name="T11" fmla="*/ 254 h 790"/>
                <a:gd name="T12" fmla="*/ 372 w 401"/>
                <a:gd name="T13" fmla="*/ 151 h 790"/>
                <a:gd name="T14" fmla="*/ 288 w 401"/>
                <a:gd name="T15" fmla="*/ 51 h 790"/>
                <a:gd name="T16" fmla="*/ 241 w 401"/>
                <a:gd name="T17" fmla="*/ 0 h 790"/>
                <a:gd name="T18" fmla="*/ 96 w 401"/>
                <a:gd name="T19" fmla="*/ 0 h 790"/>
                <a:gd name="T20" fmla="*/ 0 w 401"/>
                <a:gd name="T21" fmla="*/ 106 h 790"/>
                <a:gd name="T22" fmla="*/ 111 w 401"/>
                <a:gd name="T23" fmla="*/ 48 h 790"/>
                <a:gd name="T24" fmla="*/ 270 w 401"/>
                <a:gd name="T25" fmla="*/ 62 h 790"/>
                <a:gd name="T26" fmla="*/ 332 w 401"/>
                <a:gd name="T27" fmla="*/ 175 h 790"/>
                <a:gd name="T28" fmla="*/ 346 w 401"/>
                <a:gd name="T29" fmla="*/ 298 h 790"/>
                <a:gd name="T30" fmla="*/ 227 w 401"/>
                <a:gd name="T31" fmla="*/ 356 h 790"/>
                <a:gd name="T32" fmla="*/ 130 w 401"/>
                <a:gd name="T33" fmla="*/ 477 h 790"/>
                <a:gd name="T34" fmla="*/ 298 w 401"/>
                <a:gd name="T35" fmla="*/ 361 h 790"/>
                <a:gd name="T36" fmla="*/ 361 w 401"/>
                <a:gd name="T37" fmla="*/ 371 h 790"/>
                <a:gd name="T38" fmla="*/ 336 w 401"/>
                <a:gd name="T39" fmla="*/ 645 h 790"/>
                <a:gd name="T40" fmla="*/ 213 w 401"/>
                <a:gd name="T41" fmla="*/ 790 h 790"/>
                <a:gd name="T42" fmla="*/ 311 w 401"/>
                <a:gd name="T43" fmla="*/ 782 h 790"/>
                <a:gd name="T44" fmla="*/ 392 w 401"/>
                <a:gd name="T45" fmla="*/ 786 h 7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1"/>
                <a:gd name="T70" fmla="*/ 0 h 790"/>
                <a:gd name="T71" fmla="*/ 401 w 401"/>
                <a:gd name="T72" fmla="*/ 790 h 7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1" h="790">
                  <a:moveTo>
                    <a:pt x="392" y="786"/>
                  </a:moveTo>
                  <a:lnTo>
                    <a:pt x="397" y="700"/>
                  </a:lnTo>
                  <a:lnTo>
                    <a:pt x="387" y="618"/>
                  </a:lnTo>
                  <a:lnTo>
                    <a:pt x="375" y="531"/>
                  </a:lnTo>
                  <a:lnTo>
                    <a:pt x="401" y="351"/>
                  </a:lnTo>
                  <a:lnTo>
                    <a:pt x="372" y="254"/>
                  </a:lnTo>
                  <a:lnTo>
                    <a:pt x="372" y="151"/>
                  </a:lnTo>
                  <a:lnTo>
                    <a:pt x="288" y="51"/>
                  </a:lnTo>
                  <a:lnTo>
                    <a:pt x="241" y="0"/>
                  </a:lnTo>
                  <a:lnTo>
                    <a:pt x="96" y="0"/>
                  </a:lnTo>
                  <a:lnTo>
                    <a:pt x="0" y="106"/>
                  </a:lnTo>
                  <a:lnTo>
                    <a:pt x="111" y="48"/>
                  </a:lnTo>
                  <a:lnTo>
                    <a:pt x="270" y="62"/>
                  </a:lnTo>
                  <a:lnTo>
                    <a:pt x="332" y="175"/>
                  </a:lnTo>
                  <a:lnTo>
                    <a:pt x="346" y="298"/>
                  </a:lnTo>
                  <a:lnTo>
                    <a:pt x="227" y="356"/>
                  </a:lnTo>
                  <a:lnTo>
                    <a:pt x="130" y="477"/>
                  </a:lnTo>
                  <a:lnTo>
                    <a:pt x="298" y="361"/>
                  </a:lnTo>
                  <a:lnTo>
                    <a:pt x="361" y="371"/>
                  </a:lnTo>
                  <a:lnTo>
                    <a:pt x="336" y="645"/>
                  </a:lnTo>
                  <a:lnTo>
                    <a:pt x="213" y="790"/>
                  </a:lnTo>
                  <a:lnTo>
                    <a:pt x="311" y="782"/>
                  </a:lnTo>
                  <a:lnTo>
                    <a:pt x="392" y="7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85" name="AutoShape 6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6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2267</Words>
  <Application>Microsoft Office PowerPoint</Application>
  <PresentationFormat>On-screen Show (4:3)</PresentationFormat>
  <Paragraphs>1174</Paragraphs>
  <Slides>67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The Matching Concept and the Adjusting Process</vt:lpstr>
      <vt:lpstr>KEMAMPUAN AKHIR YANG DIHARAPKAN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NetSolutions Income Statement For Two Months Ended December 31, 2005</vt:lpstr>
      <vt:lpstr>NetSolutions Retained Earnings Statement For the Two Months Ended December 31, 2005</vt:lpstr>
      <vt:lpstr>NetSolutions Balance Sheet December 31, 2005</vt:lpstr>
      <vt:lpstr>PowerPoint Presentation</vt:lpstr>
      <vt:lpstr>PowerPoint Presentation</vt:lpstr>
      <vt:lpstr>The Closing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Post-closing Trial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26</cp:revision>
  <dcterms:created xsi:type="dcterms:W3CDTF">2017-09-09T11:34:57Z</dcterms:created>
  <dcterms:modified xsi:type="dcterms:W3CDTF">2017-09-19T03:09:46Z</dcterms:modified>
</cp:coreProperties>
</file>